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3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731" r:id="rId4"/>
    <p:sldMasterId id="2147483745" r:id="rId5"/>
    <p:sldMasterId id="2147483762" r:id="rId6"/>
    <p:sldMasterId id="2147483786" r:id="rId7"/>
  </p:sldMasterIdLst>
  <p:notesMasterIdLst>
    <p:notesMasterId r:id="rId26"/>
  </p:notesMasterIdLst>
  <p:handoutMasterIdLst>
    <p:handoutMasterId r:id="rId27"/>
  </p:handoutMasterIdLst>
  <p:sldIdLst>
    <p:sldId id="258" r:id="rId8"/>
    <p:sldId id="364" r:id="rId9"/>
    <p:sldId id="2147476136" r:id="rId10"/>
    <p:sldId id="2147476137" r:id="rId11"/>
    <p:sldId id="2147476145" r:id="rId12"/>
    <p:sldId id="2147476120" r:id="rId13"/>
    <p:sldId id="2147476129" r:id="rId14"/>
    <p:sldId id="420" r:id="rId15"/>
    <p:sldId id="2147476138" r:id="rId16"/>
    <p:sldId id="377" r:id="rId17"/>
    <p:sldId id="2147476133" r:id="rId18"/>
    <p:sldId id="2147476143" r:id="rId19"/>
    <p:sldId id="2147476142" r:id="rId20"/>
    <p:sldId id="2147476144" r:id="rId21"/>
    <p:sldId id="2147476135" r:id="rId22"/>
    <p:sldId id="2147476140" r:id="rId23"/>
    <p:sldId id="2147476128" r:id="rId24"/>
    <p:sldId id="5871" r:id="rId25"/>
  </p:sldIdLst>
  <p:sldSz cx="12192000" cy="6858000"/>
  <p:notesSz cx="6858000" cy="9144000"/>
  <p:embeddedFontLst>
    <p:embeddedFont>
      <p:font typeface="Arial Black" panose="020B0A04020102020204" pitchFamily="34" charset="0"/>
      <p:bold r:id="rId28"/>
    </p:embeddedFont>
    <p:embeddedFont>
      <p:font typeface="Arial Nova Light" panose="020B0304020202020204" pitchFamily="34" charset="0"/>
      <p:regular r:id="rId29"/>
      <p: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Garamond" panose="02020404030301010803" pitchFamily="18" charset="0"/>
      <p:regular r:id="rId37"/>
      <p:bold r:id="rId38"/>
      <p:italic r:id="rId39"/>
    </p:embeddedFont>
    <p:embeddedFont>
      <p:font typeface="Garamond Premr Pro" panose="02020402060506020403" charset="0"/>
      <p:regular r:id="rId40"/>
      <p:bold r:id="rId41"/>
      <p:italic r:id="rId42"/>
      <p:boldItalic r:id="rId43"/>
    </p:embeddedFont>
    <p:embeddedFont>
      <p:font typeface="Garamond Premr Pro Med Subh" panose="02020502060506020403" charset="0"/>
      <p:regular r:id="rId44"/>
      <p:italic r:id="rId45"/>
    </p:embeddedFont>
    <p:embeddedFont>
      <p:font typeface="Garamond Premr Pro Smbd Capt" panose="02020602060506020403" charset="0"/>
      <p:bold r:id="rId46"/>
      <p:boldItalic r:id="rId47"/>
    </p:embeddedFont>
    <p:embeddedFont>
      <p:font typeface="Helvetica" panose="020B0604020202020204" pitchFamily="34" charset="0"/>
      <p:regular r:id="rId48"/>
      <p:bold r:id="rId49"/>
      <p:italic r:id="rId50"/>
      <p:boldItalic r:id="rId51"/>
    </p:embeddedFont>
    <p:embeddedFont>
      <p:font typeface="Tahoma" panose="020B0604030504040204" pitchFamily="34" charset="0"/>
      <p:regular r:id="rId52"/>
      <p:bold r:id="rId5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936C"/>
    <a:srgbClr val="FFF9E7"/>
    <a:srgbClr val="282828"/>
    <a:srgbClr val="0F6FC6"/>
    <a:srgbClr val="E2B700"/>
    <a:srgbClr val="072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31C524-623D-4424-B380-8EC6BEF9ACDF}" v="320" dt="2025-06-03T14:17:50.94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2.fntdata"/><Relationship Id="rId21" Type="http://schemas.openxmlformats.org/officeDocument/2006/relationships/slide" Target="slides/slide14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font" Target="fonts/font2.fntdata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theme" Target="theme/theme1.xml"/><Relationship Id="rId8" Type="http://schemas.openxmlformats.org/officeDocument/2006/relationships/slide" Target="slides/slide1.xml"/><Relationship Id="rId51" Type="http://schemas.openxmlformats.org/officeDocument/2006/relationships/font" Target="fonts/font24.fntdata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microsoft.com/office/2018/10/relationships/authors" Target="authors.xml"/><Relationship Id="rId20" Type="http://schemas.openxmlformats.org/officeDocument/2006/relationships/slide" Target="slides/slide13.xml"/><Relationship Id="rId41" Type="http://schemas.openxmlformats.org/officeDocument/2006/relationships/font" Target="fonts/font14.fntdata"/><Relationship Id="rId54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tableStyles" Target="tableStyles.xml"/><Relationship Id="rId10" Type="http://schemas.openxmlformats.org/officeDocument/2006/relationships/slide" Target="slides/slide3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4FA9168-1AA0-4330-93C8-8A2BC786DA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5761D6-F269-4E92-99D5-40AC843D86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C0DD2-AAFF-40FB-B1D5-B76D6B9F63F5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2D8426-202C-4385-BEF1-8D0C15BC74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F91F5F-CE2D-4C59-9BE8-D5C9660BC8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2E420-31C0-4FAB-9C47-370244A3A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93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EAA7A3-4278-43C6-8774-F62FA0274339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BDF500-FE05-4D50-AB42-37EDEB80A66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920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BDF500-FE05-4D50-AB42-37EDEB80A66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54762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0805C-03D7-7F20-521A-722138367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E4DC757-9A1B-15A0-353C-40DCAE4FB7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403225" y="361950"/>
            <a:ext cx="4838700" cy="2722563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9E41572-B6DB-E204-B8FC-568A503B5B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40000" lnSpcReduction="20000"/>
          </a:bodyPr>
          <a:lstStyle/>
          <a:p>
            <a:pPr>
              <a:lnSpc>
                <a:spcPct val="107000"/>
              </a:lnSpc>
            </a:pPr>
            <a:r>
              <a:rPr lang="en-US" sz="180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Our ability to do this did not happen overnight.. Tyler justice solutions, namely the Enterprise Justice Platform, currently serves 55% of the US population.  </a:t>
            </a:r>
          </a:p>
          <a:p>
            <a:pPr>
              <a:lnSpc>
                <a:spcPct val="107000"/>
              </a:lnSpc>
            </a:pPr>
            <a:endParaRPr lang="en-US" sz="180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80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Tyler has 16 statewide judiciary clients in blue.  In the other states in green, including CA and TX, Enterprise Justice serves the majority of the State’s population. </a:t>
            </a:r>
          </a:p>
          <a:p>
            <a:pPr>
              <a:lnSpc>
                <a:spcPct val="107000"/>
              </a:lnSpc>
            </a:pPr>
            <a:endParaRPr lang="en-US" sz="180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80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thought to highlight one major differentiator for Tyler: which is our experience with large, complex justice projects - We hope that you will take comfort in knowing that we have done this before. </a:t>
            </a:r>
          </a:p>
          <a:p>
            <a:pPr>
              <a:lnSpc>
                <a:spcPct val="107000"/>
              </a:lnSpc>
            </a:pPr>
            <a:endParaRPr lang="en-US" sz="180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endParaRPr lang="en-US" sz="180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80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 – Statewide (ID, IN, KS, ME, MD, MN, NH, NM, NC, ND, OR, RI, SD, VT, WA, DOC) </a:t>
            </a:r>
            <a:endParaRPr lang="en-US" sz="1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80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12 - Non-Unified States (CA, FL, CA, IL, LA, MI, NV, OH, PA, TN, TX, OK)</a:t>
            </a:r>
            <a:endParaRPr lang="en-US" sz="180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Interesting Stats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MD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MN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NH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NM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ND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SD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 - Client for 10+ years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 - 1/2 of Superior Courts, 69% of CA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 - 41% of the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 - 33% of the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  - 49% of the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NV - 79% of the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18% OH - of the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TN - 29% of the population</a:t>
            </a:r>
          </a:p>
          <a:p>
            <a:pPr>
              <a:lnSpc>
                <a:spcPct val="107000"/>
              </a:lnSpc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TX - 81% of the population</a:t>
            </a:r>
          </a:p>
          <a:p>
            <a:pPr>
              <a:lnSpc>
                <a:spcPct val="107000"/>
              </a:lnSpc>
              <a:spcAft>
                <a:spcPts val="815"/>
              </a:spcAft>
            </a:pPr>
            <a:r>
              <a:rPr lang="en-US" sz="18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 - Choctaw Tribal Nation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16AE4D-36EF-9AAE-B41D-DCE424B861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6588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D1FE447-DA53-4191-97C8-F522C13BDE27}" type="slidenum">
              <a:rPr kumimoji="0" lang="uk-UA" sz="700" b="0" i="0" u="none" strike="noStrike" kern="1200" cap="none" spc="0" normalizeH="0" baseline="0" noProof="0">
                <a:ln>
                  <a:noFill/>
                </a:ln>
                <a:solidFill>
                  <a:srgbClr val="BFBFB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l" defTabSz="46588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uk-UA" sz="700" b="0" i="0" u="none" strike="noStrike" kern="1200" cap="none" spc="0" normalizeH="0" baseline="0" noProof="0">
              <a:ln>
                <a:noFill/>
              </a:ln>
              <a:solidFill>
                <a:srgbClr val="BFBFB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117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Drew Haile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BDF500-FE05-4D50-AB42-37EDEB80A66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113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Attorney Slide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BDF500-FE05-4D50-AB42-37EDEB80A66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9097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BDF500-FE05-4D50-AB42-37EDEB80A6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563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55600"/>
            <a:ext cx="4760913" cy="2678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1FE447-DA53-4191-97C8-F522C13BDE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6066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355600"/>
            <a:ext cx="4760913" cy="26781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D1FE447-DA53-4191-97C8-F522C13BDE27}" type="slidenum">
              <a:rPr kumimoji="0" lang="uk-UA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uk-UA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3413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3.jpe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sv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3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6.jpe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jpe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7.jpe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1">
          <a:blip r:embed="rId2" cstate="screen">
            <a:alphaModFix amt="4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5472107"/>
            <a:ext cx="8807116" cy="915873"/>
          </a:xfrm>
        </p:spPr>
        <p:txBody>
          <a:bodyPr anchor="b">
            <a:normAutofit/>
          </a:bodyPr>
          <a:lstStyle>
            <a:lvl1pPr algn="ctr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Careers with the</a:t>
            </a:r>
            <a:br>
              <a:rPr lang="en-US" noProof="0"/>
            </a:br>
            <a:r>
              <a:rPr lang="en-US" noProof="0"/>
              <a:t>Kentucky Court of Justice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>
            <a:cxnSpLocks/>
          </p:cNvCxnSpPr>
          <p:nvPr userDrawn="1"/>
        </p:nvCxnSpPr>
        <p:spPr>
          <a:xfrm>
            <a:off x="0" y="4251158"/>
            <a:ext cx="12192000" cy="0"/>
          </a:xfrm>
          <a:prstGeom prst="line">
            <a:avLst/>
          </a:prstGeom>
          <a:ln w="3810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328082C3-02DC-40C6-A140-D30C2F9FAC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63047" y="3135488"/>
            <a:ext cx="1665906" cy="166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65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bg>
      <p:bgPr>
        <a:blipFill dpi="0" rotWithShape="1">
          <a:blip r:embed="rId2" cstate="screen">
            <a:alphaModFix amt="15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2758" y="4563205"/>
            <a:ext cx="8807116" cy="915873"/>
          </a:xfrm>
        </p:spPr>
        <p:txBody>
          <a:bodyPr anchor="b">
            <a:normAutofit/>
          </a:bodyPr>
          <a:lstStyle>
            <a:lvl1pPr algn="ctr">
              <a:defRPr sz="5500" b="1">
                <a:solidFill>
                  <a:schemeClr val="bg1"/>
                </a:solidFill>
              </a:defRPr>
            </a:lvl1pPr>
          </a:lstStyle>
          <a:p>
            <a:endParaRPr lang="en-US" noProof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3E2FCD3-A8D5-49E4-AE6B-C5E57F608D54}"/>
              </a:ext>
            </a:extLst>
          </p:cNvPr>
          <p:cNvCxnSpPr>
            <a:cxnSpLocks/>
          </p:cNvCxnSpPr>
          <p:nvPr userDrawn="1"/>
        </p:nvCxnSpPr>
        <p:spPr>
          <a:xfrm>
            <a:off x="0" y="4251158"/>
            <a:ext cx="12192000" cy="0"/>
          </a:xfrm>
          <a:prstGeom prst="line">
            <a:avLst/>
          </a:prstGeom>
          <a:ln w="3810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0498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ank You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9C80CA74-353D-47E3-B20D-BC0E4048E8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594095"/>
            <a:ext cx="12192000" cy="6857999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90000"/>
                  <a:lumOff val="10000"/>
                  <a:alpha val="85000"/>
                </a:schemeClr>
              </a:gs>
              <a:gs pos="100000">
                <a:schemeClr val="tx2">
                  <a:lumMod val="90000"/>
                  <a:lumOff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5348032"/>
            <a:ext cx="8807116" cy="91587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Where your dedication can make a difference!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>
            <a:cxnSpLocks/>
          </p:cNvCxnSpPr>
          <p:nvPr userDrawn="1"/>
        </p:nvCxnSpPr>
        <p:spPr>
          <a:xfrm>
            <a:off x="1895475" y="6074727"/>
            <a:ext cx="5391150" cy="0"/>
          </a:xfrm>
          <a:prstGeom prst="line">
            <a:avLst/>
          </a:prstGeom>
          <a:ln w="2540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035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blipFill dpi="0"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DDFCF4E9-31D8-4FF3-82FF-8ED39B06BCF9}"/>
              </a:ext>
            </a:extLst>
          </p:cNvPr>
          <p:cNvSpPr/>
          <p:nvPr userDrawn="1"/>
        </p:nvSpPr>
        <p:spPr>
          <a:xfrm>
            <a:off x="0" y="4251158"/>
            <a:ext cx="12192000" cy="260684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90000"/>
                  <a:lumOff val="10000"/>
                  <a:alpha val="85000"/>
                </a:schemeClr>
              </a:gs>
              <a:gs pos="100000">
                <a:schemeClr val="tx2">
                  <a:lumMod val="90000"/>
                  <a:lumOff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19B797D-5D93-4AED-8D03-2EF7903C9C5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5348032"/>
            <a:ext cx="8807116" cy="91587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Where your dedication can make a difference!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26CF91-A730-4AD0-90F0-BA0CDBA1C0AC}"/>
              </a:ext>
            </a:extLst>
          </p:cNvPr>
          <p:cNvCxnSpPr>
            <a:cxnSpLocks/>
          </p:cNvCxnSpPr>
          <p:nvPr userDrawn="1"/>
        </p:nvCxnSpPr>
        <p:spPr>
          <a:xfrm>
            <a:off x="1895475" y="5318268"/>
            <a:ext cx="6176183" cy="0"/>
          </a:xfrm>
          <a:prstGeom prst="line">
            <a:avLst/>
          </a:prstGeom>
          <a:ln w="2540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147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429A0-173F-45FE-B8A8-BF9DAE0D2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rgbClr val="002060"/>
                </a:solidFill>
                <a:latin typeface="Garamond" panose="02020404030301010803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 descr="A picture containing text, sign, plate, ceramic ware&#10;&#10;Description automatically generated">
            <a:extLst>
              <a:ext uri="{FF2B5EF4-FFF2-40B4-BE49-F238E27FC236}">
                <a16:creationId xmlns:a16="http://schemas.microsoft.com/office/drawing/2014/main" id="{648F1012-9EB0-444E-B03D-602C3A19BC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5276" y="5352837"/>
            <a:ext cx="1349472" cy="1349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74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49840"/>
    </mc:Choice>
    <mc:Fallback xmlns="">
      <p:transition advTm="4984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op Title 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363870" y="25400"/>
            <a:ext cx="11464263" cy="715915"/>
          </a:xfrm>
          <a:prstGeom prst="rect">
            <a:avLst/>
          </a:prstGeom>
        </p:spPr>
        <p:txBody>
          <a:bodyPr vert="horz" anchor="ctr"/>
          <a:lstStyle>
            <a:lvl1pPr algn="ctr">
              <a:defRPr sz="3200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090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D9AB8-D1C5-4A23-A446-BC8C270AE5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09DD35-1AB5-493C-B503-351D84085E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596F0-1904-4BE7-825D-2777661A37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4FA3EE-D5EC-4949-9AD2-F1E983988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0C6F73-AC96-4660-8CAE-C693C453A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8958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871FB-9B9A-4A2A-A305-724A9014E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D2D98-128D-4F03-B883-4E3C3296E4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73136F-D12E-44E4-AAF0-1578645B6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1F6E4E-6B9F-4408-A91E-443A49252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7C1433-6C3D-41D9-8A71-5D7AB7A5E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2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EDE5B-3CA4-44B4-AAA5-55181E27D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4B7D19-2CD9-48CE-A158-A8AC628CE7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F3F4D2-6D68-4325-8EEC-80F01B248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780DF-6DAF-4C07-AEA2-1FB207660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501DB-93CE-4457-A514-91338D72E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817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4B6C8-93E8-41D1-9A1A-84C8E7D47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67158-5780-4451-9930-D28D97E72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FD5E6-5C65-4DF3-99F5-50173BA686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AD3BD7-7B31-468C-86A0-AB8F501C1A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B9092F-6C10-43E7-A3DB-6A3F3D4774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1F5E98-E649-49A8-B3AE-6B9D14A43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5628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0D45A-4FA2-4E61-A030-A112AA3D2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C9A15A-01F2-4317-BCE1-E64ECD859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660F2-433F-40A1-85A0-4320B5C0F4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CA0B12-A999-4836-9E9A-9088A072AF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84981CF-14B9-4F42-9BD7-5BD9E485C15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919168-7985-48B2-9E05-0793BBF7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3AEA55-197F-4800-9D9E-D46E6D00D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6043356-328E-43AD-8C34-0AFD36252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195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E6F6CA0-765E-484B-B9C2-16E6A4F4986D}"/>
              </a:ext>
            </a:extLst>
          </p:cNvPr>
          <p:cNvSpPr/>
          <p:nvPr userDrawn="1"/>
        </p:nvSpPr>
        <p:spPr>
          <a:xfrm>
            <a:off x="120000" y="117000"/>
            <a:ext cx="11952000" cy="6624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73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4FC0E2-CB24-439B-B95B-B8EF13A99E3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812758" y="2413986"/>
            <a:ext cx="7107331" cy="1838643"/>
          </a:xfrm>
        </p:spPr>
        <p:txBody>
          <a:bodyPr anchor="b">
            <a:normAutofit/>
          </a:bodyPr>
          <a:lstStyle>
            <a:lvl1pPr algn="l">
              <a:defRPr sz="5500" b="1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30698B-AFFB-41C1-AFEB-59EFD036622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812758" y="4599498"/>
            <a:ext cx="7107331" cy="966857"/>
          </a:xfrm>
        </p:spPr>
        <p:txBody>
          <a:bodyPr>
            <a:normAutofit/>
          </a:bodyPr>
          <a:lstStyle>
            <a:lvl1pPr marL="0" indent="0" algn="l">
              <a:buNone/>
              <a:defRPr sz="3000" b="1" i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Lorem Ipsum</a:t>
            </a:r>
            <a:br>
              <a:rPr lang="en-US" noProof="0"/>
            </a:br>
            <a:r>
              <a:rPr lang="en-US" noProof="0"/>
              <a:t>Dolor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87B92-5889-454A-83C8-E0DE513D8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1369C72-1005-44B8-A988-56D2C1DC08C6}" type="datetime1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53F66A-C669-4D83-A278-F325DE22E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0F6560-92FA-4E92-B73B-21E2BA87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AFD9A3-66C4-4954-8678-720CFA24D244}"/>
              </a:ext>
            </a:extLst>
          </p:cNvPr>
          <p:cNvSpPr/>
          <p:nvPr userDrawn="1"/>
        </p:nvSpPr>
        <p:spPr>
          <a:xfrm>
            <a:off x="1379621" y="2740862"/>
            <a:ext cx="144000" cy="1289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8240730-69E4-4798-8578-D648F7A2C4C9}"/>
              </a:ext>
            </a:extLst>
          </p:cNvPr>
          <p:cNvCxnSpPr/>
          <p:nvPr userDrawn="1"/>
        </p:nvCxnSpPr>
        <p:spPr>
          <a:xfrm>
            <a:off x="1957137" y="4444451"/>
            <a:ext cx="930442" cy="0"/>
          </a:xfrm>
          <a:prstGeom prst="line">
            <a:avLst/>
          </a:prstGeom>
          <a:ln w="2540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E88EDA-C5A5-4C22-8CE4-5C7FDCF2E85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077074" y="5622756"/>
            <a:ext cx="0" cy="984222"/>
          </a:xfrm>
          <a:prstGeom prst="line">
            <a:avLst/>
          </a:prstGeom>
          <a:ln w="2540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1B98974C-AC7A-4E66-AE1A-DBA5F1A1D0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416048" y="5532986"/>
            <a:ext cx="1460500" cy="481013"/>
          </a:xfrm>
        </p:spPr>
        <p:txBody>
          <a:bodyPr/>
          <a:lstStyle>
            <a:lvl1pPr marL="0" indent="0" algn="r">
              <a:buNone/>
              <a:defRPr lang="en-US" sz="3000" b="1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noProof="0"/>
              <a:t>20XX</a:t>
            </a:r>
          </a:p>
        </p:txBody>
      </p:sp>
    </p:spTree>
    <p:extLst>
      <p:ext uri="{BB962C8B-B14F-4D97-AF65-F5344CB8AC3E}">
        <p14:creationId xmlns:p14="http://schemas.microsoft.com/office/powerpoint/2010/main" val="1431353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168BD-EB96-4B8C-8914-84FF23A0F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8E6077-529E-4346-8143-D0858FD2B4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63B3F1-A606-4362-8041-D6D87E76C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46A626-B6C5-4049-BC76-78CF53915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8026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822072-EAA6-4932-9835-9066ADF10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4B6358-BEFC-4FA9-9078-45AAD2807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C6D7CD-CD18-4B09-B669-4E7B57EAE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751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AF634-B528-466E-BF3D-B1B55CBB9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86B8FD-F1E2-42A9-AA0B-AE91E31AD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746E01-29A0-4417-844F-0702165A3C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FA8724-4DEE-4559-86B9-426EB6C29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49BE2B-BAE1-4023-95ED-9CC211512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BF1ADB-9C52-4ABD-A46E-CE3DAEDE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8937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41FC6-4D9A-451E-9A50-4CBD1C9A7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39907C-0F4F-4C35-85F2-6133545070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06427A-0C36-46FE-B958-58EE7FD109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98D883-6B00-48F4-8935-E8B72925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DEF698-24DB-41F3-9BB9-7C104A0CB5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E4542-BBAE-4F9D-A2E7-79172A935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0552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81D361-D0FE-4240-8490-99AD24B6B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393FD4-D7AC-4E8C-8A02-E40AE449A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FAE8E-C0E2-4F22-9726-2C3CC6982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FB8B2E-57B9-452A-B557-B4783185F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D274E1-EF7B-4DB7-9890-BC74164C3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1363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44F7FB-D1C6-4776-AC8C-A90F22B241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CD8017-CF8E-43F7-A845-A45B9115E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AB15D7-2025-4849-B590-ACB97DDAC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C5ED8F-FFC9-4711-898C-2237A452D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C67A6-F807-452C-AC7F-F5796686D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9931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op Title 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363870" y="25400"/>
            <a:ext cx="11464263" cy="715915"/>
          </a:xfrm>
          <a:prstGeom prst="rect">
            <a:avLst/>
          </a:prstGeom>
        </p:spPr>
        <p:txBody>
          <a:bodyPr vert="horz" anchor="ctr"/>
          <a:lstStyle>
            <a:lvl1pPr algn="ctr">
              <a:defRPr sz="3200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2802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8"/>
          <p:cNvSpPr>
            <a:spLocks noGrp="1"/>
          </p:cNvSpPr>
          <p:nvPr>
            <p:ph type="title"/>
          </p:nvPr>
        </p:nvSpPr>
        <p:spPr>
          <a:xfrm>
            <a:off x="304800" y="152401"/>
            <a:ext cx="11277600" cy="487363"/>
          </a:xfrm>
          <a:prstGeom prst="rect">
            <a:avLst/>
          </a:prstGeom>
        </p:spPr>
        <p:txBody>
          <a:bodyPr/>
          <a:lstStyle>
            <a:lvl1pPr>
              <a:defRPr sz="3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797D3619-7D38-4786-9D3B-FFFD99DF5B6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7046150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upport - People Wor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5D722DC-F925-294A-B716-6CDF28E503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2184" y="1090679"/>
            <a:ext cx="11182609" cy="473342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8F9B49"/>
              </a:buClr>
              <a:buFont typeface="Arial" charset="0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1pPr>
            <a:lvl2pPr marL="609585" indent="-243834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chemeClr val="tx1">
                  <a:lumMod val="75000"/>
                  <a:lumOff val="25000"/>
                </a:schemeClr>
              </a:buClr>
              <a:buFont typeface="Arial" charset="0"/>
              <a:buChar char="•"/>
              <a:defRPr sz="2133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2pPr>
            <a:lvl3pPr>
              <a:lnSpc>
                <a:spcPct val="100000"/>
              </a:lnSpc>
              <a:buClr>
                <a:srgbClr val="8F9B49"/>
              </a:buClr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3pPr>
            <a:lvl4pPr>
              <a:lnSpc>
                <a:spcPct val="100000"/>
              </a:lnSpc>
              <a:buClr>
                <a:srgbClr val="8F9B49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4pPr>
            <a:lvl5pPr>
              <a:lnSpc>
                <a:spcPct val="100000"/>
              </a:lnSpc>
              <a:buClr>
                <a:srgbClr val="8F9B49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7E1E98BA-3396-794C-983D-E8201666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162" y="259956"/>
            <a:ext cx="11419677" cy="715915"/>
          </a:xfrm>
          <a:prstGeom prst="rect">
            <a:avLst/>
          </a:prstGeom>
        </p:spPr>
        <p:txBody>
          <a:bodyPr vert="horz" anchor="ctr"/>
          <a:lstStyle>
            <a:lvl1pPr algn="l">
              <a:defRPr sz="3200" b="1">
                <a:solidFill>
                  <a:schemeClr val="tx2"/>
                </a:solidFill>
                <a:latin typeface="Tahoma"/>
                <a:cs typeface="Tahoma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753622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op Title Cop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363870" y="34825"/>
            <a:ext cx="11464263" cy="715915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>
              <a:defRPr sz="3200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0B89E3E-69DD-7B47-B701-2D17BE84FF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5517" y="1470841"/>
            <a:ext cx="11182609" cy="455520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spcAft>
                <a:spcPts val="1600"/>
              </a:spcAft>
              <a:buNone/>
              <a:defRPr sz="2400"/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743131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498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CC8FE21-4B79-46A0-A2D5-AA64AFC61971}"/>
              </a:ext>
            </a:extLst>
          </p:cNvPr>
          <p:cNvSpPr/>
          <p:nvPr userDrawn="1"/>
        </p:nvSpPr>
        <p:spPr>
          <a:xfrm>
            <a:off x="0" y="5532437"/>
            <a:ext cx="12192000" cy="1325563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9641" y="701776"/>
            <a:ext cx="9971159" cy="928899"/>
          </a:xfrm>
        </p:spPr>
        <p:txBody>
          <a:bodyPr/>
          <a:lstStyle>
            <a:lvl1pPr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CONTENT SLIDE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8B931-E896-4471-A71A-819D3B682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29641" y="2457364"/>
            <a:ext cx="10515600" cy="310404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sz="1600" i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914400" indent="0">
              <a:buNone/>
              <a:defRPr sz="16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3716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828800" indent="0">
              <a:buNone/>
              <a:defRPr sz="1400" i="1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69E74E-E12F-474D-8520-0AAEE9305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F4BE3C1-9D01-4EF1-8D09-E95CF011D7CC}" type="datetime1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68C84-3A49-4E3F-B2E7-4CE5D636B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980AB7-46B3-4911-A879-10A54748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687289" y="0"/>
            <a:ext cx="72000" cy="1271016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EAA8-8E55-45C3-BD00-531D549BB77D}"/>
              </a:ext>
            </a:extLst>
          </p:cNvPr>
          <p:cNvCxnSpPr/>
          <p:nvPr userDrawn="1"/>
        </p:nvCxnSpPr>
        <p:spPr>
          <a:xfrm>
            <a:off x="1068863" y="1528464"/>
            <a:ext cx="630936" cy="0"/>
          </a:xfrm>
          <a:prstGeom prst="line">
            <a:avLst/>
          </a:prstGeom>
          <a:ln w="190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126D1C29-9D03-4CB6-B17E-D7DC93295F21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929641" y="1669110"/>
            <a:ext cx="9971158" cy="692595"/>
          </a:xfrm>
        </p:spPr>
        <p:txBody>
          <a:bodyPr>
            <a:normAutofit/>
          </a:bodyPr>
          <a:lstStyle>
            <a:lvl1pPr marL="0" indent="0" algn="l">
              <a:buNone/>
              <a:defRPr sz="2500" b="1" i="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Slide Subtitle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83713E2-6BCF-4CEB-A9B2-A0F540060B9B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57CF87C-3640-450C-B0F1-EAD21666117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B2A467A-5EC5-4E43-861E-F15D1E487F6D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FCDC761-E078-4116-B4FD-B0C88CDEB3DB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425644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4729" y="1712112"/>
            <a:ext cx="3931071" cy="3698087"/>
          </a:xfrm>
        </p:spPr>
        <p:txBody>
          <a:bodyPr anchor="t"/>
          <a:lstStyle>
            <a:lvl1pPr marL="0" indent="0">
              <a:buNone/>
              <a:defRPr lang="en-US" sz="2500" b="1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6918" y="70963"/>
            <a:ext cx="7959381" cy="1536580"/>
          </a:xfrm>
        </p:spPr>
        <p:txBody>
          <a:bodyPr/>
          <a:lstStyle>
            <a:lvl1pPr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TWO CONTENT SLIDE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294567" y="311832"/>
            <a:ext cx="72000" cy="936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AB62B1F-9B29-4D05-89E5-21B703B7EA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99800" y="5843593"/>
            <a:ext cx="837164" cy="837164"/>
          </a:xfrm>
          <a:prstGeom prst="rect">
            <a:avLst/>
          </a:prstGeom>
        </p:spPr>
      </p:pic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5194D21F-39F2-4478-B4A9-14543EE9E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9751" y="265734"/>
            <a:ext cx="2743200" cy="365125"/>
          </a:xfrm>
        </p:spPr>
        <p:txBody>
          <a:bodyPr/>
          <a:lstStyle>
            <a:lvl1pPr>
              <a:defRPr sz="1400" i="0">
                <a:solidFill>
                  <a:srgbClr val="072F4F"/>
                </a:solidFill>
                <a:latin typeface="Arial Black" panose="020B0A04020102020204" pitchFamily="34" charset="0"/>
              </a:defRPr>
            </a:lvl1pPr>
          </a:lstStyle>
          <a:p>
            <a:fld id="{AD1DD5F1-D7F1-4834-B152-F854B87AEE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762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F:\Business Development\Images\Justice Columns Ppoint bdkrnd.tif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5309507"/>
            <a:ext cx="1384300" cy="116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334000"/>
            <a:ext cx="10160000" cy="1143000"/>
          </a:xfrm>
          <a:prstGeom prst="rect">
            <a:avLst/>
          </a:prstGeom>
        </p:spPr>
        <p:txBody>
          <a:bodyPr/>
          <a:lstStyle>
            <a:lvl1pPr algn="l">
              <a:defRPr sz="4400" b="1" cap="none" spc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5588940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00800"/>
            <a:ext cx="1219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 descr="Logo2.jpg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113861"/>
              </a:clrFrom>
              <a:clrTo>
                <a:srgbClr val="1138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64008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Logo1.jp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3725333" cy="7620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914400" y="1295401"/>
            <a:ext cx="10363200" cy="1470025"/>
          </a:xfrm>
          <a:prstGeom prst="rect">
            <a:avLst/>
          </a:prstGeom>
        </p:spPr>
        <p:txBody>
          <a:bodyPr/>
          <a:lstStyle>
            <a:lvl1pPr algn="ctr">
              <a:defRPr sz="4400" b="1" cap="none" spc="0">
                <a:ln>
                  <a:noFill/>
                </a:ln>
                <a:solidFill>
                  <a:schemeClr val="tx2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828800" y="3048000"/>
            <a:ext cx="8534400" cy="53340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72655615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3704"/>
            <a:ext cx="11582400" cy="655638"/>
          </a:xfrm>
          <a:prstGeom prst="rect">
            <a:avLst/>
          </a:prstGeom>
        </p:spPr>
        <p:txBody>
          <a:bodyPr/>
          <a:lstStyle>
            <a:lvl1pPr algn="l">
              <a:defRPr sz="38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b="1"/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AFACBFB7-743D-413C-A414-7DC4902A935F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847282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n w="18415" cmpd="sng">
                  <a:noFill/>
                  <a:prstDash val="solid"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EDB3794F-F367-40BF-9B7E-D1F6012EDA9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3119600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8"/>
          <p:cNvSpPr txBox="1">
            <a:spLocks/>
          </p:cNvSpPr>
          <p:nvPr userDrawn="1"/>
        </p:nvSpPr>
        <p:spPr>
          <a:xfrm>
            <a:off x="304800" y="152401"/>
            <a:ext cx="11277600" cy="487363"/>
          </a:xfrm>
          <a:prstGeom prst="rect">
            <a:avLst/>
          </a:prstGeom>
        </p:spPr>
        <p:txBody>
          <a:bodyPr anchor="ctr"/>
          <a:lstStyle/>
          <a:p>
            <a:pPr eaLnBrk="0" hangingPunct="0">
              <a:defRPr/>
            </a:pPr>
            <a:r>
              <a:rPr lang="en-US" sz="3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4F1E3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Click to edit Master 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11277600" cy="655638"/>
          </a:xfrm>
          <a:prstGeom prst="rect">
            <a:avLst/>
          </a:prstGeom>
        </p:spPr>
        <p:txBody>
          <a:bodyPr/>
          <a:lstStyle>
            <a:lvl1pPr>
              <a:defRPr sz="3400" b="1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614B7036-6350-46F9-B70F-1E35BABF8D6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0751450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52228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A8650C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4"/>
            <a:ext cx="5389033" cy="522287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A8650C"/>
                </a:solidFill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11277600" cy="655638"/>
          </a:xfrm>
          <a:prstGeom prst="rect">
            <a:avLst/>
          </a:prstGeom>
        </p:spPr>
        <p:txBody>
          <a:bodyPr/>
          <a:lstStyle>
            <a:lvl1pPr>
              <a:defRPr sz="3400" b="1">
                <a:ln w="18415" cmpd="sng">
                  <a:noFill/>
                  <a:prstDash val="solid"/>
                </a:ln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22F01D12-231A-4E81-97C2-2A8001C746C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968955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8"/>
          <p:cNvSpPr>
            <a:spLocks noGrp="1"/>
          </p:cNvSpPr>
          <p:nvPr>
            <p:ph type="title"/>
          </p:nvPr>
        </p:nvSpPr>
        <p:spPr>
          <a:xfrm>
            <a:off x="304800" y="152401"/>
            <a:ext cx="11277600" cy="487363"/>
          </a:xfrm>
          <a:prstGeom prst="rect">
            <a:avLst/>
          </a:prstGeom>
        </p:spPr>
        <p:txBody>
          <a:bodyPr/>
          <a:lstStyle>
            <a:lvl1pPr>
              <a:defRPr sz="3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797D3619-7D38-4786-9D3B-FFFD99DF5B6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4634353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838201"/>
            <a:ext cx="6815667" cy="5287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838201"/>
            <a:ext cx="4011084" cy="5287963"/>
          </a:xfrm>
        </p:spPr>
        <p:txBody>
          <a:bodyPr/>
          <a:lstStyle>
            <a:lvl1pPr marL="0" indent="0">
              <a:buNone/>
              <a:defRPr sz="1800" b="1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r>
              <a:rPr lang="en-US" altLang="en-US"/>
              <a:t> Slide </a:t>
            </a:r>
            <a:fld id="{64BCFAF7-1BDC-4D35-BDBF-638A1909A51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988240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WRAP 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A964F8-FC50-8E4E-930A-04EB0B812CF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44481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nds held up high during a conference">
            <a:extLst>
              <a:ext uri="{FF2B5EF4-FFF2-40B4-BE49-F238E27FC236}">
                <a16:creationId xmlns:a16="http://schemas.microsoft.com/office/drawing/2014/main" id="{BA271B16-93B7-4E18-80DD-3EA961D92F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9445" y="0"/>
            <a:ext cx="6082555" cy="6858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33CEB5C-7861-47F3-AC58-85F7503459D3}"/>
              </a:ext>
            </a:extLst>
          </p:cNvPr>
          <p:cNvSpPr/>
          <p:nvPr userDrawn="1"/>
        </p:nvSpPr>
        <p:spPr>
          <a:xfrm>
            <a:off x="6112668" y="0"/>
            <a:ext cx="6079332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70000"/>
                  <a:lumMod val="85000"/>
                  <a:lumOff val="15000"/>
                </a:schemeClr>
              </a:gs>
              <a:gs pos="100000">
                <a:schemeClr val="tx2">
                  <a:lumMod val="90000"/>
                  <a:lumOff val="1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 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555329" y="2272009"/>
            <a:ext cx="4540672" cy="823912"/>
          </a:xfrm>
        </p:spPr>
        <p:txBody>
          <a:bodyPr anchor="ctr"/>
          <a:lstStyle>
            <a:lvl1pPr marL="0" indent="0">
              <a:buNone/>
              <a:defRPr lang="en-US" sz="2500" b="1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27519" y="630859"/>
            <a:ext cx="4143555" cy="1536580"/>
          </a:xfrm>
        </p:spPr>
        <p:txBody>
          <a:bodyPr/>
          <a:lstStyle>
            <a:lvl1pPr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TWO CONTENT</a:t>
            </a:r>
            <a:br>
              <a:rPr lang="en-US"/>
            </a:br>
            <a:r>
              <a:rPr lang="en-US"/>
              <a:t>SLIDE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1285167" y="871728"/>
            <a:ext cx="72000" cy="936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ontent Placeholder 3">
            <a:extLst>
              <a:ext uri="{FF2B5EF4-FFF2-40B4-BE49-F238E27FC236}">
                <a16:creationId xmlns:a16="http://schemas.microsoft.com/office/drawing/2014/main" id="{80E9747C-D5E4-4606-9D3D-103BF578726B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1527519" y="3386142"/>
            <a:ext cx="4559068" cy="2773258"/>
          </a:xfrm>
        </p:spPr>
        <p:txBody>
          <a:bodyPr>
            <a:normAutofit/>
          </a:bodyPr>
          <a:lstStyle>
            <a:lvl1pPr marL="180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lang="en-US" sz="160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8D8758F-9855-41B0-8974-BA1346DED49B}"/>
              </a:ext>
            </a:extLst>
          </p:cNvPr>
          <p:cNvSpPr/>
          <p:nvPr userDrawn="1"/>
        </p:nvSpPr>
        <p:spPr>
          <a:xfrm>
            <a:off x="6063727" y="-2"/>
            <a:ext cx="45719" cy="6858001"/>
          </a:xfrm>
          <a:prstGeom prst="rect">
            <a:avLst/>
          </a:prstGeom>
          <a:solidFill>
            <a:srgbClr val="AE936C"/>
          </a:solidFill>
          <a:ln>
            <a:solidFill>
              <a:srgbClr val="AE9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8808406-F5DA-49A2-A84A-E421D64200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99800" y="5843593"/>
            <a:ext cx="837164" cy="837164"/>
          </a:xfrm>
          <a:prstGeom prst="rect">
            <a:avLst/>
          </a:prstGeom>
        </p:spPr>
      </p:pic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7907943C-71AB-4866-B5FC-4C008509E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9751" y="265734"/>
            <a:ext cx="2743200" cy="365125"/>
          </a:xfrm>
        </p:spPr>
        <p:txBody>
          <a:bodyPr/>
          <a:lstStyle>
            <a:lvl1pPr>
              <a:defRPr sz="1400" i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2161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 Image &amp; 4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553CE7FA-AC2D-3348-BFDD-3E0369880E79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-8615" y="745734"/>
            <a:ext cx="6858005" cy="56192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133">
                <a:solidFill>
                  <a:schemeClr val="tx1"/>
                </a:solidFill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Add a SQUARE photo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C1A4F0B-B90B-0C43-A39F-E1FDC5BC04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175057" y="925034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572F578-B06F-5E40-A809-CBC641B8DB02}"/>
              </a:ext>
            </a:extLst>
          </p:cNvPr>
          <p:cNvSpPr/>
          <p:nvPr userDrawn="1"/>
        </p:nvSpPr>
        <p:spPr bwMode="auto">
          <a:xfrm>
            <a:off x="6849392" y="925034"/>
            <a:ext cx="294693" cy="251351"/>
          </a:xfrm>
          <a:prstGeom prst="rect">
            <a:avLst/>
          </a:prstGeom>
          <a:solidFill>
            <a:srgbClr val="8B9B39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D2B00D-B803-1D4E-AC9E-CBED30359358}"/>
              </a:ext>
            </a:extLst>
          </p:cNvPr>
          <p:cNvSpPr/>
          <p:nvPr userDrawn="1"/>
        </p:nvSpPr>
        <p:spPr bwMode="auto">
          <a:xfrm>
            <a:off x="6849392" y="1755478"/>
            <a:ext cx="294693" cy="251351"/>
          </a:xfrm>
          <a:prstGeom prst="rect">
            <a:avLst/>
          </a:prstGeom>
          <a:solidFill>
            <a:schemeClr val="accent6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EF09D87-A1D5-4A4B-B494-F7916CD6904C}"/>
              </a:ext>
            </a:extLst>
          </p:cNvPr>
          <p:cNvSpPr/>
          <p:nvPr userDrawn="1"/>
        </p:nvSpPr>
        <p:spPr bwMode="auto">
          <a:xfrm>
            <a:off x="6849392" y="2606208"/>
            <a:ext cx="294693" cy="251351"/>
          </a:xfrm>
          <a:prstGeom prst="rect">
            <a:avLst/>
          </a:prstGeom>
          <a:solidFill>
            <a:schemeClr val="accent5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20436BA-9C0C-9948-913E-D7A7474D228B}"/>
              </a:ext>
            </a:extLst>
          </p:cNvPr>
          <p:cNvSpPr/>
          <p:nvPr userDrawn="1"/>
        </p:nvSpPr>
        <p:spPr bwMode="auto">
          <a:xfrm>
            <a:off x="6849392" y="3441371"/>
            <a:ext cx="294693" cy="25135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31" name="Text Placeholder 2">
            <a:extLst>
              <a:ext uri="{FF2B5EF4-FFF2-40B4-BE49-F238E27FC236}">
                <a16:creationId xmlns:a16="http://schemas.microsoft.com/office/drawing/2014/main" id="{F0E3B01F-0E3C-6D4D-94D4-1D45FE4A099F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7175057" y="1757370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A9CE6D38-C2FE-934F-A8E7-34520AF4F9D8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175057" y="2609992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EC763605-3B77-FE44-9577-CC36318216D4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7175057" y="3447046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825D535-D9B1-05EE-D72C-88400B57EB2F}"/>
              </a:ext>
            </a:extLst>
          </p:cNvPr>
          <p:cNvSpPr/>
          <p:nvPr userDrawn="1"/>
        </p:nvSpPr>
        <p:spPr bwMode="auto">
          <a:xfrm>
            <a:off x="6836023" y="4305605"/>
            <a:ext cx="294693" cy="251351"/>
          </a:xfrm>
          <a:prstGeom prst="rect">
            <a:avLst/>
          </a:prstGeom>
          <a:solidFill>
            <a:srgbClr val="0093A0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75E009D-B656-3398-109D-383B01CB65E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93773" y="4311280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3CA027D-88A6-F263-4EC3-29F92A3F06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85747" y="5089212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D21C56-554E-553B-9428-861907EE46F8}"/>
              </a:ext>
            </a:extLst>
          </p:cNvPr>
          <p:cNvSpPr/>
          <p:nvPr userDrawn="1"/>
        </p:nvSpPr>
        <p:spPr bwMode="auto">
          <a:xfrm>
            <a:off x="6836019" y="5089212"/>
            <a:ext cx="294693" cy="251351"/>
          </a:xfrm>
          <a:prstGeom prst="rect">
            <a:avLst/>
          </a:prstGeom>
          <a:solidFill>
            <a:srgbClr val="8B9B39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4CF30F-D7C4-6B22-7E70-C379DCDD6E08}"/>
              </a:ext>
            </a:extLst>
          </p:cNvPr>
          <p:cNvSpPr/>
          <p:nvPr userDrawn="1"/>
        </p:nvSpPr>
        <p:spPr bwMode="auto">
          <a:xfrm>
            <a:off x="6843465" y="5816482"/>
            <a:ext cx="294693" cy="251351"/>
          </a:xfrm>
          <a:prstGeom prst="rect">
            <a:avLst/>
          </a:prstGeom>
          <a:solidFill>
            <a:schemeClr val="accent6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F681CD9-F481-3BB6-B6B2-FD1AAE4ABF1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92983" y="5818374"/>
            <a:ext cx="4779572" cy="25135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spcBef>
                <a:spcPts val="0"/>
              </a:spcBef>
              <a:spcAft>
                <a:spcPts val="1600"/>
              </a:spcAft>
              <a:buNone/>
              <a:defRPr sz="1200" b="1" spc="400">
                <a:latin typeface="+mj-lt"/>
              </a:defRPr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438339" indent="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6793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Ba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 bwMode="auto">
          <a:xfrm>
            <a:off x="0" y="2575560"/>
            <a:ext cx="12192000" cy="1706880"/>
          </a:xfrm>
          <a:prstGeom prst="rect">
            <a:avLst/>
          </a:prstGeom>
          <a:solidFill>
            <a:schemeClr val="bg1">
              <a:alpha val="85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391886" y="2857500"/>
            <a:ext cx="11408229" cy="11430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 defTabSz="609585" rtl="0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chemeClr val="tx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38934E3A-2688-4745-86BB-EB1CAD92EAE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10801740" y="6252387"/>
            <a:ext cx="1168833" cy="4058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0536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09329BF-4155-862A-454D-0E18791130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814699"/>
            <a:ext cx="12192001" cy="556677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D4EC35-66FD-4FF5-0A0E-9EF90E34C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CE81D-C4AB-4E2A-6E63-6673BC0CBF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12472-C906-DFF0-C5B7-2085F621B4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altLang="en-US"/>
              <a:t>Slide </a:t>
            </a:r>
            <a:fld id="{9AD7AF3B-9722-44C4-837A-02FF9884F786}" type="slidenum">
              <a:rPr lang="en-US" altLang="en-US" smtClean="0"/>
              <a:pPr/>
              <a:t>‹#›</a:t>
            </a:fld>
            <a:endParaRPr lang="en-US" altLang="en-US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9215490-5E9D-E955-DCC1-0ED9942FC9A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88296" y="4623985"/>
            <a:ext cx="3048000" cy="77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2pPr>
            <a:lvl3pPr marL="1219170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3pPr>
            <a:lvl4pPr marL="1828754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4pPr>
            <a:lvl5pPr marL="2438339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FA173B4-01ED-D5B9-FB29-C3E9056ADCC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212971" y="4623985"/>
            <a:ext cx="3048000" cy="77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2pPr>
            <a:lvl3pPr marL="1219170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3pPr>
            <a:lvl4pPr marL="1828754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4pPr>
            <a:lvl5pPr marL="2438339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D82EB3A5-0490-B415-041A-0495232B209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9044354" y="4623985"/>
            <a:ext cx="3048000" cy="77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2pPr>
            <a:lvl3pPr marL="1219170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3pPr>
            <a:lvl4pPr marL="1828754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4pPr>
            <a:lvl5pPr marL="2438339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DF3501D5-6089-1C03-7A0A-395E053A3EF6}"/>
              </a:ext>
            </a:extLst>
          </p:cNvPr>
          <p:cNvSpPr>
            <a:spLocks noGrp="1" noChangeAspect="1"/>
          </p:cNvSpPr>
          <p:nvPr>
            <p:ph type="pic" sz="quarter" idx="21" hasCustomPrompt="1"/>
          </p:nvPr>
        </p:nvSpPr>
        <p:spPr>
          <a:xfrm>
            <a:off x="456096" y="1905183"/>
            <a:ext cx="2512400" cy="25152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>
            <a:normAutofit/>
          </a:bodyPr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67"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Add a SQUARE photo </a:t>
            </a:r>
          </a:p>
          <a:p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C5F699A-A460-A3B7-470F-FE2BFDA09852}"/>
              </a:ext>
            </a:extLst>
          </p:cNvPr>
          <p:cNvSpPr>
            <a:spLocks noGrp="1" noChangeAspect="1"/>
          </p:cNvSpPr>
          <p:nvPr>
            <p:ph type="pic" sz="quarter" idx="22" hasCustomPrompt="1"/>
          </p:nvPr>
        </p:nvSpPr>
        <p:spPr>
          <a:xfrm>
            <a:off x="3480771" y="1905183"/>
            <a:ext cx="2512400" cy="25152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>
            <a:normAutofit/>
          </a:bodyPr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67"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Add a SQUARE photo </a:t>
            </a:r>
          </a:p>
          <a:p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A10CDB7-F425-A0B7-32B8-27B383E541B3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9312154" y="1905183"/>
            <a:ext cx="2512400" cy="25152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>
            <a:normAutofit/>
          </a:bodyPr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67"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Add a SQUARE photo </a:t>
            </a:r>
          </a:p>
          <a:p>
            <a:endParaRPr lang="en-US"/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9E7E8E40-EF12-4706-0756-2C9C0F8020F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03986" y="4625315"/>
            <a:ext cx="3048000" cy="77285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67" b="0" i="0">
                <a:solidFill>
                  <a:schemeClr val="tx1"/>
                </a:solidFill>
                <a:latin typeface="+mn-lt"/>
              </a:defRPr>
            </a:lvl1pPr>
            <a:lvl2pPr marL="609585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2pPr>
            <a:lvl3pPr marL="1219170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3pPr>
            <a:lvl4pPr marL="1828754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4pPr>
            <a:lvl5pPr marL="2438339" indent="0">
              <a:buNone/>
              <a:defRPr sz="1867" b="1" i="0">
                <a:solidFill>
                  <a:schemeClr val="accent1"/>
                </a:solidFill>
                <a:latin typeface="Helvetica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0153E4C-2523-B0E0-9B48-4DBC61DBBFF8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471786" y="1906513"/>
            <a:ext cx="2512400" cy="25152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>
            <a:normAutofit/>
          </a:bodyPr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067" b="0" i="0">
                <a:solidFill>
                  <a:schemeClr val="tx1"/>
                </a:solidFill>
                <a:latin typeface="+mn-lt"/>
              </a:defRPr>
            </a:lvl1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Add a SQUARE photo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91518"/>
      </p:ext>
    </p:extLst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4EC35-66FD-4FF5-0A0E-9EF90E34C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0CE81D-C4AB-4E2A-6E63-6673BC0CBF0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112472-C906-DFF0-C5B7-2085F621B4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en-US" altLang="en-US"/>
              <a:t>Slide </a:t>
            </a:r>
            <a:fld id="{9AD7AF3B-9722-44C4-837A-02FF9884F78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7800768"/>
      </p:ext>
    </p:extLst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WRAP U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green field with trees and a fence">
            <a:extLst>
              <a:ext uri="{FF2B5EF4-FFF2-40B4-BE49-F238E27FC236}">
                <a16:creationId xmlns:a16="http://schemas.microsoft.com/office/drawing/2014/main" id="{7B2DCDFE-7A2B-BE54-E2D3-FBB9DCF5F4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6000"/>
          </a:blip>
          <a:stretch>
            <a:fillRect/>
          </a:stretch>
        </p:blipFill>
        <p:spPr>
          <a:xfrm>
            <a:off x="0" y="-11"/>
            <a:ext cx="12192000" cy="6858000"/>
          </a:xfrm>
          <a:prstGeom prst="rect">
            <a:avLst/>
          </a:prstGeom>
        </p:spPr>
      </p:pic>
      <p:pic>
        <p:nvPicPr>
          <p:cNvPr id="3" name="Picture 3">
            <a:extLst>
              <a:ext uri="{FF2B5EF4-FFF2-40B4-BE49-F238E27FC236}">
                <a16:creationId xmlns:a16="http://schemas.microsoft.com/office/drawing/2014/main" id="{01AD8595-E80F-C471-2B4F-997A5E998D7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 bwMode="auto">
          <a:xfrm>
            <a:off x="10801740" y="6252387"/>
            <a:ext cx="1168833" cy="4058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132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60">
          <p15:clr>
            <a:srgbClr val="FBAE40"/>
          </p15:clr>
        </p15:guide>
        <p15:guide id="2" pos="48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ar Center Blue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0" descr="A building with columns and a tower&#10;&#10;Description automatically generated">
            <a:extLst>
              <a:ext uri="{FF2B5EF4-FFF2-40B4-BE49-F238E27FC236}">
                <a16:creationId xmlns:a16="http://schemas.microsoft.com/office/drawing/2014/main" id="{EE3E183A-6ECD-1CF9-2129-43E0A01D1E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6000"/>
          </a:blip>
          <a:srcRect t="12667" b="12667"/>
          <a:stretch/>
        </p:blipFill>
        <p:spPr bwMode="auto">
          <a:xfrm>
            <a:off x="0" y="770203"/>
            <a:ext cx="12192000" cy="56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7DB9B55-B193-2A41-D8E3-A0DE34840D51}"/>
              </a:ext>
            </a:extLst>
          </p:cNvPr>
          <p:cNvSpPr/>
          <p:nvPr userDrawn="1"/>
        </p:nvSpPr>
        <p:spPr bwMode="auto">
          <a:xfrm>
            <a:off x="2194556" y="2479229"/>
            <a:ext cx="7802880" cy="1899543"/>
          </a:xfrm>
          <a:prstGeom prst="rect">
            <a:avLst/>
          </a:prstGeom>
          <a:blipFill dpi="0" rotWithShape="1">
            <a:blip r:embed="rId4">
              <a:alphaModFix amt="90000"/>
            </a:blip>
            <a:srcRect/>
            <a:stretch>
              <a:fillRect t="-65531" b="-65531"/>
            </a:stretch>
          </a:blip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EA66FF0A-A87D-C072-AB59-E4A9B62B24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740" y="2690444"/>
            <a:ext cx="7174521" cy="1477109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>
              <a:defRPr sz="2667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04771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ar Center Blue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0" descr="A building with columns and a tower&#10;&#10;Description automatically generated">
            <a:extLst>
              <a:ext uri="{FF2B5EF4-FFF2-40B4-BE49-F238E27FC236}">
                <a16:creationId xmlns:a16="http://schemas.microsoft.com/office/drawing/2014/main" id="{EE3E183A-6ECD-1CF9-2129-43E0A01D1E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36000"/>
          </a:blip>
          <a:srcRect t="12667" b="12667"/>
          <a:stretch/>
        </p:blipFill>
        <p:spPr bwMode="auto">
          <a:xfrm>
            <a:off x="0" y="770203"/>
            <a:ext cx="12192000" cy="564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EA66FF0A-A87D-C072-AB59-E4A9B62B24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740" y="2690444"/>
            <a:ext cx="7174521" cy="1477109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>
              <a:defRPr sz="2667" b="1" i="0">
                <a:ln w="1270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227351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Support - People Wor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E5D722DC-F925-294A-B716-6CDF28E503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2184" y="1090679"/>
            <a:ext cx="11182609" cy="4733420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8F9B49"/>
              </a:buClr>
              <a:buFont typeface="Arial" charset="0"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1pPr>
            <a:lvl2pPr marL="609585" indent="-243834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chemeClr val="tx1">
                  <a:lumMod val="75000"/>
                  <a:lumOff val="25000"/>
                </a:schemeClr>
              </a:buClr>
              <a:buFont typeface="Arial" charset="0"/>
              <a:buChar char="•"/>
              <a:defRPr sz="2133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2pPr>
            <a:lvl3pPr>
              <a:lnSpc>
                <a:spcPct val="100000"/>
              </a:lnSpc>
              <a:buClr>
                <a:srgbClr val="8F9B49"/>
              </a:buClr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3pPr>
            <a:lvl4pPr>
              <a:lnSpc>
                <a:spcPct val="100000"/>
              </a:lnSpc>
              <a:buClr>
                <a:srgbClr val="8F9B49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4pPr>
            <a:lvl5pPr>
              <a:lnSpc>
                <a:spcPct val="100000"/>
              </a:lnSpc>
              <a:buClr>
                <a:srgbClr val="8F9B49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7E1E98BA-3396-794C-983D-E82016665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162" y="259956"/>
            <a:ext cx="11419677" cy="715915"/>
          </a:xfrm>
          <a:prstGeom prst="rect">
            <a:avLst/>
          </a:prstGeom>
        </p:spPr>
        <p:txBody>
          <a:bodyPr vert="horz" anchor="ctr"/>
          <a:lstStyle>
            <a:lvl1pPr algn="l">
              <a:defRPr sz="3200" b="1">
                <a:solidFill>
                  <a:schemeClr val="tx2"/>
                </a:solidFill>
                <a:latin typeface="Tahoma"/>
                <a:cs typeface="Tahoma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260007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op Title Ba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363870" y="25400"/>
            <a:ext cx="11464263" cy="715915"/>
          </a:xfrm>
          <a:prstGeom prst="rect">
            <a:avLst/>
          </a:prstGeom>
        </p:spPr>
        <p:txBody>
          <a:bodyPr vert="horz" anchor="ctr"/>
          <a:lstStyle>
            <a:lvl1pPr algn="ctr">
              <a:defRPr sz="3200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457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ar Center White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DB9B55-B193-2A41-D8E3-A0DE34840D51}"/>
              </a:ext>
            </a:extLst>
          </p:cNvPr>
          <p:cNvSpPr/>
          <p:nvPr userDrawn="1"/>
        </p:nvSpPr>
        <p:spPr bwMode="auto">
          <a:xfrm>
            <a:off x="2194556" y="2479229"/>
            <a:ext cx="7802880" cy="1899543"/>
          </a:xfrm>
          <a:prstGeom prst="rect">
            <a:avLst/>
          </a:prstGeom>
          <a:solidFill>
            <a:schemeClr val="bg1">
              <a:alpha val="80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>
            <a:normAutofit/>
          </a:bodyPr>
          <a:lstStyle/>
          <a:p>
            <a:pPr lvl="0"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EA66FF0A-A87D-C072-AB59-E4A9B62B24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740" y="2690444"/>
            <a:ext cx="7174521" cy="1477109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>
              <a:defRPr sz="2667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99665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D589D6B-831D-4563-A99C-EBE2564083E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64729" y="1712112"/>
            <a:ext cx="3931071" cy="3698087"/>
          </a:xfrm>
        </p:spPr>
        <p:txBody>
          <a:bodyPr anchor="t"/>
          <a:lstStyle>
            <a:lvl1pPr marL="0" indent="0">
              <a:buNone/>
              <a:defRPr lang="en-US" sz="2500" b="1" i="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248368-1908-4FA2-8871-C97A5210E9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6918" y="70963"/>
            <a:ext cx="7959381" cy="1536580"/>
          </a:xfrm>
        </p:spPr>
        <p:txBody>
          <a:bodyPr/>
          <a:lstStyle>
            <a:lvl1pPr>
              <a:defRPr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TWO CONTENT SLIDE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D751D1-0AE0-4B49-A19D-74CA71D2C096}"/>
              </a:ext>
            </a:extLst>
          </p:cNvPr>
          <p:cNvSpPr/>
          <p:nvPr userDrawn="1"/>
        </p:nvSpPr>
        <p:spPr>
          <a:xfrm>
            <a:off x="294567" y="311832"/>
            <a:ext cx="72000" cy="936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AB62B1F-9B29-4D05-89E5-21B703B7EA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99800" y="5843593"/>
            <a:ext cx="837164" cy="837164"/>
          </a:xfrm>
          <a:prstGeom prst="rect">
            <a:avLst/>
          </a:prstGeom>
        </p:spPr>
      </p:pic>
      <p:sp>
        <p:nvSpPr>
          <p:cNvPr id="6" name="Slide Number Placeholder 6">
            <a:extLst>
              <a:ext uri="{FF2B5EF4-FFF2-40B4-BE49-F238E27FC236}">
                <a16:creationId xmlns:a16="http://schemas.microsoft.com/office/drawing/2014/main" id="{5194D21F-39F2-4478-B4A9-14543EE9E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9751" y="265734"/>
            <a:ext cx="2743200" cy="365125"/>
          </a:xfrm>
        </p:spPr>
        <p:txBody>
          <a:bodyPr/>
          <a:lstStyle>
            <a:lvl1pPr>
              <a:defRPr sz="1400" i="0">
                <a:solidFill>
                  <a:srgbClr val="072F4F"/>
                </a:solidFill>
                <a:latin typeface="Arial Black" panose="020B0A04020102020204" pitchFamily="34" charset="0"/>
              </a:defRPr>
            </a:lvl1pPr>
          </a:lstStyle>
          <a:p>
            <a:fld id="{AD1DD5F1-D7F1-4834-B152-F854B87AEE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99713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ar Center White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>
            <a:extLst>
              <a:ext uri="{FF2B5EF4-FFF2-40B4-BE49-F238E27FC236}">
                <a16:creationId xmlns:a16="http://schemas.microsoft.com/office/drawing/2014/main" id="{EA66FF0A-A87D-C072-AB59-E4A9B62B24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740" y="2690444"/>
            <a:ext cx="7174521" cy="1477109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>
              <a:defRPr sz="2667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311898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op Title Cop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363870" y="34825"/>
            <a:ext cx="11464263" cy="715915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>
              <a:defRPr sz="3200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0B89E3E-69DD-7B47-B701-2D17BE84FFC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65517" y="1470841"/>
            <a:ext cx="11182609" cy="455520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spcAft>
                <a:spcPts val="1600"/>
              </a:spcAft>
              <a:buNone/>
              <a:defRPr sz="2400"/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743131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521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ide Photo Blue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Box 12">
            <a:extLst>
              <a:ext uri="{FF2B5EF4-FFF2-40B4-BE49-F238E27FC236}">
                <a16:creationId xmlns:a16="http://schemas.microsoft.com/office/drawing/2014/main" id="{570E78AB-E8D0-512A-04DB-EA99245E5532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4935986" y="6486940"/>
            <a:ext cx="2284521" cy="300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norm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alpha val="19727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© Tyler Technologies 2024</a:t>
            </a:r>
          </a:p>
        </p:txBody>
      </p:sp>
      <p:sp>
        <p:nvSpPr>
          <p:cNvPr id="2" name="Google Shape;124;p24">
            <a:extLst>
              <a:ext uri="{FF2B5EF4-FFF2-40B4-BE49-F238E27FC236}">
                <a16:creationId xmlns:a16="http://schemas.microsoft.com/office/drawing/2014/main" id="{30428265-E338-4473-EA22-4589C5E3AD88}"/>
              </a:ext>
            </a:extLst>
          </p:cNvPr>
          <p:cNvSpPr/>
          <p:nvPr userDrawn="1"/>
        </p:nvSpPr>
        <p:spPr>
          <a:xfrm rot="5400000">
            <a:off x="1766555" y="-12795"/>
            <a:ext cx="4478400" cy="6702000"/>
          </a:xfrm>
          <a:prstGeom prst="rect">
            <a:avLst/>
          </a:prstGeom>
          <a:blipFill dpi="0" rotWithShape="1">
            <a:blip r:embed="rId3">
              <a:alphaModFix amt="90235"/>
            </a:blip>
            <a:srcRect/>
            <a:tile tx="0" ty="0" sx="100000" sy="100000" flip="none" algn="ctr"/>
          </a:blip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B684BB44-29E5-92D0-F3A5-900F3E5F66A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49591" y="2277760"/>
            <a:ext cx="6119311" cy="1151240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>
              <a:defRPr sz="3467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5957F6E-C5B4-4F2C-86A6-50608E75C5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74643" y="3544194"/>
            <a:ext cx="6119311" cy="917409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rgbClr val="8F9B49"/>
              </a:buClr>
              <a:buFont typeface="Arial" charset="0"/>
              <a:buNone/>
              <a:defRPr sz="2133" b="0" i="0">
                <a:solidFill>
                  <a:schemeClr val="tx1"/>
                </a:solidFill>
                <a:latin typeface="Arial Nova Light" panose="020B0304020202020204" pitchFamily="34" charset="0"/>
                <a:cs typeface="Arial" panose="020B0604020202020204" pitchFamily="34" charset="0"/>
              </a:defRPr>
            </a:lvl1pPr>
            <a:lvl2pPr marL="609585" indent="-243834" algn="l">
              <a:lnSpc>
                <a:spcPct val="100000"/>
              </a:lnSpc>
              <a:spcBef>
                <a:spcPts val="0"/>
              </a:spcBef>
              <a:spcAft>
                <a:spcPts val="1600"/>
              </a:spcAft>
              <a:buClr>
                <a:schemeClr val="tx1">
                  <a:lumMod val="75000"/>
                  <a:lumOff val="25000"/>
                </a:schemeClr>
              </a:buClr>
              <a:buFont typeface="Arial" charset="0"/>
              <a:buChar char="•"/>
              <a:defRPr sz="1600" b="0" i="0">
                <a:solidFill>
                  <a:schemeClr val="tx1">
                    <a:lumMod val="75000"/>
                    <a:lumOff val="25000"/>
                  </a:schemeClr>
                </a:solidFill>
                <a:latin typeface="Helvetica Light" panose="020B0403020202020204" pitchFamily="34" charset="0"/>
                <a:cs typeface="Tahoma"/>
              </a:defRPr>
            </a:lvl2pPr>
            <a:lvl3pPr>
              <a:lnSpc>
                <a:spcPct val="100000"/>
              </a:lnSpc>
              <a:buClr>
                <a:srgbClr val="8F9B49"/>
              </a:buClr>
              <a:defRPr sz="1867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3pPr>
            <a:lvl4pPr>
              <a:lnSpc>
                <a:spcPct val="100000"/>
              </a:lnSpc>
              <a:buClr>
                <a:srgbClr val="8F9B49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4pPr>
            <a:lvl5pPr>
              <a:lnSpc>
                <a:spcPct val="100000"/>
              </a:lnSpc>
              <a:buClr>
                <a:srgbClr val="8F9B49"/>
              </a:buCl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cs typeface="Tahoma"/>
              </a:defRPr>
            </a:lvl5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8391484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836">
          <p15:clr>
            <a:srgbClr val="FBAE40"/>
          </p15:clr>
        </p15:guide>
        <p15:guide id="2" pos="2064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Bar Blue Colo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ECDC606-91A7-C04E-901F-C928E69296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 amt="90000"/>
          </a:blip>
          <a:srcRect t="37556" b="37555"/>
          <a:stretch/>
        </p:blipFill>
        <p:spPr>
          <a:xfrm>
            <a:off x="0" y="2575560"/>
            <a:ext cx="12192000" cy="1706880"/>
          </a:xfrm>
          <a:prstGeom prst="rect">
            <a:avLst/>
          </a:prstGeom>
          <a:noFill/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391886" y="2857500"/>
            <a:ext cx="11408229" cy="1143000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ctr" defTabSz="609585" rtl="0" eaLnBrk="1" latinLnBrk="0" hangingPunct="1">
              <a:spcBef>
                <a:spcPct val="0"/>
              </a:spcBef>
              <a:buNone/>
              <a:defRPr lang="en-US" sz="4000" b="1" kern="1200" dirty="0">
                <a:solidFill>
                  <a:schemeClr val="bg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4F7E95AF-854B-1B4A-8BCB-A618C5A2658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 bwMode="auto">
          <a:xfrm>
            <a:off x="10801740" y="6252387"/>
            <a:ext cx="1168833" cy="405844"/>
          </a:xfrm>
          <a:prstGeom prst="rect">
            <a:avLst/>
          </a:prstGeom>
          <a:noFill/>
        </p:spPr>
      </p:pic>
      <p:sp>
        <p:nvSpPr>
          <p:cNvPr id="6" name="Text Box 12">
            <a:extLst>
              <a:ext uri="{FF2B5EF4-FFF2-40B4-BE49-F238E27FC236}">
                <a16:creationId xmlns:a16="http://schemas.microsoft.com/office/drawing/2014/main" id="{33512534-A02F-114C-A73C-7AD8062E6B11}"/>
              </a:ext>
            </a:extLst>
          </p:cNvPr>
          <p:cNvSpPr txBox="1">
            <a:spLocks noChangeArrowheads="1"/>
          </p:cNvSpPr>
          <p:nvPr userDrawn="1"/>
        </p:nvSpPr>
        <p:spPr bwMode="gray">
          <a:xfrm>
            <a:off x="4935986" y="6486940"/>
            <a:ext cx="2284521" cy="300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alpha val="19727"/>
                  </a:schemeClr>
                </a:solidFill>
                <a:effectLst/>
                <a:uLnTx/>
                <a:uFillTx/>
                <a:latin typeface="+mj-lt"/>
                <a:ea typeface="+mn-ea"/>
                <a:cs typeface="Arial" panose="020B0604020202020204" pitchFamily="34" charset="0"/>
              </a:rPr>
              <a:t>© Tyler Technologies 2024</a:t>
            </a:r>
          </a:p>
        </p:txBody>
      </p:sp>
    </p:spTree>
    <p:extLst>
      <p:ext uri="{BB962C8B-B14F-4D97-AF65-F5344CB8AC3E}">
        <p14:creationId xmlns:p14="http://schemas.microsoft.com/office/powerpoint/2010/main" val="68481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ITY Skyline - Tyle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E9EEC2A-C75B-158D-5BCE-9A9CA05D86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 bwMode="auto">
          <a:xfrm>
            <a:off x="0" y="2157550"/>
            <a:ext cx="12192000" cy="2542901"/>
          </a:xfrm>
          <a:prstGeom prst="rect">
            <a:avLst/>
          </a:prstGeom>
          <a:solidFill>
            <a:schemeClr val="bg1">
              <a:alpha val="37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Picture 5" descr="tyler_logo_RGB_tag_line_below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9074" y="2544598"/>
            <a:ext cx="5097909" cy="1757437"/>
          </a:xfrm>
          <a:prstGeom prst="rect">
            <a:avLst/>
          </a:prstGeom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gray">
          <a:xfrm>
            <a:off x="4935986" y="6486940"/>
            <a:ext cx="2284521" cy="300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33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Tahoma"/>
                <a:ea typeface="+mn-ea"/>
                <a:cs typeface="Tahoma"/>
              </a:rPr>
              <a:t>© Tyler Technologies 2024</a:t>
            </a:r>
          </a:p>
        </p:txBody>
      </p:sp>
    </p:spTree>
    <p:extLst>
      <p:ext uri="{BB962C8B-B14F-4D97-AF65-F5344CB8AC3E}">
        <p14:creationId xmlns:p14="http://schemas.microsoft.com/office/powerpoint/2010/main" val="1585924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large building with columns and a dome">
            <a:extLst>
              <a:ext uri="{FF2B5EF4-FFF2-40B4-BE49-F238E27FC236}">
                <a16:creationId xmlns:a16="http://schemas.microsoft.com/office/drawing/2014/main" id="{E8CBE2A4-28AA-556D-F63D-05556A914F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4F8DA4-8398-11E7-C710-48A9E9124D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4FAA17-A486-E87D-618F-FF77D15966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2EAFAD-E149-1510-3891-2F39DBC23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129DBE-C949-D018-4D7D-4DC7D55AF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02477-097B-08B8-E877-7146299D2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749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holding a card&#10;&#10;Description automatically generated">
            <a:extLst>
              <a:ext uri="{FF2B5EF4-FFF2-40B4-BE49-F238E27FC236}">
                <a16:creationId xmlns:a16="http://schemas.microsoft.com/office/drawing/2014/main" id="{1D89171F-F431-5064-81E5-6ADBDA6089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4F8DA4-8398-11E7-C710-48A9E9124D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4FAA17-A486-E87D-618F-FF77D15966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773125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56F67-EA45-3659-0347-7D806F10D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82D61E-C68E-B316-05C7-53738F2996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8DC7F6-70C1-106D-D0F3-4540A3CC8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218C69-C0F8-BEC9-F227-1FF2357CB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89C204-F91A-504D-966D-0553FC55C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6230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ar Ligh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large building with columns and a dome">
            <a:extLst>
              <a:ext uri="{FF2B5EF4-FFF2-40B4-BE49-F238E27FC236}">
                <a16:creationId xmlns:a16="http://schemas.microsoft.com/office/drawing/2014/main" id="{BBF4A6D5-CF16-D4ED-1843-59CCF67AAD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 bwMode="auto">
          <a:xfrm>
            <a:off x="238542" y="569921"/>
            <a:ext cx="5414836" cy="3008737"/>
          </a:xfrm>
          <a:prstGeom prst="rect">
            <a:avLst/>
          </a:prstGeom>
          <a:solidFill>
            <a:schemeClr val="bg1">
              <a:alpha val="85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87671" y="710639"/>
            <a:ext cx="5789007" cy="272730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 defTabSz="609585" rtl="0" eaLnBrk="1" latinLnBrk="0" hangingPunct="1">
              <a:spcBef>
                <a:spcPct val="0"/>
              </a:spcBef>
              <a:buNone/>
              <a:defRPr lang="en-US" sz="4267" b="1" kern="1200" dirty="0">
                <a:solidFill>
                  <a:schemeClr val="tx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4073261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Bar Blue - Left Bottom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white question marks&#10;&#10;Description automatically generated">
            <a:extLst>
              <a:ext uri="{FF2B5EF4-FFF2-40B4-BE49-F238E27FC236}">
                <a16:creationId xmlns:a16="http://schemas.microsoft.com/office/drawing/2014/main" id="{9B0F3762-D0B1-B920-5911-462881217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C1F3AA-C5EB-8943-BFB7-96A805337BEE}"/>
              </a:ext>
            </a:extLst>
          </p:cNvPr>
          <p:cNvSpPr/>
          <p:nvPr userDrawn="1"/>
        </p:nvSpPr>
        <p:spPr bwMode="auto">
          <a:xfrm>
            <a:off x="1" y="4106734"/>
            <a:ext cx="9303265" cy="1711415"/>
          </a:xfrm>
          <a:prstGeom prst="rect">
            <a:avLst/>
          </a:prstGeom>
          <a:blipFill dpi="0" rotWithShape="1">
            <a:blip r:embed="rId3">
              <a:alphaModFix amt="90000"/>
            </a:blip>
            <a:srcRect/>
            <a:stretch>
              <a:fillRect l="-16669" t="-107940" r="-16669" b="-134009"/>
            </a:stretch>
          </a:blip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228AE0-0007-EB43-88FB-3095D74260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14541" y="4263316"/>
            <a:ext cx="8436097" cy="139824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l" defTabSz="609585" rtl="0" eaLnBrk="1" latinLnBrk="0" hangingPunct="1">
              <a:spcBef>
                <a:spcPct val="0"/>
              </a:spcBef>
              <a:buNone/>
              <a:defRPr lang="en-US" sz="3733" b="1" kern="1200" dirty="0">
                <a:solidFill>
                  <a:schemeClr val="bg1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1832933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icture and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E50F2065-1E46-45F4-8B82-40AFF3B380E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 w="273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B0ED56-F1B1-4DBE-9DF3-13C23A2BEF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9111" y="757985"/>
            <a:ext cx="10515600" cy="816482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PICTURE SLIDE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D93C86-ABD2-4554-A6DC-88EB2556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7B4C2D9-5DD7-41BD-A5D9-81051F7C26BB}" type="datetime1">
              <a:rPr lang="en-US" smtClean="0"/>
              <a:t>6/12/2025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45015-FD92-48FC-8C28-ACCBC8BAB9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C07E4C-515F-4DA3-9B83-5C6CE5B98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i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1F59C3-73BF-4D90-B580-4014C2B27C2C}"/>
              </a:ext>
            </a:extLst>
          </p:cNvPr>
          <p:cNvSpPr/>
          <p:nvPr userDrawn="1"/>
        </p:nvSpPr>
        <p:spPr>
          <a:xfrm>
            <a:off x="687289" y="0"/>
            <a:ext cx="72000" cy="1289304"/>
          </a:xfrm>
          <a:prstGeom prst="rect">
            <a:avLst/>
          </a:prstGeom>
          <a:solidFill>
            <a:srgbClr val="AE936C"/>
          </a:solidFill>
          <a:ln>
            <a:solidFill>
              <a:srgbClr val="AE9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E570BBF0-DF30-4898-89DD-8E929C0AD0B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6000" y="1659525"/>
            <a:ext cx="11700000" cy="4517136"/>
          </a:xfrm>
          <a:solidFill>
            <a:schemeClr val="bg1">
              <a:alpha val="50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1500"/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53C73EB-9DF5-425B-B9EA-BADEC3467080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63289" y="6300217"/>
            <a:ext cx="0" cy="557783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9A766C52-B5FB-4BB3-9A7F-7B0BA9E0E9E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B09E395-E866-4A4B-8830-80C47180874A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rgbClr val="E2B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2072091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arge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 userDrawn="1"/>
        </p:nvPicPr>
        <p:blipFill>
          <a:blip r:embed="rId3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98364" y="6252387"/>
            <a:ext cx="1175584" cy="405845"/>
          </a:xfrm>
          <a:prstGeom prst="rect">
            <a:avLst/>
          </a:prstGeom>
          <a:noFill/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4EFECFF-D3A5-0E44-9875-252F14FF5C9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-1135" y="0"/>
            <a:ext cx="3683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1519059-1B39-7D41-9EC1-CC19FAF9DB4D}"/>
              </a:ext>
            </a:extLst>
          </p:cNvPr>
          <p:cNvSpPr/>
          <p:nvPr userDrawn="1"/>
        </p:nvSpPr>
        <p:spPr bwMode="auto">
          <a:xfrm>
            <a:off x="719328" y="1853185"/>
            <a:ext cx="2328672" cy="75991"/>
          </a:xfrm>
          <a:prstGeom prst="rect">
            <a:avLst/>
          </a:prstGeom>
          <a:solidFill>
            <a:schemeClr val="tx1">
              <a:lumMod val="60000"/>
              <a:lumOff val="40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l"/>
            <a:endParaRPr lang="en-US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id="{D4D8E3C9-D1AE-5E41-A1A1-EF2E232B77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3551" y="463460"/>
            <a:ext cx="6635291" cy="1246593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>
              <a:defRPr sz="3467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Section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A5E8852-266E-B441-BF27-25767DE761C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12717" y="2057440"/>
            <a:ext cx="6635289" cy="342896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1600"/>
              </a:spcAft>
              <a:buNone/>
              <a:defRPr sz="2400"/>
            </a:lvl1pPr>
            <a:lvl2pPr marL="990575" indent="-380990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2133"/>
            </a:lvl2pPr>
            <a:lvl3pPr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defRPr sz="1867"/>
            </a:lvl3pPr>
            <a:lvl4pPr marL="2133547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867"/>
            </a:lvl4pPr>
            <a:lvl5pPr marL="2743131" indent="-304792">
              <a:spcBef>
                <a:spcPts val="0"/>
              </a:spcBef>
              <a:spcAft>
                <a:spcPts val="1600"/>
              </a:spcAft>
              <a:buClr>
                <a:schemeClr val="tx1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6128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D1E09-6703-B636-89A0-D3F85D7C4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CD00B1-CF14-8350-0BBF-B7168FD868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238AE0-3026-A3E8-9D81-9EFF949A67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72A22-B6B9-8A87-3F63-346FD050E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E4F80-6CDF-F82D-227F-600CABED1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51680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25E4A-3512-A436-6349-7B3B82EFAC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4D45C-CCC0-E846-775F-FF01BFEFE0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01C773-2343-18D3-636E-09CF3642F7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AE75EF-573C-80BC-50C8-2C268E131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C5D3B-C615-B2A4-F616-33175ED90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8A5C80-C9E7-57AC-E5E5-87F88CDFE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4159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A2BFF-308E-5D29-435A-7B81E336B3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F3C0B9-D15D-0E4A-16E2-23B0DCABD2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54EED0-DC5E-8791-33A5-8BBB29972E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328519-2183-C26D-943F-5447BD22CC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C4636C9-8CA0-0BFE-53F0-9ED2CB0368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C33D79-83B6-3F15-1768-25198B855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5C865C-39C8-DCA4-BCCF-EA9593C5C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03AB70-8797-A19E-6E3F-F6D52FCF4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96412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Four Step Proces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4D1CCF86-9087-E543-B28E-54B2422CDDB6}"/>
              </a:ext>
            </a:extLst>
          </p:cNvPr>
          <p:cNvSpPr/>
          <p:nvPr userDrawn="1"/>
        </p:nvSpPr>
        <p:spPr bwMode="auto">
          <a:xfrm flipV="1">
            <a:off x="0" y="1"/>
            <a:ext cx="12192000" cy="1219199"/>
          </a:xfrm>
          <a:prstGeom prst="rect">
            <a:avLst/>
          </a:prstGeom>
          <a:solidFill>
            <a:schemeClr val="accent1"/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Line">
            <a:extLst>
              <a:ext uri="{FF2B5EF4-FFF2-40B4-BE49-F238E27FC236}">
                <a16:creationId xmlns:a16="http://schemas.microsoft.com/office/drawing/2014/main" id="{831895FE-E096-B14D-90A5-058E5AD63556}"/>
              </a:ext>
            </a:extLst>
          </p:cNvPr>
          <p:cNvSpPr/>
          <p:nvPr/>
        </p:nvSpPr>
        <p:spPr>
          <a:xfrm>
            <a:off x="2847838" y="3539234"/>
            <a:ext cx="461599" cy="1"/>
          </a:xfrm>
          <a:prstGeom prst="line">
            <a:avLst/>
          </a:prstGeom>
          <a:ln w="25400">
            <a:solidFill>
              <a:srgbClr val="C6C4BF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27" name="Line">
            <a:extLst>
              <a:ext uri="{FF2B5EF4-FFF2-40B4-BE49-F238E27FC236}">
                <a16:creationId xmlns:a16="http://schemas.microsoft.com/office/drawing/2014/main" id="{9E13D9BD-B2ED-6548-AF3E-2644E3C501C9}"/>
              </a:ext>
            </a:extLst>
          </p:cNvPr>
          <p:cNvSpPr/>
          <p:nvPr userDrawn="1"/>
        </p:nvSpPr>
        <p:spPr>
          <a:xfrm>
            <a:off x="5818691" y="3539234"/>
            <a:ext cx="461599" cy="1"/>
          </a:xfrm>
          <a:prstGeom prst="line">
            <a:avLst/>
          </a:prstGeom>
          <a:ln w="25400">
            <a:solidFill>
              <a:srgbClr val="C6C4BF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28" name="Line">
            <a:extLst>
              <a:ext uri="{FF2B5EF4-FFF2-40B4-BE49-F238E27FC236}">
                <a16:creationId xmlns:a16="http://schemas.microsoft.com/office/drawing/2014/main" id="{70F308C5-9278-1944-A866-B2D11C28A2FC}"/>
              </a:ext>
            </a:extLst>
          </p:cNvPr>
          <p:cNvSpPr/>
          <p:nvPr userDrawn="1"/>
        </p:nvSpPr>
        <p:spPr>
          <a:xfrm>
            <a:off x="8784709" y="3539234"/>
            <a:ext cx="461599" cy="1"/>
          </a:xfrm>
          <a:prstGeom prst="line">
            <a:avLst/>
          </a:prstGeom>
          <a:ln w="25400">
            <a:solidFill>
              <a:srgbClr val="C6C4BF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363870" y="251643"/>
            <a:ext cx="11464263" cy="715915"/>
          </a:xfrm>
          <a:prstGeom prst="rect">
            <a:avLst/>
          </a:prstGeom>
        </p:spPr>
        <p:txBody>
          <a:bodyPr vert="horz" anchor="ctr"/>
          <a:lstStyle>
            <a:lvl1pPr algn="ctr">
              <a:defRPr sz="3200" b="1" i="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hape">
            <a:extLst>
              <a:ext uri="{FF2B5EF4-FFF2-40B4-BE49-F238E27FC236}">
                <a16:creationId xmlns:a16="http://schemas.microsoft.com/office/drawing/2014/main" id="{EB520285-6565-CF4C-B481-18C90C184BFE}"/>
              </a:ext>
            </a:extLst>
          </p:cNvPr>
          <p:cNvSpPr/>
          <p:nvPr/>
        </p:nvSpPr>
        <p:spPr>
          <a:xfrm>
            <a:off x="345598" y="2117522"/>
            <a:ext cx="2603092" cy="2837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lnTo>
                  <a:pt x="20839" y="0"/>
                </a:lnTo>
                <a:cubicBezTo>
                  <a:pt x="20948" y="0"/>
                  <a:pt x="21030" y="0"/>
                  <a:pt x="21100" y="5"/>
                </a:cubicBezTo>
                <a:cubicBezTo>
                  <a:pt x="21170" y="10"/>
                  <a:pt x="21227" y="20"/>
                  <a:pt x="21286" y="40"/>
                </a:cubicBezTo>
                <a:cubicBezTo>
                  <a:pt x="21350" y="65"/>
                  <a:pt x="21407" y="104"/>
                  <a:pt x="21455" y="156"/>
                </a:cubicBezTo>
                <a:cubicBezTo>
                  <a:pt x="21503" y="207"/>
                  <a:pt x="21539" y="268"/>
                  <a:pt x="21563" y="337"/>
                </a:cubicBezTo>
                <a:cubicBezTo>
                  <a:pt x="21581" y="400"/>
                  <a:pt x="21591" y="461"/>
                  <a:pt x="21595" y="536"/>
                </a:cubicBezTo>
                <a:cubicBezTo>
                  <a:pt x="21600" y="612"/>
                  <a:pt x="21600" y="701"/>
                  <a:pt x="21600" y="819"/>
                </a:cubicBezTo>
                <a:lnTo>
                  <a:pt x="21600" y="20784"/>
                </a:lnTo>
                <a:cubicBezTo>
                  <a:pt x="21600" y="20901"/>
                  <a:pt x="21600" y="20989"/>
                  <a:pt x="21595" y="21064"/>
                </a:cubicBezTo>
                <a:cubicBezTo>
                  <a:pt x="21591" y="21139"/>
                  <a:pt x="21581" y="21200"/>
                  <a:pt x="21563" y="21263"/>
                </a:cubicBezTo>
                <a:cubicBezTo>
                  <a:pt x="21539" y="21332"/>
                  <a:pt x="21503" y="21393"/>
                  <a:pt x="21455" y="21444"/>
                </a:cubicBezTo>
                <a:cubicBezTo>
                  <a:pt x="21407" y="21496"/>
                  <a:pt x="21350" y="21535"/>
                  <a:pt x="21286" y="21560"/>
                </a:cubicBezTo>
                <a:cubicBezTo>
                  <a:pt x="21227" y="21580"/>
                  <a:pt x="21170" y="21590"/>
                  <a:pt x="21100" y="21595"/>
                </a:cubicBezTo>
                <a:cubicBezTo>
                  <a:pt x="21029" y="21600"/>
                  <a:pt x="20946" y="21600"/>
                  <a:pt x="20836" y="21600"/>
                </a:cubicBezTo>
                <a:lnTo>
                  <a:pt x="761" y="21600"/>
                </a:lnTo>
                <a:cubicBezTo>
                  <a:pt x="652" y="21600"/>
                  <a:pt x="570" y="21600"/>
                  <a:pt x="500" y="21595"/>
                </a:cubicBezTo>
                <a:cubicBezTo>
                  <a:pt x="430" y="21590"/>
                  <a:pt x="373" y="21580"/>
                  <a:pt x="314" y="21560"/>
                </a:cubicBezTo>
                <a:cubicBezTo>
                  <a:pt x="250" y="21535"/>
                  <a:pt x="193" y="21496"/>
                  <a:pt x="145" y="21444"/>
                </a:cubicBezTo>
                <a:cubicBezTo>
                  <a:pt x="97" y="21393"/>
                  <a:pt x="61" y="21332"/>
                  <a:pt x="37" y="21263"/>
                </a:cubicBezTo>
                <a:cubicBezTo>
                  <a:pt x="19" y="21200"/>
                  <a:pt x="9" y="21139"/>
                  <a:pt x="5" y="21064"/>
                </a:cubicBezTo>
                <a:cubicBezTo>
                  <a:pt x="0" y="20988"/>
                  <a:pt x="0" y="20899"/>
                  <a:pt x="0" y="20781"/>
                </a:cubicBezTo>
                <a:lnTo>
                  <a:pt x="0" y="816"/>
                </a:lnTo>
                <a:cubicBezTo>
                  <a:pt x="0" y="699"/>
                  <a:pt x="0" y="611"/>
                  <a:pt x="5" y="536"/>
                </a:cubicBezTo>
                <a:cubicBezTo>
                  <a:pt x="9" y="461"/>
                  <a:pt x="19" y="400"/>
                  <a:pt x="37" y="337"/>
                </a:cubicBezTo>
                <a:cubicBezTo>
                  <a:pt x="61" y="268"/>
                  <a:pt x="97" y="207"/>
                  <a:pt x="145" y="156"/>
                </a:cubicBezTo>
                <a:cubicBezTo>
                  <a:pt x="193" y="104"/>
                  <a:pt x="250" y="65"/>
                  <a:pt x="314" y="40"/>
                </a:cubicBezTo>
                <a:cubicBezTo>
                  <a:pt x="373" y="20"/>
                  <a:pt x="430" y="10"/>
                  <a:pt x="500" y="5"/>
                </a:cubicBezTo>
                <a:cubicBezTo>
                  <a:pt x="571" y="0"/>
                  <a:pt x="654" y="0"/>
                  <a:pt x="764" y="0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id="{A5F6B9D5-6B03-7F43-8F14-FD90520DC2A9}"/>
              </a:ext>
            </a:extLst>
          </p:cNvPr>
          <p:cNvSpPr/>
          <p:nvPr/>
        </p:nvSpPr>
        <p:spPr>
          <a:xfrm>
            <a:off x="345579" y="2109586"/>
            <a:ext cx="2603128" cy="280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cubicBezTo>
                  <a:pt x="652" y="0"/>
                  <a:pt x="569" y="2"/>
                  <a:pt x="500" y="33"/>
                </a:cubicBezTo>
                <a:cubicBezTo>
                  <a:pt x="430" y="64"/>
                  <a:pt x="373" y="124"/>
                  <a:pt x="314" y="241"/>
                </a:cubicBezTo>
                <a:cubicBezTo>
                  <a:pt x="250" y="388"/>
                  <a:pt x="192" y="620"/>
                  <a:pt x="145" y="917"/>
                </a:cubicBezTo>
                <a:cubicBezTo>
                  <a:pt x="97" y="1214"/>
                  <a:pt x="60" y="1575"/>
                  <a:pt x="37" y="1981"/>
                </a:cubicBezTo>
                <a:cubicBezTo>
                  <a:pt x="18" y="2352"/>
                  <a:pt x="9" y="2713"/>
                  <a:pt x="4" y="3152"/>
                </a:cubicBezTo>
                <a:cubicBezTo>
                  <a:pt x="0" y="3592"/>
                  <a:pt x="0" y="4111"/>
                  <a:pt x="0" y="4799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4822"/>
                </a:lnTo>
                <a:cubicBezTo>
                  <a:pt x="21600" y="4123"/>
                  <a:pt x="21600" y="3598"/>
                  <a:pt x="21595" y="3156"/>
                </a:cubicBezTo>
                <a:cubicBezTo>
                  <a:pt x="21590" y="2713"/>
                  <a:pt x="21581" y="2352"/>
                  <a:pt x="21562" y="1981"/>
                </a:cubicBezTo>
                <a:cubicBezTo>
                  <a:pt x="21538" y="1575"/>
                  <a:pt x="21501" y="1214"/>
                  <a:pt x="21454" y="917"/>
                </a:cubicBezTo>
                <a:cubicBezTo>
                  <a:pt x="21406" y="620"/>
                  <a:pt x="21348" y="388"/>
                  <a:pt x="21284" y="241"/>
                </a:cubicBezTo>
                <a:cubicBezTo>
                  <a:pt x="21225" y="123"/>
                  <a:pt x="21168" y="63"/>
                  <a:pt x="21098" y="32"/>
                </a:cubicBezTo>
                <a:cubicBezTo>
                  <a:pt x="21029" y="1"/>
                  <a:pt x="20946" y="0"/>
                  <a:pt x="20837" y="0"/>
                </a:cubicBezTo>
                <a:lnTo>
                  <a:pt x="765" y="0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15" name="Step One">
            <a:extLst>
              <a:ext uri="{FF2B5EF4-FFF2-40B4-BE49-F238E27FC236}">
                <a16:creationId xmlns:a16="http://schemas.microsoft.com/office/drawing/2014/main" id="{77CEB2A6-9A79-C946-9999-13D52319713A}"/>
              </a:ext>
            </a:extLst>
          </p:cNvPr>
          <p:cNvSpPr txBox="1"/>
          <p:nvPr/>
        </p:nvSpPr>
        <p:spPr>
          <a:xfrm>
            <a:off x="396484" y="2102771"/>
            <a:ext cx="2550413" cy="321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67733" tIns="67733" rIns="67733" bIns="67733" numCol="1" anchor="ctr">
            <a:spAutoFit/>
          </a:bodyPr>
          <a:lstStyle>
            <a:lvl1pPr>
              <a:defRPr sz="2500" b="0">
                <a:solidFill>
                  <a:srgbClr val="F6F6F7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lang="en-US" sz="1200" b="0" spc="800">
                <a:latin typeface="+mj-lt"/>
              </a:rPr>
              <a:t>ONE</a:t>
            </a:r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id="{671CE35A-FD3C-E24E-98AA-E151B2308B93}"/>
              </a:ext>
            </a:extLst>
          </p:cNvPr>
          <p:cNvSpPr/>
          <p:nvPr/>
        </p:nvSpPr>
        <p:spPr>
          <a:xfrm>
            <a:off x="3305675" y="2117522"/>
            <a:ext cx="2603092" cy="2837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lnTo>
                  <a:pt x="20839" y="0"/>
                </a:lnTo>
                <a:cubicBezTo>
                  <a:pt x="20948" y="0"/>
                  <a:pt x="21030" y="0"/>
                  <a:pt x="21100" y="5"/>
                </a:cubicBezTo>
                <a:cubicBezTo>
                  <a:pt x="21170" y="10"/>
                  <a:pt x="21227" y="20"/>
                  <a:pt x="21286" y="40"/>
                </a:cubicBezTo>
                <a:cubicBezTo>
                  <a:pt x="21350" y="65"/>
                  <a:pt x="21407" y="104"/>
                  <a:pt x="21455" y="156"/>
                </a:cubicBezTo>
                <a:cubicBezTo>
                  <a:pt x="21503" y="207"/>
                  <a:pt x="21539" y="268"/>
                  <a:pt x="21563" y="337"/>
                </a:cubicBezTo>
                <a:cubicBezTo>
                  <a:pt x="21581" y="400"/>
                  <a:pt x="21591" y="461"/>
                  <a:pt x="21595" y="536"/>
                </a:cubicBezTo>
                <a:cubicBezTo>
                  <a:pt x="21600" y="612"/>
                  <a:pt x="21600" y="701"/>
                  <a:pt x="21600" y="819"/>
                </a:cubicBezTo>
                <a:lnTo>
                  <a:pt x="21600" y="20784"/>
                </a:lnTo>
                <a:cubicBezTo>
                  <a:pt x="21600" y="20901"/>
                  <a:pt x="21600" y="20989"/>
                  <a:pt x="21595" y="21064"/>
                </a:cubicBezTo>
                <a:cubicBezTo>
                  <a:pt x="21591" y="21139"/>
                  <a:pt x="21581" y="21200"/>
                  <a:pt x="21563" y="21263"/>
                </a:cubicBezTo>
                <a:cubicBezTo>
                  <a:pt x="21539" y="21332"/>
                  <a:pt x="21503" y="21393"/>
                  <a:pt x="21455" y="21444"/>
                </a:cubicBezTo>
                <a:cubicBezTo>
                  <a:pt x="21407" y="21496"/>
                  <a:pt x="21350" y="21535"/>
                  <a:pt x="21286" y="21560"/>
                </a:cubicBezTo>
                <a:cubicBezTo>
                  <a:pt x="21227" y="21580"/>
                  <a:pt x="21170" y="21590"/>
                  <a:pt x="21100" y="21595"/>
                </a:cubicBezTo>
                <a:cubicBezTo>
                  <a:pt x="21029" y="21600"/>
                  <a:pt x="20946" y="21600"/>
                  <a:pt x="20836" y="21600"/>
                </a:cubicBezTo>
                <a:lnTo>
                  <a:pt x="761" y="21600"/>
                </a:lnTo>
                <a:cubicBezTo>
                  <a:pt x="652" y="21600"/>
                  <a:pt x="570" y="21600"/>
                  <a:pt x="500" y="21595"/>
                </a:cubicBezTo>
                <a:cubicBezTo>
                  <a:pt x="430" y="21590"/>
                  <a:pt x="373" y="21580"/>
                  <a:pt x="314" y="21560"/>
                </a:cubicBezTo>
                <a:cubicBezTo>
                  <a:pt x="250" y="21535"/>
                  <a:pt x="193" y="21496"/>
                  <a:pt x="145" y="21444"/>
                </a:cubicBezTo>
                <a:cubicBezTo>
                  <a:pt x="97" y="21393"/>
                  <a:pt x="61" y="21332"/>
                  <a:pt x="37" y="21263"/>
                </a:cubicBezTo>
                <a:cubicBezTo>
                  <a:pt x="19" y="21200"/>
                  <a:pt x="9" y="21139"/>
                  <a:pt x="5" y="21064"/>
                </a:cubicBezTo>
                <a:cubicBezTo>
                  <a:pt x="0" y="20988"/>
                  <a:pt x="0" y="20899"/>
                  <a:pt x="0" y="20781"/>
                </a:cubicBezTo>
                <a:lnTo>
                  <a:pt x="0" y="816"/>
                </a:lnTo>
                <a:cubicBezTo>
                  <a:pt x="0" y="699"/>
                  <a:pt x="0" y="611"/>
                  <a:pt x="5" y="536"/>
                </a:cubicBezTo>
                <a:cubicBezTo>
                  <a:pt x="9" y="461"/>
                  <a:pt x="19" y="400"/>
                  <a:pt x="37" y="337"/>
                </a:cubicBezTo>
                <a:cubicBezTo>
                  <a:pt x="61" y="268"/>
                  <a:pt x="97" y="207"/>
                  <a:pt x="145" y="156"/>
                </a:cubicBezTo>
                <a:cubicBezTo>
                  <a:pt x="193" y="104"/>
                  <a:pt x="250" y="65"/>
                  <a:pt x="314" y="40"/>
                </a:cubicBezTo>
                <a:cubicBezTo>
                  <a:pt x="373" y="20"/>
                  <a:pt x="430" y="10"/>
                  <a:pt x="500" y="5"/>
                </a:cubicBezTo>
                <a:cubicBezTo>
                  <a:pt x="571" y="0"/>
                  <a:pt x="654" y="0"/>
                  <a:pt x="764" y="0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17" name="Shape">
            <a:extLst>
              <a:ext uri="{FF2B5EF4-FFF2-40B4-BE49-F238E27FC236}">
                <a16:creationId xmlns:a16="http://schemas.microsoft.com/office/drawing/2014/main" id="{0882A9D2-7ABD-F24A-8755-9CD73B72EAF5}"/>
              </a:ext>
            </a:extLst>
          </p:cNvPr>
          <p:cNvSpPr/>
          <p:nvPr/>
        </p:nvSpPr>
        <p:spPr>
          <a:xfrm>
            <a:off x="3305656" y="2109586"/>
            <a:ext cx="2603128" cy="280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cubicBezTo>
                  <a:pt x="652" y="0"/>
                  <a:pt x="569" y="2"/>
                  <a:pt x="500" y="33"/>
                </a:cubicBezTo>
                <a:cubicBezTo>
                  <a:pt x="430" y="64"/>
                  <a:pt x="373" y="124"/>
                  <a:pt x="314" y="241"/>
                </a:cubicBezTo>
                <a:cubicBezTo>
                  <a:pt x="250" y="388"/>
                  <a:pt x="192" y="620"/>
                  <a:pt x="145" y="917"/>
                </a:cubicBezTo>
                <a:cubicBezTo>
                  <a:pt x="97" y="1214"/>
                  <a:pt x="60" y="1575"/>
                  <a:pt x="37" y="1981"/>
                </a:cubicBezTo>
                <a:cubicBezTo>
                  <a:pt x="18" y="2352"/>
                  <a:pt x="9" y="2713"/>
                  <a:pt x="4" y="3152"/>
                </a:cubicBezTo>
                <a:cubicBezTo>
                  <a:pt x="0" y="3592"/>
                  <a:pt x="0" y="4111"/>
                  <a:pt x="0" y="4799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4822"/>
                </a:lnTo>
                <a:cubicBezTo>
                  <a:pt x="21600" y="4123"/>
                  <a:pt x="21600" y="3598"/>
                  <a:pt x="21595" y="3156"/>
                </a:cubicBezTo>
                <a:cubicBezTo>
                  <a:pt x="21590" y="2713"/>
                  <a:pt x="21581" y="2352"/>
                  <a:pt x="21562" y="1981"/>
                </a:cubicBezTo>
                <a:cubicBezTo>
                  <a:pt x="21538" y="1575"/>
                  <a:pt x="21501" y="1214"/>
                  <a:pt x="21454" y="917"/>
                </a:cubicBezTo>
                <a:cubicBezTo>
                  <a:pt x="21406" y="620"/>
                  <a:pt x="21348" y="388"/>
                  <a:pt x="21284" y="241"/>
                </a:cubicBezTo>
                <a:cubicBezTo>
                  <a:pt x="21225" y="123"/>
                  <a:pt x="21168" y="63"/>
                  <a:pt x="21098" y="32"/>
                </a:cubicBezTo>
                <a:cubicBezTo>
                  <a:pt x="21029" y="1"/>
                  <a:pt x="20946" y="0"/>
                  <a:pt x="20837" y="0"/>
                </a:cubicBezTo>
                <a:lnTo>
                  <a:pt x="765" y="0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19" name="Step Two">
            <a:extLst>
              <a:ext uri="{FF2B5EF4-FFF2-40B4-BE49-F238E27FC236}">
                <a16:creationId xmlns:a16="http://schemas.microsoft.com/office/drawing/2014/main" id="{70C01B7E-4DA2-2C4E-8417-1CF5EEDA021F}"/>
              </a:ext>
            </a:extLst>
          </p:cNvPr>
          <p:cNvSpPr txBox="1"/>
          <p:nvPr/>
        </p:nvSpPr>
        <p:spPr>
          <a:xfrm>
            <a:off x="3342715" y="2102771"/>
            <a:ext cx="2561741" cy="321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67733" tIns="67733" rIns="67733" bIns="67733" numCol="1" anchor="ctr">
            <a:spAutoFit/>
          </a:bodyPr>
          <a:lstStyle>
            <a:lvl1pPr>
              <a:defRPr sz="2500" b="0">
                <a:solidFill>
                  <a:srgbClr val="F6F6F7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lang="en-US" sz="1200" b="0" spc="800">
                <a:latin typeface="+mj-lt"/>
              </a:rPr>
              <a:t>TWO</a:t>
            </a:r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D43B59A8-7D17-8243-9E4A-93DFDE608184}"/>
              </a:ext>
            </a:extLst>
          </p:cNvPr>
          <p:cNvSpPr/>
          <p:nvPr/>
        </p:nvSpPr>
        <p:spPr>
          <a:xfrm>
            <a:off x="6272746" y="2117522"/>
            <a:ext cx="2603092" cy="2837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lnTo>
                  <a:pt x="20839" y="0"/>
                </a:lnTo>
                <a:cubicBezTo>
                  <a:pt x="20948" y="0"/>
                  <a:pt x="21030" y="0"/>
                  <a:pt x="21100" y="5"/>
                </a:cubicBezTo>
                <a:cubicBezTo>
                  <a:pt x="21170" y="10"/>
                  <a:pt x="21227" y="20"/>
                  <a:pt x="21286" y="40"/>
                </a:cubicBezTo>
                <a:cubicBezTo>
                  <a:pt x="21350" y="65"/>
                  <a:pt x="21407" y="104"/>
                  <a:pt x="21455" y="156"/>
                </a:cubicBezTo>
                <a:cubicBezTo>
                  <a:pt x="21503" y="207"/>
                  <a:pt x="21539" y="268"/>
                  <a:pt x="21563" y="337"/>
                </a:cubicBezTo>
                <a:cubicBezTo>
                  <a:pt x="21581" y="400"/>
                  <a:pt x="21591" y="461"/>
                  <a:pt x="21595" y="536"/>
                </a:cubicBezTo>
                <a:cubicBezTo>
                  <a:pt x="21600" y="612"/>
                  <a:pt x="21600" y="701"/>
                  <a:pt x="21600" y="819"/>
                </a:cubicBezTo>
                <a:lnTo>
                  <a:pt x="21600" y="20784"/>
                </a:lnTo>
                <a:cubicBezTo>
                  <a:pt x="21600" y="20901"/>
                  <a:pt x="21600" y="20989"/>
                  <a:pt x="21595" y="21064"/>
                </a:cubicBezTo>
                <a:cubicBezTo>
                  <a:pt x="21591" y="21139"/>
                  <a:pt x="21581" y="21200"/>
                  <a:pt x="21563" y="21263"/>
                </a:cubicBezTo>
                <a:cubicBezTo>
                  <a:pt x="21539" y="21332"/>
                  <a:pt x="21503" y="21393"/>
                  <a:pt x="21455" y="21444"/>
                </a:cubicBezTo>
                <a:cubicBezTo>
                  <a:pt x="21407" y="21496"/>
                  <a:pt x="21350" y="21535"/>
                  <a:pt x="21286" y="21560"/>
                </a:cubicBezTo>
                <a:cubicBezTo>
                  <a:pt x="21227" y="21580"/>
                  <a:pt x="21170" y="21590"/>
                  <a:pt x="21100" y="21595"/>
                </a:cubicBezTo>
                <a:cubicBezTo>
                  <a:pt x="21029" y="21600"/>
                  <a:pt x="20946" y="21600"/>
                  <a:pt x="20836" y="21600"/>
                </a:cubicBezTo>
                <a:lnTo>
                  <a:pt x="761" y="21600"/>
                </a:lnTo>
                <a:cubicBezTo>
                  <a:pt x="652" y="21600"/>
                  <a:pt x="570" y="21600"/>
                  <a:pt x="500" y="21595"/>
                </a:cubicBezTo>
                <a:cubicBezTo>
                  <a:pt x="430" y="21590"/>
                  <a:pt x="373" y="21580"/>
                  <a:pt x="314" y="21560"/>
                </a:cubicBezTo>
                <a:cubicBezTo>
                  <a:pt x="250" y="21535"/>
                  <a:pt x="193" y="21496"/>
                  <a:pt x="145" y="21444"/>
                </a:cubicBezTo>
                <a:cubicBezTo>
                  <a:pt x="97" y="21393"/>
                  <a:pt x="61" y="21332"/>
                  <a:pt x="37" y="21263"/>
                </a:cubicBezTo>
                <a:cubicBezTo>
                  <a:pt x="19" y="21200"/>
                  <a:pt x="9" y="21139"/>
                  <a:pt x="5" y="21064"/>
                </a:cubicBezTo>
                <a:cubicBezTo>
                  <a:pt x="0" y="20988"/>
                  <a:pt x="0" y="20899"/>
                  <a:pt x="0" y="20781"/>
                </a:cubicBezTo>
                <a:lnTo>
                  <a:pt x="0" y="816"/>
                </a:lnTo>
                <a:cubicBezTo>
                  <a:pt x="0" y="699"/>
                  <a:pt x="0" y="611"/>
                  <a:pt x="5" y="536"/>
                </a:cubicBezTo>
                <a:cubicBezTo>
                  <a:pt x="9" y="461"/>
                  <a:pt x="19" y="400"/>
                  <a:pt x="37" y="337"/>
                </a:cubicBezTo>
                <a:cubicBezTo>
                  <a:pt x="61" y="268"/>
                  <a:pt x="97" y="207"/>
                  <a:pt x="145" y="156"/>
                </a:cubicBezTo>
                <a:cubicBezTo>
                  <a:pt x="193" y="104"/>
                  <a:pt x="250" y="65"/>
                  <a:pt x="314" y="40"/>
                </a:cubicBezTo>
                <a:cubicBezTo>
                  <a:pt x="373" y="20"/>
                  <a:pt x="430" y="10"/>
                  <a:pt x="500" y="5"/>
                </a:cubicBezTo>
                <a:cubicBezTo>
                  <a:pt x="571" y="0"/>
                  <a:pt x="654" y="0"/>
                  <a:pt x="764" y="0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21" name="Shape">
            <a:extLst>
              <a:ext uri="{FF2B5EF4-FFF2-40B4-BE49-F238E27FC236}">
                <a16:creationId xmlns:a16="http://schemas.microsoft.com/office/drawing/2014/main" id="{E224E409-A96D-F146-9959-107629BF59F0}"/>
              </a:ext>
            </a:extLst>
          </p:cNvPr>
          <p:cNvSpPr/>
          <p:nvPr/>
        </p:nvSpPr>
        <p:spPr>
          <a:xfrm>
            <a:off x="6272727" y="2109586"/>
            <a:ext cx="2603128" cy="280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cubicBezTo>
                  <a:pt x="652" y="0"/>
                  <a:pt x="569" y="2"/>
                  <a:pt x="500" y="33"/>
                </a:cubicBezTo>
                <a:cubicBezTo>
                  <a:pt x="430" y="64"/>
                  <a:pt x="373" y="124"/>
                  <a:pt x="314" y="241"/>
                </a:cubicBezTo>
                <a:cubicBezTo>
                  <a:pt x="250" y="388"/>
                  <a:pt x="192" y="620"/>
                  <a:pt x="145" y="917"/>
                </a:cubicBezTo>
                <a:cubicBezTo>
                  <a:pt x="97" y="1214"/>
                  <a:pt x="60" y="1575"/>
                  <a:pt x="37" y="1981"/>
                </a:cubicBezTo>
                <a:cubicBezTo>
                  <a:pt x="18" y="2352"/>
                  <a:pt x="9" y="2713"/>
                  <a:pt x="4" y="3152"/>
                </a:cubicBezTo>
                <a:cubicBezTo>
                  <a:pt x="0" y="3592"/>
                  <a:pt x="0" y="4111"/>
                  <a:pt x="0" y="4799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4822"/>
                </a:lnTo>
                <a:cubicBezTo>
                  <a:pt x="21600" y="4123"/>
                  <a:pt x="21600" y="3598"/>
                  <a:pt x="21595" y="3156"/>
                </a:cubicBezTo>
                <a:cubicBezTo>
                  <a:pt x="21590" y="2713"/>
                  <a:pt x="21581" y="2352"/>
                  <a:pt x="21562" y="1981"/>
                </a:cubicBezTo>
                <a:cubicBezTo>
                  <a:pt x="21538" y="1575"/>
                  <a:pt x="21501" y="1214"/>
                  <a:pt x="21454" y="917"/>
                </a:cubicBezTo>
                <a:cubicBezTo>
                  <a:pt x="21406" y="620"/>
                  <a:pt x="21348" y="388"/>
                  <a:pt x="21284" y="241"/>
                </a:cubicBezTo>
                <a:cubicBezTo>
                  <a:pt x="21225" y="123"/>
                  <a:pt x="21168" y="63"/>
                  <a:pt x="21098" y="32"/>
                </a:cubicBezTo>
                <a:cubicBezTo>
                  <a:pt x="21029" y="1"/>
                  <a:pt x="20946" y="0"/>
                  <a:pt x="20837" y="0"/>
                </a:cubicBezTo>
                <a:lnTo>
                  <a:pt x="765" y="0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23" name="Step Three">
            <a:extLst>
              <a:ext uri="{FF2B5EF4-FFF2-40B4-BE49-F238E27FC236}">
                <a16:creationId xmlns:a16="http://schemas.microsoft.com/office/drawing/2014/main" id="{73E826C5-789A-7B4A-BE77-D02F17DEDC93}"/>
              </a:ext>
            </a:extLst>
          </p:cNvPr>
          <p:cNvSpPr txBox="1"/>
          <p:nvPr/>
        </p:nvSpPr>
        <p:spPr>
          <a:xfrm>
            <a:off x="6311594" y="2102771"/>
            <a:ext cx="2574492" cy="321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67733" tIns="67733" rIns="67733" bIns="67733" numCol="1" anchor="ctr">
            <a:spAutoFit/>
          </a:bodyPr>
          <a:lstStyle>
            <a:lvl1pPr>
              <a:defRPr sz="2500" b="0">
                <a:solidFill>
                  <a:srgbClr val="F6F6F7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lang="en-US" sz="1200" b="0" spc="800">
                <a:latin typeface="+mj-lt"/>
              </a:rPr>
              <a:t>THREE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80B900-EE0C-D742-AD64-3728A2F9A2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7408" y="2469097"/>
            <a:ext cx="2219473" cy="181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/>
            </a:lvl1pPr>
            <a:lvl2pPr marL="609585" indent="0">
              <a:buNone/>
              <a:defRPr sz="1333"/>
            </a:lvl2pPr>
            <a:lvl3pPr marL="1219170" indent="0">
              <a:buNone/>
              <a:defRPr sz="1333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663E922D-1873-484A-A809-D55036E26A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497485" y="2469097"/>
            <a:ext cx="2219473" cy="181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/>
            </a:lvl1pPr>
            <a:lvl2pPr marL="609585" indent="0">
              <a:buNone/>
              <a:defRPr sz="1333"/>
            </a:lvl2pPr>
            <a:lvl3pPr marL="1219170" indent="0">
              <a:buNone/>
              <a:defRPr sz="1333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6BBE2A43-8EE3-C245-B3BA-CED58E7BA97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64555" y="2469097"/>
            <a:ext cx="2219473" cy="181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/>
            </a:lvl1pPr>
            <a:lvl2pPr marL="609585" indent="0">
              <a:buNone/>
              <a:defRPr sz="1333"/>
            </a:lvl2pPr>
            <a:lvl3pPr marL="1219170" indent="0">
              <a:buNone/>
              <a:defRPr sz="1333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Shape">
            <a:extLst>
              <a:ext uri="{FF2B5EF4-FFF2-40B4-BE49-F238E27FC236}">
                <a16:creationId xmlns:a16="http://schemas.microsoft.com/office/drawing/2014/main" id="{0F3C5FCE-0EB4-2D42-9CBB-39E5FD3475C1}"/>
              </a:ext>
            </a:extLst>
          </p:cNvPr>
          <p:cNvSpPr/>
          <p:nvPr userDrawn="1"/>
        </p:nvSpPr>
        <p:spPr>
          <a:xfrm>
            <a:off x="9238166" y="2117522"/>
            <a:ext cx="2603092" cy="2837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lnTo>
                  <a:pt x="20839" y="0"/>
                </a:lnTo>
                <a:cubicBezTo>
                  <a:pt x="20948" y="0"/>
                  <a:pt x="21030" y="0"/>
                  <a:pt x="21100" y="5"/>
                </a:cubicBezTo>
                <a:cubicBezTo>
                  <a:pt x="21170" y="10"/>
                  <a:pt x="21227" y="20"/>
                  <a:pt x="21286" y="40"/>
                </a:cubicBezTo>
                <a:cubicBezTo>
                  <a:pt x="21350" y="65"/>
                  <a:pt x="21407" y="104"/>
                  <a:pt x="21455" y="156"/>
                </a:cubicBezTo>
                <a:cubicBezTo>
                  <a:pt x="21503" y="207"/>
                  <a:pt x="21539" y="268"/>
                  <a:pt x="21563" y="337"/>
                </a:cubicBezTo>
                <a:cubicBezTo>
                  <a:pt x="21581" y="400"/>
                  <a:pt x="21591" y="461"/>
                  <a:pt x="21595" y="536"/>
                </a:cubicBezTo>
                <a:cubicBezTo>
                  <a:pt x="21600" y="612"/>
                  <a:pt x="21600" y="701"/>
                  <a:pt x="21600" y="819"/>
                </a:cubicBezTo>
                <a:lnTo>
                  <a:pt x="21600" y="20784"/>
                </a:lnTo>
                <a:cubicBezTo>
                  <a:pt x="21600" y="20901"/>
                  <a:pt x="21600" y="20989"/>
                  <a:pt x="21595" y="21064"/>
                </a:cubicBezTo>
                <a:cubicBezTo>
                  <a:pt x="21591" y="21139"/>
                  <a:pt x="21581" y="21200"/>
                  <a:pt x="21563" y="21263"/>
                </a:cubicBezTo>
                <a:cubicBezTo>
                  <a:pt x="21539" y="21332"/>
                  <a:pt x="21503" y="21393"/>
                  <a:pt x="21455" y="21444"/>
                </a:cubicBezTo>
                <a:cubicBezTo>
                  <a:pt x="21407" y="21496"/>
                  <a:pt x="21350" y="21535"/>
                  <a:pt x="21286" y="21560"/>
                </a:cubicBezTo>
                <a:cubicBezTo>
                  <a:pt x="21227" y="21580"/>
                  <a:pt x="21170" y="21590"/>
                  <a:pt x="21100" y="21595"/>
                </a:cubicBezTo>
                <a:cubicBezTo>
                  <a:pt x="21029" y="21600"/>
                  <a:pt x="20946" y="21600"/>
                  <a:pt x="20836" y="21600"/>
                </a:cubicBezTo>
                <a:lnTo>
                  <a:pt x="761" y="21600"/>
                </a:lnTo>
                <a:cubicBezTo>
                  <a:pt x="652" y="21600"/>
                  <a:pt x="570" y="21600"/>
                  <a:pt x="500" y="21595"/>
                </a:cubicBezTo>
                <a:cubicBezTo>
                  <a:pt x="430" y="21590"/>
                  <a:pt x="373" y="21580"/>
                  <a:pt x="314" y="21560"/>
                </a:cubicBezTo>
                <a:cubicBezTo>
                  <a:pt x="250" y="21535"/>
                  <a:pt x="193" y="21496"/>
                  <a:pt x="145" y="21444"/>
                </a:cubicBezTo>
                <a:cubicBezTo>
                  <a:pt x="97" y="21393"/>
                  <a:pt x="61" y="21332"/>
                  <a:pt x="37" y="21263"/>
                </a:cubicBezTo>
                <a:cubicBezTo>
                  <a:pt x="19" y="21200"/>
                  <a:pt x="9" y="21139"/>
                  <a:pt x="5" y="21064"/>
                </a:cubicBezTo>
                <a:cubicBezTo>
                  <a:pt x="0" y="20988"/>
                  <a:pt x="0" y="20899"/>
                  <a:pt x="0" y="20781"/>
                </a:cubicBezTo>
                <a:lnTo>
                  <a:pt x="0" y="816"/>
                </a:lnTo>
                <a:cubicBezTo>
                  <a:pt x="0" y="699"/>
                  <a:pt x="0" y="611"/>
                  <a:pt x="5" y="536"/>
                </a:cubicBezTo>
                <a:cubicBezTo>
                  <a:pt x="9" y="461"/>
                  <a:pt x="19" y="400"/>
                  <a:pt x="37" y="337"/>
                </a:cubicBezTo>
                <a:cubicBezTo>
                  <a:pt x="61" y="268"/>
                  <a:pt x="97" y="207"/>
                  <a:pt x="145" y="156"/>
                </a:cubicBezTo>
                <a:cubicBezTo>
                  <a:pt x="193" y="104"/>
                  <a:pt x="250" y="65"/>
                  <a:pt x="314" y="40"/>
                </a:cubicBezTo>
                <a:cubicBezTo>
                  <a:pt x="373" y="20"/>
                  <a:pt x="430" y="10"/>
                  <a:pt x="500" y="5"/>
                </a:cubicBezTo>
                <a:cubicBezTo>
                  <a:pt x="571" y="0"/>
                  <a:pt x="654" y="0"/>
                  <a:pt x="764" y="0"/>
                </a:cubicBezTo>
                <a:lnTo>
                  <a:pt x="761" y="0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24" name="Shape">
            <a:extLst>
              <a:ext uri="{FF2B5EF4-FFF2-40B4-BE49-F238E27FC236}">
                <a16:creationId xmlns:a16="http://schemas.microsoft.com/office/drawing/2014/main" id="{011AE0EB-1CDB-7449-BAC3-8FA2D57C32AF}"/>
              </a:ext>
            </a:extLst>
          </p:cNvPr>
          <p:cNvSpPr/>
          <p:nvPr userDrawn="1"/>
        </p:nvSpPr>
        <p:spPr>
          <a:xfrm>
            <a:off x="9238147" y="2109586"/>
            <a:ext cx="2603128" cy="2801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61" y="0"/>
                </a:moveTo>
                <a:cubicBezTo>
                  <a:pt x="652" y="0"/>
                  <a:pt x="569" y="2"/>
                  <a:pt x="500" y="33"/>
                </a:cubicBezTo>
                <a:cubicBezTo>
                  <a:pt x="430" y="64"/>
                  <a:pt x="373" y="124"/>
                  <a:pt x="314" y="241"/>
                </a:cubicBezTo>
                <a:cubicBezTo>
                  <a:pt x="250" y="388"/>
                  <a:pt x="192" y="620"/>
                  <a:pt x="145" y="917"/>
                </a:cubicBezTo>
                <a:cubicBezTo>
                  <a:pt x="97" y="1214"/>
                  <a:pt x="60" y="1575"/>
                  <a:pt x="37" y="1981"/>
                </a:cubicBezTo>
                <a:cubicBezTo>
                  <a:pt x="18" y="2352"/>
                  <a:pt x="9" y="2713"/>
                  <a:pt x="4" y="3152"/>
                </a:cubicBezTo>
                <a:cubicBezTo>
                  <a:pt x="0" y="3592"/>
                  <a:pt x="0" y="4111"/>
                  <a:pt x="0" y="4799"/>
                </a:cubicBezTo>
                <a:lnTo>
                  <a:pt x="0" y="21600"/>
                </a:lnTo>
                <a:lnTo>
                  <a:pt x="21600" y="21600"/>
                </a:lnTo>
                <a:lnTo>
                  <a:pt x="21600" y="4822"/>
                </a:lnTo>
                <a:cubicBezTo>
                  <a:pt x="21600" y="4123"/>
                  <a:pt x="21600" y="3598"/>
                  <a:pt x="21595" y="3156"/>
                </a:cubicBezTo>
                <a:cubicBezTo>
                  <a:pt x="21590" y="2713"/>
                  <a:pt x="21581" y="2352"/>
                  <a:pt x="21562" y="1981"/>
                </a:cubicBezTo>
                <a:cubicBezTo>
                  <a:pt x="21538" y="1575"/>
                  <a:pt x="21501" y="1214"/>
                  <a:pt x="21454" y="917"/>
                </a:cubicBezTo>
                <a:cubicBezTo>
                  <a:pt x="21406" y="620"/>
                  <a:pt x="21348" y="388"/>
                  <a:pt x="21284" y="241"/>
                </a:cubicBezTo>
                <a:cubicBezTo>
                  <a:pt x="21225" y="123"/>
                  <a:pt x="21168" y="63"/>
                  <a:pt x="21098" y="32"/>
                </a:cubicBezTo>
                <a:cubicBezTo>
                  <a:pt x="21029" y="1"/>
                  <a:pt x="20946" y="0"/>
                  <a:pt x="20837" y="0"/>
                </a:cubicBezTo>
                <a:lnTo>
                  <a:pt x="765" y="0"/>
                </a:lnTo>
                <a:lnTo>
                  <a:pt x="761" y="0"/>
                </a:lnTo>
                <a:close/>
              </a:path>
            </a:pathLst>
          </a:cu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333"/>
          </a:p>
        </p:txBody>
      </p:sp>
      <p:sp>
        <p:nvSpPr>
          <p:cNvPr id="25" name="Step Three">
            <a:extLst>
              <a:ext uri="{FF2B5EF4-FFF2-40B4-BE49-F238E27FC236}">
                <a16:creationId xmlns:a16="http://schemas.microsoft.com/office/drawing/2014/main" id="{8F1FEB4D-657E-8147-8919-2A8F74FFEA7A}"/>
              </a:ext>
            </a:extLst>
          </p:cNvPr>
          <p:cNvSpPr txBox="1"/>
          <p:nvPr userDrawn="1"/>
        </p:nvSpPr>
        <p:spPr>
          <a:xfrm>
            <a:off x="9262460" y="2102771"/>
            <a:ext cx="2603601" cy="3214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67733" tIns="67733" rIns="67733" bIns="67733" numCol="1" anchor="ctr">
            <a:spAutoFit/>
          </a:bodyPr>
          <a:lstStyle>
            <a:lvl1pPr>
              <a:defRPr sz="2500" b="0">
                <a:solidFill>
                  <a:srgbClr val="F6F6F7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pPr algn="ctr"/>
            <a:r>
              <a:rPr lang="en-US" sz="1200" b="0" spc="800">
                <a:latin typeface="+mj-lt"/>
              </a:rPr>
              <a:t>FOUR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4E28D722-AA91-8945-8218-876635B182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29976" y="2469097"/>
            <a:ext cx="2219473" cy="18171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/>
            </a:lvl1pPr>
            <a:lvl2pPr marL="609585" indent="0">
              <a:buNone/>
              <a:defRPr sz="1333"/>
            </a:lvl2pPr>
            <a:lvl3pPr marL="1219170" indent="0">
              <a:buNone/>
              <a:defRPr sz="1333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657CC8CC-B171-FB40-AB2D-768A0762DAB1}"/>
              </a:ext>
            </a:extLst>
          </p:cNvPr>
          <p:cNvSpPr/>
          <p:nvPr userDrawn="1"/>
        </p:nvSpPr>
        <p:spPr bwMode="auto">
          <a:xfrm>
            <a:off x="6930279" y="4311422"/>
            <a:ext cx="1288025" cy="1288025"/>
          </a:xfrm>
          <a:prstGeom prst="ellipse">
            <a:avLst/>
          </a:prstGeom>
          <a:solidFill>
            <a:schemeClr val="accent3"/>
          </a:solidFill>
          <a:ln w="28575" cap="sq" algn="ctr">
            <a:solidFill>
              <a:schemeClr val="tx1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A78EC11-2CAD-0A48-AF42-5AB21EA70966}"/>
              </a:ext>
            </a:extLst>
          </p:cNvPr>
          <p:cNvSpPr/>
          <p:nvPr userDrawn="1"/>
        </p:nvSpPr>
        <p:spPr bwMode="auto">
          <a:xfrm>
            <a:off x="3963209" y="4311422"/>
            <a:ext cx="1288025" cy="1288025"/>
          </a:xfrm>
          <a:prstGeom prst="ellipse">
            <a:avLst/>
          </a:prstGeom>
          <a:solidFill>
            <a:schemeClr val="accent4"/>
          </a:solidFill>
          <a:ln w="28575" cap="sq" algn="ctr">
            <a:solidFill>
              <a:schemeClr val="tx1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6D6BAC4D-7E45-304C-BAF6-7CAF0A56B28D}"/>
              </a:ext>
            </a:extLst>
          </p:cNvPr>
          <p:cNvSpPr/>
          <p:nvPr userDrawn="1"/>
        </p:nvSpPr>
        <p:spPr bwMode="auto">
          <a:xfrm>
            <a:off x="1003132" y="4311422"/>
            <a:ext cx="1288025" cy="1288025"/>
          </a:xfrm>
          <a:prstGeom prst="ellipse">
            <a:avLst/>
          </a:prstGeom>
          <a:solidFill>
            <a:srgbClr val="00415E"/>
          </a:solidFill>
          <a:ln w="28575" cap="sq" algn="ctr">
            <a:solidFill>
              <a:schemeClr val="tx1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99ED635B-AD01-0747-AF1E-C94154C31A15}"/>
              </a:ext>
            </a:extLst>
          </p:cNvPr>
          <p:cNvSpPr/>
          <p:nvPr userDrawn="1"/>
        </p:nvSpPr>
        <p:spPr bwMode="auto">
          <a:xfrm>
            <a:off x="9895700" y="4311422"/>
            <a:ext cx="1288025" cy="1288025"/>
          </a:xfrm>
          <a:prstGeom prst="ellipse">
            <a:avLst/>
          </a:prstGeom>
          <a:solidFill>
            <a:schemeClr val="accent6"/>
          </a:solidFill>
          <a:ln w="28575" cap="sq" algn="ctr">
            <a:solidFill>
              <a:schemeClr val="tx1">
                <a:lumMod val="20000"/>
                <a:lumOff val="80000"/>
              </a:schemeClr>
            </a:solidFill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Tahoma" pitchFamily="34" charset="0"/>
            </a:endParaRPr>
          </a:p>
        </p:txBody>
      </p:sp>
      <p:sp>
        <p:nvSpPr>
          <p:cNvPr id="56" name="Picture Placeholder 31">
            <a:extLst>
              <a:ext uri="{FF2B5EF4-FFF2-40B4-BE49-F238E27FC236}">
                <a16:creationId xmlns:a16="http://schemas.microsoft.com/office/drawing/2014/main" id="{D4718FE4-A6F0-A445-A851-960AF444A67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328972" y="4665598"/>
            <a:ext cx="626499" cy="5544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57" name="Picture Placeholder 31">
            <a:extLst>
              <a:ext uri="{FF2B5EF4-FFF2-40B4-BE49-F238E27FC236}">
                <a16:creationId xmlns:a16="http://schemas.microsoft.com/office/drawing/2014/main" id="{DAC92DE4-03EB-5848-97A6-740E530549E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294885" y="4665598"/>
            <a:ext cx="626499" cy="5544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58" name="Picture Placeholder 31">
            <a:extLst>
              <a:ext uri="{FF2B5EF4-FFF2-40B4-BE49-F238E27FC236}">
                <a16:creationId xmlns:a16="http://schemas.microsoft.com/office/drawing/2014/main" id="{D631BBC3-703E-0E4C-9235-C99E214249D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260799" y="4665598"/>
            <a:ext cx="626499" cy="5544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Icon</a:t>
            </a:r>
          </a:p>
        </p:txBody>
      </p:sp>
      <p:sp>
        <p:nvSpPr>
          <p:cNvPr id="59" name="Picture Placeholder 31">
            <a:extLst>
              <a:ext uri="{FF2B5EF4-FFF2-40B4-BE49-F238E27FC236}">
                <a16:creationId xmlns:a16="http://schemas.microsoft.com/office/drawing/2014/main" id="{23C73DE3-4E94-6B40-8AEB-37ED5B42565B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0226456" y="4665598"/>
            <a:ext cx="626499" cy="554452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Insert Icon</a:t>
            </a:r>
          </a:p>
        </p:txBody>
      </p:sp>
    </p:spTree>
    <p:extLst>
      <p:ext uri="{BB962C8B-B14F-4D97-AF65-F5344CB8AC3E}">
        <p14:creationId xmlns:p14="http://schemas.microsoft.com/office/powerpoint/2010/main" val="305696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9480B-C109-D37C-7F98-6559F16AF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664F11-8DC2-56CF-154E-89DACF54C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711255-89F6-968C-6BD3-9184FD60BD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8EC782-A705-F78C-1D87-7E65397C5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43797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9480B-C109-D37C-7F98-6559F16AF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6" name="Picture 5" descr="A long hallway with a marble floor">
            <a:extLst>
              <a:ext uri="{FF2B5EF4-FFF2-40B4-BE49-F238E27FC236}">
                <a16:creationId xmlns:a16="http://schemas.microsoft.com/office/drawing/2014/main" id="{564C1CAB-BB76-6F0C-7699-425AF8AD2B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17238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lose-up of a row of trophies">
            <a:extLst>
              <a:ext uri="{FF2B5EF4-FFF2-40B4-BE49-F238E27FC236}">
                <a16:creationId xmlns:a16="http://schemas.microsoft.com/office/drawing/2014/main" id="{77A949B5-E653-6EE2-D105-D2DAEB421AD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E9480B-C109-D37C-7F98-6559F16AF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239004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lking on the road">
            <a:extLst>
              <a:ext uri="{FF2B5EF4-FFF2-40B4-BE49-F238E27FC236}">
                <a16:creationId xmlns:a16="http://schemas.microsoft.com/office/drawing/2014/main" id="{D2620D3A-21DA-AD16-BFB3-3FA764B3B2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0E9480B-C109-D37C-7F98-6559F16AF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43379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10" descr="A building with columns and a tower&#10;&#10;Description automatically generated">
            <a:extLst>
              <a:ext uri="{FF2B5EF4-FFF2-40B4-BE49-F238E27FC236}">
                <a16:creationId xmlns:a16="http://schemas.microsoft.com/office/drawing/2014/main" id="{DB2A7688-207F-DC52-7928-5F394FFEAE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6000"/>
          </a:blip>
          <a:srcRect t="12667" b="12667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34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Overview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68D5CEF0-7838-4E94-B0E2-6286757235DA}"/>
              </a:ext>
            </a:extLst>
          </p:cNvPr>
          <p:cNvSpPr/>
          <p:nvPr userDrawn="1"/>
        </p:nvSpPr>
        <p:spPr>
          <a:xfrm>
            <a:off x="0" y="5686792"/>
            <a:ext cx="12192000" cy="1171207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E45FD86-80D5-4520-8C38-1EDDAB179D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07100"/>
            <a:ext cx="4737482" cy="697044"/>
          </a:xfrm>
        </p:spPr>
        <p:txBody>
          <a:bodyPr anchor="b">
            <a:noAutofit/>
          </a:bodyPr>
          <a:lstStyle>
            <a:lvl1pPr>
              <a:defRPr lang="en-US" sz="4000" b="1" kern="1200" dirty="0">
                <a:solidFill>
                  <a:schemeClr val="tx2">
                    <a:lumMod val="90000"/>
                    <a:lumOff val="1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OVERVIEW SLIDE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B7C16C-60B5-44CB-B3D5-09EA7F61FE4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928801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Item 1 Title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63C2BC3-19D8-497A-B742-E2E5155DEA2E}"/>
              </a:ext>
            </a:extLst>
          </p:cNvPr>
          <p:cNvSpPr/>
          <p:nvPr userDrawn="1"/>
        </p:nvSpPr>
        <p:spPr>
          <a:xfrm>
            <a:off x="687289" y="0"/>
            <a:ext cx="72000" cy="11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97F17BC-9B89-4B33-A693-1583A7EAEED0}"/>
              </a:ext>
            </a:extLst>
          </p:cNvPr>
          <p:cNvCxnSpPr>
            <a:cxnSpLocks/>
          </p:cNvCxnSpPr>
          <p:nvPr userDrawn="1"/>
        </p:nvCxnSpPr>
        <p:spPr>
          <a:xfrm>
            <a:off x="0" y="5686793"/>
            <a:ext cx="12192000" cy="0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Placeholder 3">
            <a:extLst>
              <a:ext uri="{FF2B5EF4-FFF2-40B4-BE49-F238E27FC236}">
                <a16:creationId xmlns:a16="http://schemas.microsoft.com/office/drawing/2014/main" id="{2BBCA2FF-2B83-4966-811C-E9FEEB77CBE4}"/>
              </a:ext>
            </a:extLst>
          </p:cNvPr>
          <p:cNvSpPr>
            <a:spLocks noGrp="1"/>
          </p:cNvSpPr>
          <p:nvPr>
            <p:ph type="body" sz="half" idx="16" hasCustomPrompt="1"/>
          </p:nvPr>
        </p:nvSpPr>
        <p:spPr>
          <a:xfrm>
            <a:off x="4467663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Item 2 Title</a:t>
            </a:r>
          </a:p>
        </p:txBody>
      </p:sp>
      <p:sp>
        <p:nvSpPr>
          <p:cNvPr id="36" name="Text Placeholder 3">
            <a:extLst>
              <a:ext uri="{FF2B5EF4-FFF2-40B4-BE49-F238E27FC236}">
                <a16:creationId xmlns:a16="http://schemas.microsoft.com/office/drawing/2014/main" id="{663E6488-61FD-4194-B014-22CF5050C2C7}"/>
              </a:ext>
            </a:extLst>
          </p:cNvPr>
          <p:cNvSpPr>
            <a:spLocks noGrp="1"/>
          </p:cNvSpPr>
          <p:nvPr>
            <p:ph type="body" sz="half" idx="17" hasCustomPrompt="1"/>
          </p:nvPr>
        </p:nvSpPr>
        <p:spPr>
          <a:xfrm>
            <a:off x="8006525" y="2635589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Item 3 Title</a:t>
            </a:r>
          </a:p>
        </p:txBody>
      </p:sp>
      <p:sp>
        <p:nvSpPr>
          <p:cNvPr id="37" name="Text Placeholder 3">
            <a:extLst>
              <a:ext uri="{FF2B5EF4-FFF2-40B4-BE49-F238E27FC236}">
                <a16:creationId xmlns:a16="http://schemas.microsoft.com/office/drawing/2014/main" id="{76A0643E-8E5C-4070-97FD-974351B1D00C}"/>
              </a:ext>
            </a:extLst>
          </p:cNvPr>
          <p:cNvSpPr>
            <a:spLocks noGrp="1"/>
          </p:cNvSpPr>
          <p:nvPr>
            <p:ph type="body" sz="half" idx="18" hasCustomPrompt="1"/>
          </p:nvPr>
        </p:nvSpPr>
        <p:spPr>
          <a:xfrm>
            <a:off x="928801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Item 4 Title</a:t>
            </a:r>
          </a:p>
        </p:txBody>
      </p:sp>
      <p:sp>
        <p:nvSpPr>
          <p:cNvPr id="38" name="Text Placeholder 3">
            <a:extLst>
              <a:ext uri="{FF2B5EF4-FFF2-40B4-BE49-F238E27FC236}">
                <a16:creationId xmlns:a16="http://schemas.microsoft.com/office/drawing/2014/main" id="{A4ECC130-379C-4A4E-AAC7-D84522D434E2}"/>
              </a:ext>
            </a:extLst>
          </p:cNvPr>
          <p:cNvSpPr>
            <a:spLocks noGrp="1"/>
          </p:cNvSpPr>
          <p:nvPr>
            <p:ph type="body" sz="half" idx="19" hasCustomPrompt="1"/>
          </p:nvPr>
        </p:nvSpPr>
        <p:spPr>
          <a:xfrm>
            <a:off x="4467663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Item 5 Title</a:t>
            </a:r>
          </a:p>
        </p:txBody>
      </p: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C8C2920A-FB6F-4697-8CDD-0896EC262719}"/>
              </a:ext>
            </a:extLst>
          </p:cNvPr>
          <p:cNvSpPr>
            <a:spLocks noGrp="1"/>
          </p:cNvSpPr>
          <p:nvPr>
            <p:ph type="body" sz="half" idx="20" hasCustomPrompt="1"/>
          </p:nvPr>
        </p:nvSpPr>
        <p:spPr>
          <a:xfrm>
            <a:off x="8006525" y="4746794"/>
            <a:ext cx="3256674" cy="499493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Item 6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F84CD40D-D65C-419A-B22F-5633C9254F52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928801" y="3059153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902ECF4-C668-49EA-AD7B-E0B3332DE48A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4467663" y="3059153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42" name="Text Placeholder 3">
            <a:extLst>
              <a:ext uri="{FF2B5EF4-FFF2-40B4-BE49-F238E27FC236}">
                <a16:creationId xmlns:a16="http://schemas.microsoft.com/office/drawing/2014/main" id="{648A6F22-3F59-4E0F-BAE5-9B7E0D16D33F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8006525" y="3059153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43" name="Text Placeholder 3">
            <a:extLst>
              <a:ext uri="{FF2B5EF4-FFF2-40B4-BE49-F238E27FC236}">
                <a16:creationId xmlns:a16="http://schemas.microsoft.com/office/drawing/2014/main" id="{5689CAE6-6963-412E-9DAD-B7B5AFC41DCF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928801" y="5170358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44" name="Text Placeholder 3">
            <a:extLst>
              <a:ext uri="{FF2B5EF4-FFF2-40B4-BE49-F238E27FC236}">
                <a16:creationId xmlns:a16="http://schemas.microsoft.com/office/drawing/2014/main" id="{98D9757D-1411-42F4-AABD-CC173E4A038B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467663" y="5170358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45" name="Text Placeholder 3">
            <a:extLst>
              <a:ext uri="{FF2B5EF4-FFF2-40B4-BE49-F238E27FC236}">
                <a16:creationId xmlns:a16="http://schemas.microsoft.com/office/drawing/2014/main" id="{0590AA6E-50BC-4492-8B87-7D8D4A8A5E76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006525" y="5170358"/>
            <a:ext cx="3256674" cy="49949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buNone/>
              <a:defRPr lang="en-US" sz="1600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47" name="Picture Placeholder 46">
            <a:extLst>
              <a:ext uri="{FF2B5EF4-FFF2-40B4-BE49-F238E27FC236}">
                <a16:creationId xmlns:a16="http://schemas.microsoft.com/office/drawing/2014/main" id="{64786CCE-CCCC-4B2D-890D-9D719713DB7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706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8" name="Picture Placeholder 46">
            <a:extLst>
              <a:ext uri="{FF2B5EF4-FFF2-40B4-BE49-F238E27FC236}">
                <a16:creationId xmlns:a16="http://schemas.microsoft.com/office/drawing/2014/main" id="{EB08972C-68CE-41CC-9351-3DD741E53936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51237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9" name="Picture Placeholder 46">
            <a:extLst>
              <a:ext uri="{FF2B5EF4-FFF2-40B4-BE49-F238E27FC236}">
                <a16:creationId xmlns:a16="http://schemas.microsoft.com/office/drawing/2014/main" id="{6347D157-8108-4656-88F3-59B693C47F9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047686" y="1757980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0" name="Picture Placeholder 46">
            <a:extLst>
              <a:ext uri="{FF2B5EF4-FFF2-40B4-BE49-F238E27FC236}">
                <a16:creationId xmlns:a16="http://schemas.microsoft.com/office/drawing/2014/main" id="{B4548244-F89A-4EA8-9DB4-056E45B2FDF5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7066" y="3734443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1" name="Picture Placeholder 46">
            <a:extLst>
              <a:ext uri="{FF2B5EF4-FFF2-40B4-BE49-F238E27FC236}">
                <a16:creationId xmlns:a16="http://schemas.microsoft.com/office/drawing/2014/main" id="{6B46EEEA-383D-42CD-ABFC-86BD330E07A0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512376" y="3734443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2" name="Picture Placeholder 46">
            <a:extLst>
              <a:ext uri="{FF2B5EF4-FFF2-40B4-BE49-F238E27FC236}">
                <a16:creationId xmlns:a16="http://schemas.microsoft.com/office/drawing/2014/main" id="{DF75483C-CE05-4E90-8A93-D0424442392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047686" y="3734443"/>
            <a:ext cx="867600" cy="868680"/>
          </a:xfrm>
          <a:prstGeom prst="ellipse">
            <a:avLst/>
          </a:prstGeom>
          <a:noFill/>
          <a:ln w="19050">
            <a:noFill/>
          </a:ln>
        </p:spPr>
        <p:txBody>
          <a:bodyPr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Slide Number Placeholder 6">
            <a:extLst>
              <a:ext uri="{FF2B5EF4-FFF2-40B4-BE49-F238E27FC236}">
                <a16:creationId xmlns:a16="http://schemas.microsoft.com/office/drawing/2014/main" id="{EB1E51E4-5667-42D2-8A9A-A1096FE77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9751" y="265734"/>
            <a:ext cx="2743200" cy="365125"/>
          </a:xfrm>
        </p:spPr>
        <p:txBody>
          <a:bodyPr/>
          <a:lstStyle>
            <a:lvl1pPr>
              <a:defRPr sz="1400" i="0">
                <a:solidFill>
                  <a:srgbClr val="072F4F"/>
                </a:solidFill>
                <a:latin typeface="Arial Black" panose="020B0A04020102020204" pitchFamily="34" charset="0"/>
              </a:defRPr>
            </a:lvl1pPr>
          </a:lstStyle>
          <a:p>
            <a:fld id="{AD1DD5F1-D7F1-4834-B152-F854B87AEE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32239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wo blue darts hitting a dartboard">
            <a:extLst>
              <a:ext uri="{FF2B5EF4-FFF2-40B4-BE49-F238E27FC236}">
                <a16:creationId xmlns:a16="http://schemas.microsoft.com/office/drawing/2014/main" id="{68A69E43-385A-5A58-AD4A-D59718C27B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6086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ose-up of a row of pillars">
            <a:extLst>
              <a:ext uri="{FF2B5EF4-FFF2-40B4-BE49-F238E27FC236}">
                <a16:creationId xmlns:a16="http://schemas.microsoft.com/office/drawing/2014/main" id="{480B8957-5D21-05D9-1C4A-CEC6D5DDA93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7547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F5C2C-11E8-D238-6FA4-9584E9AEF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AF0F58-452A-8F50-F0A2-DD7C840E55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D3A6F6-9064-3153-982E-3BAD1B2B6A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738F7B-917A-80F3-E050-9B757F2AE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CD965E-C205-FE66-762B-C22D10E86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3BAD3C-D692-FAD5-30AE-949B51945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9298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9EAF4-57E9-14D0-1076-033B905ED4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855746-6ADC-4B4B-F91A-1208F47BD6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C7CCED-2E36-94CB-DAA9-223ABC43FA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7F65DB-9A0D-6804-92BB-AC0A5FEB5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95FA19-25CF-1026-0B58-444CDA15C6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17F3DB-68C2-7ADD-2382-9992B8BB5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04104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47BB2-0E49-3C76-B9C2-B087BF3C0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6782FA-DB84-8C87-6012-69B4B5B0A7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4C4C4C-B0E3-3C77-8321-4DEE0082C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F6508-579C-B93E-F108-4B5B3A6E1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81A91B-75B1-F505-1A7D-B2D02955A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9298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C8694D-0262-7A33-6385-D8AD0D5708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BA3EAC-4FB3-62E9-6D34-6BC4B75F43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247558-02C5-E5EF-1F3A-ED81F3886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0819D7-8C70-EBE6-9EE6-6AC4BFBC8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495288-CD24-1005-B635-BD5E0FF86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174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28800" y="652069"/>
            <a:ext cx="3932237" cy="2390931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PICTURE</a:t>
            </a:r>
            <a:br>
              <a:rPr lang="en-US"/>
            </a:br>
            <a:r>
              <a:rPr lang="en-US"/>
              <a:t>WITH</a:t>
            </a:r>
            <a:br>
              <a:rPr lang="en-US"/>
            </a:br>
            <a:r>
              <a:rPr lang="en-US"/>
              <a:t>CAPTION</a:t>
            </a:r>
            <a:br>
              <a:rPr lang="en-US"/>
            </a:br>
            <a:r>
              <a:rPr lang="en-US"/>
              <a:t>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0" y="3283710"/>
            <a:ext cx="3932237" cy="2439988"/>
          </a:xfrm>
        </p:spPr>
        <p:txBody>
          <a:bodyPr>
            <a:normAutofit/>
          </a:bodyPr>
          <a:lstStyle>
            <a:lvl1pPr marL="0" indent="0"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 flipV="1">
            <a:off x="5220565" y="1"/>
            <a:ext cx="0" cy="6857999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36FEE4C-F2BF-43BB-A2C0-0BFE316B66E5}"/>
              </a:ext>
            </a:extLst>
          </p:cNvPr>
          <p:cNvCxnSpPr>
            <a:cxnSpLocks/>
          </p:cNvCxnSpPr>
          <p:nvPr userDrawn="1"/>
        </p:nvCxnSpPr>
        <p:spPr>
          <a:xfrm flipV="1">
            <a:off x="10472658" y="1"/>
            <a:ext cx="0" cy="6857999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5A210DA5-B55E-4940-BED7-F554701BC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9751" y="6187538"/>
            <a:ext cx="2743200" cy="365125"/>
          </a:xfrm>
        </p:spPr>
        <p:txBody>
          <a:bodyPr/>
          <a:lstStyle>
            <a:lvl1pPr>
              <a:defRPr sz="1400" i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935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4FC33DF7-D0A2-49E4-BF1D-6DC097E62D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EF872A-3B4F-4F8E-9C76-EEF7A4FEA4D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519351" y="652069"/>
            <a:ext cx="3490800" cy="2390931"/>
          </a:xfrm>
        </p:spPr>
        <p:txBody>
          <a:bodyPr anchor="b">
            <a:noAutofit/>
          </a:bodyPr>
          <a:lstStyle>
            <a:lvl1pPr>
              <a:defRPr sz="4000"/>
            </a:lvl1pPr>
          </a:lstStyle>
          <a:p>
            <a:r>
              <a:rPr lang="en-US"/>
              <a:t>PICTURE</a:t>
            </a:r>
            <a:br>
              <a:rPr lang="en-US"/>
            </a:br>
            <a:r>
              <a:rPr lang="en-US"/>
              <a:t>WITH</a:t>
            </a:r>
            <a:br>
              <a:rPr lang="en-US"/>
            </a:br>
            <a:r>
              <a:rPr lang="en-US"/>
              <a:t>CAPTION</a:t>
            </a:r>
            <a:br>
              <a:rPr lang="en-US"/>
            </a:br>
            <a:r>
              <a:rPr lang="en-US"/>
              <a:t>SLIDE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25F378-E3B6-430E-A0C8-CEF68EC348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31566" y="0"/>
            <a:ext cx="5231567" cy="6857999"/>
          </a:xfrm>
          <a:solidFill>
            <a:schemeClr val="bg1">
              <a:alpha val="35000"/>
            </a:schemeClr>
          </a:solidFill>
        </p:spPr>
        <p:txBody>
          <a:bodyPr anchor="ctr" anchorCtr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09A766-AE6E-4EE0-BBA9-267550F466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519351" y="3283710"/>
            <a:ext cx="3490800" cy="2439988"/>
          </a:xfrm>
        </p:spPr>
        <p:txBody>
          <a:bodyPr>
            <a:normAutofit/>
          </a:bodyPr>
          <a:lstStyle>
            <a:lvl1pPr marL="0" indent="0">
              <a:buNone/>
              <a:defRPr lang="en-US" sz="2400" b="1" i="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3FA4ED-DF34-437A-A3DD-C590456A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55AE99F-5F79-46D7-AC73-0E3B3ADB1EA4}" type="datetime1">
              <a:rPr lang="en-US" smtClean="0"/>
              <a:t>6/12/2025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BE8EAD-D127-4320-BE56-300A24125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BD6BD1-5229-4162-9050-A799C1123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i="0">
                <a:solidFill>
                  <a:schemeClr val="bg1"/>
                </a:solidFill>
                <a:latin typeface="Arial Black" panose="020B0A04020102020204" pitchFamily="34" charset="0"/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41F678A-2BA4-4866-BA2B-804BAFA272E6}"/>
              </a:ext>
            </a:extLst>
          </p:cNvPr>
          <p:cNvSpPr/>
          <p:nvPr userDrawn="1"/>
        </p:nvSpPr>
        <p:spPr>
          <a:xfrm>
            <a:off x="1277838" y="837332"/>
            <a:ext cx="72843" cy="2042667"/>
          </a:xfrm>
          <a:prstGeom prst="rect">
            <a:avLst/>
          </a:prstGeom>
          <a:solidFill>
            <a:srgbClr val="AE936C"/>
          </a:solidFill>
          <a:ln>
            <a:solidFill>
              <a:srgbClr val="AE93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7F503C-8741-4170-AB97-2F028D895E60}"/>
              </a:ext>
            </a:extLst>
          </p:cNvPr>
          <p:cNvCxnSpPr/>
          <p:nvPr userDrawn="1"/>
        </p:nvCxnSpPr>
        <p:spPr>
          <a:xfrm>
            <a:off x="1659413" y="3169769"/>
            <a:ext cx="630936" cy="0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AA339F42-187E-423E-888A-A223C1B2E02E}"/>
              </a:ext>
            </a:extLst>
          </p:cNvPr>
          <p:cNvCxnSpPr>
            <a:cxnSpLocks/>
          </p:cNvCxnSpPr>
          <p:nvPr userDrawn="1"/>
        </p:nvCxnSpPr>
        <p:spPr>
          <a:xfrm>
            <a:off x="11190767" y="800959"/>
            <a:ext cx="1001233" cy="0"/>
          </a:xfrm>
          <a:prstGeom prst="line">
            <a:avLst/>
          </a:prstGeom>
          <a:ln w="6350">
            <a:solidFill>
              <a:srgbClr val="E2B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156C8BB-DCB4-4A6F-9463-81442ECFAE6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083583" y="837333"/>
            <a:ext cx="610772" cy="328893"/>
          </a:xfrm>
        </p:spPr>
        <p:txBody>
          <a:bodyPr>
            <a:normAutofit/>
          </a:bodyPr>
          <a:lstStyle>
            <a:lvl1pPr marL="0" indent="0" algn="l">
              <a:buNone/>
              <a:defRPr sz="1200" i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20XX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43ED311-FC15-4C06-8B1C-5C57F3F9A786}"/>
              </a:ext>
            </a:extLst>
          </p:cNvPr>
          <p:cNvCxnSpPr>
            <a:cxnSpLocks/>
          </p:cNvCxnSpPr>
          <p:nvPr userDrawn="1"/>
        </p:nvCxnSpPr>
        <p:spPr>
          <a:xfrm>
            <a:off x="0" y="6168360"/>
            <a:ext cx="1764792" cy="0"/>
          </a:xfrm>
          <a:prstGeom prst="line">
            <a:avLst/>
          </a:prstGeom>
          <a:ln w="19050">
            <a:solidFill>
              <a:srgbClr val="AE93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46941A3-2F65-4CFA-8EEF-AB50FBB6660E}"/>
              </a:ext>
            </a:extLst>
          </p:cNvPr>
          <p:cNvCxnSpPr>
            <a:cxnSpLocks/>
          </p:cNvCxnSpPr>
          <p:nvPr userDrawn="1"/>
        </p:nvCxnSpPr>
        <p:spPr>
          <a:xfrm rot="16200000">
            <a:off x="11384397" y="6579108"/>
            <a:ext cx="557784" cy="0"/>
          </a:xfrm>
          <a:prstGeom prst="line">
            <a:avLst/>
          </a:prstGeom>
          <a:ln w="19050">
            <a:solidFill>
              <a:srgbClr val="E2B7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3435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slideLayout" Target="../slideLayouts/slideLayout43.xml"/><Relationship Id="rId18" Type="http://schemas.openxmlformats.org/officeDocument/2006/relationships/slideLayout" Target="../slideLayouts/slideLayout48.xml"/><Relationship Id="rId26" Type="http://schemas.openxmlformats.org/officeDocument/2006/relationships/image" Target="../media/image12.jpeg"/><Relationship Id="rId3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51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slideLayout" Target="../slideLayouts/slideLayout47.xml"/><Relationship Id="rId25" Type="http://schemas.openxmlformats.org/officeDocument/2006/relationships/image" Target="../media/image11.png"/><Relationship Id="rId2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24" Type="http://schemas.openxmlformats.org/officeDocument/2006/relationships/theme" Target="../theme/theme3.xml"/><Relationship Id="rId5" Type="http://schemas.openxmlformats.org/officeDocument/2006/relationships/slideLayout" Target="../slideLayouts/slideLayout35.xml"/><Relationship Id="rId15" Type="http://schemas.openxmlformats.org/officeDocument/2006/relationships/slideLayout" Target="../slideLayouts/slideLayout45.xml"/><Relationship Id="rId23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40.xml"/><Relationship Id="rId19" Type="http://schemas.openxmlformats.org/officeDocument/2006/relationships/slideLayout" Target="../slideLayouts/slideLayout49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slideLayout" Target="../slideLayouts/slideLayout44.xml"/><Relationship Id="rId22" Type="http://schemas.openxmlformats.org/officeDocument/2006/relationships/slideLayout" Target="../slideLayouts/slideLayout52.xml"/><Relationship Id="rId27" Type="http://schemas.openxmlformats.org/officeDocument/2006/relationships/image" Target="../media/image13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56.xml"/><Relationship Id="rId21" Type="http://schemas.openxmlformats.org/officeDocument/2006/relationships/slideLayout" Target="../slideLayouts/slideLayout74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Relationship Id="rId22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1E1EAD-812A-4236-9F79-679D72C2B8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14873" y="6187538"/>
            <a:ext cx="32566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A38A25-0817-41BC-96A5-5012FE15C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A28A22-3D06-43EE-BD32-97F90FEA19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AC635-0473-40DB-A82D-46D5F635BC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i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26FB45B-C130-4222-B2E7-ECEE0497044E}" type="datetime1">
              <a:rPr lang="en-US" smtClean="0"/>
              <a:t>6/12/2025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D12B9-96FA-4883-88FA-2071321A43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849751" y="618753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i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5CBEC59-7FF9-4688-98DF-89832A0C90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263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809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bg1"/>
          </a:solidFill>
          <a:latin typeface="Garamond Premr Pro Smbd Capt" panose="02020602060506020403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Garamond Premr Pro Med Subh" panose="02020502060506020403" pitchFamily="18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Garamond Premr Pro Med Subh" panose="02020502060506020403" pitchFamily="18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9BCDFC-CFAF-44D7-A2C8-351110515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1ECD71-78B2-401A-8113-EC728ABA0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82754C-5883-41A9-97AC-BADDBE138A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B1148A-D303-464E-ABD2-843E2278845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2255F-95A7-4CF7-AC2B-9E7BDBE490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74C88-0759-48A2-95CF-90C42C40E8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293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  <p:sldLayoutId id="2147483758" r:id="rId13"/>
    <p:sldLayoutId id="2147483759" r:id="rId14"/>
    <p:sldLayoutId id="2147483760" r:id="rId15"/>
    <p:sldLayoutId id="2147483761" r:id="rId16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0"/>
            <a:ext cx="12192000" cy="762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30" name="Picture 16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6400800"/>
            <a:ext cx="1005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16000" y="990600"/>
            <a:ext cx="10566400" cy="513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 (prefer no more than 2 levels)</a:t>
            </a:r>
          </a:p>
          <a:p>
            <a:pPr lvl="2"/>
            <a:r>
              <a:rPr lang="en-US" altLang="en-US"/>
              <a:t>Third level (no more than 3 levels)</a:t>
            </a:r>
          </a:p>
          <a:p>
            <a:pPr lvl="3"/>
            <a:endParaRPr lang="en-US" altLang="en-US"/>
          </a:p>
        </p:txBody>
      </p:sp>
      <p:pic>
        <p:nvPicPr>
          <p:cNvPr id="1032" name="Picture 9" descr="Logo2.jpg"/>
          <p:cNvPicPr>
            <a:picLocks noChangeAspect="1"/>
          </p:cNvPicPr>
          <p:nvPr/>
        </p:nvPicPr>
        <p:blipFill>
          <a:blip r:embed="rId26">
            <a:clrChange>
              <a:clrFrom>
                <a:srgbClr val="113861"/>
              </a:clrFrom>
              <a:clrTo>
                <a:srgbClr val="11386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6400800"/>
            <a:ext cx="1828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000" y="6584950"/>
            <a:ext cx="3149600" cy="165100"/>
          </a:xfrm>
          <a:prstGeom prst="rect">
            <a:avLst/>
          </a:prstGeom>
        </p:spPr>
        <p:txBody>
          <a:bodyPr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Administrative Office of the Courts</a:t>
            </a:r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68000" y="6583364"/>
            <a:ext cx="1524000" cy="1682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9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 altLang="en-US"/>
              <a:t>Slide </a:t>
            </a:r>
            <a:fld id="{9AD7AF3B-9722-44C4-837A-02FF9884F786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9" name="Title Placeholder 18"/>
          <p:cNvSpPr>
            <a:spLocks noGrp="1"/>
          </p:cNvSpPr>
          <p:nvPr>
            <p:ph type="title"/>
          </p:nvPr>
        </p:nvSpPr>
        <p:spPr>
          <a:xfrm>
            <a:off x="304800" y="152401"/>
            <a:ext cx="11277600" cy="4873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13" name="Picture 12" descr="Logo1.jpg"/>
          <p:cNvPicPr>
            <a:picLocks noChangeAspect="1"/>
          </p:cNvPicPr>
          <p:nvPr/>
        </p:nvPicPr>
        <p:blipFill>
          <a:blip r:embed="rId27"/>
          <a:srcRect/>
          <a:stretch>
            <a:fillRect/>
          </a:stretch>
        </p:blipFill>
        <p:spPr>
          <a:xfrm>
            <a:off x="0" y="6400800"/>
            <a:ext cx="2235200" cy="457200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7020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  <p:sldLayoutId id="2147483780" r:id="rId18"/>
    <p:sldLayoutId id="2147483781" r:id="rId19"/>
    <p:sldLayoutId id="2147483782" r:id="rId20"/>
    <p:sldLayoutId id="2147483783" r:id="rId21"/>
    <p:sldLayoutId id="2147483784" r:id="rId22"/>
    <p:sldLayoutId id="2147483785" r:id="rId23"/>
  </p:sldLayoutIdLst>
  <p:transition spd="med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ln w="12700">
            <a:solidFill>
              <a:schemeClr val="tx2">
                <a:satMod val="155000"/>
              </a:schemeClr>
            </a:solidFill>
            <a:prstDash val="solid"/>
          </a:ln>
          <a:solidFill>
            <a:srgbClr val="F4F1E3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4F1E3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4F1E3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4F1E3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4F1E3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CBEB9-9218-B822-F24A-32142D1DF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AEF4A-FF5E-AF1E-1A41-E70E6AE7A4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0AABC2-EBFA-23B5-6B40-436AA9AB25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AD7D3B-D9A3-415A-996E-D61A4FCFB363}" type="datetimeFigureOut">
              <a:rPr lang="en-US" smtClean="0"/>
              <a:t>6/12/2025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7706E-E274-56D1-44B8-F3A8809FF8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3ACDAE-F12D-0138-1497-BEF32A484C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E42B0A3-9791-4374-B24C-244FCEAA5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48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  <p:sldLayoutId id="2147483798" r:id="rId12"/>
    <p:sldLayoutId id="2147483799" r:id="rId13"/>
    <p:sldLayoutId id="2147483800" r:id="rId14"/>
    <p:sldLayoutId id="2147483801" r:id="rId15"/>
    <p:sldLayoutId id="2147483802" r:id="rId16"/>
    <p:sldLayoutId id="2147483803" r:id="rId17"/>
    <p:sldLayoutId id="2147483804" r:id="rId18"/>
    <p:sldLayoutId id="2147483805" r:id="rId19"/>
    <p:sldLayoutId id="2147483806" r:id="rId20"/>
    <p:sldLayoutId id="2147483807" r:id="rId21"/>
    <p:sldLayoutId id="2147483808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help.kycourts.net/" TargetMode="External"/><Relationship Id="rId2" Type="http://schemas.openxmlformats.org/officeDocument/2006/relationships/hyperlink" Target="https://www.kycourts.gov/Attorney-Resources/Pages/default.aspx" TargetMode="External"/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kycourts.gov/AOC/Information-and-Technology/Pages/File_Serve(eFiling).aspx" TargetMode="External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56.png"/><Relationship Id="rId5" Type="http://schemas.openxmlformats.org/officeDocument/2006/relationships/image" Target="../media/image55.svg"/><Relationship Id="rId4" Type="http://schemas.openxmlformats.org/officeDocument/2006/relationships/image" Target="../media/image54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ycourts.gov/Courts/Supreme&#160;Court/Supreme%20Court%20Orders/202502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9FA173-4917-43E5-B91C-3914C1A8D2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5043" y="4525994"/>
            <a:ext cx="12100956" cy="202692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br>
              <a:rPr lang="en-US" sz="3200" b="0">
                <a:latin typeface="Garamond Premr Pro" panose="02020402060506020403" pitchFamily="18" charset="0"/>
              </a:rPr>
            </a:br>
            <a:r>
              <a:rPr lang="en-US" sz="6000">
                <a:latin typeface="Garamond Premr Pro"/>
              </a:rPr>
              <a:t>File &amp; Serve Unveiled </a:t>
            </a:r>
            <a:br>
              <a:rPr lang="en-US" sz="3200" b="0">
                <a:latin typeface="Garamond Premr Pro" panose="02020402060506020403" pitchFamily="18" charset="0"/>
              </a:rPr>
            </a:br>
            <a:r>
              <a:rPr lang="en-US" sz="3200" b="0">
                <a:latin typeface="Calibri"/>
                <a:ea typeface="Calibri"/>
                <a:cs typeface="Calibri"/>
              </a:rPr>
              <a:t>New System Overview, Demo and Implementation for Attorneys</a:t>
            </a:r>
            <a:br>
              <a:rPr lang="en-US" sz="3200" b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b="0">
                <a:latin typeface="Calibri"/>
                <a:ea typeface="Calibri"/>
                <a:cs typeface="Calibri"/>
              </a:rPr>
              <a:t>KBA Annual Convention - June 6, 2025 </a:t>
            </a:r>
            <a:endParaRPr lang="en-US" sz="4000" b="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3068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atue of a person holding a scale&#10;&#10;Description automatically generated with low confidence">
            <a:extLst>
              <a:ext uri="{FF2B5EF4-FFF2-40B4-BE49-F238E27FC236}">
                <a16:creationId xmlns:a16="http://schemas.microsoft.com/office/drawing/2014/main" id="{35DA18D1-6A53-FB98-86C2-294E5209B7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9368" y="-391391"/>
            <a:ext cx="13371368" cy="764078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EB0FC-8F17-5CF7-029E-4149840D8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DD5F1-D7F1-4834-B152-F854B87AEE6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72F4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72F4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594A49-15CF-54F6-36C9-EB0566094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438" y="1617703"/>
            <a:ext cx="7586770" cy="3858490"/>
          </a:xfrm>
        </p:spPr>
        <p:txBody>
          <a:bodyPr>
            <a:normAutofit fontScale="77500" lnSpcReduction="2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Filings may only be submitted by license attorney(s) in good standing with the KBA.  Use of the eFiling system by a non-attorney shall be attributed to the licensed attorney for whom access was delegated per purpose of the eFiling rules.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Legacy eFiling will be utilized for trial courts not yet implemented with the File &amp; Serve Application. </a:t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Appellate Courts will not transition at this time. </a:t>
            </a:r>
            <a:b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sz="2800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CourtNet</a:t>
            </a:r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 will remain source for electronic case information. 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F914A14-6787-5CF4-3161-209A35801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8" y="81123"/>
            <a:ext cx="7959381" cy="1536580"/>
          </a:xfrm>
        </p:spPr>
        <p:txBody>
          <a:bodyPr/>
          <a:lstStyle/>
          <a:p>
            <a:r>
              <a:rPr lang="en-US" sz="4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KYeCourts Account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376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9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9B6B26-233C-F8F7-2A7B-D639D600D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6918" y="1349830"/>
            <a:ext cx="10509204" cy="5100922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Calibri"/>
                <a:ea typeface="Calibri"/>
                <a:cs typeface="Calibri"/>
              </a:rPr>
              <a:t>Accounts are created as a “Firm” including attorneys and staff (non-attorneys).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3600" dirty="0">
              <a:solidFill>
                <a:schemeClr val="accent1">
                  <a:lumMod val="50000"/>
                </a:schemeClr>
              </a:solidFill>
              <a:latin typeface="+mn-lt"/>
              <a:cs typeface="Arial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/>
              </a:rPr>
              <a:t>Firm Account Administrators will be responsible for setting up all users, attorney’s payments, accounts, and permissions. 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100" dirty="0">
                <a:solidFill>
                  <a:schemeClr val="accent1">
                    <a:lumMod val="50000"/>
                  </a:schemeClr>
                </a:solidFill>
                <a:latin typeface="+mn-lt"/>
                <a:cs typeface="Arial"/>
              </a:rPr>
              <a:t>Multiple administrators can be designated on firm accounts</a:t>
            </a:r>
            <a:endParaRPr lang="en-US" sz="2900" dirty="0">
              <a:solidFill>
                <a:schemeClr val="accent1">
                  <a:lumMod val="50000"/>
                </a:schemeClr>
              </a:solidFill>
              <a:latin typeface="+mn-lt"/>
              <a:ea typeface="Calibri"/>
              <a:cs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20EBC6-5F6F-5154-8855-0D3419C27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</a:rPr>
              <a:t>                                - Firm Accounts </a:t>
            </a:r>
            <a:endParaRPr lang="en-US" sz="4400" b="1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EABDE-87C9-FDB8-6A4E-5BF1E4BF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DD5F1-D7F1-4834-B152-F854B87AEE6E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ED9F1E-663D-0557-77F1-A07D93FEED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26772" y="939926"/>
            <a:ext cx="2480839" cy="1782751"/>
          </a:xfrm>
          <a:prstGeom prst="rect">
            <a:avLst/>
          </a:prstGeom>
        </p:spPr>
      </p:pic>
      <p:pic>
        <p:nvPicPr>
          <p:cNvPr id="6" name="Picture 5" descr="Text, logo&#10;&#10;Description automatically generated">
            <a:extLst>
              <a:ext uri="{FF2B5EF4-FFF2-40B4-BE49-F238E27FC236}">
                <a16:creationId xmlns:a16="http://schemas.microsoft.com/office/drawing/2014/main" id="{FD6825E0-074A-B904-5D9A-53B1E9FAD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0029" y="67104"/>
            <a:ext cx="4410766" cy="147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568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atue of a person holding a scale&#10;&#10;Description automatically generated with low confidence">
            <a:extLst>
              <a:ext uri="{FF2B5EF4-FFF2-40B4-BE49-F238E27FC236}">
                <a16:creationId xmlns:a16="http://schemas.microsoft.com/office/drawing/2014/main" id="{35DA18D1-6A53-FB98-86C2-294E5209B7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9368" y="-391391"/>
            <a:ext cx="13371368" cy="764078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EB0FC-8F17-5CF7-029E-4149840D8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DD5F1-D7F1-4834-B152-F854B87AEE6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72F4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72F4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594A49-15CF-54F6-36C9-EB0566094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438" y="1366653"/>
            <a:ext cx="7586770" cy="385849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Some Firm Accounts will need to set up a Waiver Account for: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Filing in the Name of the Commonwealth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Filing In Forma Pauperis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Filing Probate Exemption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No </a:t>
            </a:r>
            <a:r>
              <a:rPr lang="en-US" dirty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Cost Subsequent Filing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F914A14-6787-5CF4-3161-209A35801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8" y="81123"/>
            <a:ext cx="8727209" cy="1536580"/>
          </a:xfrm>
        </p:spPr>
        <p:txBody>
          <a:bodyPr/>
          <a:lstStyle/>
          <a:p>
            <a:r>
              <a:rPr lang="en-US" sz="4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                    - </a:t>
            </a:r>
            <a:r>
              <a:rPr lang="en-US" sz="3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Waiver</a:t>
            </a:r>
            <a:endParaRPr lang="en-US"/>
          </a:p>
        </p:txBody>
      </p:sp>
      <p:pic>
        <p:nvPicPr>
          <p:cNvPr id="2" name="Picture 1" descr="Text, logo&#10;&#10;Description automatically generated">
            <a:extLst>
              <a:ext uri="{FF2B5EF4-FFF2-40B4-BE49-F238E27FC236}">
                <a16:creationId xmlns:a16="http://schemas.microsoft.com/office/drawing/2014/main" id="{295C32E6-793E-1AB1-55B5-38831E97D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153" y="163113"/>
            <a:ext cx="4117800" cy="13725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5FD706-F5D3-4206-A1DB-7417EA6258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2231" y="3591801"/>
            <a:ext cx="5575940" cy="283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668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tatue of a person holding a scale&#10;&#10;Description automatically generated with low confidence">
            <a:extLst>
              <a:ext uri="{FF2B5EF4-FFF2-40B4-BE49-F238E27FC236}">
                <a16:creationId xmlns:a16="http://schemas.microsoft.com/office/drawing/2014/main" id="{35DA18D1-6A53-FB98-86C2-294E5209B79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9368" y="-391391"/>
            <a:ext cx="13371368" cy="7640782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0EB0FC-8F17-5CF7-029E-4149840D8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DD5F1-D7F1-4834-B152-F854B87AEE6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72F4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72F4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7594A49-15CF-54F6-36C9-EB0566094A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438" y="1366652"/>
            <a:ext cx="7723162" cy="4801065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eFilers will receive the following electronic notifications: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Notice of Electronic Filing (NEF)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Notice of Court Processing (NCP)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Notice of Entry (NOE)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To receive electronic notifications, an eFiler must OPT IN to the File &amp;  Serve system by either filing a new case or filing subsequently into an existing case.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>
              <a:solidFill>
                <a:srgbClr val="002060"/>
              </a:solidFill>
              <a:latin typeface="Calibri"/>
              <a:ea typeface="Calibri"/>
              <a:cs typeface="Calibri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Receiving electronic notifications in the Legacy </a:t>
            </a:r>
            <a:r>
              <a:rPr lang="en-US" err="1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eFiling</a:t>
            </a: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 system will not OPT IN the </a:t>
            </a:r>
            <a:r>
              <a:rPr lang="en-US" err="1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eFiler</a:t>
            </a: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 for cases in the File &amp; Serve system.</a:t>
            </a:r>
          </a:p>
          <a:p>
            <a:endParaRPr lang="en-US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Electronic notifications will appear in the File &amp; Serve Portal Inbox along with a courtesy email to the </a:t>
            </a:r>
            <a:r>
              <a:rPr lang="en-US" err="1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eFilers</a:t>
            </a:r>
            <a:r>
              <a:rPr lang="en-US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 account/profile email address.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3F914A14-6787-5CF4-3161-209A35801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38" y="81123"/>
            <a:ext cx="8727209" cy="1536580"/>
          </a:xfrm>
        </p:spPr>
        <p:txBody>
          <a:bodyPr/>
          <a:lstStyle/>
          <a:p>
            <a:r>
              <a:rPr lang="en-US" sz="4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                     - </a:t>
            </a:r>
            <a:r>
              <a:rPr lang="en-US" sz="32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Notifications</a:t>
            </a:r>
            <a:endParaRPr lang="en-US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 descr="Text, logo&#10;&#10;Description automatically generated">
            <a:extLst>
              <a:ext uri="{FF2B5EF4-FFF2-40B4-BE49-F238E27FC236}">
                <a16:creationId xmlns:a16="http://schemas.microsoft.com/office/drawing/2014/main" id="{295C32E6-793E-1AB1-55B5-38831E97D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8153" y="163113"/>
            <a:ext cx="4117800" cy="137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091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8E229FA-68F2-0293-5F6A-14E706F76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+mj-lt"/>
              </a:rPr>
              <a:t>Timeline &amp; Implementation </a:t>
            </a:r>
          </a:p>
        </p:txBody>
      </p:sp>
      <p:pic>
        <p:nvPicPr>
          <p:cNvPr id="9" name="Picture 8" descr="Map&#10;&#10;Description automatically generated">
            <a:extLst>
              <a:ext uri="{FF2B5EF4-FFF2-40B4-BE49-F238E27FC236}">
                <a16:creationId xmlns:a16="http://schemas.microsoft.com/office/drawing/2014/main" id="{66BFA6B4-5429-A791-64F7-30DE13894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41" y="1177212"/>
            <a:ext cx="8857108" cy="5465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3322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9192D1C-4A78-FD72-78AD-6494BD751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000" kern="120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Training &amp; Resources </a:t>
            </a:r>
            <a:endParaRPr lang="en-US" sz="4000" b="1" kern="120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0ADCD9-DE69-AB80-24BE-86C577A6EE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10259" y="649480"/>
            <a:ext cx="6555347" cy="554604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>
                <a:latin typeface="+mn-lt"/>
                <a:cs typeface="+mn-cs"/>
              </a:rPr>
              <a:t>Training for eFilers will  be provided by Tyler Technologies. </a:t>
            </a:r>
          </a:p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>
                <a:latin typeface="+mn-lt"/>
                <a:cs typeface="+mn-cs"/>
              </a:rPr>
              <a:t>Support for technical issues will be provided by Tyler Technologies. </a:t>
            </a:r>
            <a:endParaRPr lang="en-US" sz="2000">
              <a:latin typeface="+mn-lt"/>
              <a:ea typeface="Calibri"/>
              <a:cs typeface="Calibri"/>
            </a:endParaRPr>
          </a:p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>
                <a:latin typeface="+mn-lt"/>
                <a:cs typeface="+mn-cs"/>
              </a:rPr>
              <a:t>Process questions will be addressed by AOC.</a:t>
            </a:r>
            <a:endParaRPr lang="en-US" sz="2000">
              <a:latin typeface="+mn-lt"/>
              <a:ea typeface="Calibri"/>
              <a:cs typeface="Calibri"/>
            </a:endParaRPr>
          </a:p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>
                <a:latin typeface="+mn-lt"/>
                <a:cs typeface="+mn-cs"/>
              </a:rPr>
              <a:t>Stay up to date by: </a:t>
            </a:r>
            <a:endParaRPr lang="en-US" sz="2000">
              <a:latin typeface="+mn-lt"/>
              <a:ea typeface="Calibri"/>
              <a:cs typeface="Calibri"/>
            </a:endParaRPr>
          </a:p>
          <a:p>
            <a:pPr marL="1028700" lvl="1" indent="-228600">
              <a:buFont typeface="Arial" panose="020B0604020202020204" pitchFamily="34" charset="0"/>
              <a:buChar char="•"/>
            </a:pPr>
            <a:r>
              <a:rPr lang="en-US"/>
              <a:t>Checking out the KCOJ Website Attorney Resources - </a:t>
            </a:r>
            <a:r>
              <a:rPr lang="en-US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https://www.kycourts.gov/Attorney-Resources/Pages/default.aspx</a:t>
            </a:r>
            <a:endParaRPr lang="en-US"/>
          </a:p>
          <a:p>
            <a:pPr marL="1028700" lvl="1" indent="-228600">
              <a:buFont typeface="Arial" panose="020B0604020202020204" pitchFamily="34" charset="0"/>
              <a:buChar char="•"/>
            </a:pPr>
            <a:r>
              <a:rPr lang="en-US"/>
              <a:t>Utilizing the KCOJ </a:t>
            </a:r>
            <a:r>
              <a:rPr lang="en-US" err="1"/>
              <a:t>eCourts</a:t>
            </a:r>
            <a:r>
              <a:rPr lang="en-US"/>
              <a:t> Help - </a:t>
            </a:r>
            <a:r>
              <a:rPr lang="en-US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https://ehelp.kycourts.net/</a:t>
            </a:r>
            <a:endParaRPr lang="en-US"/>
          </a:p>
          <a:p>
            <a:pPr marL="1028700" lvl="1" indent="-228600">
              <a:buFont typeface="Arial" panose="020B0604020202020204" pitchFamily="34" charset="0"/>
              <a:buChar char="•"/>
            </a:pPr>
            <a:r>
              <a:rPr lang="en-US"/>
              <a:t>Reviewing KBA Announcements </a:t>
            </a: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FF8549-0C90-6A9C-CFC4-B8326407A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AD1DD5F1-D7F1-4834-B152-F854B87AEE6E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 defTabSz="914400">
                <a:spcAft>
                  <a:spcPts val="600"/>
                </a:spcAft>
              </a:pPr>
              <a:t>15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5344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F1DCAC-6988-9E8A-FD36-67ADCA574C0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2184" y="1090679"/>
            <a:ext cx="11419677" cy="4733420"/>
          </a:xfrm>
        </p:spPr>
        <p:txBody>
          <a:bodyPr/>
          <a:lstStyle/>
          <a:p>
            <a:endParaRPr lang="en-US"/>
          </a:p>
          <a:p>
            <a:r>
              <a:rPr lang="en-US" sz="2600">
                <a:latin typeface="+mj-lt"/>
              </a:rPr>
              <a:t>Register &amp; Set up Firm Account </a:t>
            </a:r>
            <a:r>
              <a:rPr lang="en-US" sz="2600">
                <a:latin typeface="+mj-lt"/>
                <a:hlinkClick r:id="rId2"/>
              </a:rPr>
              <a:t>File &amp; Serve (eFiling) - Kentucky Court of Justice</a:t>
            </a:r>
            <a:endParaRPr lang="en-US" sz="2600">
              <a:latin typeface="+mj-lt"/>
            </a:endParaRPr>
          </a:p>
          <a:p>
            <a:endParaRPr lang="en-US" sz="2600">
              <a:latin typeface="+mj-lt"/>
            </a:endParaRPr>
          </a:p>
          <a:p>
            <a:r>
              <a:rPr lang="en-US" sz="2600">
                <a:latin typeface="+mj-lt"/>
              </a:rPr>
              <a:t>Register for Training </a:t>
            </a:r>
            <a:r>
              <a:rPr lang="en-US" sz="2600">
                <a:latin typeface="+mj-lt"/>
                <a:hlinkClick r:id="rId2"/>
              </a:rPr>
              <a:t>File &amp; Serve (eFiling) - Kentucky Court of Justice</a:t>
            </a:r>
            <a:endParaRPr lang="en-US" sz="2600">
              <a:latin typeface="+mj-lt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8E229FA-68F2-0293-5F6A-14E706F76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How Can I Prepare?</a:t>
            </a:r>
          </a:p>
        </p:txBody>
      </p:sp>
    </p:spTree>
    <p:extLst>
      <p:ext uri="{BB962C8B-B14F-4D97-AF65-F5344CB8AC3E}">
        <p14:creationId xmlns:p14="http://schemas.microsoft.com/office/powerpoint/2010/main" val="273019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auto">
          <a:xfrm>
            <a:off x="0" y="2778033"/>
            <a:ext cx="12192000" cy="1375955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 w="6350" cap="sq" algn="ctr">
            <a:noFill/>
            <a:miter lim="800000"/>
            <a:headEnd/>
            <a:tailEnd/>
          </a:ln>
          <a:effectLst/>
        </p:spPr>
        <p:txBody>
          <a:bodyPr wrap="none"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ahoma" pitchFamily="34" charset="0"/>
              <a:ea typeface="+mn-ea"/>
              <a:cs typeface="Tahoma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C81E8394-F589-4408-A548-8D41FEF866EA}"/>
              </a:ext>
            </a:extLst>
          </p:cNvPr>
          <p:cNvSpPr txBox="1">
            <a:spLocks/>
          </p:cNvSpPr>
          <p:nvPr/>
        </p:nvSpPr>
        <p:spPr>
          <a:xfrm>
            <a:off x="391886" y="2857500"/>
            <a:ext cx="11408229" cy="1143000"/>
          </a:xfrm>
          <a:prstGeom prst="rect">
            <a:avLst/>
          </a:prstGeom>
        </p:spPr>
        <p:txBody>
          <a:bodyPr vert="horz"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tx2"/>
                </a:solidFill>
                <a:latin typeface="Tahoma"/>
                <a:ea typeface="+mj-ea"/>
                <a:cs typeface="Tahoma"/>
              </a:defRPr>
            </a:lvl1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+mn-lt"/>
                <a:ea typeface="+mj-ea"/>
                <a:cs typeface="Tahoma"/>
              </a:rPr>
              <a:t>Demonstration and Overview of </a:t>
            </a:r>
          </a:p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+mn-lt"/>
                <a:ea typeface="+mj-ea"/>
                <a:cs typeface="Tahoma"/>
              </a:rPr>
              <a:t>File &amp; Serve </a:t>
            </a:r>
          </a:p>
        </p:txBody>
      </p:sp>
    </p:spTree>
    <p:extLst>
      <p:ext uri="{BB962C8B-B14F-4D97-AF65-F5344CB8AC3E}">
        <p14:creationId xmlns:p14="http://schemas.microsoft.com/office/powerpoint/2010/main" val="325231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3365664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landscape, outdoor, sky, tree&#10;&#10;Description automatically generated">
            <a:extLst>
              <a:ext uri="{FF2B5EF4-FFF2-40B4-BE49-F238E27FC236}">
                <a16:creationId xmlns:a16="http://schemas.microsoft.com/office/drawing/2014/main" id="{70DA9767-00F4-9DCB-28BC-AED16FF876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63312" y="-457199"/>
            <a:ext cx="20316946" cy="83585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C93E2C2-A814-0DA6-FC2B-1A0E841AF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4761" y="1687551"/>
            <a:ext cx="9258306" cy="4532626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Welcome &amp; Introductions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Tyler Technologies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Updates to Supreme Court Order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File &amp; Serve Overview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Timelines &amp; Implementation Schedule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Training, Support, and Resources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4000" b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Live DEMO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C0BFE8F-DD44-8239-2F5A-AE8CBA07F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Agenda</a:t>
            </a:r>
            <a:r>
              <a:rPr lang="en-US"/>
              <a:t>	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8916D-E6FF-3711-0622-A364EFA2F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1DD5F1-D7F1-4834-B152-F854B87AEE6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72F4F"/>
                </a:solidFill>
                <a:effectLst/>
                <a:uLnTx/>
                <a:uFillTx/>
                <a:latin typeface="Arial Black" panose="020B0A040201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072F4F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0392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8FF54C9-4271-1B04-BCB6-49929013D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7545" y="620015"/>
            <a:ext cx="6984736" cy="684129"/>
          </a:xfrm>
        </p:spPr>
        <p:txBody>
          <a:bodyPr/>
          <a:lstStyle/>
          <a:p>
            <a:r>
              <a:rPr lang="en-US">
                <a:latin typeface="Garamond Premr Pro Smbd Capt"/>
              </a:rPr>
              <a:t>Introductions/Presenters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3C87FBA-1E11-E064-5414-29DB450B9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28801" y="2314453"/>
            <a:ext cx="3256674" cy="4994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Zach Ramsey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F7A0E8D-2907-EA7F-ED33-6E43CC4DFB2D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3609980" y="2282349"/>
            <a:ext cx="3256674" cy="4994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Jason McGinnis</a:t>
            </a:r>
            <a:endParaRPr lang="en-US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8C85583-A6E6-61CE-A4D7-8F357D75137D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6543027" y="2260852"/>
            <a:ext cx="3256674" cy="4994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Margaret Ivie 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A6850439-A10A-17D1-01E6-F740A53C44A6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4848031" y="4370601"/>
            <a:ext cx="3256674" cy="499493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>
                <a:solidFill>
                  <a:schemeClr val="tx1"/>
                </a:solidFill>
              </a:rPr>
              <a:t>Malissa Carman-Goode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49F4EF8-74F7-FF12-439B-F4CC715A4471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767262" y="4342134"/>
            <a:ext cx="3256674" cy="499493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Emily Daniel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256CB61-107B-71F7-9390-9DABE4617A61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928801" y="2590523"/>
            <a:ext cx="3256674" cy="4994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Director, AOC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C1C9CD2D-4050-171A-F0B1-D3057BE3F1CC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3609980" y="2564199"/>
            <a:ext cx="3256674" cy="4994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Deputy Director, AOC 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0D51090-60D9-0E21-D3E4-5E227C6BA0A2}"/>
              </a:ext>
            </a:extLst>
          </p:cNvPr>
          <p:cNvSpPr>
            <a:spLocks noGrp="1"/>
          </p:cNvSpPr>
          <p:nvPr>
            <p:ph type="body" sz="half" idx="23"/>
          </p:nvPr>
        </p:nvSpPr>
        <p:spPr>
          <a:xfrm>
            <a:off x="6543027" y="2563922"/>
            <a:ext cx="3256674" cy="499493"/>
          </a:xfrm>
        </p:spPr>
        <p:txBody>
          <a:bodyPr/>
          <a:lstStyle/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General Counsel, AOC 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6F3322C-1834-9262-62D6-069AE0080BB2}"/>
              </a:ext>
            </a:extLst>
          </p:cNvPr>
          <p:cNvSpPr>
            <a:spLocks noGrp="1"/>
          </p:cNvSpPr>
          <p:nvPr>
            <p:ph type="body" sz="half" idx="24"/>
          </p:nvPr>
        </p:nvSpPr>
        <p:spPr>
          <a:xfrm>
            <a:off x="1327701" y="4340867"/>
            <a:ext cx="3256674" cy="499493"/>
          </a:xfrm>
        </p:spPr>
        <p:txBody>
          <a:bodyPr>
            <a:normAutofit/>
          </a:bodyPr>
          <a:lstStyle/>
          <a:p>
            <a:r>
              <a:rPr lang="en-US" sz="2100">
                <a:solidFill>
                  <a:schemeClr val="tx1"/>
                </a:solidFill>
              </a:rPr>
              <a:t>Drew Haile 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EAFE7FF6-AA99-1C70-1BD3-B4FFD8FEC4B6}"/>
              </a:ext>
            </a:extLst>
          </p:cNvPr>
          <p:cNvSpPr>
            <a:spLocks noGrp="1"/>
          </p:cNvSpPr>
          <p:nvPr>
            <p:ph type="body" sz="half" idx="25"/>
          </p:nvPr>
        </p:nvSpPr>
        <p:spPr>
          <a:xfrm>
            <a:off x="4854692" y="4580651"/>
            <a:ext cx="3256674" cy="499493"/>
          </a:xfrm>
        </p:spPr>
        <p:txBody>
          <a:bodyPr>
            <a:noAutofit/>
          </a:bodyPr>
          <a:lstStyle/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eCourt Program Manager, AOC </a:t>
            </a:r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A0AD17F-3B5E-6DA5-6E5B-CE367AABBB87}"/>
              </a:ext>
            </a:extLst>
          </p:cNvPr>
          <p:cNvSpPr>
            <a:spLocks noGrp="1"/>
          </p:cNvSpPr>
          <p:nvPr>
            <p:ph type="body" sz="half" idx="26"/>
          </p:nvPr>
        </p:nvSpPr>
        <p:spPr>
          <a:xfrm>
            <a:off x="8767262" y="4666701"/>
            <a:ext cx="3256674" cy="49949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Lead Business Analyst, AOC 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7EBAA85-0353-3DB6-3A32-FD2B116A3947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2"/>
          <a:srcRect t="14220" b="14220"/>
          <a:stretch/>
        </p:blipFill>
        <p:spPr>
          <a:xfrm>
            <a:off x="977066" y="1534971"/>
            <a:ext cx="687948" cy="688804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4CF6C278-5659-5264-4ADF-DA7A0D8AAF1B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3"/>
          <a:srcRect t="14220" b="14220"/>
          <a:stretch/>
        </p:blipFill>
        <p:spPr>
          <a:xfrm>
            <a:off x="6543027" y="1532751"/>
            <a:ext cx="647254" cy="648060"/>
          </a:xfrm>
        </p:spPr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8EDF204-EB4B-E5E8-431E-F2F83775AFB9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4"/>
          <a:srcRect t="14286" b="14286"/>
          <a:stretch/>
        </p:blipFill>
        <p:spPr>
          <a:xfrm>
            <a:off x="1320801" y="3670526"/>
            <a:ext cx="691924" cy="691923"/>
          </a:xfrm>
        </p:spPr>
      </p:pic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0CE6ECFF-BF68-60F2-4E94-9DA2EEB36143}"/>
              </a:ext>
            </a:extLst>
          </p:cNvPr>
          <p:cNvPicPr>
            <a:picLocks noGrp="1" noChangeAspect="1"/>
          </p:cNvPicPr>
          <p:nvPr>
            <p:ph type="pic" sz="quarter" idx="31"/>
          </p:nvPr>
        </p:nvPicPr>
        <p:blipFill>
          <a:blip r:embed="rId5"/>
          <a:srcRect l="91" r="91"/>
          <a:stretch/>
        </p:blipFill>
        <p:spPr>
          <a:xfrm>
            <a:off x="4874326" y="3622478"/>
            <a:ext cx="691063" cy="691923"/>
          </a:xfrm>
        </p:spPr>
      </p:pic>
      <p:pic>
        <p:nvPicPr>
          <p:cNvPr id="29" name="Picture Placeholder 28">
            <a:extLst>
              <a:ext uri="{FF2B5EF4-FFF2-40B4-BE49-F238E27FC236}">
                <a16:creationId xmlns:a16="http://schemas.microsoft.com/office/drawing/2014/main" id="{607BFCEE-17F8-CF30-2EBD-DFA767128926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6"/>
          <a:srcRect t="8665" b="8665"/>
          <a:stretch/>
        </p:blipFill>
        <p:spPr>
          <a:xfrm>
            <a:off x="8767262" y="3631306"/>
            <a:ext cx="691063" cy="691923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6CBB0-AAF2-0604-4939-7ACB37E07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DD5F1-D7F1-4834-B152-F854B87AEE6E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FAB6EFFA-B8FD-D607-0986-5AF186998919}"/>
              </a:ext>
            </a:extLst>
          </p:cNvPr>
          <p:cNvPicPr>
            <a:picLocks noGrp="1" noChangeAspect="1"/>
          </p:cNvPicPr>
          <p:nvPr>
            <p:ph type="pic" sz="quarter" idx="28"/>
          </p:nvPr>
        </p:nvPicPr>
        <p:blipFill>
          <a:blip r:embed="rId7"/>
          <a:srcRect t="14112" b="14112"/>
          <a:stretch/>
        </p:blipFill>
        <p:spPr>
          <a:xfrm>
            <a:off x="3616804" y="1539456"/>
            <a:ext cx="647254" cy="648060"/>
          </a:xfrm>
        </p:spPr>
      </p:pic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E17F5099-7A76-EB7F-2AFB-F4FB6F2587A9}"/>
              </a:ext>
            </a:extLst>
          </p:cNvPr>
          <p:cNvSpPr txBox="1">
            <a:spLocks/>
          </p:cNvSpPr>
          <p:nvPr/>
        </p:nvSpPr>
        <p:spPr>
          <a:xfrm>
            <a:off x="1321040" y="4634202"/>
            <a:ext cx="3256674" cy="4994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Garamond Premr Pro Med Subh" panose="02020502060506020403" pitchFamily="18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Chief Deputy Clerk, Supreme Court</a:t>
            </a:r>
          </a:p>
        </p:txBody>
      </p:sp>
      <p:pic>
        <p:nvPicPr>
          <p:cNvPr id="17" name="Picture Placeholder 23">
            <a:extLst>
              <a:ext uri="{FF2B5EF4-FFF2-40B4-BE49-F238E27FC236}">
                <a16:creationId xmlns:a16="http://schemas.microsoft.com/office/drawing/2014/main" id="{A5F28420-061D-241C-0768-32BF0544A79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17697" b="17697"/>
          <a:stretch/>
        </p:blipFill>
        <p:spPr>
          <a:xfrm>
            <a:off x="9238602" y="1513258"/>
            <a:ext cx="647254" cy="648060"/>
          </a:xfrm>
          <a:prstGeom prst="ellipse">
            <a:avLst/>
          </a:prstGeom>
          <a:noFill/>
          <a:ln w="19050">
            <a:noFill/>
          </a:ln>
        </p:spPr>
      </p:pic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F207FD21-0A09-2D25-35BD-EEAE14D5800A}"/>
              </a:ext>
            </a:extLst>
          </p:cNvPr>
          <p:cNvSpPr txBox="1">
            <a:spLocks/>
          </p:cNvSpPr>
          <p:nvPr/>
        </p:nvSpPr>
        <p:spPr>
          <a:xfrm>
            <a:off x="9224206" y="2239355"/>
            <a:ext cx="3256674" cy="4994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25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Garamond Premr Pro Med Subh" panose="02020502060506020403" pitchFamily="18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Calibri"/>
                <a:ea typeface="Calibri"/>
                <a:cs typeface="Calibri"/>
              </a:rPr>
              <a:t>Elizabeth Lucas </a:t>
            </a:r>
          </a:p>
        </p:txBody>
      </p:sp>
      <p:sp>
        <p:nvSpPr>
          <p:cNvPr id="20" name="Text Placeholder 11">
            <a:extLst>
              <a:ext uri="{FF2B5EF4-FFF2-40B4-BE49-F238E27FC236}">
                <a16:creationId xmlns:a16="http://schemas.microsoft.com/office/drawing/2014/main" id="{6DEFB126-2B07-10DC-82EC-B91EF33A5EA6}"/>
              </a:ext>
            </a:extLst>
          </p:cNvPr>
          <p:cNvSpPr txBox="1">
            <a:spLocks/>
          </p:cNvSpPr>
          <p:nvPr/>
        </p:nvSpPr>
        <p:spPr>
          <a:xfrm>
            <a:off x="9224206" y="2563922"/>
            <a:ext cx="2634419" cy="49949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lang="en-US" sz="1600" b="1" i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b="0" kern="1200">
                <a:solidFill>
                  <a:schemeClr val="tx1"/>
                </a:solidFill>
                <a:latin typeface="Garamond Premr Pro Med Subh" panose="02020502060506020403" pitchFamily="18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Director of Implementation and Court Services, AOC </a:t>
            </a:r>
          </a:p>
        </p:txBody>
      </p:sp>
    </p:spTree>
    <p:extLst>
      <p:ext uri="{BB962C8B-B14F-4D97-AF65-F5344CB8AC3E}">
        <p14:creationId xmlns:p14="http://schemas.microsoft.com/office/powerpoint/2010/main" val="3521877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A65C9-208C-6272-5132-28F922A73D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12758" y="5472107"/>
            <a:ext cx="8807116" cy="915873"/>
          </a:xfrm>
        </p:spPr>
        <p:txBody>
          <a:bodyPr anchor="b">
            <a:normAutofit fontScale="90000"/>
          </a:bodyPr>
          <a:lstStyle/>
          <a:p>
            <a:r>
              <a:rPr lang="en-US">
                <a:latin typeface="Garamond Premr Pro Smbd Capt"/>
              </a:rPr>
              <a:t>eCourts in Focus:  History and Enduring Importance</a:t>
            </a:r>
            <a:endParaRPr lang="en-US"/>
          </a:p>
        </p:txBody>
      </p:sp>
      <p:sp>
        <p:nvSpPr>
          <p:cNvPr id="21" name="Slide Number Placeholder 20" hidden="1">
            <a:extLst>
              <a:ext uri="{FF2B5EF4-FFF2-40B4-BE49-F238E27FC236}">
                <a16:creationId xmlns:a16="http://schemas.microsoft.com/office/drawing/2014/main" id="{89FB7857-65C8-FA93-1332-0D15A6D004EE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265113"/>
            <a:ext cx="2743200" cy="365125"/>
          </a:xfrm>
        </p:spPr>
        <p:txBody>
          <a:bodyPr/>
          <a:lstStyle/>
          <a:p>
            <a:pPr>
              <a:spcAft>
                <a:spcPts val="600"/>
              </a:spcAft>
            </a:pPr>
            <a:fld id="{AD1DD5F1-D7F1-4834-B152-F854B87AEE6E}" type="slidenum">
              <a:rPr lang="en-US" smtClean="0"/>
              <a:pPr>
                <a:spcAft>
                  <a:spcPts val="600"/>
                </a:spcAft>
              </a:pPr>
              <a:t>4</a:t>
            </a:fld>
            <a:endParaRPr lang="en-US"/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17C70D7A-BEE0-FDA3-2BD0-E1CA324B60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5881" y="0"/>
            <a:ext cx="2743438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80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FA65C9-208C-6272-5132-28F922A73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519" y="630859"/>
            <a:ext cx="4143555" cy="15365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Next Generation eCourts</a:t>
            </a:r>
            <a:endParaRPr lang="en-US" sz="3100" b="1" kern="1200">
              <a:latin typeface="Garamond Premr Pro Smbd Capt" panose="02020602060506020403" pitchFamily="18" charset="0"/>
              <a:ea typeface="+mj-ea"/>
              <a:cs typeface="+mj-cs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CA3D042-D1C8-B654-BBFC-F6D9D973B3D0}"/>
              </a:ext>
            </a:extLst>
          </p:cNvPr>
          <p:cNvSpPr txBox="1">
            <a:spLocks/>
          </p:cNvSpPr>
          <p:nvPr/>
        </p:nvSpPr>
        <p:spPr>
          <a:xfrm>
            <a:off x="622084" y="2552424"/>
            <a:ext cx="4559068" cy="277325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1" kern="1200">
                <a:solidFill>
                  <a:schemeClr val="tx1"/>
                </a:solidFill>
                <a:latin typeface="Garamond Premr Pro Med Subh" panose="02020502060506020403" pitchFamily="18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kern="1200">
                <a:solidFill>
                  <a:schemeClr val="tx1"/>
                </a:solidFill>
                <a:latin typeface="Garamond Premr Pro Med Subh" panose="02020502060506020403" pitchFamily="18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  <a:buNone/>
            </a:pPr>
            <a:r>
              <a:rPr 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Implement</a:t>
            </a:r>
            <a:r>
              <a:rPr lang="en-US" sz="20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 a vendor solution(s) with a proven track record enabling the KCOJ to fulfill the vision of moving toward an electronic case record. </a:t>
            </a:r>
          </a:p>
          <a:p>
            <a:pPr marL="180000" indent="-180000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endParaRPr lang="en-US" sz="2000" b="1" i="0" kern="120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79705" indent="-179705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sz="20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Next Generation Case Management System</a:t>
            </a:r>
          </a:p>
          <a:p>
            <a:pPr marL="179705" indent="-179705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sz="2000" b="1" i="0" kern="1200" err="1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eFiling</a:t>
            </a:r>
            <a:r>
              <a:rPr lang="en-US" sz="20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 &amp; </a:t>
            </a:r>
            <a:r>
              <a:rPr lang="en-US" sz="2000" b="1" i="0" kern="1200" err="1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eFiling</a:t>
            </a:r>
            <a:r>
              <a:rPr lang="en-US" sz="20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 Processing</a:t>
            </a:r>
          </a:p>
          <a:p>
            <a:pPr marL="179705" indent="-179705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r>
              <a:rPr lang="en-US" sz="2000" b="1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/>
                <a:ea typeface="Calibri"/>
                <a:cs typeface="Calibri"/>
              </a:rPr>
              <a:t>Judicial Tools</a:t>
            </a:r>
          </a:p>
          <a:p>
            <a:pPr marL="180000" indent="-180000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endParaRPr lang="en-US" sz="1600" b="1" i="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  <a:p>
            <a:pPr marL="180000" indent="-180000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endParaRPr lang="en-US" sz="1600" b="1" i="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  <a:p>
            <a:pPr marL="180000" indent="-180000">
              <a:lnSpc>
                <a:spcPct val="100000"/>
              </a:lnSpc>
              <a:spcBef>
                <a:spcPts val="600"/>
              </a:spcBef>
              <a:buClr>
                <a:schemeClr val="bg2"/>
              </a:buClr>
            </a:pPr>
            <a:endParaRPr lang="en-US" sz="1600" b="1" i="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Slide Number Placeholder 20">
            <a:extLst>
              <a:ext uri="{FF2B5EF4-FFF2-40B4-BE49-F238E27FC236}">
                <a16:creationId xmlns:a16="http://schemas.microsoft.com/office/drawing/2014/main" id="{89FB7857-65C8-FA93-1332-0D15A6D004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49751" y="265734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AD1DD5F1-D7F1-4834-B152-F854B87AEE6E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45E610-AB21-2643-B921-ABC4DA7D9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857" y="5710667"/>
            <a:ext cx="2743438" cy="137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423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4C0DD-06B8-BF01-D924-646933E0D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F3B308-31F3-F0FE-99B3-3DB896C973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6663"/>
            <a:ext cx="12191999" cy="6741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5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4B1529-6A95-DE76-FC1C-1208AEB29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le 2">
            <a:extLst>
              <a:ext uri="{FF2B5EF4-FFF2-40B4-BE49-F238E27FC236}">
                <a16:creationId xmlns:a16="http://schemas.microsoft.com/office/drawing/2014/main" id="{230F0270-6579-7575-34D6-E5686DAD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>
                <a:ln w="1270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Tyler’s Proven Track Record</a:t>
            </a:r>
          </a:p>
        </p:txBody>
      </p: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B66ECADC-D345-42BF-42DC-B2F1BE1B9B22}"/>
              </a:ext>
            </a:extLst>
          </p:cNvPr>
          <p:cNvGrpSpPr/>
          <p:nvPr/>
        </p:nvGrpSpPr>
        <p:grpSpPr>
          <a:xfrm>
            <a:off x="835848" y="2962071"/>
            <a:ext cx="1050288" cy="1493290"/>
            <a:chOff x="435591" y="2719779"/>
            <a:chExt cx="787716" cy="1119968"/>
          </a:xfrm>
        </p:grpSpPr>
        <p:grpSp>
          <p:nvGrpSpPr>
            <p:cNvPr id="40" name="Key: ECM Ind Courts">
              <a:extLst>
                <a:ext uri="{FF2B5EF4-FFF2-40B4-BE49-F238E27FC236}">
                  <a16:creationId xmlns:a16="http://schemas.microsoft.com/office/drawing/2014/main" id="{48F2F9A0-9691-78CE-A17D-FD4EDED460D5}"/>
                </a:ext>
              </a:extLst>
            </p:cNvPr>
            <p:cNvGrpSpPr/>
            <p:nvPr/>
          </p:nvGrpSpPr>
          <p:grpSpPr>
            <a:xfrm>
              <a:off x="435591" y="2719779"/>
              <a:ext cx="787716" cy="1119968"/>
              <a:chOff x="289439" y="1314791"/>
              <a:chExt cx="906278" cy="1288536"/>
            </a:xfrm>
          </p:grpSpPr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AA541F74-CC37-2A26-E6E6-C50DD318A1AE}"/>
                  </a:ext>
                </a:extLst>
              </p:cNvPr>
              <p:cNvSpPr/>
              <p:nvPr/>
            </p:nvSpPr>
            <p:spPr bwMode="auto">
              <a:xfrm>
                <a:off x="556722" y="1314791"/>
                <a:ext cx="371707" cy="371707"/>
              </a:xfrm>
              <a:prstGeom prst="rect">
                <a:avLst/>
              </a:prstGeom>
              <a:solidFill>
                <a:schemeClr val="accent1"/>
              </a:solidFill>
              <a:ln w="6350" cap="sq" algn="ctr">
                <a:noFill/>
                <a:miter lim="800000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414141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 Nova Light"/>
                  <a:ea typeface="+mn-ea"/>
                  <a:cs typeface="Tahoma" pitchFamily="34" charset="0"/>
                </a:endParaRP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FD1927C5-B9F3-660F-4BC8-2283B831F085}"/>
                  </a:ext>
                </a:extLst>
              </p:cNvPr>
              <p:cNvSpPr txBox="1"/>
              <p:nvPr/>
            </p:nvSpPr>
            <p:spPr bwMode="auto">
              <a:xfrm>
                <a:off x="289439" y="1956873"/>
                <a:ext cx="906278" cy="646454"/>
              </a:xfrm>
              <a:prstGeom prst="rect">
                <a:avLst/>
              </a:prstGeom>
              <a:noFill/>
              <a:ln w="12700" cap="sq" algn="ctr">
                <a:noFill/>
                <a:miter lim="800000"/>
                <a:headEnd/>
                <a:tailEnd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0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 Nova Light"/>
                    <a:ea typeface="+mn-ea"/>
                    <a:cs typeface="Tahoma" pitchFamily="34" charset="0"/>
                  </a:rPr>
                  <a:t>Enterprise 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0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 Nova Light"/>
                    <a:ea typeface="+mn-ea"/>
                    <a:cs typeface="Tahoma" pitchFamily="34" charset="0"/>
                  </a:rPr>
                  <a:t>Case Manager</a:t>
                </a:r>
                <a:br>
                  <a:rPr kumimoji="0" lang="en-US" sz="1067" b="0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 Nova Light"/>
                    <a:ea typeface="+mn-ea"/>
                    <a:cs typeface="Tahoma" pitchFamily="34" charset="0"/>
                  </a:rPr>
                </a:br>
                <a:r>
                  <a:rPr kumimoji="0" lang="en-US" sz="1067" b="1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"/>
                    <a:ea typeface="+mn-ea"/>
                    <a:cs typeface="Tahoma" pitchFamily="34" charset="0"/>
                  </a:rPr>
                  <a:t>Non-Unified 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1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"/>
                    <a:ea typeface="+mn-ea"/>
                    <a:cs typeface="Tahoma" pitchFamily="34" charset="0"/>
                  </a:rPr>
                  <a:t>States</a:t>
                </a:r>
              </a:p>
            </p:txBody>
          </p:sp>
        </p:grp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C4F1A42C-A69F-0BFA-6151-2CE2A694F2FE}"/>
                </a:ext>
              </a:extLst>
            </p:cNvPr>
            <p:cNvSpPr txBox="1"/>
            <p:nvPr/>
          </p:nvSpPr>
          <p:spPr bwMode="auto">
            <a:xfrm>
              <a:off x="647562" y="3063278"/>
              <a:ext cx="366927" cy="315423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/>
            </a:ln>
            <a:effectLst/>
          </p:spPr>
          <p:txBody>
            <a:bodyPr wrap="none" rtlCol="0" anchor="ctr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1" i="0" u="none" strike="noStrike" kern="1200" cap="none" spc="0" normalizeH="0" baseline="0" noProof="0">
                  <a:ln>
                    <a:noFill/>
                  </a:ln>
                  <a:solidFill>
                    <a:srgbClr val="414141"/>
                  </a:solidFill>
                  <a:effectLst/>
                  <a:uLnTx/>
                  <a:uFillTx/>
                  <a:latin typeface="Arial"/>
                  <a:ea typeface="+mn-ea"/>
                  <a:cs typeface="Tahoma" pitchFamily="34" charset="0"/>
                </a:rPr>
                <a:t>13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AE021AD-A6CE-B4A1-A719-C3655C92508C}"/>
              </a:ext>
            </a:extLst>
          </p:cNvPr>
          <p:cNvGrpSpPr/>
          <p:nvPr/>
        </p:nvGrpSpPr>
        <p:grpSpPr>
          <a:xfrm>
            <a:off x="818212" y="1550593"/>
            <a:ext cx="1085554" cy="1313781"/>
            <a:chOff x="818212" y="1550593"/>
            <a:chExt cx="1085554" cy="1313781"/>
          </a:xfrm>
        </p:grpSpPr>
        <p:grpSp>
          <p:nvGrpSpPr>
            <p:cNvPr id="37" name="Key: ECM Statewide">
              <a:extLst>
                <a:ext uri="{FF2B5EF4-FFF2-40B4-BE49-F238E27FC236}">
                  <a16:creationId xmlns:a16="http://schemas.microsoft.com/office/drawing/2014/main" id="{2E7BCC09-3517-075D-9824-595F98A5A51A}"/>
                </a:ext>
              </a:extLst>
            </p:cNvPr>
            <p:cNvGrpSpPr/>
            <p:nvPr/>
          </p:nvGrpSpPr>
          <p:grpSpPr>
            <a:xfrm>
              <a:off x="818212" y="1550593"/>
              <a:ext cx="1085554" cy="1313781"/>
              <a:chOff x="274225" y="438615"/>
              <a:chExt cx="936707" cy="1133643"/>
            </a:xfrm>
          </p:grpSpPr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93DB9EA2-02DE-E87B-3711-6B98D83F5C34}"/>
                  </a:ext>
                </a:extLst>
              </p:cNvPr>
              <p:cNvSpPr/>
              <p:nvPr/>
            </p:nvSpPr>
            <p:spPr bwMode="auto">
              <a:xfrm>
                <a:off x="556722" y="438615"/>
                <a:ext cx="371707" cy="371707"/>
              </a:xfrm>
              <a:prstGeom prst="rect">
                <a:avLst/>
              </a:prstGeom>
              <a:solidFill>
                <a:schemeClr val="tx2"/>
              </a:solidFill>
              <a:ln w="6350" cap="sq" algn="ctr">
                <a:noFill/>
                <a:miter lim="800000"/>
                <a:headEnd/>
                <a:tailEnd/>
              </a:ln>
              <a:effectLst/>
            </p:spPr>
            <p:txBody>
              <a:bodyPr wrap="none" rtlCol="0" anchor="ctr"/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414141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Arial Nova Light"/>
                  <a:ea typeface="+mn-ea"/>
                  <a:cs typeface="Tahoma" pitchFamily="34" charset="0"/>
                </a:endParaRPr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78CDE315-462F-AD90-2F99-4AE6E87EAC3D}"/>
                  </a:ext>
                </a:extLst>
              </p:cNvPr>
              <p:cNvSpPr txBox="1"/>
              <p:nvPr/>
            </p:nvSpPr>
            <p:spPr bwMode="auto">
              <a:xfrm>
                <a:off x="274225" y="1067497"/>
                <a:ext cx="936707" cy="504761"/>
              </a:xfrm>
              <a:prstGeom prst="rect">
                <a:avLst/>
              </a:prstGeom>
              <a:noFill/>
              <a:ln w="12700" cap="sq" algn="ctr">
                <a:noFill/>
                <a:miter lim="800000"/>
                <a:headEnd/>
                <a:tailEnd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0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 Nova Light"/>
                    <a:ea typeface="+mn-ea"/>
                    <a:cs typeface="Tahoma" pitchFamily="34" charset="0"/>
                  </a:rPr>
                  <a:t>Enterprise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0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 Nova Light"/>
                    <a:ea typeface="+mn-ea"/>
                    <a:cs typeface="Tahoma" pitchFamily="34" charset="0"/>
                  </a:rPr>
                  <a:t> Case Manager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67" b="1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"/>
                    <a:ea typeface="+mn-ea"/>
                    <a:cs typeface="Tahoma" pitchFamily="34" charset="0"/>
                  </a:rPr>
                  <a:t>Statewide</a:t>
                </a:r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7679B3FA-E2CA-B6DB-2C18-270354A7CDB2}"/>
                </a:ext>
              </a:extLst>
            </p:cNvPr>
            <p:cNvSpPr txBox="1"/>
            <p:nvPr/>
          </p:nvSpPr>
          <p:spPr bwMode="auto">
            <a:xfrm>
              <a:off x="1118476" y="1999006"/>
              <a:ext cx="489236" cy="420564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/>
            </a:ln>
            <a:effectLst/>
          </p:spPr>
          <p:txBody>
            <a:bodyPr wrap="none" rtlCol="0" anchor="ctr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133" b="1" i="0" u="none" strike="noStrike" kern="1200" cap="none" spc="0" normalizeH="0" baseline="0" noProof="0">
                  <a:ln>
                    <a:noFill/>
                  </a:ln>
                  <a:solidFill>
                    <a:srgbClr val="414141"/>
                  </a:solidFill>
                  <a:effectLst/>
                  <a:uLnTx/>
                  <a:uFillTx/>
                  <a:latin typeface="Arial"/>
                  <a:ea typeface="+mn-ea"/>
                  <a:cs typeface="Tahoma" pitchFamily="34" charset="0"/>
                </a:rPr>
                <a:t>16</a:t>
              </a:r>
            </a:p>
          </p:txBody>
        </p:sp>
        <p:pic>
          <p:nvPicPr>
            <p:cNvPr id="121" name="Court Icon">
              <a:extLst>
                <a:ext uri="{FF2B5EF4-FFF2-40B4-BE49-F238E27FC236}">
                  <a16:creationId xmlns:a16="http://schemas.microsoft.com/office/drawing/2014/main" id="{DCE19295-AD8C-CF7F-9BAE-447FF41B2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203336" y="1602067"/>
              <a:ext cx="325021" cy="325021"/>
            </a:xfrm>
            <a:prstGeom prst="rect">
              <a:avLst/>
            </a:prstGeom>
          </p:spPr>
        </p:pic>
      </p:grpSp>
      <p:pic>
        <p:nvPicPr>
          <p:cNvPr id="122" name="Court Icon">
            <a:extLst>
              <a:ext uri="{FF2B5EF4-FFF2-40B4-BE49-F238E27FC236}">
                <a16:creationId xmlns:a16="http://schemas.microsoft.com/office/drawing/2014/main" id="{41BF8D1A-956E-C37B-7451-EBD0DF8F7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03336" y="3015295"/>
            <a:ext cx="325021" cy="325021"/>
          </a:xfrm>
          <a:prstGeom prst="rect">
            <a:avLst/>
          </a:prstGeom>
        </p:spPr>
      </p:pic>
      <p:grpSp>
        <p:nvGrpSpPr>
          <p:cNvPr id="123" name="Group 122">
            <a:extLst>
              <a:ext uri="{FF2B5EF4-FFF2-40B4-BE49-F238E27FC236}">
                <a16:creationId xmlns:a16="http://schemas.microsoft.com/office/drawing/2014/main" id="{216F6204-902B-77C3-97A1-FF3FC527F9DF}"/>
              </a:ext>
            </a:extLst>
          </p:cNvPr>
          <p:cNvGrpSpPr/>
          <p:nvPr/>
        </p:nvGrpSpPr>
        <p:grpSpPr>
          <a:xfrm>
            <a:off x="302643" y="4566168"/>
            <a:ext cx="2123528" cy="1775674"/>
            <a:chOff x="252234" y="3605264"/>
            <a:chExt cx="1592646" cy="1331754"/>
          </a:xfrm>
        </p:grpSpPr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144E03FE-B595-4DC1-B2D0-0BF8E428EA06}"/>
                </a:ext>
              </a:extLst>
            </p:cNvPr>
            <p:cNvSpPr txBox="1"/>
            <p:nvPr/>
          </p:nvSpPr>
          <p:spPr bwMode="auto">
            <a:xfrm>
              <a:off x="252234" y="4729269"/>
              <a:ext cx="1592646" cy="207749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 anchor="ctr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414141"/>
                  </a:solidFill>
                  <a:effectLst/>
                  <a:uLnTx/>
                  <a:uFillTx/>
                  <a:latin typeface="Arial Nova Light"/>
                  <a:ea typeface="+mn-ea"/>
                  <a:cs typeface="Tahoma" pitchFamily="34" charset="0"/>
                </a:rPr>
                <a:t>SERVING THE COURTS</a:t>
              </a: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"/>
                <a:ea typeface="+mn-ea"/>
                <a:cs typeface="Tahoma" pitchFamily="34" charset="0"/>
              </a:endParaRPr>
            </a:p>
          </p:txBody>
        </p: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72E69C31-B3C8-AA46-B022-6D6DC8C7DC1B}"/>
                </a:ext>
              </a:extLst>
            </p:cNvPr>
            <p:cNvGrpSpPr/>
            <p:nvPr/>
          </p:nvGrpSpPr>
          <p:grpSpPr>
            <a:xfrm>
              <a:off x="501476" y="3605264"/>
              <a:ext cx="1094163" cy="1155564"/>
              <a:chOff x="371896" y="3079988"/>
              <a:chExt cx="1094163" cy="1155564"/>
            </a:xfrm>
          </p:grpSpPr>
          <p:pic>
            <p:nvPicPr>
              <p:cNvPr id="126" name="Graphic 125" descr="Wreath with solid fill">
                <a:extLst>
                  <a:ext uri="{FF2B5EF4-FFF2-40B4-BE49-F238E27FC236}">
                    <a16:creationId xmlns:a16="http://schemas.microsoft.com/office/drawing/2014/main" id="{FA4D1EC5-77A2-2C76-1D09-D304987B0F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71896" y="3079988"/>
                <a:ext cx="1094163" cy="1094163"/>
              </a:xfrm>
              <a:prstGeom prst="rect">
                <a:avLst/>
              </a:prstGeom>
            </p:spPr>
          </p:pic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4D2151E4-6208-3598-9BBE-1C4823BB602D}"/>
                  </a:ext>
                </a:extLst>
              </p:cNvPr>
              <p:cNvSpPr txBox="1"/>
              <p:nvPr/>
            </p:nvSpPr>
            <p:spPr bwMode="auto">
              <a:xfrm>
                <a:off x="516794" y="3405079"/>
                <a:ext cx="810713" cy="438581"/>
              </a:xfrm>
              <a:prstGeom prst="rect">
                <a:avLst/>
              </a:prstGeom>
              <a:noFill/>
              <a:ln w="12700" cap="sq" algn="ctr">
                <a:noFill/>
                <a:miter lim="800000"/>
                <a:headEnd/>
                <a:tailEnd/>
              </a:ln>
              <a:effectLst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1" i="0" u="none" strike="noStrike" kern="1200" cap="none" spc="0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"/>
                    <a:ea typeface="+mn-ea"/>
                    <a:cs typeface="Tahoma" pitchFamily="34" charset="0"/>
                  </a:rPr>
                  <a:t>35</a:t>
                </a:r>
                <a:endParaRPr kumimoji="0" lang="en-US" sz="3200" b="1" i="0" u="none" strike="noStrike" kern="1200" cap="none" spc="0" normalizeH="0" baseline="30000" noProof="0">
                  <a:ln>
                    <a:noFill/>
                  </a:ln>
                  <a:solidFill>
                    <a:srgbClr val="414141"/>
                  </a:solidFill>
                  <a:effectLst/>
                  <a:uLnTx/>
                  <a:uFillTx/>
                  <a:latin typeface="Arial"/>
                  <a:ea typeface="+mn-ea"/>
                  <a:cs typeface="Tahoma" pitchFamily="34" charset="0"/>
                </a:endParaRPr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4F83AAB4-A516-4FD0-4ED8-99E229005FE1}"/>
                  </a:ext>
                </a:extLst>
              </p:cNvPr>
              <p:cNvSpPr txBox="1"/>
              <p:nvPr/>
            </p:nvSpPr>
            <p:spPr bwMode="auto">
              <a:xfrm>
                <a:off x="532615" y="4027803"/>
                <a:ext cx="791563" cy="207749"/>
              </a:xfrm>
              <a:prstGeom prst="rect">
                <a:avLst/>
              </a:prstGeom>
              <a:noFill/>
              <a:ln w="12700" cap="sq" algn="ctr">
                <a:noFill/>
                <a:miter lim="800000"/>
                <a:headEnd/>
                <a:tailEnd/>
              </a:ln>
              <a:effectLst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200" b="1" i="0" u="none" strike="noStrike" kern="1200" cap="none" spc="533" normalizeH="0" baseline="0" noProof="0">
                    <a:ln>
                      <a:noFill/>
                    </a:ln>
                    <a:solidFill>
                      <a:srgbClr val="414141"/>
                    </a:solidFill>
                    <a:effectLst/>
                    <a:uLnTx/>
                    <a:uFillTx/>
                    <a:latin typeface="Arial"/>
                    <a:ea typeface="+mn-ea"/>
                    <a:cs typeface="Tahoma" pitchFamily="34" charset="0"/>
                  </a:rPr>
                  <a:t>YEARS</a:t>
                </a:r>
              </a:p>
            </p:txBody>
          </p:sp>
        </p:grpSp>
      </p:grpSp>
      <p:grpSp>
        <p:nvGrpSpPr>
          <p:cNvPr id="195" name="Group 194">
            <a:extLst>
              <a:ext uri="{FF2B5EF4-FFF2-40B4-BE49-F238E27FC236}">
                <a16:creationId xmlns:a16="http://schemas.microsoft.com/office/drawing/2014/main" id="{D38D89AF-FA70-DD22-479F-443D44A62892}"/>
              </a:ext>
            </a:extLst>
          </p:cNvPr>
          <p:cNvGrpSpPr/>
          <p:nvPr/>
        </p:nvGrpSpPr>
        <p:grpSpPr>
          <a:xfrm>
            <a:off x="2204911" y="836793"/>
            <a:ext cx="9481304" cy="5321881"/>
            <a:chOff x="2204911" y="836793"/>
            <a:chExt cx="9481304" cy="5321881"/>
          </a:xfrm>
        </p:grpSpPr>
        <p:sp>
          <p:nvSpPr>
            <p:cNvPr id="67" name="Freeform 66">
              <a:extLst>
                <a:ext uri="{FF2B5EF4-FFF2-40B4-BE49-F238E27FC236}">
                  <a16:creationId xmlns:a16="http://schemas.microsoft.com/office/drawing/2014/main" id="{77CA1A22-120B-5A57-E16C-1D2C89F6F3C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097" y="836794"/>
              <a:ext cx="1074913" cy="810507"/>
            </a:xfrm>
            <a:custGeom>
              <a:avLst/>
              <a:gdLst/>
              <a:ahLst/>
              <a:cxnLst>
                <a:cxn ang="0">
                  <a:pos x="1178" y="303"/>
                </a:cxn>
                <a:cxn ang="0">
                  <a:pos x="1092" y="679"/>
                </a:cxn>
                <a:cxn ang="0">
                  <a:pos x="1063" y="779"/>
                </a:cxn>
                <a:cxn ang="0">
                  <a:pos x="1054" y="794"/>
                </a:cxn>
                <a:cxn ang="0">
                  <a:pos x="1061" y="813"/>
                </a:cxn>
                <a:cxn ang="0">
                  <a:pos x="1064" y="830"/>
                </a:cxn>
                <a:cxn ang="0">
                  <a:pos x="1056" y="879"/>
                </a:cxn>
                <a:cxn ang="0">
                  <a:pos x="699" y="800"/>
                </a:cxn>
                <a:cxn ang="0">
                  <a:pos x="635" y="804"/>
                </a:cxn>
                <a:cxn ang="0">
                  <a:pos x="473" y="804"/>
                </a:cxn>
                <a:cxn ang="0">
                  <a:pos x="437" y="804"/>
                </a:cxn>
                <a:cxn ang="0">
                  <a:pos x="402" y="794"/>
                </a:cxn>
                <a:cxn ang="0">
                  <a:pos x="374" y="775"/>
                </a:cxn>
                <a:cxn ang="0">
                  <a:pos x="306" y="755"/>
                </a:cxn>
                <a:cxn ang="0">
                  <a:pos x="186" y="752"/>
                </a:cxn>
                <a:cxn ang="0">
                  <a:pos x="157" y="719"/>
                </a:cxn>
                <a:cxn ang="0">
                  <a:pos x="165" y="679"/>
                </a:cxn>
                <a:cxn ang="0">
                  <a:pos x="164" y="648"/>
                </a:cxn>
                <a:cxn ang="0">
                  <a:pos x="152" y="614"/>
                </a:cxn>
                <a:cxn ang="0">
                  <a:pos x="139" y="598"/>
                </a:cxn>
                <a:cxn ang="0">
                  <a:pos x="94" y="584"/>
                </a:cxn>
                <a:cxn ang="0">
                  <a:pos x="90" y="572"/>
                </a:cxn>
                <a:cxn ang="0">
                  <a:pos x="77" y="561"/>
                </a:cxn>
                <a:cxn ang="0">
                  <a:pos x="48" y="560"/>
                </a:cxn>
                <a:cxn ang="0">
                  <a:pos x="4" y="507"/>
                </a:cxn>
                <a:cxn ang="0">
                  <a:pos x="23" y="487"/>
                </a:cxn>
                <a:cxn ang="0">
                  <a:pos x="33" y="469"/>
                </a:cxn>
                <a:cxn ang="0">
                  <a:pos x="41" y="447"/>
                </a:cxn>
                <a:cxn ang="0">
                  <a:pos x="66" y="404"/>
                </a:cxn>
                <a:cxn ang="0">
                  <a:pos x="37" y="362"/>
                </a:cxn>
                <a:cxn ang="0">
                  <a:pos x="37" y="275"/>
                </a:cxn>
                <a:cxn ang="0">
                  <a:pos x="14" y="108"/>
                </a:cxn>
                <a:cxn ang="0">
                  <a:pos x="97" y="99"/>
                </a:cxn>
                <a:cxn ang="0">
                  <a:pos x="226" y="165"/>
                </a:cxn>
                <a:cxn ang="0">
                  <a:pos x="265" y="199"/>
                </a:cxn>
                <a:cxn ang="0">
                  <a:pos x="293" y="257"/>
                </a:cxn>
                <a:cxn ang="0">
                  <a:pos x="215" y="337"/>
                </a:cxn>
                <a:cxn ang="0">
                  <a:pos x="258" y="304"/>
                </a:cxn>
                <a:cxn ang="0">
                  <a:pos x="323" y="283"/>
                </a:cxn>
                <a:cxn ang="0">
                  <a:pos x="241" y="374"/>
                </a:cxn>
                <a:cxn ang="0">
                  <a:pos x="233" y="428"/>
                </a:cxn>
                <a:cxn ang="0">
                  <a:pos x="302" y="382"/>
                </a:cxn>
                <a:cxn ang="0">
                  <a:pos x="348" y="279"/>
                </a:cxn>
                <a:cxn ang="0">
                  <a:pos x="363" y="196"/>
                </a:cxn>
                <a:cxn ang="0">
                  <a:pos x="337" y="175"/>
                </a:cxn>
                <a:cxn ang="0">
                  <a:pos x="351" y="250"/>
                </a:cxn>
                <a:cxn ang="0">
                  <a:pos x="325" y="213"/>
                </a:cxn>
                <a:cxn ang="0">
                  <a:pos x="341" y="150"/>
                </a:cxn>
                <a:cxn ang="0">
                  <a:pos x="366" y="132"/>
                </a:cxn>
                <a:cxn ang="0">
                  <a:pos x="370" y="67"/>
                </a:cxn>
                <a:cxn ang="0">
                  <a:pos x="351" y="0"/>
                </a:cxn>
                <a:cxn ang="0">
                  <a:pos x="673" y="89"/>
                </a:cxn>
                <a:cxn ang="0">
                  <a:pos x="1093" y="200"/>
                </a:cxn>
                <a:cxn ang="0">
                  <a:pos x="1145" y="210"/>
                </a:cxn>
              </a:cxnLst>
              <a:rect l="0" t="0" r="r" b="b"/>
              <a:pathLst>
                <a:path w="1196" h="883">
                  <a:moveTo>
                    <a:pt x="1196" y="218"/>
                  </a:moveTo>
                  <a:lnTo>
                    <a:pt x="1196" y="218"/>
                  </a:lnTo>
                  <a:lnTo>
                    <a:pt x="1178" y="303"/>
                  </a:lnTo>
                  <a:lnTo>
                    <a:pt x="1138" y="487"/>
                  </a:lnTo>
                  <a:lnTo>
                    <a:pt x="1114" y="589"/>
                  </a:lnTo>
                  <a:lnTo>
                    <a:pt x="1092" y="679"/>
                  </a:lnTo>
                  <a:lnTo>
                    <a:pt x="1074" y="747"/>
                  </a:lnTo>
                  <a:lnTo>
                    <a:pt x="1067" y="768"/>
                  </a:lnTo>
                  <a:lnTo>
                    <a:pt x="1063" y="779"/>
                  </a:lnTo>
                  <a:lnTo>
                    <a:pt x="1063" y="779"/>
                  </a:lnTo>
                  <a:lnTo>
                    <a:pt x="1057" y="787"/>
                  </a:lnTo>
                  <a:lnTo>
                    <a:pt x="1054" y="794"/>
                  </a:lnTo>
                  <a:lnTo>
                    <a:pt x="1054" y="800"/>
                  </a:lnTo>
                  <a:lnTo>
                    <a:pt x="1056" y="804"/>
                  </a:lnTo>
                  <a:lnTo>
                    <a:pt x="1061" y="813"/>
                  </a:lnTo>
                  <a:lnTo>
                    <a:pt x="1064" y="820"/>
                  </a:lnTo>
                  <a:lnTo>
                    <a:pt x="1064" y="830"/>
                  </a:lnTo>
                  <a:lnTo>
                    <a:pt x="1064" y="830"/>
                  </a:lnTo>
                  <a:lnTo>
                    <a:pt x="1063" y="851"/>
                  </a:lnTo>
                  <a:lnTo>
                    <a:pt x="1059" y="868"/>
                  </a:lnTo>
                  <a:lnTo>
                    <a:pt x="1056" y="879"/>
                  </a:lnTo>
                  <a:lnTo>
                    <a:pt x="1054" y="883"/>
                  </a:lnTo>
                  <a:lnTo>
                    <a:pt x="748" y="804"/>
                  </a:lnTo>
                  <a:lnTo>
                    <a:pt x="699" y="800"/>
                  </a:lnTo>
                  <a:lnTo>
                    <a:pt x="681" y="807"/>
                  </a:lnTo>
                  <a:lnTo>
                    <a:pt x="656" y="800"/>
                  </a:lnTo>
                  <a:lnTo>
                    <a:pt x="635" y="804"/>
                  </a:lnTo>
                  <a:lnTo>
                    <a:pt x="504" y="809"/>
                  </a:lnTo>
                  <a:lnTo>
                    <a:pt x="490" y="798"/>
                  </a:lnTo>
                  <a:lnTo>
                    <a:pt x="473" y="804"/>
                  </a:lnTo>
                  <a:lnTo>
                    <a:pt x="461" y="808"/>
                  </a:lnTo>
                  <a:lnTo>
                    <a:pt x="449" y="808"/>
                  </a:lnTo>
                  <a:lnTo>
                    <a:pt x="437" y="804"/>
                  </a:lnTo>
                  <a:lnTo>
                    <a:pt x="437" y="798"/>
                  </a:lnTo>
                  <a:lnTo>
                    <a:pt x="415" y="800"/>
                  </a:lnTo>
                  <a:lnTo>
                    <a:pt x="402" y="794"/>
                  </a:lnTo>
                  <a:lnTo>
                    <a:pt x="394" y="787"/>
                  </a:lnTo>
                  <a:lnTo>
                    <a:pt x="394" y="779"/>
                  </a:lnTo>
                  <a:lnTo>
                    <a:pt x="374" y="775"/>
                  </a:lnTo>
                  <a:lnTo>
                    <a:pt x="341" y="768"/>
                  </a:lnTo>
                  <a:lnTo>
                    <a:pt x="318" y="757"/>
                  </a:lnTo>
                  <a:lnTo>
                    <a:pt x="306" y="755"/>
                  </a:lnTo>
                  <a:lnTo>
                    <a:pt x="280" y="757"/>
                  </a:lnTo>
                  <a:lnTo>
                    <a:pt x="238" y="765"/>
                  </a:lnTo>
                  <a:lnTo>
                    <a:pt x="186" y="752"/>
                  </a:lnTo>
                  <a:lnTo>
                    <a:pt x="155" y="725"/>
                  </a:lnTo>
                  <a:lnTo>
                    <a:pt x="155" y="725"/>
                  </a:lnTo>
                  <a:lnTo>
                    <a:pt x="157" y="719"/>
                  </a:lnTo>
                  <a:lnTo>
                    <a:pt x="161" y="702"/>
                  </a:lnTo>
                  <a:lnTo>
                    <a:pt x="164" y="691"/>
                  </a:lnTo>
                  <a:lnTo>
                    <a:pt x="165" y="679"/>
                  </a:lnTo>
                  <a:lnTo>
                    <a:pt x="165" y="664"/>
                  </a:lnTo>
                  <a:lnTo>
                    <a:pt x="164" y="648"/>
                  </a:lnTo>
                  <a:lnTo>
                    <a:pt x="164" y="648"/>
                  </a:lnTo>
                  <a:lnTo>
                    <a:pt x="161" y="634"/>
                  </a:lnTo>
                  <a:lnTo>
                    <a:pt x="157" y="622"/>
                  </a:lnTo>
                  <a:lnTo>
                    <a:pt x="152" y="614"/>
                  </a:lnTo>
                  <a:lnTo>
                    <a:pt x="147" y="607"/>
                  </a:lnTo>
                  <a:lnTo>
                    <a:pt x="143" y="603"/>
                  </a:lnTo>
                  <a:lnTo>
                    <a:pt x="139" y="598"/>
                  </a:lnTo>
                  <a:lnTo>
                    <a:pt x="134" y="597"/>
                  </a:lnTo>
                  <a:lnTo>
                    <a:pt x="114" y="593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94" y="580"/>
                  </a:lnTo>
                  <a:lnTo>
                    <a:pt x="90" y="572"/>
                  </a:lnTo>
                  <a:lnTo>
                    <a:pt x="87" y="568"/>
                  </a:lnTo>
                  <a:lnTo>
                    <a:pt x="83" y="564"/>
                  </a:lnTo>
                  <a:lnTo>
                    <a:pt x="77" y="561"/>
                  </a:lnTo>
                  <a:lnTo>
                    <a:pt x="71" y="560"/>
                  </a:lnTo>
                  <a:lnTo>
                    <a:pt x="71" y="560"/>
                  </a:lnTo>
                  <a:lnTo>
                    <a:pt x="48" y="560"/>
                  </a:lnTo>
                  <a:lnTo>
                    <a:pt x="18" y="551"/>
                  </a:lnTo>
                  <a:lnTo>
                    <a:pt x="0" y="537"/>
                  </a:lnTo>
                  <a:lnTo>
                    <a:pt x="4" y="507"/>
                  </a:lnTo>
                  <a:lnTo>
                    <a:pt x="15" y="476"/>
                  </a:lnTo>
                  <a:lnTo>
                    <a:pt x="19" y="472"/>
                  </a:lnTo>
                  <a:lnTo>
                    <a:pt x="23" y="487"/>
                  </a:lnTo>
                  <a:lnTo>
                    <a:pt x="28" y="493"/>
                  </a:lnTo>
                  <a:lnTo>
                    <a:pt x="33" y="486"/>
                  </a:lnTo>
                  <a:lnTo>
                    <a:pt x="33" y="469"/>
                  </a:lnTo>
                  <a:lnTo>
                    <a:pt x="50" y="461"/>
                  </a:lnTo>
                  <a:lnTo>
                    <a:pt x="51" y="454"/>
                  </a:lnTo>
                  <a:lnTo>
                    <a:pt x="41" y="447"/>
                  </a:lnTo>
                  <a:lnTo>
                    <a:pt x="34" y="442"/>
                  </a:lnTo>
                  <a:lnTo>
                    <a:pt x="30" y="411"/>
                  </a:lnTo>
                  <a:lnTo>
                    <a:pt x="66" y="404"/>
                  </a:lnTo>
                  <a:lnTo>
                    <a:pt x="76" y="393"/>
                  </a:lnTo>
                  <a:lnTo>
                    <a:pt x="44" y="374"/>
                  </a:lnTo>
                  <a:lnTo>
                    <a:pt x="37" y="362"/>
                  </a:lnTo>
                  <a:lnTo>
                    <a:pt x="29" y="294"/>
                  </a:lnTo>
                  <a:lnTo>
                    <a:pt x="28" y="279"/>
                  </a:lnTo>
                  <a:lnTo>
                    <a:pt x="37" y="275"/>
                  </a:lnTo>
                  <a:lnTo>
                    <a:pt x="36" y="192"/>
                  </a:lnTo>
                  <a:lnTo>
                    <a:pt x="15" y="169"/>
                  </a:lnTo>
                  <a:lnTo>
                    <a:pt x="14" y="108"/>
                  </a:lnTo>
                  <a:lnTo>
                    <a:pt x="36" y="79"/>
                  </a:lnTo>
                  <a:lnTo>
                    <a:pt x="46" y="47"/>
                  </a:lnTo>
                  <a:lnTo>
                    <a:pt x="97" y="99"/>
                  </a:lnTo>
                  <a:lnTo>
                    <a:pt x="151" y="139"/>
                  </a:lnTo>
                  <a:lnTo>
                    <a:pt x="193" y="158"/>
                  </a:lnTo>
                  <a:lnTo>
                    <a:pt x="226" y="165"/>
                  </a:lnTo>
                  <a:lnTo>
                    <a:pt x="243" y="165"/>
                  </a:lnTo>
                  <a:lnTo>
                    <a:pt x="255" y="167"/>
                  </a:lnTo>
                  <a:lnTo>
                    <a:pt x="265" y="199"/>
                  </a:lnTo>
                  <a:lnTo>
                    <a:pt x="302" y="193"/>
                  </a:lnTo>
                  <a:lnTo>
                    <a:pt x="308" y="240"/>
                  </a:lnTo>
                  <a:lnTo>
                    <a:pt x="293" y="257"/>
                  </a:lnTo>
                  <a:lnTo>
                    <a:pt x="252" y="283"/>
                  </a:lnTo>
                  <a:lnTo>
                    <a:pt x="222" y="321"/>
                  </a:lnTo>
                  <a:lnTo>
                    <a:pt x="215" y="337"/>
                  </a:lnTo>
                  <a:lnTo>
                    <a:pt x="225" y="343"/>
                  </a:lnTo>
                  <a:lnTo>
                    <a:pt x="241" y="325"/>
                  </a:lnTo>
                  <a:lnTo>
                    <a:pt x="258" y="304"/>
                  </a:lnTo>
                  <a:lnTo>
                    <a:pt x="297" y="281"/>
                  </a:lnTo>
                  <a:lnTo>
                    <a:pt x="323" y="265"/>
                  </a:lnTo>
                  <a:lnTo>
                    <a:pt x="323" y="283"/>
                  </a:lnTo>
                  <a:lnTo>
                    <a:pt x="306" y="294"/>
                  </a:lnTo>
                  <a:lnTo>
                    <a:pt x="290" y="346"/>
                  </a:lnTo>
                  <a:lnTo>
                    <a:pt x="241" y="374"/>
                  </a:lnTo>
                  <a:lnTo>
                    <a:pt x="216" y="401"/>
                  </a:lnTo>
                  <a:lnTo>
                    <a:pt x="212" y="422"/>
                  </a:lnTo>
                  <a:lnTo>
                    <a:pt x="233" y="428"/>
                  </a:lnTo>
                  <a:lnTo>
                    <a:pt x="257" y="404"/>
                  </a:lnTo>
                  <a:lnTo>
                    <a:pt x="280" y="385"/>
                  </a:lnTo>
                  <a:lnTo>
                    <a:pt x="302" y="382"/>
                  </a:lnTo>
                  <a:lnTo>
                    <a:pt x="322" y="362"/>
                  </a:lnTo>
                  <a:lnTo>
                    <a:pt x="330" y="317"/>
                  </a:lnTo>
                  <a:lnTo>
                    <a:pt x="348" y="279"/>
                  </a:lnTo>
                  <a:lnTo>
                    <a:pt x="370" y="251"/>
                  </a:lnTo>
                  <a:lnTo>
                    <a:pt x="376" y="231"/>
                  </a:lnTo>
                  <a:lnTo>
                    <a:pt x="363" y="196"/>
                  </a:lnTo>
                  <a:lnTo>
                    <a:pt x="365" y="156"/>
                  </a:lnTo>
                  <a:lnTo>
                    <a:pt x="349" y="160"/>
                  </a:lnTo>
                  <a:lnTo>
                    <a:pt x="337" y="175"/>
                  </a:lnTo>
                  <a:lnTo>
                    <a:pt x="344" y="211"/>
                  </a:lnTo>
                  <a:lnTo>
                    <a:pt x="354" y="242"/>
                  </a:lnTo>
                  <a:lnTo>
                    <a:pt x="351" y="250"/>
                  </a:lnTo>
                  <a:lnTo>
                    <a:pt x="345" y="244"/>
                  </a:lnTo>
                  <a:lnTo>
                    <a:pt x="337" y="238"/>
                  </a:lnTo>
                  <a:lnTo>
                    <a:pt x="325" y="213"/>
                  </a:lnTo>
                  <a:lnTo>
                    <a:pt x="318" y="192"/>
                  </a:lnTo>
                  <a:lnTo>
                    <a:pt x="316" y="171"/>
                  </a:lnTo>
                  <a:lnTo>
                    <a:pt x="341" y="150"/>
                  </a:lnTo>
                  <a:lnTo>
                    <a:pt x="348" y="129"/>
                  </a:lnTo>
                  <a:lnTo>
                    <a:pt x="345" y="110"/>
                  </a:lnTo>
                  <a:lnTo>
                    <a:pt x="366" y="132"/>
                  </a:lnTo>
                  <a:lnTo>
                    <a:pt x="373" y="138"/>
                  </a:lnTo>
                  <a:lnTo>
                    <a:pt x="374" y="111"/>
                  </a:lnTo>
                  <a:lnTo>
                    <a:pt x="370" y="67"/>
                  </a:lnTo>
                  <a:lnTo>
                    <a:pt x="370" y="56"/>
                  </a:lnTo>
                  <a:lnTo>
                    <a:pt x="356" y="53"/>
                  </a:lnTo>
                  <a:lnTo>
                    <a:pt x="351" y="0"/>
                  </a:lnTo>
                  <a:lnTo>
                    <a:pt x="351" y="0"/>
                  </a:lnTo>
                  <a:lnTo>
                    <a:pt x="492" y="39"/>
                  </a:lnTo>
                  <a:lnTo>
                    <a:pt x="673" y="89"/>
                  </a:lnTo>
                  <a:lnTo>
                    <a:pt x="673" y="89"/>
                  </a:lnTo>
                  <a:lnTo>
                    <a:pt x="1093" y="200"/>
                  </a:lnTo>
                  <a:lnTo>
                    <a:pt x="1093" y="200"/>
                  </a:lnTo>
                  <a:lnTo>
                    <a:pt x="1111" y="204"/>
                  </a:lnTo>
                  <a:lnTo>
                    <a:pt x="1128" y="207"/>
                  </a:lnTo>
                  <a:lnTo>
                    <a:pt x="1145" y="210"/>
                  </a:lnTo>
                  <a:lnTo>
                    <a:pt x="1196" y="218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8" name="Freeform 67">
              <a:extLst>
                <a:ext uri="{FF2B5EF4-FFF2-40B4-BE49-F238E27FC236}">
                  <a16:creationId xmlns:a16="http://schemas.microsoft.com/office/drawing/2014/main" id="{08878899-DAE4-C9FC-C881-DDA8F8780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345" y="3694179"/>
              <a:ext cx="1126101" cy="1175924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252" y="123"/>
                </a:cxn>
                <a:cxn ang="0">
                  <a:pos x="1246" y="240"/>
                </a:cxn>
                <a:cxn ang="0">
                  <a:pos x="1234" y="240"/>
                </a:cxn>
                <a:cxn ang="0">
                  <a:pos x="1152" y="1238"/>
                </a:cxn>
                <a:cxn ang="0">
                  <a:pos x="504" y="1178"/>
                </a:cxn>
                <a:cxn ang="0">
                  <a:pos x="497" y="1230"/>
                </a:cxn>
                <a:cxn ang="0">
                  <a:pos x="176" y="1193"/>
                </a:cxn>
                <a:cxn ang="0">
                  <a:pos x="155" y="1284"/>
                </a:cxn>
                <a:cxn ang="0">
                  <a:pos x="0" y="1262"/>
                </a:cxn>
                <a:cxn ang="0">
                  <a:pos x="185" y="0"/>
                </a:cxn>
              </a:cxnLst>
              <a:rect l="0" t="0" r="r" b="b"/>
              <a:pathLst>
                <a:path w="1252" h="1284">
                  <a:moveTo>
                    <a:pt x="185" y="0"/>
                  </a:moveTo>
                  <a:lnTo>
                    <a:pt x="1252" y="123"/>
                  </a:lnTo>
                  <a:lnTo>
                    <a:pt x="1246" y="240"/>
                  </a:lnTo>
                  <a:lnTo>
                    <a:pt x="1234" y="240"/>
                  </a:lnTo>
                  <a:lnTo>
                    <a:pt x="1152" y="1238"/>
                  </a:lnTo>
                  <a:lnTo>
                    <a:pt x="504" y="1178"/>
                  </a:lnTo>
                  <a:lnTo>
                    <a:pt x="497" y="1230"/>
                  </a:lnTo>
                  <a:lnTo>
                    <a:pt x="176" y="1193"/>
                  </a:lnTo>
                  <a:lnTo>
                    <a:pt x="155" y="1284"/>
                  </a:lnTo>
                  <a:lnTo>
                    <a:pt x="0" y="126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9" name="Freeform 68">
              <a:extLst>
                <a:ext uri="{FF2B5EF4-FFF2-40B4-BE49-F238E27FC236}">
                  <a16:creationId xmlns:a16="http://schemas.microsoft.com/office/drawing/2014/main" id="{ABF2F7B3-2E58-52FE-B592-089D54046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612" y="3913978"/>
              <a:ext cx="2230649" cy="2244695"/>
            </a:xfrm>
            <a:custGeom>
              <a:avLst/>
              <a:gdLst/>
              <a:ahLst/>
              <a:cxnLst>
                <a:cxn ang="0">
                  <a:pos x="2477" y="1285"/>
                </a:cxn>
                <a:cxn ang="0">
                  <a:pos x="2454" y="1181"/>
                </a:cxn>
                <a:cxn ang="0">
                  <a:pos x="2395" y="719"/>
                </a:cxn>
                <a:cxn ang="0">
                  <a:pos x="2294" y="702"/>
                </a:cxn>
                <a:cxn ang="0">
                  <a:pos x="2190" y="645"/>
                </a:cxn>
                <a:cxn ang="0">
                  <a:pos x="2078" y="641"/>
                </a:cxn>
                <a:cxn ang="0">
                  <a:pos x="2011" y="650"/>
                </a:cxn>
                <a:cxn ang="0">
                  <a:pos x="1939" y="672"/>
                </a:cxn>
                <a:cxn ang="0">
                  <a:pos x="1828" y="648"/>
                </a:cxn>
                <a:cxn ang="0">
                  <a:pos x="1792" y="638"/>
                </a:cxn>
                <a:cxn ang="0">
                  <a:pos x="1709" y="613"/>
                </a:cxn>
                <a:cxn ang="0">
                  <a:pos x="1656" y="612"/>
                </a:cxn>
                <a:cxn ang="0">
                  <a:pos x="1561" y="586"/>
                </a:cxn>
                <a:cxn ang="0">
                  <a:pos x="1480" y="557"/>
                </a:cxn>
                <a:cxn ang="0">
                  <a:pos x="1389" y="509"/>
                </a:cxn>
                <a:cxn ang="0">
                  <a:pos x="1332" y="494"/>
                </a:cxn>
                <a:cxn ang="0">
                  <a:pos x="686" y="998"/>
                </a:cxn>
                <a:cxn ang="0">
                  <a:pos x="14" y="1003"/>
                </a:cxn>
                <a:cxn ang="0">
                  <a:pos x="72" y="1080"/>
                </a:cxn>
                <a:cxn ang="0">
                  <a:pos x="124" y="1126"/>
                </a:cxn>
                <a:cxn ang="0">
                  <a:pos x="228" y="1230"/>
                </a:cxn>
                <a:cxn ang="0">
                  <a:pos x="301" y="1306"/>
                </a:cxn>
                <a:cxn ang="0">
                  <a:pos x="322" y="1423"/>
                </a:cxn>
                <a:cxn ang="0">
                  <a:pos x="362" y="1527"/>
                </a:cxn>
                <a:cxn ang="0">
                  <a:pos x="407" y="1568"/>
                </a:cxn>
                <a:cxn ang="0">
                  <a:pos x="489" y="1627"/>
                </a:cxn>
                <a:cxn ang="0">
                  <a:pos x="601" y="1686"/>
                </a:cxn>
                <a:cxn ang="0">
                  <a:pos x="659" y="1638"/>
                </a:cxn>
                <a:cxn ang="0">
                  <a:pos x="701" y="1550"/>
                </a:cxn>
                <a:cxn ang="0">
                  <a:pos x="812" y="1509"/>
                </a:cxn>
                <a:cxn ang="0">
                  <a:pos x="936" y="1535"/>
                </a:cxn>
                <a:cxn ang="0">
                  <a:pos x="1011" y="1602"/>
                </a:cxn>
                <a:cxn ang="0">
                  <a:pos x="1104" y="1754"/>
                </a:cxn>
                <a:cxn ang="0">
                  <a:pos x="1160" y="1883"/>
                </a:cxn>
                <a:cxn ang="0">
                  <a:pos x="1294" y="2039"/>
                </a:cxn>
                <a:cxn ang="0">
                  <a:pos x="1309" y="2133"/>
                </a:cxn>
                <a:cxn ang="0">
                  <a:pos x="1370" y="2286"/>
                </a:cxn>
                <a:cxn ang="0">
                  <a:pos x="1505" y="2350"/>
                </a:cxn>
                <a:cxn ang="0">
                  <a:pos x="1599" y="2403"/>
                </a:cxn>
                <a:cxn ang="0">
                  <a:pos x="1681" y="2427"/>
                </a:cxn>
                <a:cxn ang="0">
                  <a:pos x="1768" y="2422"/>
                </a:cxn>
                <a:cxn ang="0">
                  <a:pos x="1743" y="2334"/>
                </a:cxn>
                <a:cxn ang="0">
                  <a:pos x="1696" y="2219"/>
                </a:cxn>
                <a:cxn ang="0">
                  <a:pos x="1749" y="2029"/>
                </a:cxn>
                <a:cxn ang="0">
                  <a:pos x="1711" y="1985"/>
                </a:cxn>
                <a:cxn ang="0">
                  <a:pos x="1793" y="1950"/>
                </a:cxn>
                <a:cxn ang="0">
                  <a:pos x="1782" y="1922"/>
                </a:cxn>
                <a:cxn ang="0">
                  <a:pos x="1861" y="1924"/>
                </a:cxn>
                <a:cxn ang="0">
                  <a:pos x="1849" y="1899"/>
                </a:cxn>
                <a:cxn ang="0">
                  <a:pos x="1907" y="1876"/>
                </a:cxn>
                <a:cxn ang="0">
                  <a:pos x="1901" y="1815"/>
                </a:cxn>
                <a:cxn ang="0">
                  <a:pos x="1964" y="1810"/>
                </a:cxn>
                <a:cxn ang="0">
                  <a:pos x="2018" y="1806"/>
                </a:cxn>
                <a:cxn ang="0">
                  <a:pos x="2173" y="1725"/>
                </a:cxn>
                <a:cxn ang="0">
                  <a:pos x="2219" y="1674"/>
                </a:cxn>
                <a:cxn ang="0">
                  <a:pos x="2216" y="1625"/>
                </a:cxn>
                <a:cxn ang="0">
                  <a:pos x="2255" y="1571"/>
                </a:cxn>
                <a:cxn ang="0">
                  <a:pos x="2265" y="1641"/>
                </a:cxn>
                <a:cxn ang="0">
                  <a:pos x="2412" y="1584"/>
                </a:cxn>
                <a:cxn ang="0">
                  <a:pos x="2459" y="1474"/>
                </a:cxn>
              </a:cxnLst>
              <a:rect l="0" t="0" r="r" b="b"/>
              <a:pathLst>
                <a:path w="2484" h="2452">
                  <a:moveTo>
                    <a:pt x="2451" y="1388"/>
                  </a:moveTo>
                  <a:lnTo>
                    <a:pt x="2469" y="1348"/>
                  </a:lnTo>
                  <a:lnTo>
                    <a:pt x="2484" y="1317"/>
                  </a:lnTo>
                  <a:lnTo>
                    <a:pt x="2477" y="1285"/>
                  </a:lnTo>
                  <a:lnTo>
                    <a:pt x="2469" y="1239"/>
                  </a:lnTo>
                  <a:lnTo>
                    <a:pt x="2463" y="1226"/>
                  </a:lnTo>
                  <a:lnTo>
                    <a:pt x="2463" y="1194"/>
                  </a:lnTo>
                  <a:lnTo>
                    <a:pt x="2454" y="1181"/>
                  </a:lnTo>
                  <a:lnTo>
                    <a:pt x="2432" y="1131"/>
                  </a:lnTo>
                  <a:lnTo>
                    <a:pt x="2432" y="1121"/>
                  </a:lnTo>
                  <a:lnTo>
                    <a:pt x="2395" y="1085"/>
                  </a:lnTo>
                  <a:lnTo>
                    <a:pt x="2395" y="719"/>
                  </a:lnTo>
                  <a:lnTo>
                    <a:pt x="2339" y="713"/>
                  </a:lnTo>
                  <a:lnTo>
                    <a:pt x="2326" y="722"/>
                  </a:lnTo>
                  <a:lnTo>
                    <a:pt x="2312" y="716"/>
                  </a:lnTo>
                  <a:lnTo>
                    <a:pt x="2294" y="702"/>
                  </a:lnTo>
                  <a:lnTo>
                    <a:pt x="2275" y="691"/>
                  </a:lnTo>
                  <a:lnTo>
                    <a:pt x="2248" y="691"/>
                  </a:lnTo>
                  <a:lnTo>
                    <a:pt x="2214" y="668"/>
                  </a:lnTo>
                  <a:lnTo>
                    <a:pt x="2190" y="645"/>
                  </a:lnTo>
                  <a:lnTo>
                    <a:pt x="2162" y="636"/>
                  </a:lnTo>
                  <a:lnTo>
                    <a:pt x="2123" y="647"/>
                  </a:lnTo>
                  <a:lnTo>
                    <a:pt x="2108" y="644"/>
                  </a:lnTo>
                  <a:lnTo>
                    <a:pt x="2078" y="641"/>
                  </a:lnTo>
                  <a:lnTo>
                    <a:pt x="2064" y="652"/>
                  </a:lnTo>
                  <a:lnTo>
                    <a:pt x="2046" y="658"/>
                  </a:lnTo>
                  <a:lnTo>
                    <a:pt x="2029" y="647"/>
                  </a:lnTo>
                  <a:lnTo>
                    <a:pt x="2011" y="650"/>
                  </a:lnTo>
                  <a:lnTo>
                    <a:pt x="1997" y="662"/>
                  </a:lnTo>
                  <a:lnTo>
                    <a:pt x="1972" y="680"/>
                  </a:lnTo>
                  <a:lnTo>
                    <a:pt x="1949" y="686"/>
                  </a:lnTo>
                  <a:lnTo>
                    <a:pt x="1939" y="672"/>
                  </a:lnTo>
                  <a:lnTo>
                    <a:pt x="1921" y="655"/>
                  </a:lnTo>
                  <a:lnTo>
                    <a:pt x="1879" y="656"/>
                  </a:lnTo>
                  <a:lnTo>
                    <a:pt x="1853" y="644"/>
                  </a:lnTo>
                  <a:lnTo>
                    <a:pt x="1828" y="648"/>
                  </a:lnTo>
                  <a:lnTo>
                    <a:pt x="1814" y="670"/>
                  </a:lnTo>
                  <a:lnTo>
                    <a:pt x="1806" y="675"/>
                  </a:lnTo>
                  <a:lnTo>
                    <a:pt x="1799" y="647"/>
                  </a:lnTo>
                  <a:lnTo>
                    <a:pt x="1792" y="638"/>
                  </a:lnTo>
                  <a:lnTo>
                    <a:pt x="1759" y="659"/>
                  </a:lnTo>
                  <a:lnTo>
                    <a:pt x="1749" y="638"/>
                  </a:lnTo>
                  <a:lnTo>
                    <a:pt x="1717" y="613"/>
                  </a:lnTo>
                  <a:lnTo>
                    <a:pt x="1709" y="613"/>
                  </a:lnTo>
                  <a:lnTo>
                    <a:pt x="1697" y="629"/>
                  </a:lnTo>
                  <a:lnTo>
                    <a:pt x="1679" y="643"/>
                  </a:lnTo>
                  <a:lnTo>
                    <a:pt x="1663" y="640"/>
                  </a:lnTo>
                  <a:lnTo>
                    <a:pt x="1656" y="612"/>
                  </a:lnTo>
                  <a:lnTo>
                    <a:pt x="1642" y="611"/>
                  </a:lnTo>
                  <a:lnTo>
                    <a:pt x="1624" y="579"/>
                  </a:lnTo>
                  <a:lnTo>
                    <a:pt x="1582" y="575"/>
                  </a:lnTo>
                  <a:lnTo>
                    <a:pt x="1561" y="586"/>
                  </a:lnTo>
                  <a:lnTo>
                    <a:pt x="1545" y="569"/>
                  </a:lnTo>
                  <a:lnTo>
                    <a:pt x="1538" y="572"/>
                  </a:lnTo>
                  <a:lnTo>
                    <a:pt x="1512" y="575"/>
                  </a:lnTo>
                  <a:lnTo>
                    <a:pt x="1480" y="557"/>
                  </a:lnTo>
                  <a:lnTo>
                    <a:pt x="1437" y="555"/>
                  </a:lnTo>
                  <a:lnTo>
                    <a:pt x="1425" y="516"/>
                  </a:lnTo>
                  <a:lnTo>
                    <a:pt x="1405" y="504"/>
                  </a:lnTo>
                  <a:lnTo>
                    <a:pt x="1389" y="509"/>
                  </a:lnTo>
                  <a:lnTo>
                    <a:pt x="1378" y="505"/>
                  </a:lnTo>
                  <a:lnTo>
                    <a:pt x="1359" y="508"/>
                  </a:lnTo>
                  <a:lnTo>
                    <a:pt x="1346" y="509"/>
                  </a:lnTo>
                  <a:lnTo>
                    <a:pt x="1332" y="494"/>
                  </a:lnTo>
                  <a:lnTo>
                    <a:pt x="1294" y="459"/>
                  </a:lnTo>
                  <a:lnTo>
                    <a:pt x="1314" y="33"/>
                  </a:lnTo>
                  <a:lnTo>
                    <a:pt x="768" y="0"/>
                  </a:lnTo>
                  <a:lnTo>
                    <a:pt x="686" y="998"/>
                  </a:lnTo>
                  <a:lnTo>
                    <a:pt x="38" y="938"/>
                  </a:lnTo>
                  <a:lnTo>
                    <a:pt x="31" y="990"/>
                  </a:lnTo>
                  <a:lnTo>
                    <a:pt x="0" y="987"/>
                  </a:lnTo>
                  <a:lnTo>
                    <a:pt x="14" y="1003"/>
                  </a:lnTo>
                  <a:lnTo>
                    <a:pt x="41" y="1022"/>
                  </a:lnTo>
                  <a:lnTo>
                    <a:pt x="53" y="1044"/>
                  </a:lnTo>
                  <a:lnTo>
                    <a:pt x="60" y="1059"/>
                  </a:lnTo>
                  <a:lnTo>
                    <a:pt x="72" y="1080"/>
                  </a:lnTo>
                  <a:lnTo>
                    <a:pt x="85" y="1087"/>
                  </a:lnTo>
                  <a:lnTo>
                    <a:pt x="103" y="1094"/>
                  </a:lnTo>
                  <a:lnTo>
                    <a:pt x="117" y="1110"/>
                  </a:lnTo>
                  <a:lnTo>
                    <a:pt x="124" y="1126"/>
                  </a:lnTo>
                  <a:lnTo>
                    <a:pt x="142" y="1151"/>
                  </a:lnTo>
                  <a:lnTo>
                    <a:pt x="168" y="1170"/>
                  </a:lnTo>
                  <a:lnTo>
                    <a:pt x="213" y="1230"/>
                  </a:lnTo>
                  <a:lnTo>
                    <a:pt x="228" y="1230"/>
                  </a:lnTo>
                  <a:lnTo>
                    <a:pt x="245" y="1248"/>
                  </a:lnTo>
                  <a:lnTo>
                    <a:pt x="267" y="1260"/>
                  </a:lnTo>
                  <a:lnTo>
                    <a:pt x="292" y="1284"/>
                  </a:lnTo>
                  <a:lnTo>
                    <a:pt x="301" y="1306"/>
                  </a:lnTo>
                  <a:lnTo>
                    <a:pt x="307" y="1348"/>
                  </a:lnTo>
                  <a:lnTo>
                    <a:pt x="322" y="1378"/>
                  </a:lnTo>
                  <a:lnTo>
                    <a:pt x="329" y="1398"/>
                  </a:lnTo>
                  <a:lnTo>
                    <a:pt x="322" y="1423"/>
                  </a:lnTo>
                  <a:lnTo>
                    <a:pt x="322" y="1450"/>
                  </a:lnTo>
                  <a:lnTo>
                    <a:pt x="336" y="1481"/>
                  </a:lnTo>
                  <a:lnTo>
                    <a:pt x="356" y="1509"/>
                  </a:lnTo>
                  <a:lnTo>
                    <a:pt x="362" y="1527"/>
                  </a:lnTo>
                  <a:lnTo>
                    <a:pt x="371" y="1535"/>
                  </a:lnTo>
                  <a:lnTo>
                    <a:pt x="382" y="1543"/>
                  </a:lnTo>
                  <a:lnTo>
                    <a:pt x="396" y="1556"/>
                  </a:lnTo>
                  <a:lnTo>
                    <a:pt x="407" y="1568"/>
                  </a:lnTo>
                  <a:lnTo>
                    <a:pt x="432" y="1591"/>
                  </a:lnTo>
                  <a:lnTo>
                    <a:pt x="444" y="1604"/>
                  </a:lnTo>
                  <a:lnTo>
                    <a:pt x="464" y="1607"/>
                  </a:lnTo>
                  <a:lnTo>
                    <a:pt x="489" y="1627"/>
                  </a:lnTo>
                  <a:lnTo>
                    <a:pt x="522" y="1642"/>
                  </a:lnTo>
                  <a:lnTo>
                    <a:pt x="557" y="1668"/>
                  </a:lnTo>
                  <a:lnTo>
                    <a:pt x="578" y="1677"/>
                  </a:lnTo>
                  <a:lnTo>
                    <a:pt x="601" y="1686"/>
                  </a:lnTo>
                  <a:lnTo>
                    <a:pt x="625" y="1688"/>
                  </a:lnTo>
                  <a:lnTo>
                    <a:pt x="634" y="1663"/>
                  </a:lnTo>
                  <a:lnTo>
                    <a:pt x="650" y="1643"/>
                  </a:lnTo>
                  <a:lnTo>
                    <a:pt x="659" y="1638"/>
                  </a:lnTo>
                  <a:lnTo>
                    <a:pt x="677" y="1629"/>
                  </a:lnTo>
                  <a:lnTo>
                    <a:pt x="677" y="1600"/>
                  </a:lnTo>
                  <a:lnTo>
                    <a:pt x="690" y="1584"/>
                  </a:lnTo>
                  <a:lnTo>
                    <a:pt x="701" y="1550"/>
                  </a:lnTo>
                  <a:lnTo>
                    <a:pt x="730" y="1525"/>
                  </a:lnTo>
                  <a:lnTo>
                    <a:pt x="768" y="1516"/>
                  </a:lnTo>
                  <a:lnTo>
                    <a:pt x="791" y="1509"/>
                  </a:lnTo>
                  <a:lnTo>
                    <a:pt x="812" y="1509"/>
                  </a:lnTo>
                  <a:lnTo>
                    <a:pt x="844" y="1523"/>
                  </a:lnTo>
                  <a:lnTo>
                    <a:pt x="875" y="1527"/>
                  </a:lnTo>
                  <a:lnTo>
                    <a:pt x="894" y="1527"/>
                  </a:lnTo>
                  <a:lnTo>
                    <a:pt x="936" y="1535"/>
                  </a:lnTo>
                  <a:lnTo>
                    <a:pt x="952" y="1545"/>
                  </a:lnTo>
                  <a:lnTo>
                    <a:pt x="966" y="1574"/>
                  </a:lnTo>
                  <a:lnTo>
                    <a:pt x="983" y="1574"/>
                  </a:lnTo>
                  <a:lnTo>
                    <a:pt x="1011" y="1602"/>
                  </a:lnTo>
                  <a:lnTo>
                    <a:pt x="1026" y="1613"/>
                  </a:lnTo>
                  <a:lnTo>
                    <a:pt x="1048" y="1646"/>
                  </a:lnTo>
                  <a:lnTo>
                    <a:pt x="1079" y="1693"/>
                  </a:lnTo>
                  <a:lnTo>
                    <a:pt x="1104" y="1754"/>
                  </a:lnTo>
                  <a:lnTo>
                    <a:pt x="1119" y="1778"/>
                  </a:lnTo>
                  <a:lnTo>
                    <a:pt x="1138" y="1821"/>
                  </a:lnTo>
                  <a:lnTo>
                    <a:pt x="1138" y="1840"/>
                  </a:lnTo>
                  <a:lnTo>
                    <a:pt x="1160" y="1883"/>
                  </a:lnTo>
                  <a:lnTo>
                    <a:pt x="1201" y="1921"/>
                  </a:lnTo>
                  <a:lnTo>
                    <a:pt x="1213" y="1965"/>
                  </a:lnTo>
                  <a:lnTo>
                    <a:pt x="1267" y="2029"/>
                  </a:lnTo>
                  <a:lnTo>
                    <a:pt x="1294" y="2039"/>
                  </a:lnTo>
                  <a:lnTo>
                    <a:pt x="1289" y="2089"/>
                  </a:lnTo>
                  <a:lnTo>
                    <a:pt x="1281" y="2103"/>
                  </a:lnTo>
                  <a:lnTo>
                    <a:pt x="1291" y="2117"/>
                  </a:lnTo>
                  <a:lnTo>
                    <a:pt x="1309" y="2133"/>
                  </a:lnTo>
                  <a:lnTo>
                    <a:pt x="1309" y="2164"/>
                  </a:lnTo>
                  <a:lnTo>
                    <a:pt x="1341" y="2223"/>
                  </a:lnTo>
                  <a:lnTo>
                    <a:pt x="1355" y="2261"/>
                  </a:lnTo>
                  <a:lnTo>
                    <a:pt x="1370" y="2286"/>
                  </a:lnTo>
                  <a:lnTo>
                    <a:pt x="1381" y="2310"/>
                  </a:lnTo>
                  <a:lnTo>
                    <a:pt x="1427" y="2318"/>
                  </a:lnTo>
                  <a:lnTo>
                    <a:pt x="1457" y="2350"/>
                  </a:lnTo>
                  <a:lnTo>
                    <a:pt x="1505" y="2350"/>
                  </a:lnTo>
                  <a:lnTo>
                    <a:pt x="1539" y="2384"/>
                  </a:lnTo>
                  <a:lnTo>
                    <a:pt x="1561" y="2384"/>
                  </a:lnTo>
                  <a:lnTo>
                    <a:pt x="1578" y="2401"/>
                  </a:lnTo>
                  <a:lnTo>
                    <a:pt x="1599" y="2403"/>
                  </a:lnTo>
                  <a:lnTo>
                    <a:pt x="1607" y="2394"/>
                  </a:lnTo>
                  <a:lnTo>
                    <a:pt x="1660" y="2405"/>
                  </a:lnTo>
                  <a:lnTo>
                    <a:pt x="1660" y="2411"/>
                  </a:lnTo>
                  <a:lnTo>
                    <a:pt x="1681" y="2427"/>
                  </a:lnTo>
                  <a:lnTo>
                    <a:pt x="1709" y="2452"/>
                  </a:lnTo>
                  <a:lnTo>
                    <a:pt x="1721" y="2443"/>
                  </a:lnTo>
                  <a:lnTo>
                    <a:pt x="1731" y="2426"/>
                  </a:lnTo>
                  <a:lnTo>
                    <a:pt x="1768" y="2422"/>
                  </a:lnTo>
                  <a:lnTo>
                    <a:pt x="1759" y="2394"/>
                  </a:lnTo>
                  <a:lnTo>
                    <a:pt x="1757" y="2378"/>
                  </a:lnTo>
                  <a:lnTo>
                    <a:pt x="1752" y="2358"/>
                  </a:lnTo>
                  <a:lnTo>
                    <a:pt x="1743" y="2334"/>
                  </a:lnTo>
                  <a:lnTo>
                    <a:pt x="1725" y="2325"/>
                  </a:lnTo>
                  <a:lnTo>
                    <a:pt x="1717" y="2291"/>
                  </a:lnTo>
                  <a:lnTo>
                    <a:pt x="1711" y="2253"/>
                  </a:lnTo>
                  <a:lnTo>
                    <a:pt x="1696" y="2219"/>
                  </a:lnTo>
                  <a:lnTo>
                    <a:pt x="1697" y="2186"/>
                  </a:lnTo>
                  <a:lnTo>
                    <a:pt x="1713" y="2136"/>
                  </a:lnTo>
                  <a:lnTo>
                    <a:pt x="1724" y="2089"/>
                  </a:lnTo>
                  <a:lnTo>
                    <a:pt x="1749" y="2029"/>
                  </a:lnTo>
                  <a:lnTo>
                    <a:pt x="1743" y="2021"/>
                  </a:lnTo>
                  <a:lnTo>
                    <a:pt x="1729" y="2011"/>
                  </a:lnTo>
                  <a:lnTo>
                    <a:pt x="1711" y="1994"/>
                  </a:lnTo>
                  <a:lnTo>
                    <a:pt x="1711" y="1985"/>
                  </a:lnTo>
                  <a:lnTo>
                    <a:pt x="1721" y="1989"/>
                  </a:lnTo>
                  <a:lnTo>
                    <a:pt x="1771" y="1986"/>
                  </a:lnTo>
                  <a:lnTo>
                    <a:pt x="1779" y="1979"/>
                  </a:lnTo>
                  <a:lnTo>
                    <a:pt x="1793" y="1950"/>
                  </a:lnTo>
                  <a:lnTo>
                    <a:pt x="1779" y="1950"/>
                  </a:lnTo>
                  <a:lnTo>
                    <a:pt x="1774" y="1938"/>
                  </a:lnTo>
                  <a:lnTo>
                    <a:pt x="1772" y="1929"/>
                  </a:lnTo>
                  <a:lnTo>
                    <a:pt x="1782" y="1922"/>
                  </a:lnTo>
                  <a:lnTo>
                    <a:pt x="1807" y="1922"/>
                  </a:lnTo>
                  <a:lnTo>
                    <a:pt x="1832" y="1921"/>
                  </a:lnTo>
                  <a:lnTo>
                    <a:pt x="1845" y="1928"/>
                  </a:lnTo>
                  <a:lnTo>
                    <a:pt x="1861" y="1924"/>
                  </a:lnTo>
                  <a:lnTo>
                    <a:pt x="1888" y="1899"/>
                  </a:lnTo>
                  <a:lnTo>
                    <a:pt x="1879" y="1901"/>
                  </a:lnTo>
                  <a:lnTo>
                    <a:pt x="1856" y="1914"/>
                  </a:lnTo>
                  <a:lnTo>
                    <a:pt x="1849" y="1899"/>
                  </a:lnTo>
                  <a:lnTo>
                    <a:pt x="1861" y="1863"/>
                  </a:lnTo>
                  <a:lnTo>
                    <a:pt x="1871" y="1871"/>
                  </a:lnTo>
                  <a:lnTo>
                    <a:pt x="1883" y="1879"/>
                  </a:lnTo>
                  <a:lnTo>
                    <a:pt x="1907" y="1876"/>
                  </a:lnTo>
                  <a:lnTo>
                    <a:pt x="1922" y="1868"/>
                  </a:lnTo>
                  <a:lnTo>
                    <a:pt x="1918" y="1846"/>
                  </a:lnTo>
                  <a:lnTo>
                    <a:pt x="1897" y="1822"/>
                  </a:lnTo>
                  <a:lnTo>
                    <a:pt x="1901" y="1815"/>
                  </a:lnTo>
                  <a:lnTo>
                    <a:pt x="1922" y="1820"/>
                  </a:lnTo>
                  <a:lnTo>
                    <a:pt x="1936" y="1807"/>
                  </a:lnTo>
                  <a:lnTo>
                    <a:pt x="1947" y="1815"/>
                  </a:lnTo>
                  <a:lnTo>
                    <a:pt x="1964" y="1810"/>
                  </a:lnTo>
                  <a:lnTo>
                    <a:pt x="1972" y="1817"/>
                  </a:lnTo>
                  <a:lnTo>
                    <a:pt x="1986" y="1831"/>
                  </a:lnTo>
                  <a:lnTo>
                    <a:pt x="2004" y="1820"/>
                  </a:lnTo>
                  <a:lnTo>
                    <a:pt x="2018" y="1806"/>
                  </a:lnTo>
                  <a:lnTo>
                    <a:pt x="2057" y="1797"/>
                  </a:lnTo>
                  <a:lnTo>
                    <a:pt x="2097" y="1788"/>
                  </a:lnTo>
                  <a:lnTo>
                    <a:pt x="2158" y="1756"/>
                  </a:lnTo>
                  <a:lnTo>
                    <a:pt x="2173" y="1725"/>
                  </a:lnTo>
                  <a:lnTo>
                    <a:pt x="2178" y="1695"/>
                  </a:lnTo>
                  <a:lnTo>
                    <a:pt x="2197" y="1685"/>
                  </a:lnTo>
                  <a:lnTo>
                    <a:pt x="2208" y="1684"/>
                  </a:lnTo>
                  <a:lnTo>
                    <a:pt x="2219" y="1674"/>
                  </a:lnTo>
                  <a:lnTo>
                    <a:pt x="2233" y="1664"/>
                  </a:lnTo>
                  <a:lnTo>
                    <a:pt x="2228" y="1647"/>
                  </a:lnTo>
                  <a:lnTo>
                    <a:pt x="2222" y="1631"/>
                  </a:lnTo>
                  <a:lnTo>
                    <a:pt x="2216" y="1625"/>
                  </a:lnTo>
                  <a:lnTo>
                    <a:pt x="2214" y="1616"/>
                  </a:lnTo>
                  <a:lnTo>
                    <a:pt x="2221" y="1599"/>
                  </a:lnTo>
                  <a:lnTo>
                    <a:pt x="2236" y="1578"/>
                  </a:lnTo>
                  <a:lnTo>
                    <a:pt x="2255" y="1571"/>
                  </a:lnTo>
                  <a:lnTo>
                    <a:pt x="2264" y="1571"/>
                  </a:lnTo>
                  <a:lnTo>
                    <a:pt x="2265" y="1588"/>
                  </a:lnTo>
                  <a:lnTo>
                    <a:pt x="2268" y="1609"/>
                  </a:lnTo>
                  <a:lnTo>
                    <a:pt x="2265" y="1641"/>
                  </a:lnTo>
                  <a:lnTo>
                    <a:pt x="2276" y="1643"/>
                  </a:lnTo>
                  <a:lnTo>
                    <a:pt x="2308" y="1620"/>
                  </a:lnTo>
                  <a:lnTo>
                    <a:pt x="2332" y="1613"/>
                  </a:lnTo>
                  <a:lnTo>
                    <a:pt x="2412" y="1584"/>
                  </a:lnTo>
                  <a:lnTo>
                    <a:pt x="2430" y="1574"/>
                  </a:lnTo>
                  <a:lnTo>
                    <a:pt x="2445" y="1548"/>
                  </a:lnTo>
                  <a:lnTo>
                    <a:pt x="2461" y="1491"/>
                  </a:lnTo>
                  <a:lnTo>
                    <a:pt x="2459" y="1474"/>
                  </a:lnTo>
                  <a:lnTo>
                    <a:pt x="2445" y="1430"/>
                  </a:lnTo>
                  <a:lnTo>
                    <a:pt x="2450" y="1406"/>
                  </a:lnTo>
                  <a:lnTo>
                    <a:pt x="2451" y="1388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0" name="Freeform 69">
              <a:extLst>
                <a:ext uri="{FF2B5EF4-FFF2-40B4-BE49-F238E27FC236}">
                  <a16:creationId xmlns:a16="http://schemas.microsoft.com/office/drawing/2014/main" id="{9BD24284-5664-9A11-BDA7-AD21F10BB4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4071" y="3554058"/>
              <a:ext cx="1080301" cy="1296813"/>
            </a:xfrm>
            <a:custGeom>
              <a:avLst/>
              <a:gdLst/>
              <a:ahLst/>
              <a:cxnLst>
                <a:cxn ang="0">
                  <a:pos x="338" y="0"/>
                </a:cxn>
                <a:cxn ang="0">
                  <a:pos x="338" y="0"/>
                </a:cxn>
                <a:cxn ang="0">
                  <a:pos x="328" y="47"/>
                </a:cxn>
                <a:cxn ang="0">
                  <a:pos x="314" y="116"/>
                </a:cxn>
                <a:cxn ang="0">
                  <a:pos x="314" y="116"/>
                </a:cxn>
                <a:cxn ang="0">
                  <a:pos x="299" y="165"/>
                </a:cxn>
                <a:cxn ang="0">
                  <a:pos x="289" y="198"/>
                </a:cxn>
                <a:cxn ang="0">
                  <a:pos x="272" y="208"/>
                </a:cxn>
                <a:cxn ang="0">
                  <a:pos x="260" y="201"/>
                </a:cxn>
                <a:cxn ang="0">
                  <a:pos x="238" y="183"/>
                </a:cxn>
                <a:cxn ang="0">
                  <a:pos x="218" y="193"/>
                </a:cxn>
                <a:cxn ang="0">
                  <a:pos x="207" y="173"/>
                </a:cxn>
                <a:cxn ang="0">
                  <a:pos x="177" y="182"/>
                </a:cxn>
                <a:cxn ang="0">
                  <a:pos x="163" y="197"/>
                </a:cxn>
                <a:cxn ang="0">
                  <a:pos x="164" y="245"/>
                </a:cxn>
                <a:cxn ang="0">
                  <a:pos x="163" y="312"/>
                </a:cxn>
                <a:cxn ang="0">
                  <a:pos x="163" y="370"/>
                </a:cxn>
                <a:cxn ang="0">
                  <a:pos x="159" y="393"/>
                </a:cxn>
                <a:cxn ang="0">
                  <a:pos x="143" y="413"/>
                </a:cxn>
                <a:cxn ang="0">
                  <a:pos x="138" y="438"/>
                </a:cxn>
                <a:cxn ang="0">
                  <a:pos x="141" y="468"/>
                </a:cxn>
                <a:cxn ang="0">
                  <a:pos x="157" y="511"/>
                </a:cxn>
                <a:cxn ang="0">
                  <a:pos x="160" y="552"/>
                </a:cxn>
                <a:cxn ang="0">
                  <a:pos x="172" y="566"/>
                </a:cxn>
                <a:cxn ang="0">
                  <a:pos x="193" y="594"/>
                </a:cxn>
                <a:cxn ang="0">
                  <a:pos x="179" y="606"/>
                </a:cxn>
                <a:cxn ang="0">
                  <a:pos x="156" y="622"/>
                </a:cxn>
                <a:cxn ang="0">
                  <a:pos x="110" y="658"/>
                </a:cxn>
                <a:cxn ang="0">
                  <a:pos x="95" y="719"/>
                </a:cxn>
                <a:cxn ang="0">
                  <a:pos x="77" y="755"/>
                </a:cxn>
                <a:cxn ang="0">
                  <a:pos x="61" y="770"/>
                </a:cxn>
                <a:cxn ang="0">
                  <a:pos x="49" y="778"/>
                </a:cxn>
                <a:cxn ang="0">
                  <a:pos x="41" y="796"/>
                </a:cxn>
                <a:cxn ang="0">
                  <a:pos x="48" y="827"/>
                </a:cxn>
                <a:cxn ang="0">
                  <a:pos x="41" y="852"/>
                </a:cxn>
                <a:cxn ang="0">
                  <a:pos x="70" y="876"/>
                </a:cxn>
                <a:cxn ang="0">
                  <a:pos x="59" y="894"/>
                </a:cxn>
                <a:cxn ang="0">
                  <a:pos x="23" y="910"/>
                </a:cxn>
                <a:cxn ang="0">
                  <a:pos x="12" y="930"/>
                </a:cxn>
                <a:cxn ang="0">
                  <a:pos x="0" y="960"/>
                </a:cxn>
                <a:cxn ang="0">
                  <a:pos x="644" y="1354"/>
                </a:cxn>
                <a:cxn ang="0">
                  <a:pos x="848" y="1391"/>
                </a:cxn>
                <a:cxn ang="0">
                  <a:pos x="1016" y="1414"/>
                </a:cxn>
                <a:cxn ang="0">
                  <a:pos x="1019" y="1416"/>
                </a:cxn>
                <a:cxn ang="0">
                  <a:pos x="1204" y="154"/>
                </a:cxn>
                <a:cxn ang="0">
                  <a:pos x="338" y="0"/>
                </a:cxn>
              </a:cxnLst>
              <a:rect l="0" t="0" r="r" b="b"/>
              <a:pathLst>
                <a:path w="1204" h="1416">
                  <a:moveTo>
                    <a:pt x="338" y="0"/>
                  </a:moveTo>
                  <a:lnTo>
                    <a:pt x="338" y="0"/>
                  </a:lnTo>
                  <a:lnTo>
                    <a:pt x="328" y="47"/>
                  </a:lnTo>
                  <a:lnTo>
                    <a:pt x="314" y="116"/>
                  </a:lnTo>
                  <a:lnTo>
                    <a:pt x="314" y="116"/>
                  </a:lnTo>
                  <a:lnTo>
                    <a:pt x="299" y="165"/>
                  </a:lnTo>
                  <a:lnTo>
                    <a:pt x="289" y="198"/>
                  </a:lnTo>
                  <a:lnTo>
                    <a:pt x="272" y="208"/>
                  </a:lnTo>
                  <a:lnTo>
                    <a:pt x="260" y="201"/>
                  </a:lnTo>
                  <a:lnTo>
                    <a:pt x="238" y="183"/>
                  </a:lnTo>
                  <a:lnTo>
                    <a:pt x="218" y="193"/>
                  </a:lnTo>
                  <a:lnTo>
                    <a:pt x="207" y="173"/>
                  </a:lnTo>
                  <a:lnTo>
                    <a:pt x="177" y="182"/>
                  </a:lnTo>
                  <a:lnTo>
                    <a:pt x="163" y="197"/>
                  </a:lnTo>
                  <a:lnTo>
                    <a:pt x="164" y="245"/>
                  </a:lnTo>
                  <a:lnTo>
                    <a:pt x="163" y="312"/>
                  </a:lnTo>
                  <a:lnTo>
                    <a:pt x="163" y="370"/>
                  </a:lnTo>
                  <a:lnTo>
                    <a:pt x="159" y="393"/>
                  </a:lnTo>
                  <a:lnTo>
                    <a:pt x="143" y="413"/>
                  </a:lnTo>
                  <a:lnTo>
                    <a:pt x="138" y="438"/>
                  </a:lnTo>
                  <a:lnTo>
                    <a:pt x="141" y="468"/>
                  </a:lnTo>
                  <a:lnTo>
                    <a:pt x="157" y="511"/>
                  </a:lnTo>
                  <a:lnTo>
                    <a:pt x="160" y="552"/>
                  </a:lnTo>
                  <a:lnTo>
                    <a:pt x="172" y="566"/>
                  </a:lnTo>
                  <a:lnTo>
                    <a:pt x="193" y="594"/>
                  </a:lnTo>
                  <a:lnTo>
                    <a:pt x="179" y="606"/>
                  </a:lnTo>
                  <a:lnTo>
                    <a:pt x="156" y="622"/>
                  </a:lnTo>
                  <a:lnTo>
                    <a:pt x="110" y="658"/>
                  </a:lnTo>
                  <a:lnTo>
                    <a:pt x="95" y="719"/>
                  </a:lnTo>
                  <a:lnTo>
                    <a:pt x="77" y="755"/>
                  </a:lnTo>
                  <a:lnTo>
                    <a:pt x="61" y="770"/>
                  </a:lnTo>
                  <a:lnTo>
                    <a:pt x="49" y="778"/>
                  </a:lnTo>
                  <a:lnTo>
                    <a:pt x="41" y="796"/>
                  </a:lnTo>
                  <a:lnTo>
                    <a:pt x="48" y="827"/>
                  </a:lnTo>
                  <a:lnTo>
                    <a:pt x="41" y="852"/>
                  </a:lnTo>
                  <a:lnTo>
                    <a:pt x="70" y="876"/>
                  </a:lnTo>
                  <a:lnTo>
                    <a:pt x="59" y="894"/>
                  </a:lnTo>
                  <a:lnTo>
                    <a:pt x="23" y="910"/>
                  </a:lnTo>
                  <a:lnTo>
                    <a:pt x="12" y="930"/>
                  </a:lnTo>
                  <a:lnTo>
                    <a:pt x="0" y="960"/>
                  </a:lnTo>
                  <a:lnTo>
                    <a:pt x="644" y="1354"/>
                  </a:lnTo>
                  <a:lnTo>
                    <a:pt x="848" y="1391"/>
                  </a:lnTo>
                  <a:lnTo>
                    <a:pt x="1016" y="1414"/>
                  </a:lnTo>
                  <a:lnTo>
                    <a:pt x="1019" y="1416"/>
                  </a:lnTo>
                  <a:lnTo>
                    <a:pt x="1204" y="154"/>
                  </a:lnTo>
                  <a:lnTo>
                    <a:pt x="338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1" name="Freeform 70">
              <a:extLst>
                <a:ext uri="{FF2B5EF4-FFF2-40B4-BE49-F238E27FC236}">
                  <a16:creationId xmlns:a16="http://schemas.microsoft.com/office/drawing/2014/main" id="{C1FB563D-8686-F731-2C08-D26FA6A525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4911" y="2152841"/>
              <a:ext cx="1271578" cy="2239200"/>
            </a:xfrm>
            <a:custGeom>
              <a:avLst/>
              <a:gdLst/>
              <a:ahLst/>
              <a:cxnLst>
                <a:cxn ang="0">
                  <a:pos x="1263" y="2382"/>
                </a:cxn>
                <a:cxn ang="0">
                  <a:pos x="1271" y="2308"/>
                </a:cxn>
                <a:cxn ang="0">
                  <a:pos x="1317" y="2249"/>
                </a:cxn>
                <a:cxn ang="0">
                  <a:pos x="1401" y="2136"/>
                </a:cxn>
                <a:cxn ang="0">
                  <a:pos x="1382" y="2082"/>
                </a:cxn>
                <a:cxn ang="0">
                  <a:pos x="1360" y="1968"/>
                </a:cxn>
                <a:cxn ang="0">
                  <a:pos x="652" y="866"/>
                </a:cxn>
                <a:cxn ang="0">
                  <a:pos x="627" y="840"/>
                </a:cxn>
                <a:cxn ang="0">
                  <a:pos x="642" y="801"/>
                </a:cxn>
                <a:cxn ang="0">
                  <a:pos x="146" y="0"/>
                </a:cxn>
                <a:cxn ang="0">
                  <a:pos x="129" y="50"/>
                </a:cxn>
                <a:cxn ang="0">
                  <a:pos x="123" y="139"/>
                </a:cxn>
                <a:cxn ang="0">
                  <a:pos x="93" y="190"/>
                </a:cxn>
                <a:cxn ang="0">
                  <a:pos x="43" y="278"/>
                </a:cxn>
                <a:cxn ang="0">
                  <a:pos x="3" y="345"/>
                </a:cxn>
                <a:cxn ang="0">
                  <a:pos x="19" y="411"/>
                </a:cxn>
                <a:cxn ang="0">
                  <a:pos x="54" y="494"/>
                </a:cxn>
                <a:cxn ang="0">
                  <a:pos x="30" y="604"/>
                </a:cxn>
                <a:cxn ang="0">
                  <a:pos x="18" y="672"/>
                </a:cxn>
                <a:cxn ang="0">
                  <a:pos x="64" y="798"/>
                </a:cxn>
                <a:cxn ang="0">
                  <a:pos x="94" y="883"/>
                </a:cxn>
                <a:cxn ang="0">
                  <a:pos x="80" y="930"/>
                </a:cxn>
                <a:cxn ang="0">
                  <a:pos x="128" y="968"/>
                </a:cxn>
                <a:cxn ang="0">
                  <a:pos x="158" y="959"/>
                </a:cxn>
                <a:cxn ang="0">
                  <a:pos x="208" y="948"/>
                </a:cxn>
                <a:cxn ang="0">
                  <a:pos x="284" y="975"/>
                </a:cxn>
                <a:cxn ang="0">
                  <a:pos x="270" y="986"/>
                </a:cxn>
                <a:cxn ang="0">
                  <a:pos x="222" y="968"/>
                </a:cxn>
                <a:cxn ang="0">
                  <a:pos x="182" y="964"/>
                </a:cxn>
                <a:cxn ang="0">
                  <a:pos x="194" y="1026"/>
                </a:cxn>
                <a:cxn ang="0">
                  <a:pos x="171" y="1057"/>
                </a:cxn>
                <a:cxn ang="0">
                  <a:pos x="161" y="1019"/>
                </a:cxn>
                <a:cxn ang="0">
                  <a:pos x="134" y="1026"/>
                </a:cxn>
                <a:cxn ang="0">
                  <a:pos x="126" y="1122"/>
                </a:cxn>
                <a:cxn ang="0">
                  <a:pos x="168" y="1195"/>
                </a:cxn>
                <a:cxn ang="0">
                  <a:pos x="197" y="1261"/>
                </a:cxn>
                <a:cxn ang="0">
                  <a:pos x="157" y="1286"/>
                </a:cxn>
                <a:cxn ang="0">
                  <a:pos x="186" y="1406"/>
                </a:cxn>
                <a:cxn ang="0">
                  <a:pos x="232" y="1513"/>
                </a:cxn>
                <a:cxn ang="0">
                  <a:pos x="275" y="1580"/>
                </a:cxn>
                <a:cxn ang="0">
                  <a:pos x="273" y="1635"/>
                </a:cxn>
                <a:cxn ang="0">
                  <a:pos x="295" y="1689"/>
                </a:cxn>
                <a:cxn ang="0">
                  <a:pos x="276" y="1795"/>
                </a:cxn>
                <a:cxn ang="0">
                  <a:pos x="408" y="1866"/>
                </a:cxn>
                <a:cxn ang="0">
                  <a:pos x="506" y="1948"/>
                </a:cxn>
                <a:cxn ang="0">
                  <a:pos x="622" y="2054"/>
                </a:cxn>
                <a:cxn ang="0">
                  <a:pos x="706" y="2131"/>
                </a:cxn>
                <a:cxn ang="0">
                  <a:pos x="787" y="2272"/>
                </a:cxn>
                <a:cxn ang="0">
                  <a:pos x="787" y="2385"/>
                </a:cxn>
                <a:cxn ang="0">
                  <a:pos x="1245" y="2440"/>
                </a:cxn>
              </a:cxnLst>
              <a:rect l="0" t="0" r="r" b="b"/>
              <a:pathLst>
                <a:path w="1415" h="2447">
                  <a:moveTo>
                    <a:pt x="1281" y="2424"/>
                  </a:moveTo>
                  <a:lnTo>
                    <a:pt x="1292" y="2406"/>
                  </a:lnTo>
                  <a:lnTo>
                    <a:pt x="1263" y="2382"/>
                  </a:lnTo>
                  <a:lnTo>
                    <a:pt x="1270" y="2357"/>
                  </a:lnTo>
                  <a:lnTo>
                    <a:pt x="1263" y="2326"/>
                  </a:lnTo>
                  <a:lnTo>
                    <a:pt x="1271" y="2308"/>
                  </a:lnTo>
                  <a:lnTo>
                    <a:pt x="1283" y="2300"/>
                  </a:lnTo>
                  <a:lnTo>
                    <a:pt x="1299" y="2285"/>
                  </a:lnTo>
                  <a:lnTo>
                    <a:pt x="1317" y="2249"/>
                  </a:lnTo>
                  <a:lnTo>
                    <a:pt x="1332" y="2188"/>
                  </a:lnTo>
                  <a:lnTo>
                    <a:pt x="1378" y="2152"/>
                  </a:lnTo>
                  <a:lnTo>
                    <a:pt x="1401" y="2136"/>
                  </a:lnTo>
                  <a:lnTo>
                    <a:pt x="1415" y="2124"/>
                  </a:lnTo>
                  <a:lnTo>
                    <a:pt x="1394" y="2096"/>
                  </a:lnTo>
                  <a:lnTo>
                    <a:pt x="1382" y="2082"/>
                  </a:lnTo>
                  <a:lnTo>
                    <a:pt x="1379" y="2041"/>
                  </a:lnTo>
                  <a:lnTo>
                    <a:pt x="1363" y="1998"/>
                  </a:lnTo>
                  <a:lnTo>
                    <a:pt x="1360" y="1968"/>
                  </a:lnTo>
                  <a:lnTo>
                    <a:pt x="1365" y="1943"/>
                  </a:lnTo>
                  <a:lnTo>
                    <a:pt x="1367" y="1941"/>
                  </a:lnTo>
                  <a:lnTo>
                    <a:pt x="652" y="866"/>
                  </a:lnTo>
                  <a:lnTo>
                    <a:pt x="637" y="861"/>
                  </a:lnTo>
                  <a:lnTo>
                    <a:pt x="630" y="855"/>
                  </a:lnTo>
                  <a:lnTo>
                    <a:pt x="627" y="840"/>
                  </a:lnTo>
                  <a:lnTo>
                    <a:pt x="622" y="823"/>
                  </a:lnTo>
                  <a:lnTo>
                    <a:pt x="626" y="808"/>
                  </a:lnTo>
                  <a:lnTo>
                    <a:pt x="642" y="801"/>
                  </a:lnTo>
                  <a:lnTo>
                    <a:pt x="658" y="797"/>
                  </a:lnTo>
                  <a:lnTo>
                    <a:pt x="816" y="195"/>
                  </a:lnTo>
                  <a:lnTo>
                    <a:pt x="146" y="0"/>
                  </a:lnTo>
                  <a:lnTo>
                    <a:pt x="139" y="20"/>
                  </a:lnTo>
                  <a:lnTo>
                    <a:pt x="129" y="29"/>
                  </a:lnTo>
                  <a:lnTo>
                    <a:pt x="129" y="50"/>
                  </a:lnTo>
                  <a:lnTo>
                    <a:pt x="129" y="67"/>
                  </a:lnTo>
                  <a:lnTo>
                    <a:pt x="129" y="115"/>
                  </a:lnTo>
                  <a:lnTo>
                    <a:pt x="123" y="139"/>
                  </a:lnTo>
                  <a:lnTo>
                    <a:pt x="108" y="165"/>
                  </a:lnTo>
                  <a:lnTo>
                    <a:pt x="97" y="182"/>
                  </a:lnTo>
                  <a:lnTo>
                    <a:pt x="93" y="190"/>
                  </a:lnTo>
                  <a:lnTo>
                    <a:pt x="93" y="224"/>
                  </a:lnTo>
                  <a:lnTo>
                    <a:pt x="75" y="249"/>
                  </a:lnTo>
                  <a:lnTo>
                    <a:pt x="43" y="278"/>
                  </a:lnTo>
                  <a:lnTo>
                    <a:pt x="15" y="301"/>
                  </a:lnTo>
                  <a:lnTo>
                    <a:pt x="7" y="315"/>
                  </a:lnTo>
                  <a:lnTo>
                    <a:pt x="3" y="345"/>
                  </a:lnTo>
                  <a:lnTo>
                    <a:pt x="0" y="367"/>
                  </a:lnTo>
                  <a:lnTo>
                    <a:pt x="5" y="388"/>
                  </a:lnTo>
                  <a:lnTo>
                    <a:pt x="19" y="411"/>
                  </a:lnTo>
                  <a:lnTo>
                    <a:pt x="39" y="444"/>
                  </a:lnTo>
                  <a:lnTo>
                    <a:pt x="48" y="469"/>
                  </a:lnTo>
                  <a:lnTo>
                    <a:pt x="54" y="494"/>
                  </a:lnTo>
                  <a:lnTo>
                    <a:pt x="51" y="537"/>
                  </a:lnTo>
                  <a:lnTo>
                    <a:pt x="35" y="572"/>
                  </a:lnTo>
                  <a:lnTo>
                    <a:pt x="30" y="604"/>
                  </a:lnTo>
                  <a:lnTo>
                    <a:pt x="29" y="644"/>
                  </a:lnTo>
                  <a:lnTo>
                    <a:pt x="26" y="660"/>
                  </a:lnTo>
                  <a:lnTo>
                    <a:pt x="18" y="672"/>
                  </a:lnTo>
                  <a:lnTo>
                    <a:pt x="19" y="693"/>
                  </a:lnTo>
                  <a:lnTo>
                    <a:pt x="37" y="733"/>
                  </a:lnTo>
                  <a:lnTo>
                    <a:pt x="64" y="798"/>
                  </a:lnTo>
                  <a:lnTo>
                    <a:pt x="84" y="841"/>
                  </a:lnTo>
                  <a:lnTo>
                    <a:pt x="96" y="859"/>
                  </a:lnTo>
                  <a:lnTo>
                    <a:pt x="94" y="883"/>
                  </a:lnTo>
                  <a:lnTo>
                    <a:pt x="90" y="901"/>
                  </a:lnTo>
                  <a:lnTo>
                    <a:pt x="79" y="915"/>
                  </a:lnTo>
                  <a:lnTo>
                    <a:pt x="80" y="930"/>
                  </a:lnTo>
                  <a:lnTo>
                    <a:pt x="97" y="930"/>
                  </a:lnTo>
                  <a:lnTo>
                    <a:pt x="112" y="945"/>
                  </a:lnTo>
                  <a:lnTo>
                    <a:pt x="128" y="968"/>
                  </a:lnTo>
                  <a:lnTo>
                    <a:pt x="137" y="980"/>
                  </a:lnTo>
                  <a:lnTo>
                    <a:pt x="150" y="984"/>
                  </a:lnTo>
                  <a:lnTo>
                    <a:pt x="158" y="959"/>
                  </a:lnTo>
                  <a:lnTo>
                    <a:pt x="161" y="932"/>
                  </a:lnTo>
                  <a:lnTo>
                    <a:pt x="191" y="932"/>
                  </a:lnTo>
                  <a:lnTo>
                    <a:pt x="208" y="948"/>
                  </a:lnTo>
                  <a:lnTo>
                    <a:pt x="245" y="950"/>
                  </a:lnTo>
                  <a:lnTo>
                    <a:pt x="265" y="966"/>
                  </a:lnTo>
                  <a:lnTo>
                    <a:pt x="284" y="975"/>
                  </a:lnTo>
                  <a:lnTo>
                    <a:pt x="293" y="980"/>
                  </a:lnTo>
                  <a:lnTo>
                    <a:pt x="286" y="990"/>
                  </a:lnTo>
                  <a:lnTo>
                    <a:pt x="270" y="986"/>
                  </a:lnTo>
                  <a:lnTo>
                    <a:pt x="254" y="976"/>
                  </a:lnTo>
                  <a:lnTo>
                    <a:pt x="244" y="970"/>
                  </a:lnTo>
                  <a:lnTo>
                    <a:pt x="222" y="968"/>
                  </a:lnTo>
                  <a:lnTo>
                    <a:pt x="211" y="962"/>
                  </a:lnTo>
                  <a:lnTo>
                    <a:pt x="194" y="958"/>
                  </a:lnTo>
                  <a:lnTo>
                    <a:pt x="182" y="964"/>
                  </a:lnTo>
                  <a:lnTo>
                    <a:pt x="182" y="976"/>
                  </a:lnTo>
                  <a:lnTo>
                    <a:pt x="184" y="1011"/>
                  </a:lnTo>
                  <a:lnTo>
                    <a:pt x="194" y="1026"/>
                  </a:lnTo>
                  <a:lnTo>
                    <a:pt x="191" y="1062"/>
                  </a:lnTo>
                  <a:lnTo>
                    <a:pt x="184" y="1062"/>
                  </a:lnTo>
                  <a:lnTo>
                    <a:pt x="171" y="1057"/>
                  </a:lnTo>
                  <a:lnTo>
                    <a:pt x="164" y="1045"/>
                  </a:lnTo>
                  <a:lnTo>
                    <a:pt x="161" y="1025"/>
                  </a:lnTo>
                  <a:lnTo>
                    <a:pt x="161" y="1019"/>
                  </a:lnTo>
                  <a:lnTo>
                    <a:pt x="157" y="1012"/>
                  </a:lnTo>
                  <a:lnTo>
                    <a:pt x="139" y="1009"/>
                  </a:lnTo>
                  <a:lnTo>
                    <a:pt x="134" y="1026"/>
                  </a:lnTo>
                  <a:lnTo>
                    <a:pt x="133" y="1041"/>
                  </a:lnTo>
                  <a:lnTo>
                    <a:pt x="128" y="1075"/>
                  </a:lnTo>
                  <a:lnTo>
                    <a:pt x="126" y="1122"/>
                  </a:lnTo>
                  <a:lnTo>
                    <a:pt x="129" y="1147"/>
                  </a:lnTo>
                  <a:lnTo>
                    <a:pt x="147" y="1174"/>
                  </a:lnTo>
                  <a:lnTo>
                    <a:pt x="168" y="1195"/>
                  </a:lnTo>
                  <a:lnTo>
                    <a:pt x="191" y="1209"/>
                  </a:lnTo>
                  <a:lnTo>
                    <a:pt x="198" y="1236"/>
                  </a:lnTo>
                  <a:lnTo>
                    <a:pt x="197" y="1261"/>
                  </a:lnTo>
                  <a:lnTo>
                    <a:pt x="189" y="1277"/>
                  </a:lnTo>
                  <a:lnTo>
                    <a:pt x="175" y="1286"/>
                  </a:lnTo>
                  <a:lnTo>
                    <a:pt x="157" y="1286"/>
                  </a:lnTo>
                  <a:lnTo>
                    <a:pt x="155" y="1341"/>
                  </a:lnTo>
                  <a:lnTo>
                    <a:pt x="161" y="1359"/>
                  </a:lnTo>
                  <a:lnTo>
                    <a:pt x="186" y="1406"/>
                  </a:lnTo>
                  <a:lnTo>
                    <a:pt x="198" y="1435"/>
                  </a:lnTo>
                  <a:lnTo>
                    <a:pt x="220" y="1476"/>
                  </a:lnTo>
                  <a:lnTo>
                    <a:pt x="232" y="1513"/>
                  </a:lnTo>
                  <a:lnTo>
                    <a:pt x="250" y="1541"/>
                  </a:lnTo>
                  <a:lnTo>
                    <a:pt x="269" y="1576"/>
                  </a:lnTo>
                  <a:lnTo>
                    <a:pt x="275" y="1580"/>
                  </a:lnTo>
                  <a:lnTo>
                    <a:pt x="276" y="1608"/>
                  </a:lnTo>
                  <a:lnTo>
                    <a:pt x="277" y="1627"/>
                  </a:lnTo>
                  <a:lnTo>
                    <a:pt x="273" y="1635"/>
                  </a:lnTo>
                  <a:lnTo>
                    <a:pt x="287" y="1652"/>
                  </a:lnTo>
                  <a:lnTo>
                    <a:pt x="295" y="1664"/>
                  </a:lnTo>
                  <a:lnTo>
                    <a:pt x="295" y="1689"/>
                  </a:lnTo>
                  <a:lnTo>
                    <a:pt x="287" y="1739"/>
                  </a:lnTo>
                  <a:lnTo>
                    <a:pt x="279" y="1771"/>
                  </a:lnTo>
                  <a:lnTo>
                    <a:pt x="276" y="1795"/>
                  </a:lnTo>
                  <a:lnTo>
                    <a:pt x="326" y="1825"/>
                  </a:lnTo>
                  <a:lnTo>
                    <a:pt x="373" y="1841"/>
                  </a:lnTo>
                  <a:lnTo>
                    <a:pt x="408" y="1866"/>
                  </a:lnTo>
                  <a:lnTo>
                    <a:pt x="451" y="1878"/>
                  </a:lnTo>
                  <a:lnTo>
                    <a:pt x="472" y="1896"/>
                  </a:lnTo>
                  <a:lnTo>
                    <a:pt x="506" y="1948"/>
                  </a:lnTo>
                  <a:lnTo>
                    <a:pt x="547" y="1989"/>
                  </a:lnTo>
                  <a:lnTo>
                    <a:pt x="617" y="2003"/>
                  </a:lnTo>
                  <a:lnTo>
                    <a:pt x="622" y="2054"/>
                  </a:lnTo>
                  <a:lnTo>
                    <a:pt x="630" y="2078"/>
                  </a:lnTo>
                  <a:lnTo>
                    <a:pt x="667" y="2086"/>
                  </a:lnTo>
                  <a:lnTo>
                    <a:pt x="706" y="2131"/>
                  </a:lnTo>
                  <a:lnTo>
                    <a:pt x="753" y="2199"/>
                  </a:lnTo>
                  <a:lnTo>
                    <a:pt x="773" y="2228"/>
                  </a:lnTo>
                  <a:lnTo>
                    <a:pt x="787" y="2272"/>
                  </a:lnTo>
                  <a:lnTo>
                    <a:pt x="776" y="2321"/>
                  </a:lnTo>
                  <a:lnTo>
                    <a:pt x="776" y="2343"/>
                  </a:lnTo>
                  <a:lnTo>
                    <a:pt x="787" y="2385"/>
                  </a:lnTo>
                  <a:lnTo>
                    <a:pt x="810" y="2392"/>
                  </a:lnTo>
                  <a:lnTo>
                    <a:pt x="1240" y="2447"/>
                  </a:lnTo>
                  <a:lnTo>
                    <a:pt x="1245" y="2440"/>
                  </a:lnTo>
                  <a:lnTo>
                    <a:pt x="1281" y="242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7B87AB1A-B9B7-9003-FE08-C82583476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587" y="3806827"/>
              <a:ext cx="1390115" cy="761053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548" y="150"/>
                </a:cxn>
                <a:cxn ang="0">
                  <a:pos x="566" y="611"/>
                </a:cxn>
                <a:cxn ang="0">
                  <a:pos x="593" y="625"/>
                </a:cxn>
                <a:cxn ang="0">
                  <a:pos x="623" y="626"/>
                </a:cxn>
                <a:cxn ang="0">
                  <a:pos x="659" y="633"/>
                </a:cxn>
                <a:cxn ang="0">
                  <a:pos x="714" y="674"/>
                </a:cxn>
                <a:cxn ang="0">
                  <a:pos x="772" y="689"/>
                </a:cxn>
                <a:cxn ang="0">
                  <a:pos x="795" y="703"/>
                </a:cxn>
                <a:cxn ang="0">
                  <a:pos x="858" y="696"/>
                </a:cxn>
                <a:cxn ang="0">
                  <a:pos x="890" y="729"/>
                </a:cxn>
                <a:cxn ang="0">
                  <a:pos x="913" y="760"/>
                </a:cxn>
                <a:cxn ang="0">
                  <a:pos x="943" y="730"/>
                </a:cxn>
                <a:cxn ang="0">
                  <a:pos x="983" y="755"/>
                </a:cxn>
                <a:cxn ang="0">
                  <a:pos x="1026" y="755"/>
                </a:cxn>
                <a:cxn ang="0">
                  <a:pos x="1040" y="792"/>
                </a:cxn>
                <a:cxn ang="0">
                  <a:pos x="1062" y="765"/>
                </a:cxn>
                <a:cxn ang="0">
                  <a:pos x="1113" y="773"/>
                </a:cxn>
                <a:cxn ang="0">
                  <a:pos x="1173" y="789"/>
                </a:cxn>
                <a:cxn ang="0">
                  <a:pos x="1206" y="797"/>
                </a:cxn>
                <a:cxn ang="0">
                  <a:pos x="1245" y="767"/>
                </a:cxn>
                <a:cxn ang="0">
                  <a:pos x="1280" y="775"/>
                </a:cxn>
                <a:cxn ang="0">
                  <a:pos x="1312" y="758"/>
                </a:cxn>
                <a:cxn ang="0">
                  <a:pos x="1357" y="764"/>
                </a:cxn>
                <a:cxn ang="0">
                  <a:pos x="1424" y="762"/>
                </a:cxn>
                <a:cxn ang="0">
                  <a:pos x="1482" y="808"/>
                </a:cxn>
                <a:cxn ang="0">
                  <a:pos x="1528" y="819"/>
                </a:cxn>
                <a:cxn ang="0">
                  <a:pos x="1548" y="411"/>
                </a:cxn>
                <a:cxn ang="0">
                  <a:pos x="1509" y="60"/>
                </a:cxn>
                <a:cxn ang="0">
                  <a:pos x="1224" y="53"/>
                </a:cxn>
                <a:cxn ang="0">
                  <a:pos x="816" y="42"/>
                </a:cxn>
                <a:cxn ang="0">
                  <a:pos x="604" y="32"/>
                </a:cxn>
                <a:cxn ang="0">
                  <a:pos x="20" y="0"/>
                </a:cxn>
                <a:cxn ang="0">
                  <a:pos x="2" y="117"/>
                </a:cxn>
              </a:cxnLst>
              <a:rect l="0" t="0" r="r" b="b"/>
              <a:pathLst>
                <a:path w="1548" h="832">
                  <a:moveTo>
                    <a:pt x="2" y="117"/>
                  </a:moveTo>
                  <a:lnTo>
                    <a:pt x="0" y="134"/>
                  </a:lnTo>
                  <a:lnTo>
                    <a:pt x="2" y="117"/>
                  </a:lnTo>
                  <a:lnTo>
                    <a:pt x="548" y="150"/>
                  </a:lnTo>
                  <a:lnTo>
                    <a:pt x="528" y="576"/>
                  </a:lnTo>
                  <a:lnTo>
                    <a:pt x="566" y="611"/>
                  </a:lnTo>
                  <a:lnTo>
                    <a:pt x="580" y="626"/>
                  </a:lnTo>
                  <a:lnTo>
                    <a:pt x="593" y="625"/>
                  </a:lnTo>
                  <a:lnTo>
                    <a:pt x="612" y="622"/>
                  </a:lnTo>
                  <a:lnTo>
                    <a:pt x="623" y="626"/>
                  </a:lnTo>
                  <a:lnTo>
                    <a:pt x="639" y="621"/>
                  </a:lnTo>
                  <a:lnTo>
                    <a:pt x="659" y="633"/>
                  </a:lnTo>
                  <a:lnTo>
                    <a:pt x="671" y="672"/>
                  </a:lnTo>
                  <a:lnTo>
                    <a:pt x="714" y="674"/>
                  </a:lnTo>
                  <a:lnTo>
                    <a:pt x="746" y="692"/>
                  </a:lnTo>
                  <a:lnTo>
                    <a:pt x="772" y="689"/>
                  </a:lnTo>
                  <a:lnTo>
                    <a:pt x="779" y="686"/>
                  </a:lnTo>
                  <a:lnTo>
                    <a:pt x="795" y="703"/>
                  </a:lnTo>
                  <a:lnTo>
                    <a:pt x="816" y="692"/>
                  </a:lnTo>
                  <a:lnTo>
                    <a:pt x="858" y="696"/>
                  </a:lnTo>
                  <a:lnTo>
                    <a:pt x="876" y="728"/>
                  </a:lnTo>
                  <a:lnTo>
                    <a:pt x="890" y="729"/>
                  </a:lnTo>
                  <a:lnTo>
                    <a:pt x="897" y="757"/>
                  </a:lnTo>
                  <a:lnTo>
                    <a:pt x="913" y="760"/>
                  </a:lnTo>
                  <a:lnTo>
                    <a:pt x="931" y="746"/>
                  </a:lnTo>
                  <a:lnTo>
                    <a:pt x="943" y="730"/>
                  </a:lnTo>
                  <a:lnTo>
                    <a:pt x="951" y="730"/>
                  </a:lnTo>
                  <a:lnTo>
                    <a:pt x="983" y="755"/>
                  </a:lnTo>
                  <a:lnTo>
                    <a:pt x="993" y="776"/>
                  </a:lnTo>
                  <a:lnTo>
                    <a:pt x="1026" y="755"/>
                  </a:lnTo>
                  <a:lnTo>
                    <a:pt x="1033" y="764"/>
                  </a:lnTo>
                  <a:lnTo>
                    <a:pt x="1040" y="792"/>
                  </a:lnTo>
                  <a:lnTo>
                    <a:pt x="1048" y="787"/>
                  </a:lnTo>
                  <a:lnTo>
                    <a:pt x="1062" y="765"/>
                  </a:lnTo>
                  <a:lnTo>
                    <a:pt x="1087" y="761"/>
                  </a:lnTo>
                  <a:lnTo>
                    <a:pt x="1113" y="773"/>
                  </a:lnTo>
                  <a:lnTo>
                    <a:pt x="1155" y="772"/>
                  </a:lnTo>
                  <a:lnTo>
                    <a:pt x="1173" y="789"/>
                  </a:lnTo>
                  <a:lnTo>
                    <a:pt x="1183" y="803"/>
                  </a:lnTo>
                  <a:lnTo>
                    <a:pt x="1206" y="797"/>
                  </a:lnTo>
                  <a:lnTo>
                    <a:pt x="1231" y="779"/>
                  </a:lnTo>
                  <a:lnTo>
                    <a:pt x="1245" y="767"/>
                  </a:lnTo>
                  <a:lnTo>
                    <a:pt x="1263" y="764"/>
                  </a:lnTo>
                  <a:lnTo>
                    <a:pt x="1280" y="775"/>
                  </a:lnTo>
                  <a:lnTo>
                    <a:pt x="1298" y="769"/>
                  </a:lnTo>
                  <a:lnTo>
                    <a:pt x="1312" y="758"/>
                  </a:lnTo>
                  <a:lnTo>
                    <a:pt x="1342" y="761"/>
                  </a:lnTo>
                  <a:lnTo>
                    <a:pt x="1357" y="764"/>
                  </a:lnTo>
                  <a:lnTo>
                    <a:pt x="1396" y="753"/>
                  </a:lnTo>
                  <a:lnTo>
                    <a:pt x="1424" y="762"/>
                  </a:lnTo>
                  <a:lnTo>
                    <a:pt x="1448" y="785"/>
                  </a:lnTo>
                  <a:lnTo>
                    <a:pt x="1482" y="808"/>
                  </a:lnTo>
                  <a:lnTo>
                    <a:pt x="1509" y="808"/>
                  </a:lnTo>
                  <a:lnTo>
                    <a:pt x="1528" y="819"/>
                  </a:lnTo>
                  <a:lnTo>
                    <a:pt x="1543" y="832"/>
                  </a:lnTo>
                  <a:lnTo>
                    <a:pt x="1548" y="411"/>
                  </a:lnTo>
                  <a:lnTo>
                    <a:pt x="1509" y="174"/>
                  </a:lnTo>
                  <a:lnTo>
                    <a:pt x="1509" y="60"/>
                  </a:lnTo>
                  <a:lnTo>
                    <a:pt x="1509" y="60"/>
                  </a:lnTo>
                  <a:lnTo>
                    <a:pt x="1224" y="53"/>
                  </a:lnTo>
                  <a:lnTo>
                    <a:pt x="994" y="48"/>
                  </a:lnTo>
                  <a:lnTo>
                    <a:pt x="816" y="42"/>
                  </a:lnTo>
                  <a:lnTo>
                    <a:pt x="816" y="42"/>
                  </a:lnTo>
                  <a:lnTo>
                    <a:pt x="604" y="32"/>
                  </a:lnTo>
                  <a:lnTo>
                    <a:pt x="340" y="18"/>
                  </a:lnTo>
                  <a:lnTo>
                    <a:pt x="20" y="0"/>
                  </a:lnTo>
                  <a:lnTo>
                    <a:pt x="14" y="117"/>
                  </a:lnTo>
                  <a:lnTo>
                    <a:pt x="2" y="11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3" name="Freeform 72">
              <a:extLst>
                <a:ext uri="{FF2B5EF4-FFF2-40B4-BE49-F238E27FC236}">
                  <a16:creationId xmlns:a16="http://schemas.microsoft.com/office/drawing/2014/main" id="{C559CB68-DBDC-04F4-C94A-BD30538B003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699" y="3196885"/>
              <a:ext cx="1182674" cy="664892"/>
            </a:xfrm>
            <a:custGeom>
              <a:avLst/>
              <a:gdLst/>
              <a:ahLst/>
              <a:cxnLst>
                <a:cxn ang="0">
                  <a:pos x="1313" y="727"/>
                </a:cxn>
                <a:cxn ang="0">
                  <a:pos x="1316" y="243"/>
                </a:cxn>
                <a:cxn ang="0">
                  <a:pos x="1285" y="227"/>
                </a:cxn>
                <a:cxn ang="0">
                  <a:pos x="1273" y="218"/>
                </a:cxn>
                <a:cxn ang="0">
                  <a:pos x="1263" y="187"/>
                </a:cxn>
                <a:cxn ang="0">
                  <a:pos x="1232" y="162"/>
                </a:cxn>
                <a:cxn ang="0">
                  <a:pos x="1246" y="137"/>
                </a:cxn>
                <a:cxn ang="0">
                  <a:pos x="1263" y="111"/>
                </a:cxn>
                <a:cxn ang="0">
                  <a:pos x="1263" y="86"/>
                </a:cxn>
                <a:cxn ang="0">
                  <a:pos x="1250" y="86"/>
                </a:cxn>
                <a:cxn ang="0">
                  <a:pos x="1211" y="86"/>
                </a:cxn>
                <a:cxn ang="0">
                  <a:pos x="1203" y="66"/>
                </a:cxn>
                <a:cxn ang="0">
                  <a:pos x="1182" y="39"/>
                </a:cxn>
                <a:cxn ang="0">
                  <a:pos x="1182" y="39"/>
                </a:cxn>
                <a:cxn ang="0">
                  <a:pos x="767" y="26"/>
                </a:cxn>
                <a:cxn ang="0">
                  <a:pos x="767" y="26"/>
                </a:cxn>
                <a:cxn ang="0">
                  <a:pos x="47" y="0"/>
                </a:cxn>
                <a:cxn ang="0">
                  <a:pos x="0" y="677"/>
                </a:cxn>
                <a:cxn ang="0">
                  <a:pos x="0" y="677"/>
                </a:cxn>
                <a:cxn ang="0">
                  <a:pos x="332" y="695"/>
                </a:cxn>
                <a:cxn ang="0">
                  <a:pos x="494" y="703"/>
                </a:cxn>
                <a:cxn ang="0">
                  <a:pos x="620" y="709"/>
                </a:cxn>
                <a:cxn ang="0">
                  <a:pos x="620" y="709"/>
                </a:cxn>
                <a:cxn ang="0">
                  <a:pos x="798" y="715"/>
                </a:cxn>
                <a:cxn ang="0">
                  <a:pos x="1028" y="720"/>
                </a:cxn>
                <a:cxn ang="0">
                  <a:pos x="1313" y="727"/>
                </a:cxn>
                <a:cxn ang="0">
                  <a:pos x="1313" y="727"/>
                </a:cxn>
              </a:cxnLst>
              <a:rect l="0" t="0" r="r" b="b"/>
              <a:pathLst>
                <a:path w="1316" h="727">
                  <a:moveTo>
                    <a:pt x="1313" y="727"/>
                  </a:moveTo>
                  <a:lnTo>
                    <a:pt x="1316" y="243"/>
                  </a:lnTo>
                  <a:lnTo>
                    <a:pt x="1285" y="227"/>
                  </a:lnTo>
                  <a:lnTo>
                    <a:pt x="1273" y="218"/>
                  </a:lnTo>
                  <a:lnTo>
                    <a:pt x="1263" y="187"/>
                  </a:lnTo>
                  <a:lnTo>
                    <a:pt x="1232" y="162"/>
                  </a:lnTo>
                  <a:lnTo>
                    <a:pt x="1246" y="137"/>
                  </a:lnTo>
                  <a:lnTo>
                    <a:pt x="1263" y="111"/>
                  </a:lnTo>
                  <a:lnTo>
                    <a:pt x="1263" y="86"/>
                  </a:lnTo>
                  <a:lnTo>
                    <a:pt x="1250" y="86"/>
                  </a:lnTo>
                  <a:lnTo>
                    <a:pt x="1211" y="86"/>
                  </a:lnTo>
                  <a:lnTo>
                    <a:pt x="1203" y="66"/>
                  </a:lnTo>
                  <a:lnTo>
                    <a:pt x="1182" y="39"/>
                  </a:lnTo>
                  <a:lnTo>
                    <a:pt x="1182" y="39"/>
                  </a:lnTo>
                  <a:lnTo>
                    <a:pt x="767" y="26"/>
                  </a:lnTo>
                  <a:lnTo>
                    <a:pt x="767" y="26"/>
                  </a:lnTo>
                  <a:lnTo>
                    <a:pt x="47" y="0"/>
                  </a:lnTo>
                  <a:lnTo>
                    <a:pt x="0" y="677"/>
                  </a:lnTo>
                  <a:lnTo>
                    <a:pt x="0" y="677"/>
                  </a:lnTo>
                  <a:lnTo>
                    <a:pt x="332" y="695"/>
                  </a:lnTo>
                  <a:lnTo>
                    <a:pt x="494" y="703"/>
                  </a:lnTo>
                  <a:lnTo>
                    <a:pt x="620" y="709"/>
                  </a:lnTo>
                  <a:lnTo>
                    <a:pt x="620" y="709"/>
                  </a:lnTo>
                  <a:lnTo>
                    <a:pt x="798" y="715"/>
                  </a:lnTo>
                  <a:lnTo>
                    <a:pt x="1028" y="720"/>
                  </a:lnTo>
                  <a:lnTo>
                    <a:pt x="1313" y="727"/>
                  </a:lnTo>
                  <a:lnTo>
                    <a:pt x="1313" y="72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4" name="Freeform 73">
              <a:extLst>
                <a:ext uri="{FF2B5EF4-FFF2-40B4-BE49-F238E27FC236}">
                  <a16:creationId xmlns:a16="http://schemas.microsoft.com/office/drawing/2014/main" id="{F613645F-176D-3C74-1D1A-A5F45DC8F66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7237" y="2556720"/>
              <a:ext cx="1306599" cy="675881"/>
            </a:xfrm>
            <a:custGeom>
              <a:avLst/>
              <a:gdLst/>
              <a:ahLst/>
              <a:cxnLst>
                <a:cxn ang="0">
                  <a:pos x="1454" y="736"/>
                </a:cxn>
                <a:cxn ang="0">
                  <a:pos x="1456" y="738"/>
                </a:cxn>
                <a:cxn ang="0">
                  <a:pos x="1456" y="738"/>
                </a:cxn>
                <a:cxn ang="0">
                  <a:pos x="1447" y="718"/>
                </a:cxn>
                <a:cxn ang="0">
                  <a:pos x="1440" y="691"/>
                </a:cxn>
                <a:cxn ang="0">
                  <a:pos x="1440" y="691"/>
                </a:cxn>
                <a:cxn ang="0">
                  <a:pos x="1429" y="687"/>
                </a:cxn>
                <a:cxn ang="0">
                  <a:pos x="1421" y="684"/>
                </a:cxn>
                <a:cxn ang="0">
                  <a:pos x="1414" y="680"/>
                </a:cxn>
                <a:cxn ang="0">
                  <a:pos x="1414" y="680"/>
                </a:cxn>
                <a:cxn ang="0">
                  <a:pos x="1411" y="677"/>
                </a:cxn>
                <a:cxn ang="0">
                  <a:pos x="1406" y="665"/>
                </a:cxn>
                <a:cxn ang="0">
                  <a:pos x="1411" y="655"/>
                </a:cxn>
                <a:cxn ang="0">
                  <a:pos x="1407" y="630"/>
                </a:cxn>
                <a:cxn ang="0">
                  <a:pos x="1395" y="620"/>
                </a:cxn>
                <a:cxn ang="0">
                  <a:pos x="1388" y="608"/>
                </a:cxn>
                <a:cxn ang="0">
                  <a:pos x="1382" y="576"/>
                </a:cxn>
                <a:cxn ang="0">
                  <a:pos x="1382" y="527"/>
                </a:cxn>
                <a:cxn ang="0">
                  <a:pos x="1375" y="518"/>
                </a:cxn>
                <a:cxn ang="0">
                  <a:pos x="1368" y="502"/>
                </a:cxn>
                <a:cxn ang="0">
                  <a:pos x="1371" y="484"/>
                </a:cxn>
                <a:cxn ang="0">
                  <a:pos x="1371" y="439"/>
                </a:cxn>
                <a:cxn ang="0">
                  <a:pos x="1364" y="408"/>
                </a:cxn>
                <a:cxn ang="0">
                  <a:pos x="1352" y="398"/>
                </a:cxn>
                <a:cxn ang="0">
                  <a:pos x="1343" y="398"/>
                </a:cxn>
                <a:cxn ang="0">
                  <a:pos x="1339" y="386"/>
                </a:cxn>
                <a:cxn ang="0">
                  <a:pos x="1335" y="364"/>
                </a:cxn>
                <a:cxn ang="0">
                  <a:pos x="1331" y="347"/>
                </a:cxn>
                <a:cxn ang="0">
                  <a:pos x="1343" y="344"/>
                </a:cxn>
                <a:cxn ang="0">
                  <a:pos x="1343" y="337"/>
                </a:cxn>
                <a:cxn ang="0">
                  <a:pos x="1336" y="332"/>
                </a:cxn>
                <a:cxn ang="0">
                  <a:pos x="1332" y="318"/>
                </a:cxn>
                <a:cxn ang="0">
                  <a:pos x="1325" y="304"/>
                </a:cxn>
                <a:cxn ang="0">
                  <a:pos x="1316" y="283"/>
                </a:cxn>
                <a:cxn ang="0">
                  <a:pos x="1304" y="255"/>
                </a:cxn>
                <a:cxn ang="0">
                  <a:pos x="1292" y="228"/>
                </a:cxn>
                <a:cxn ang="0">
                  <a:pos x="1277" y="186"/>
                </a:cxn>
                <a:cxn ang="0">
                  <a:pos x="1263" y="169"/>
                </a:cxn>
                <a:cxn ang="0">
                  <a:pos x="1260" y="165"/>
                </a:cxn>
                <a:cxn ang="0">
                  <a:pos x="1241" y="149"/>
                </a:cxn>
                <a:cxn ang="0">
                  <a:pos x="1207" y="126"/>
                </a:cxn>
                <a:cxn ang="0">
                  <a:pos x="1185" y="118"/>
                </a:cxn>
                <a:cxn ang="0">
                  <a:pos x="1163" y="108"/>
                </a:cxn>
                <a:cxn ang="0">
                  <a:pos x="1143" y="90"/>
                </a:cxn>
                <a:cxn ang="0">
                  <a:pos x="1109" y="86"/>
                </a:cxn>
                <a:cxn ang="0">
                  <a:pos x="1067" y="89"/>
                </a:cxn>
                <a:cxn ang="0">
                  <a:pos x="1056" y="89"/>
                </a:cxn>
                <a:cxn ang="0">
                  <a:pos x="1039" y="96"/>
                </a:cxn>
                <a:cxn ang="0">
                  <a:pos x="1032" y="104"/>
                </a:cxn>
                <a:cxn ang="0">
                  <a:pos x="1019" y="100"/>
                </a:cxn>
                <a:cxn ang="0">
                  <a:pos x="1002" y="89"/>
                </a:cxn>
                <a:cxn ang="0">
                  <a:pos x="974" y="75"/>
                </a:cxn>
                <a:cxn ang="0">
                  <a:pos x="939" y="57"/>
                </a:cxn>
                <a:cxn ang="0">
                  <a:pos x="46" y="0"/>
                </a:cxn>
                <a:cxn ang="0">
                  <a:pos x="0" y="444"/>
                </a:cxn>
                <a:cxn ang="0">
                  <a:pos x="337" y="476"/>
                </a:cxn>
                <a:cxn ang="0">
                  <a:pos x="321" y="697"/>
                </a:cxn>
                <a:cxn ang="0">
                  <a:pos x="321" y="697"/>
                </a:cxn>
                <a:cxn ang="0">
                  <a:pos x="321" y="697"/>
                </a:cxn>
                <a:cxn ang="0">
                  <a:pos x="1039" y="723"/>
                </a:cxn>
                <a:cxn ang="0">
                  <a:pos x="1039" y="723"/>
                </a:cxn>
                <a:cxn ang="0">
                  <a:pos x="1454" y="736"/>
                </a:cxn>
                <a:cxn ang="0">
                  <a:pos x="1454" y="736"/>
                </a:cxn>
              </a:cxnLst>
              <a:rect l="0" t="0" r="r" b="b"/>
              <a:pathLst>
                <a:path w="1456" h="738">
                  <a:moveTo>
                    <a:pt x="1454" y="736"/>
                  </a:moveTo>
                  <a:lnTo>
                    <a:pt x="1456" y="738"/>
                  </a:lnTo>
                  <a:lnTo>
                    <a:pt x="1456" y="738"/>
                  </a:lnTo>
                  <a:lnTo>
                    <a:pt x="1447" y="718"/>
                  </a:lnTo>
                  <a:lnTo>
                    <a:pt x="1440" y="691"/>
                  </a:lnTo>
                  <a:lnTo>
                    <a:pt x="1440" y="691"/>
                  </a:lnTo>
                  <a:lnTo>
                    <a:pt x="1429" y="687"/>
                  </a:lnTo>
                  <a:lnTo>
                    <a:pt x="1421" y="684"/>
                  </a:lnTo>
                  <a:lnTo>
                    <a:pt x="1414" y="680"/>
                  </a:lnTo>
                  <a:lnTo>
                    <a:pt x="1414" y="680"/>
                  </a:lnTo>
                  <a:lnTo>
                    <a:pt x="1411" y="677"/>
                  </a:lnTo>
                  <a:lnTo>
                    <a:pt x="1406" y="665"/>
                  </a:lnTo>
                  <a:lnTo>
                    <a:pt x="1411" y="655"/>
                  </a:lnTo>
                  <a:lnTo>
                    <a:pt x="1407" y="630"/>
                  </a:lnTo>
                  <a:lnTo>
                    <a:pt x="1395" y="620"/>
                  </a:lnTo>
                  <a:lnTo>
                    <a:pt x="1388" y="608"/>
                  </a:lnTo>
                  <a:lnTo>
                    <a:pt x="1382" y="576"/>
                  </a:lnTo>
                  <a:lnTo>
                    <a:pt x="1382" y="527"/>
                  </a:lnTo>
                  <a:lnTo>
                    <a:pt x="1375" y="518"/>
                  </a:lnTo>
                  <a:lnTo>
                    <a:pt x="1368" y="502"/>
                  </a:lnTo>
                  <a:lnTo>
                    <a:pt x="1371" y="484"/>
                  </a:lnTo>
                  <a:lnTo>
                    <a:pt x="1371" y="439"/>
                  </a:lnTo>
                  <a:lnTo>
                    <a:pt x="1364" y="408"/>
                  </a:lnTo>
                  <a:lnTo>
                    <a:pt x="1352" y="398"/>
                  </a:lnTo>
                  <a:lnTo>
                    <a:pt x="1343" y="398"/>
                  </a:lnTo>
                  <a:lnTo>
                    <a:pt x="1339" y="386"/>
                  </a:lnTo>
                  <a:lnTo>
                    <a:pt x="1335" y="364"/>
                  </a:lnTo>
                  <a:lnTo>
                    <a:pt x="1331" y="347"/>
                  </a:lnTo>
                  <a:lnTo>
                    <a:pt x="1343" y="344"/>
                  </a:lnTo>
                  <a:lnTo>
                    <a:pt x="1343" y="337"/>
                  </a:lnTo>
                  <a:lnTo>
                    <a:pt x="1336" y="332"/>
                  </a:lnTo>
                  <a:lnTo>
                    <a:pt x="1332" y="318"/>
                  </a:lnTo>
                  <a:lnTo>
                    <a:pt x="1325" y="304"/>
                  </a:lnTo>
                  <a:lnTo>
                    <a:pt x="1316" y="283"/>
                  </a:lnTo>
                  <a:lnTo>
                    <a:pt x="1304" y="255"/>
                  </a:lnTo>
                  <a:lnTo>
                    <a:pt x="1292" y="228"/>
                  </a:lnTo>
                  <a:lnTo>
                    <a:pt x="1277" y="186"/>
                  </a:lnTo>
                  <a:lnTo>
                    <a:pt x="1263" y="169"/>
                  </a:lnTo>
                  <a:lnTo>
                    <a:pt x="1260" y="165"/>
                  </a:lnTo>
                  <a:lnTo>
                    <a:pt x="1241" y="149"/>
                  </a:lnTo>
                  <a:lnTo>
                    <a:pt x="1207" y="126"/>
                  </a:lnTo>
                  <a:lnTo>
                    <a:pt x="1185" y="118"/>
                  </a:lnTo>
                  <a:lnTo>
                    <a:pt x="1163" y="108"/>
                  </a:lnTo>
                  <a:lnTo>
                    <a:pt x="1143" y="90"/>
                  </a:lnTo>
                  <a:lnTo>
                    <a:pt x="1109" y="86"/>
                  </a:lnTo>
                  <a:lnTo>
                    <a:pt x="1067" y="89"/>
                  </a:lnTo>
                  <a:lnTo>
                    <a:pt x="1056" y="89"/>
                  </a:lnTo>
                  <a:lnTo>
                    <a:pt x="1039" y="96"/>
                  </a:lnTo>
                  <a:lnTo>
                    <a:pt x="1032" y="104"/>
                  </a:lnTo>
                  <a:lnTo>
                    <a:pt x="1019" y="100"/>
                  </a:lnTo>
                  <a:lnTo>
                    <a:pt x="1002" y="89"/>
                  </a:lnTo>
                  <a:lnTo>
                    <a:pt x="974" y="75"/>
                  </a:lnTo>
                  <a:lnTo>
                    <a:pt x="939" y="57"/>
                  </a:lnTo>
                  <a:lnTo>
                    <a:pt x="46" y="0"/>
                  </a:lnTo>
                  <a:lnTo>
                    <a:pt x="0" y="444"/>
                  </a:lnTo>
                  <a:lnTo>
                    <a:pt x="337" y="476"/>
                  </a:lnTo>
                  <a:lnTo>
                    <a:pt x="321" y="697"/>
                  </a:lnTo>
                  <a:lnTo>
                    <a:pt x="321" y="697"/>
                  </a:lnTo>
                  <a:lnTo>
                    <a:pt x="321" y="697"/>
                  </a:lnTo>
                  <a:lnTo>
                    <a:pt x="1039" y="723"/>
                  </a:lnTo>
                  <a:lnTo>
                    <a:pt x="1039" y="723"/>
                  </a:lnTo>
                  <a:lnTo>
                    <a:pt x="1454" y="736"/>
                  </a:lnTo>
                  <a:lnTo>
                    <a:pt x="1454" y="736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5" name="Freeform 74">
              <a:extLst>
                <a:ext uri="{FF2B5EF4-FFF2-40B4-BE49-F238E27FC236}">
                  <a16:creationId xmlns:a16="http://schemas.microsoft.com/office/drawing/2014/main" id="{9FD74C93-F333-266A-EE97-7870656583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647" y="1952273"/>
              <a:ext cx="1123406" cy="769296"/>
            </a:xfrm>
            <a:custGeom>
              <a:avLst/>
              <a:gdLst/>
              <a:ahLst/>
              <a:cxnLst>
                <a:cxn ang="0">
                  <a:pos x="928" y="736"/>
                </a:cxn>
                <a:cxn ang="0">
                  <a:pos x="956" y="750"/>
                </a:cxn>
                <a:cxn ang="0">
                  <a:pos x="973" y="761"/>
                </a:cxn>
                <a:cxn ang="0">
                  <a:pos x="986" y="765"/>
                </a:cxn>
                <a:cxn ang="0">
                  <a:pos x="993" y="757"/>
                </a:cxn>
                <a:cxn ang="0">
                  <a:pos x="1010" y="750"/>
                </a:cxn>
                <a:cxn ang="0">
                  <a:pos x="1021" y="750"/>
                </a:cxn>
                <a:cxn ang="0">
                  <a:pos x="1063" y="747"/>
                </a:cxn>
                <a:cxn ang="0">
                  <a:pos x="1097" y="751"/>
                </a:cxn>
                <a:cxn ang="0">
                  <a:pos x="1117" y="769"/>
                </a:cxn>
                <a:cxn ang="0">
                  <a:pos x="1139" y="779"/>
                </a:cxn>
                <a:cxn ang="0">
                  <a:pos x="1161" y="787"/>
                </a:cxn>
                <a:cxn ang="0">
                  <a:pos x="1195" y="810"/>
                </a:cxn>
                <a:cxn ang="0">
                  <a:pos x="1214" y="826"/>
                </a:cxn>
                <a:cxn ang="0">
                  <a:pos x="1217" y="830"/>
                </a:cxn>
                <a:cxn ang="0">
                  <a:pos x="1224" y="839"/>
                </a:cxn>
                <a:cxn ang="0">
                  <a:pos x="1224" y="839"/>
                </a:cxn>
                <a:cxn ang="0">
                  <a:pos x="1224" y="828"/>
                </a:cxn>
                <a:cxn ang="0">
                  <a:pos x="1224" y="807"/>
                </a:cxn>
                <a:cxn ang="0">
                  <a:pos x="1204" y="794"/>
                </a:cxn>
                <a:cxn ang="0">
                  <a:pos x="1204" y="779"/>
                </a:cxn>
                <a:cxn ang="0">
                  <a:pos x="1211" y="765"/>
                </a:cxn>
                <a:cxn ang="0">
                  <a:pos x="1224" y="761"/>
                </a:cxn>
                <a:cxn ang="0">
                  <a:pos x="1224" y="729"/>
                </a:cxn>
                <a:cxn ang="0">
                  <a:pos x="1227" y="712"/>
                </a:cxn>
                <a:cxn ang="0">
                  <a:pos x="1236" y="708"/>
                </a:cxn>
                <a:cxn ang="0">
                  <a:pos x="1236" y="690"/>
                </a:cxn>
                <a:cxn ang="0">
                  <a:pos x="1225" y="667"/>
                </a:cxn>
                <a:cxn ang="0">
                  <a:pos x="1217" y="661"/>
                </a:cxn>
                <a:cxn ang="0">
                  <a:pos x="1221" y="637"/>
                </a:cxn>
                <a:cxn ang="0">
                  <a:pos x="1221" y="624"/>
                </a:cxn>
                <a:cxn ang="0">
                  <a:pos x="1236" y="624"/>
                </a:cxn>
                <a:cxn ang="0">
                  <a:pos x="1250" y="222"/>
                </a:cxn>
                <a:cxn ang="0">
                  <a:pos x="1236" y="206"/>
                </a:cxn>
                <a:cxn ang="0">
                  <a:pos x="1228" y="193"/>
                </a:cxn>
                <a:cxn ang="0">
                  <a:pos x="1204" y="184"/>
                </a:cxn>
                <a:cxn ang="0">
                  <a:pos x="1199" y="171"/>
                </a:cxn>
                <a:cxn ang="0">
                  <a:pos x="1188" y="157"/>
                </a:cxn>
                <a:cxn ang="0">
                  <a:pos x="1181" y="146"/>
                </a:cxn>
                <a:cxn ang="0">
                  <a:pos x="1181" y="135"/>
                </a:cxn>
                <a:cxn ang="0">
                  <a:pos x="1181" y="127"/>
                </a:cxn>
                <a:cxn ang="0">
                  <a:pos x="1193" y="111"/>
                </a:cxn>
                <a:cxn ang="0">
                  <a:pos x="1208" y="98"/>
                </a:cxn>
                <a:cxn ang="0">
                  <a:pos x="1225" y="81"/>
                </a:cxn>
                <a:cxn ang="0">
                  <a:pos x="1224" y="71"/>
                </a:cxn>
                <a:cxn ang="0">
                  <a:pos x="1222" y="67"/>
                </a:cxn>
                <a:cxn ang="0">
                  <a:pos x="1222" y="67"/>
                </a:cxn>
                <a:cxn ang="0">
                  <a:pos x="982" y="57"/>
                </a:cxn>
                <a:cxn ang="0">
                  <a:pos x="787" y="48"/>
                </a:cxn>
                <a:cxn ang="0">
                  <a:pos x="634" y="41"/>
                </a:cxn>
                <a:cxn ang="0">
                  <a:pos x="634" y="41"/>
                </a:cxn>
                <a:cxn ang="0">
                  <a:pos x="483" y="31"/>
                </a:cxn>
                <a:cxn ang="0">
                  <a:pos x="295" y="17"/>
                </a:cxn>
                <a:cxn ang="0">
                  <a:pos x="65" y="0"/>
                </a:cxn>
                <a:cxn ang="0">
                  <a:pos x="0" y="661"/>
                </a:cxn>
                <a:cxn ang="0">
                  <a:pos x="893" y="718"/>
                </a:cxn>
                <a:cxn ang="0">
                  <a:pos x="928" y="736"/>
                </a:cxn>
              </a:cxnLst>
              <a:rect l="0" t="0" r="r" b="b"/>
              <a:pathLst>
                <a:path w="1250" h="839">
                  <a:moveTo>
                    <a:pt x="928" y="736"/>
                  </a:moveTo>
                  <a:lnTo>
                    <a:pt x="956" y="750"/>
                  </a:lnTo>
                  <a:lnTo>
                    <a:pt x="973" y="761"/>
                  </a:lnTo>
                  <a:lnTo>
                    <a:pt x="986" y="765"/>
                  </a:lnTo>
                  <a:lnTo>
                    <a:pt x="993" y="757"/>
                  </a:lnTo>
                  <a:lnTo>
                    <a:pt x="1010" y="750"/>
                  </a:lnTo>
                  <a:lnTo>
                    <a:pt x="1021" y="750"/>
                  </a:lnTo>
                  <a:lnTo>
                    <a:pt x="1063" y="747"/>
                  </a:lnTo>
                  <a:lnTo>
                    <a:pt x="1097" y="751"/>
                  </a:lnTo>
                  <a:lnTo>
                    <a:pt x="1117" y="769"/>
                  </a:lnTo>
                  <a:lnTo>
                    <a:pt x="1139" y="779"/>
                  </a:lnTo>
                  <a:lnTo>
                    <a:pt x="1161" y="787"/>
                  </a:lnTo>
                  <a:lnTo>
                    <a:pt x="1195" y="810"/>
                  </a:lnTo>
                  <a:lnTo>
                    <a:pt x="1214" y="826"/>
                  </a:lnTo>
                  <a:lnTo>
                    <a:pt x="1217" y="830"/>
                  </a:lnTo>
                  <a:lnTo>
                    <a:pt x="1224" y="839"/>
                  </a:lnTo>
                  <a:lnTo>
                    <a:pt x="1224" y="839"/>
                  </a:lnTo>
                  <a:lnTo>
                    <a:pt x="1224" y="828"/>
                  </a:lnTo>
                  <a:lnTo>
                    <a:pt x="1224" y="807"/>
                  </a:lnTo>
                  <a:lnTo>
                    <a:pt x="1204" y="794"/>
                  </a:lnTo>
                  <a:lnTo>
                    <a:pt x="1204" y="779"/>
                  </a:lnTo>
                  <a:lnTo>
                    <a:pt x="1211" y="765"/>
                  </a:lnTo>
                  <a:lnTo>
                    <a:pt x="1224" y="761"/>
                  </a:lnTo>
                  <a:lnTo>
                    <a:pt x="1224" y="729"/>
                  </a:lnTo>
                  <a:lnTo>
                    <a:pt x="1227" y="712"/>
                  </a:lnTo>
                  <a:lnTo>
                    <a:pt x="1236" y="708"/>
                  </a:lnTo>
                  <a:lnTo>
                    <a:pt x="1236" y="690"/>
                  </a:lnTo>
                  <a:lnTo>
                    <a:pt x="1225" y="667"/>
                  </a:lnTo>
                  <a:lnTo>
                    <a:pt x="1217" y="661"/>
                  </a:lnTo>
                  <a:lnTo>
                    <a:pt x="1221" y="637"/>
                  </a:lnTo>
                  <a:lnTo>
                    <a:pt x="1221" y="624"/>
                  </a:lnTo>
                  <a:lnTo>
                    <a:pt x="1236" y="624"/>
                  </a:lnTo>
                  <a:lnTo>
                    <a:pt x="1250" y="222"/>
                  </a:lnTo>
                  <a:lnTo>
                    <a:pt x="1236" y="206"/>
                  </a:lnTo>
                  <a:lnTo>
                    <a:pt x="1228" y="193"/>
                  </a:lnTo>
                  <a:lnTo>
                    <a:pt x="1204" y="184"/>
                  </a:lnTo>
                  <a:lnTo>
                    <a:pt x="1199" y="171"/>
                  </a:lnTo>
                  <a:lnTo>
                    <a:pt x="1188" y="157"/>
                  </a:lnTo>
                  <a:lnTo>
                    <a:pt x="1181" y="146"/>
                  </a:lnTo>
                  <a:lnTo>
                    <a:pt x="1181" y="135"/>
                  </a:lnTo>
                  <a:lnTo>
                    <a:pt x="1181" y="127"/>
                  </a:lnTo>
                  <a:lnTo>
                    <a:pt x="1193" y="111"/>
                  </a:lnTo>
                  <a:lnTo>
                    <a:pt x="1208" y="98"/>
                  </a:lnTo>
                  <a:lnTo>
                    <a:pt x="1225" y="81"/>
                  </a:lnTo>
                  <a:lnTo>
                    <a:pt x="1224" y="71"/>
                  </a:lnTo>
                  <a:lnTo>
                    <a:pt x="1222" y="67"/>
                  </a:lnTo>
                  <a:lnTo>
                    <a:pt x="1222" y="67"/>
                  </a:lnTo>
                  <a:lnTo>
                    <a:pt x="982" y="57"/>
                  </a:lnTo>
                  <a:lnTo>
                    <a:pt x="787" y="48"/>
                  </a:lnTo>
                  <a:lnTo>
                    <a:pt x="634" y="41"/>
                  </a:lnTo>
                  <a:lnTo>
                    <a:pt x="634" y="41"/>
                  </a:lnTo>
                  <a:lnTo>
                    <a:pt x="483" y="31"/>
                  </a:lnTo>
                  <a:lnTo>
                    <a:pt x="295" y="17"/>
                  </a:lnTo>
                  <a:lnTo>
                    <a:pt x="65" y="0"/>
                  </a:lnTo>
                  <a:lnTo>
                    <a:pt x="0" y="661"/>
                  </a:lnTo>
                  <a:lnTo>
                    <a:pt x="893" y="718"/>
                  </a:lnTo>
                  <a:lnTo>
                    <a:pt x="928" y="736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CED08F65-F0B8-E180-1FB6-22F7607B3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09262" y="2015466"/>
              <a:ext cx="1128794" cy="947882"/>
            </a:xfrm>
            <a:custGeom>
              <a:avLst/>
              <a:gdLst/>
              <a:ahLst/>
              <a:cxnLst>
                <a:cxn ang="0">
                  <a:pos x="1256" y="142"/>
                </a:cxn>
                <a:cxn ang="0">
                  <a:pos x="1255" y="142"/>
                </a:cxn>
                <a:cxn ang="0">
                  <a:pos x="154" y="0"/>
                </a:cxn>
                <a:cxn ang="0">
                  <a:pos x="132" y="127"/>
                </a:cxn>
                <a:cxn ang="0">
                  <a:pos x="35" y="668"/>
                </a:cxn>
                <a:cxn ang="0">
                  <a:pos x="0" y="887"/>
                </a:cxn>
                <a:cxn ang="0">
                  <a:pos x="335" y="940"/>
                </a:cxn>
                <a:cxn ang="0">
                  <a:pos x="1166" y="1037"/>
                </a:cxn>
                <a:cxn ang="0">
                  <a:pos x="1212" y="593"/>
                </a:cxn>
                <a:cxn ang="0">
                  <a:pos x="1256" y="142"/>
                </a:cxn>
              </a:cxnLst>
              <a:rect l="0" t="0" r="r" b="b"/>
              <a:pathLst>
                <a:path w="1256" h="1037">
                  <a:moveTo>
                    <a:pt x="1256" y="142"/>
                  </a:moveTo>
                  <a:lnTo>
                    <a:pt x="1255" y="142"/>
                  </a:lnTo>
                  <a:lnTo>
                    <a:pt x="154" y="0"/>
                  </a:lnTo>
                  <a:lnTo>
                    <a:pt x="132" y="127"/>
                  </a:lnTo>
                  <a:lnTo>
                    <a:pt x="35" y="668"/>
                  </a:lnTo>
                  <a:lnTo>
                    <a:pt x="0" y="887"/>
                  </a:lnTo>
                  <a:lnTo>
                    <a:pt x="335" y="940"/>
                  </a:lnTo>
                  <a:lnTo>
                    <a:pt x="1166" y="1037"/>
                  </a:lnTo>
                  <a:lnTo>
                    <a:pt x="1212" y="593"/>
                  </a:lnTo>
                  <a:lnTo>
                    <a:pt x="1256" y="142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3216201D-A803-5A1E-B322-995742CACF9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915" y="1328595"/>
              <a:ext cx="1047973" cy="689618"/>
            </a:xfrm>
            <a:custGeom>
              <a:avLst/>
              <a:gdLst/>
              <a:ahLst/>
              <a:cxnLst>
                <a:cxn ang="0">
                  <a:pos x="1157" y="749"/>
                </a:cxn>
                <a:cxn ang="0">
                  <a:pos x="1159" y="753"/>
                </a:cxn>
                <a:cxn ang="0">
                  <a:pos x="1159" y="755"/>
                </a:cxn>
                <a:cxn ang="0">
                  <a:pos x="1168" y="743"/>
                </a:cxn>
                <a:cxn ang="0">
                  <a:pos x="1168" y="720"/>
                </a:cxn>
                <a:cxn ang="0">
                  <a:pos x="1168" y="699"/>
                </a:cxn>
                <a:cxn ang="0">
                  <a:pos x="1163" y="671"/>
                </a:cxn>
                <a:cxn ang="0">
                  <a:pos x="1153" y="656"/>
                </a:cxn>
                <a:cxn ang="0">
                  <a:pos x="1142" y="641"/>
                </a:cxn>
                <a:cxn ang="0">
                  <a:pos x="1142" y="612"/>
                </a:cxn>
                <a:cxn ang="0">
                  <a:pos x="1135" y="602"/>
                </a:cxn>
                <a:cxn ang="0">
                  <a:pos x="1125" y="588"/>
                </a:cxn>
                <a:cxn ang="0">
                  <a:pos x="1125" y="546"/>
                </a:cxn>
                <a:cxn ang="0">
                  <a:pos x="1125" y="480"/>
                </a:cxn>
                <a:cxn ang="0">
                  <a:pos x="1121" y="399"/>
                </a:cxn>
                <a:cxn ang="0">
                  <a:pos x="1121" y="356"/>
                </a:cxn>
                <a:cxn ang="0">
                  <a:pos x="1103" y="326"/>
                </a:cxn>
                <a:cxn ang="0">
                  <a:pos x="1091" y="277"/>
                </a:cxn>
                <a:cxn ang="0">
                  <a:pos x="1081" y="249"/>
                </a:cxn>
                <a:cxn ang="0">
                  <a:pos x="1087" y="219"/>
                </a:cxn>
                <a:cxn ang="0">
                  <a:pos x="1085" y="192"/>
                </a:cxn>
                <a:cxn ang="0">
                  <a:pos x="1081" y="180"/>
                </a:cxn>
                <a:cxn ang="0">
                  <a:pos x="1081" y="158"/>
                </a:cxn>
                <a:cxn ang="0">
                  <a:pos x="1081" y="154"/>
                </a:cxn>
                <a:cxn ang="0">
                  <a:pos x="1089" y="144"/>
                </a:cxn>
                <a:cxn ang="0">
                  <a:pos x="1094" y="133"/>
                </a:cxn>
                <a:cxn ang="0">
                  <a:pos x="1091" y="116"/>
                </a:cxn>
                <a:cxn ang="0">
                  <a:pos x="1081" y="104"/>
                </a:cxn>
                <a:cxn ang="0">
                  <a:pos x="1081" y="97"/>
                </a:cxn>
                <a:cxn ang="0">
                  <a:pos x="1077" y="81"/>
                </a:cxn>
                <a:cxn ang="0">
                  <a:pos x="1071" y="62"/>
                </a:cxn>
                <a:cxn ang="0">
                  <a:pos x="1071" y="62"/>
                </a:cxn>
                <a:cxn ang="0">
                  <a:pos x="819" y="51"/>
                </a:cxn>
                <a:cxn ang="0">
                  <a:pos x="612" y="41"/>
                </a:cxn>
                <a:cxn ang="0">
                  <a:pos x="450" y="33"/>
                </a:cxn>
                <a:cxn ang="0">
                  <a:pos x="450" y="33"/>
                </a:cxn>
                <a:cxn ang="0">
                  <a:pos x="350" y="25"/>
                </a:cxn>
                <a:cxn ang="0">
                  <a:pos x="222" y="13"/>
                </a:cxn>
                <a:cxn ang="0">
                  <a:pos x="65" y="0"/>
                </a:cxn>
                <a:cxn ang="0">
                  <a:pos x="0" y="682"/>
                </a:cxn>
                <a:cxn ang="0">
                  <a:pos x="0" y="682"/>
                </a:cxn>
                <a:cxn ang="0">
                  <a:pos x="230" y="699"/>
                </a:cxn>
                <a:cxn ang="0">
                  <a:pos x="418" y="713"/>
                </a:cxn>
                <a:cxn ang="0">
                  <a:pos x="569" y="723"/>
                </a:cxn>
                <a:cxn ang="0">
                  <a:pos x="569" y="723"/>
                </a:cxn>
                <a:cxn ang="0">
                  <a:pos x="722" y="730"/>
                </a:cxn>
                <a:cxn ang="0">
                  <a:pos x="917" y="739"/>
                </a:cxn>
                <a:cxn ang="0">
                  <a:pos x="1157" y="749"/>
                </a:cxn>
                <a:cxn ang="0">
                  <a:pos x="1157" y="749"/>
                </a:cxn>
              </a:cxnLst>
              <a:rect l="0" t="0" r="r" b="b"/>
              <a:pathLst>
                <a:path w="1168" h="755">
                  <a:moveTo>
                    <a:pt x="1157" y="749"/>
                  </a:moveTo>
                  <a:lnTo>
                    <a:pt x="1159" y="753"/>
                  </a:lnTo>
                  <a:lnTo>
                    <a:pt x="1159" y="755"/>
                  </a:lnTo>
                  <a:lnTo>
                    <a:pt x="1168" y="743"/>
                  </a:lnTo>
                  <a:lnTo>
                    <a:pt x="1168" y="720"/>
                  </a:lnTo>
                  <a:lnTo>
                    <a:pt x="1168" y="699"/>
                  </a:lnTo>
                  <a:lnTo>
                    <a:pt x="1163" y="671"/>
                  </a:lnTo>
                  <a:lnTo>
                    <a:pt x="1153" y="656"/>
                  </a:lnTo>
                  <a:lnTo>
                    <a:pt x="1142" y="641"/>
                  </a:lnTo>
                  <a:lnTo>
                    <a:pt x="1142" y="612"/>
                  </a:lnTo>
                  <a:lnTo>
                    <a:pt x="1135" y="602"/>
                  </a:lnTo>
                  <a:lnTo>
                    <a:pt x="1125" y="588"/>
                  </a:lnTo>
                  <a:lnTo>
                    <a:pt x="1125" y="546"/>
                  </a:lnTo>
                  <a:lnTo>
                    <a:pt x="1125" y="480"/>
                  </a:lnTo>
                  <a:lnTo>
                    <a:pt x="1121" y="399"/>
                  </a:lnTo>
                  <a:lnTo>
                    <a:pt x="1121" y="356"/>
                  </a:lnTo>
                  <a:lnTo>
                    <a:pt x="1103" y="326"/>
                  </a:lnTo>
                  <a:lnTo>
                    <a:pt x="1091" y="277"/>
                  </a:lnTo>
                  <a:lnTo>
                    <a:pt x="1081" y="249"/>
                  </a:lnTo>
                  <a:lnTo>
                    <a:pt x="1087" y="219"/>
                  </a:lnTo>
                  <a:lnTo>
                    <a:pt x="1085" y="192"/>
                  </a:lnTo>
                  <a:lnTo>
                    <a:pt x="1081" y="180"/>
                  </a:lnTo>
                  <a:lnTo>
                    <a:pt x="1081" y="158"/>
                  </a:lnTo>
                  <a:lnTo>
                    <a:pt x="1081" y="154"/>
                  </a:lnTo>
                  <a:lnTo>
                    <a:pt x="1089" y="144"/>
                  </a:lnTo>
                  <a:lnTo>
                    <a:pt x="1094" y="133"/>
                  </a:lnTo>
                  <a:lnTo>
                    <a:pt x="1091" y="116"/>
                  </a:lnTo>
                  <a:lnTo>
                    <a:pt x="1081" y="104"/>
                  </a:lnTo>
                  <a:lnTo>
                    <a:pt x="1081" y="97"/>
                  </a:lnTo>
                  <a:lnTo>
                    <a:pt x="1077" y="81"/>
                  </a:lnTo>
                  <a:lnTo>
                    <a:pt x="1071" y="62"/>
                  </a:lnTo>
                  <a:lnTo>
                    <a:pt x="1071" y="62"/>
                  </a:lnTo>
                  <a:lnTo>
                    <a:pt x="819" y="51"/>
                  </a:lnTo>
                  <a:lnTo>
                    <a:pt x="612" y="41"/>
                  </a:lnTo>
                  <a:lnTo>
                    <a:pt x="450" y="33"/>
                  </a:lnTo>
                  <a:lnTo>
                    <a:pt x="450" y="33"/>
                  </a:lnTo>
                  <a:lnTo>
                    <a:pt x="350" y="25"/>
                  </a:lnTo>
                  <a:lnTo>
                    <a:pt x="222" y="13"/>
                  </a:lnTo>
                  <a:lnTo>
                    <a:pt x="65" y="0"/>
                  </a:lnTo>
                  <a:lnTo>
                    <a:pt x="0" y="682"/>
                  </a:lnTo>
                  <a:lnTo>
                    <a:pt x="0" y="682"/>
                  </a:lnTo>
                  <a:lnTo>
                    <a:pt x="230" y="699"/>
                  </a:lnTo>
                  <a:lnTo>
                    <a:pt x="418" y="713"/>
                  </a:lnTo>
                  <a:lnTo>
                    <a:pt x="569" y="723"/>
                  </a:lnTo>
                  <a:lnTo>
                    <a:pt x="569" y="723"/>
                  </a:lnTo>
                  <a:lnTo>
                    <a:pt x="722" y="730"/>
                  </a:lnTo>
                  <a:lnTo>
                    <a:pt x="917" y="739"/>
                  </a:lnTo>
                  <a:lnTo>
                    <a:pt x="1157" y="749"/>
                  </a:lnTo>
                  <a:lnTo>
                    <a:pt x="1157" y="749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5D9D5C82-C85C-0B81-40B4-CE4AA23EC1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374" y="2875428"/>
              <a:ext cx="1174593" cy="939640"/>
            </a:xfrm>
            <a:custGeom>
              <a:avLst/>
              <a:gdLst/>
              <a:ahLst/>
              <a:cxnLst>
                <a:cxn ang="0">
                  <a:pos x="1243" y="1027"/>
                </a:cxn>
                <a:cxn ang="0">
                  <a:pos x="1290" y="350"/>
                </a:cxn>
                <a:cxn ang="0">
                  <a:pos x="1290" y="350"/>
                </a:cxn>
                <a:cxn ang="0">
                  <a:pos x="1292" y="350"/>
                </a:cxn>
                <a:cxn ang="0">
                  <a:pos x="1292" y="350"/>
                </a:cxn>
                <a:cxn ang="0">
                  <a:pos x="1308" y="129"/>
                </a:cxn>
                <a:cxn ang="0">
                  <a:pos x="971" y="97"/>
                </a:cxn>
                <a:cxn ang="0">
                  <a:pos x="140" y="0"/>
                </a:cxn>
                <a:cxn ang="0">
                  <a:pos x="0" y="894"/>
                </a:cxn>
                <a:cxn ang="0">
                  <a:pos x="1067" y="1017"/>
                </a:cxn>
                <a:cxn ang="0">
                  <a:pos x="1067" y="1017"/>
                </a:cxn>
                <a:cxn ang="0">
                  <a:pos x="1243" y="1027"/>
                </a:cxn>
                <a:cxn ang="0">
                  <a:pos x="1243" y="1027"/>
                </a:cxn>
              </a:cxnLst>
              <a:rect l="0" t="0" r="r" b="b"/>
              <a:pathLst>
                <a:path w="1308" h="1027">
                  <a:moveTo>
                    <a:pt x="1243" y="1027"/>
                  </a:moveTo>
                  <a:lnTo>
                    <a:pt x="1290" y="350"/>
                  </a:lnTo>
                  <a:lnTo>
                    <a:pt x="1290" y="350"/>
                  </a:lnTo>
                  <a:lnTo>
                    <a:pt x="1292" y="350"/>
                  </a:lnTo>
                  <a:lnTo>
                    <a:pt x="1292" y="350"/>
                  </a:lnTo>
                  <a:lnTo>
                    <a:pt x="1308" y="129"/>
                  </a:lnTo>
                  <a:lnTo>
                    <a:pt x="971" y="97"/>
                  </a:lnTo>
                  <a:lnTo>
                    <a:pt x="140" y="0"/>
                  </a:lnTo>
                  <a:lnTo>
                    <a:pt x="0" y="894"/>
                  </a:lnTo>
                  <a:lnTo>
                    <a:pt x="1067" y="1017"/>
                  </a:lnTo>
                  <a:lnTo>
                    <a:pt x="1067" y="1017"/>
                  </a:lnTo>
                  <a:lnTo>
                    <a:pt x="1243" y="1027"/>
                  </a:lnTo>
                  <a:lnTo>
                    <a:pt x="1243" y="102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3839AFE9-55CC-5F6E-14FF-51D80D68F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5802" y="2540235"/>
              <a:ext cx="905191" cy="1153944"/>
            </a:xfrm>
            <a:custGeom>
              <a:avLst/>
              <a:gdLst/>
              <a:ahLst/>
              <a:cxnLst>
                <a:cxn ang="0">
                  <a:pos x="1006" y="366"/>
                </a:cxn>
                <a:cxn ang="0">
                  <a:pos x="671" y="313"/>
                </a:cxn>
                <a:cxn ang="0">
                  <a:pos x="706" y="94"/>
                </a:cxn>
                <a:cxn ang="0">
                  <a:pos x="216" y="0"/>
                </a:cxn>
                <a:cxn ang="0">
                  <a:pos x="0" y="1106"/>
                </a:cxn>
                <a:cxn ang="0">
                  <a:pos x="866" y="1260"/>
                </a:cxn>
                <a:cxn ang="0">
                  <a:pos x="1006" y="366"/>
                </a:cxn>
              </a:cxnLst>
              <a:rect l="0" t="0" r="r" b="b"/>
              <a:pathLst>
                <a:path w="1006" h="1260">
                  <a:moveTo>
                    <a:pt x="1006" y="366"/>
                  </a:moveTo>
                  <a:lnTo>
                    <a:pt x="671" y="313"/>
                  </a:lnTo>
                  <a:lnTo>
                    <a:pt x="706" y="94"/>
                  </a:lnTo>
                  <a:lnTo>
                    <a:pt x="216" y="0"/>
                  </a:lnTo>
                  <a:lnTo>
                    <a:pt x="0" y="1106"/>
                  </a:lnTo>
                  <a:lnTo>
                    <a:pt x="866" y="1260"/>
                  </a:lnTo>
                  <a:lnTo>
                    <a:pt x="1006" y="366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1AAE2CFA-4F41-A953-9BE9-E40C80B1D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267" y="2331426"/>
              <a:ext cx="1034504" cy="1599037"/>
            </a:xfrm>
            <a:custGeom>
              <a:avLst/>
              <a:gdLst/>
              <a:ahLst/>
              <a:cxnLst>
                <a:cxn ang="0">
                  <a:pos x="20" y="606"/>
                </a:cxn>
                <a:cxn ang="0">
                  <a:pos x="4" y="613"/>
                </a:cxn>
                <a:cxn ang="0">
                  <a:pos x="0" y="628"/>
                </a:cxn>
                <a:cxn ang="0">
                  <a:pos x="5" y="645"/>
                </a:cxn>
                <a:cxn ang="0">
                  <a:pos x="8" y="660"/>
                </a:cxn>
                <a:cxn ang="0">
                  <a:pos x="15" y="666"/>
                </a:cxn>
                <a:cxn ang="0">
                  <a:pos x="30" y="671"/>
                </a:cxn>
                <a:cxn ang="0">
                  <a:pos x="745" y="1746"/>
                </a:cxn>
                <a:cxn ang="0">
                  <a:pos x="759" y="1728"/>
                </a:cxn>
                <a:cxn ang="0">
                  <a:pos x="763" y="1705"/>
                </a:cxn>
                <a:cxn ang="0">
                  <a:pos x="763" y="1647"/>
                </a:cxn>
                <a:cxn ang="0">
                  <a:pos x="764" y="1580"/>
                </a:cxn>
                <a:cxn ang="0">
                  <a:pos x="763" y="1532"/>
                </a:cxn>
                <a:cxn ang="0">
                  <a:pos x="777" y="1517"/>
                </a:cxn>
                <a:cxn ang="0">
                  <a:pos x="807" y="1508"/>
                </a:cxn>
                <a:cxn ang="0">
                  <a:pos x="818" y="1528"/>
                </a:cxn>
                <a:cxn ang="0">
                  <a:pos x="838" y="1518"/>
                </a:cxn>
                <a:cxn ang="0">
                  <a:pos x="860" y="1536"/>
                </a:cxn>
                <a:cxn ang="0">
                  <a:pos x="872" y="1543"/>
                </a:cxn>
                <a:cxn ang="0">
                  <a:pos x="889" y="1533"/>
                </a:cxn>
                <a:cxn ang="0">
                  <a:pos x="889" y="1533"/>
                </a:cxn>
                <a:cxn ang="0">
                  <a:pos x="899" y="1500"/>
                </a:cxn>
                <a:cxn ang="0">
                  <a:pos x="914" y="1451"/>
                </a:cxn>
                <a:cxn ang="0">
                  <a:pos x="914" y="1451"/>
                </a:cxn>
                <a:cxn ang="0">
                  <a:pos x="928" y="1382"/>
                </a:cxn>
                <a:cxn ang="0">
                  <a:pos x="938" y="1335"/>
                </a:cxn>
                <a:cxn ang="0">
                  <a:pos x="1154" y="229"/>
                </a:cxn>
                <a:cxn ang="0">
                  <a:pos x="1154" y="229"/>
                </a:cxn>
                <a:cxn ang="0">
                  <a:pos x="938" y="181"/>
                </a:cxn>
                <a:cxn ang="0">
                  <a:pos x="761" y="141"/>
                </a:cxn>
                <a:cxn ang="0">
                  <a:pos x="623" y="111"/>
                </a:cxn>
                <a:cxn ang="0">
                  <a:pos x="623" y="111"/>
                </a:cxn>
                <a:cxn ang="0">
                  <a:pos x="510" y="81"/>
                </a:cxn>
                <a:cxn ang="0">
                  <a:pos x="367" y="45"/>
                </a:cxn>
                <a:cxn ang="0">
                  <a:pos x="194" y="0"/>
                </a:cxn>
                <a:cxn ang="0">
                  <a:pos x="36" y="602"/>
                </a:cxn>
                <a:cxn ang="0">
                  <a:pos x="20" y="606"/>
                </a:cxn>
              </a:cxnLst>
              <a:rect l="0" t="0" r="r" b="b"/>
              <a:pathLst>
                <a:path w="1154" h="1746">
                  <a:moveTo>
                    <a:pt x="20" y="606"/>
                  </a:moveTo>
                  <a:lnTo>
                    <a:pt x="4" y="613"/>
                  </a:lnTo>
                  <a:lnTo>
                    <a:pt x="0" y="628"/>
                  </a:lnTo>
                  <a:lnTo>
                    <a:pt x="5" y="645"/>
                  </a:lnTo>
                  <a:lnTo>
                    <a:pt x="8" y="660"/>
                  </a:lnTo>
                  <a:lnTo>
                    <a:pt x="15" y="666"/>
                  </a:lnTo>
                  <a:lnTo>
                    <a:pt x="30" y="671"/>
                  </a:lnTo>
                  <a:lnTo>
                    <a:pt x="745" y="1746"/>
                  </a:lnTo>
                  <a:lnTo>
                    <a:pt x="759" y="1728"/>
                  </a:lnTo>
                  <a:lnTo>
                    <a:pt x="763" y="1705"/>
                  </a:lnTo>
                  <a:lnTo>
                    <a:pt x="763" y="1647"/>
                  </a:lnTo>
                  <a:lnTo>
                    <a:pt x="764" y="1580"/>
                  </a:lnTo>
                  <a:lnTo>
                    <a:pt x="763" y="1532"/>
                  </a:lnTo>
                  <a:lnTo>
                    <a:pt x="777" y="1517"/>
                  </a:lnTo>
                  <a:lnTo>
                    <a:pt x="807" y="1508"/>
                  </a:lnTo>
                  <a:lnTo>
                    <a:pt x="818" y="1528"/>
                  </a:lnTo>
                  <a:lnTo>
                    <a:pt x="838" y="1518"/>
                  </a:lnTo>
                  <a:lnTo>
                    <a:pt x="860" y="1536"/>
                  </a:lnTo>
                  <a:lnTo>
                    <a:pt x="872" y="1543"/>
                  </a:lnTo>
                  <a:lnTo>
                    <a:pt x="889" y="1533"/>
                  </a:lnTo>
                  <a:lnTo>
                    <a:pt x="889" y="1533"/>
                  </a:lnTo>
                  <a:lnTo>
                    <a:pt x="899" y="1500"/>
                  </a:lnTo>
                  <a:lnTo>
                    <a:pt x="914" y="1451"/>
                  </a:lnTo>
                  <a:lnTo>
                    <a:pt x="914" y="1451"/>
                  </a:lnTo>
                  <a:lnTo>
                    <a:pt x="928" y="1382"/>
                  </a:lnTo>
                  <a:lnTo>
                    <a:pt x="938" y="1335"/>
                  </a:lnTo>
                  <a:lnTo>
                    <a:pt x="1154" y="229"/>
                  </a:lnTo>
                  <a:lnTo>
                    <a:pt x="1154" y="229"/>
                  </a:lnTo>
                  <a:lnTo>
                    <a:pt x="938" y="181"/>
                  </a:lnTo>
                  <a:lnTo>
                    <a:pt x="761" y="141"/>
                  </a:lnTo>
                  <a:lnTo>
                    <a:pt x="623" y="111"/>
                  </a:lnTo>
                  <a:lnTo>
                    <a:pt x="623" y="111"/>
                  </a:lnTo>
                  <a:lnTo>
                    <a:pt x="510" y="81"/>
                  </a:lnTo>
                  <a:lnTo>
                    <a:pt x="367" y="45"/>
                  </a:lnTo>
                  <a:lnTo>
                    <a:pt x="194" y="0"/>
                  </a:lnTo>
                  <a:lnTo>
                    <a:pt x="36" y="602"/>
                  </a:lnTo>
                  <a:lnTo>
                    <a:pt x="20" y="606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9FDE4C54-A3CC-4925-042C-E25E6B8893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755" y="1328595"/>
              <a:ext cx="1290435" cy="1112731"/>
            </a:xfrm>
            <a:custGeom>
              <a:avLst/>
              <a:gdLst/>
              <a:ahLst/>
              <a:cxnLst>
                <a:cxn ang="0">
                  <a:pos x="1254" y="848"/>
                </a:cxn>
                <a:cxn ang="0">
                  <a:pos x="1261" y="815"/>
                </a:cxn>
                <a:cxn ang="0">
                  <a:pos x="1282" y="797"/>
                </a:cxn>
                <a:cxn ang="0">
                  <a:pos x="1286" y="743"/>
                </a:cxn>
                <a:cxn ang="0">
                  <a:pos x="1278" y="721"/>
                </a:cxn>
                <a:cxn ang="0">
                  <a:pos x="1263" y="715"/>
                </a:cxn>
                <a:cxn ang="0">
                  <a:pos x="1259" y="678"/>
                </a:cxn>
                <a:cxn ang="0">
                  <a:pos x="1292" y="640"/>
                </a:cxn>
                <a:cxn ang="0">
                  <a:pos x="1342" y="586"/>
                </a:cxn>
                <a:cxn ang="0">
                  <a:pos x="1356" y="558"/>
                </a:cxn>
                <a:cxn ang="0">
                  <a:pos x="1388" y="518"/>
                </a:cxn>
                <a:cxn ang="0">
                  <a:pos x="1417" y="485"/>
                </a:cxn>
                <a:cxn ang="0">
                  <a:pos x="1435" y="460"/>
                </a:cxn>
                <a:cxn ang="0">
                  <a:pos x="1431" y="419"/>
                </a:cxn>
                <a:cxn ang="0">
                  <a:pos x="1397" y="388"/>
                </a:cxn>
                <a:cxn ang="0">
                  <a:pos x="1383" y="346"/>
                </a:cxn>
                <a:cxn ang="0">
                  <a:pos x="1028" y="263"/>
                </a:cxn>
                <a:cxn ang="0">
                  <a:pos x="985" y="263"/>
                </a:cxn>
                <a:cxn ang="0">
                  <a:pos x="833" y="272"/>
                </a:cxn>
                <a:cxn ang="0">
                  <a:pos x="802" y="267"/>
                </a:cxn>
                <a:cxn ang="0">
                  <a:pos x="778" y="271"/>
                </a:cxn>
                <a:cxn ang="0">
                  <a:pos x="766" y="261"/>
                </a:cxn>
                <a:cxn ang="0">
                  <a:pos x="731" y="257"/>
                </a:cxn>
                <a:cxn ang="0">
                  <a:pos x="723" y="242"/>
                </a:cxn>
                <a:cxn ang="0">
                  <a:pos x="670" y="231"/>
                </a:cxn>
                <a:cxn ang="0">
                  <a:pos x="635" y="218"/>
                </a:cxn>
                <a:cxn ang="0">
                  <a:pos x="567" y="228"/>
                </a:cxn>
                <a:cxn ang="0">
                  <a:pos x="484" y="188"/>
                </a:cxn>
                <a:cxn ang="0">
                  <a:pos x="486" y="182"/>
                </a:cxn>
                <a:cxn ang="0">
                  <a:pos x="493" y="154"/>
                </a:cxn>
                <a:cxn ang="0">
                  <a:pos x="494" y="127"/>
                </a:cxn>
                <a:cxn ang="0">
                  <a:pos x="493" y="111"/>
                </a:cxn>
                <a:cxn ang="0">
                  <a:pos x="486" y="85"/>
                </a:cxn>
                <a:cxn ang="0">
                  <a:pos x="476" y="70"/>
                </a:cxn>
                <a:cxn ang="0">
                  <a:pos x="468" y="61"/>
                </a:cxn>
                <a:cxn ang="0">
                  <a:pos x="443" y="56"/>
                </a:cxn>
                <a:cxn ang="0">
                  <a:pos x="423" y="47"/>
                </a:cxn>
                <a:cxn ang="0">
                  <a:pos x="419" y="35"/>
                </a:cxn>
                <a:cxn ang="0">
                  <a:pos x="412" y="27"/>
                </a:cxn>
                <a:cxn ang="0">
                  <a:pos x="400" y="23"/>
                </a:cxn>
                <a:cxn ang="0">
                  <a:pos x="377" y="23"/>
                </a:cxn>
                <a:cxn ang="0">
                  <a:pos x="329" y="0"/>
                </a:cxn>
                <a:cxn ang="0">
                  <a:pos x="319" y="64"/>
                </a:cxn>
                <a:cxn ang="0">
                  <a:pos x="301" y="131"/>
                </a:cxn>
                <a:cxn ang="0">
                  <a:pos x="282" y="179"/>
                </a:cxn>
                <a:cxn ang="0">
                  <a:pos x="258" y="236"/>
                </a:cxn>
                <a:cxn ang="0">
                  <a:pos x="221" y="313"/>
                </a:cxn>
                <a:cxn ang="0">
                  <a:pos x="164" y="461"/>
                </a:cxn>
                <a:cxn ang="0">
                  <a:pos x="115" y="560"/>
                </a:cxn>
                <a:cxn ang="0">
                  <a:pos x="86" y="605"/>
                </a:cxn>
                <a:cxn ang="0">
                  <a:pos x="65" y="636"/>
                </a:cxn>
                <a:cxn ang="0">
                  <a:pos x="28" y="691"/>
                </a:cxn>
                <a:cxn ang="0">
                  <a:pos x="23" y="747"/>
                </a:cxn>
                <a:cxn ang="0">
                  <a:pos x="23" y="766"/>
                </a:cxn>
                <a:cxn ang="0">
                  <a:pos x="17" y="787"/>
                </a:cxn>
                <a:cxn ang="0">
                  <a:pos x="5" y="814"/>
                </a:cxn>
                <a:cxn ang="0">
                  <a:pos x="3" y="873"/>
                </a:cxn>
                <a:cxn ang="0">
                  <a:pos x="17" y="898"/>
                </a:cxn>
                <a:cxn ang="0">
                  <a:pos x="687" y="1093"/>
                </a:cxn>
                <a:cxn ang="0">
                  <a:pos x="1003" y="1174"/>
                </a:cxn>
                <a:cxn ang="0">
                  <a:pos x="1116" y="1204"/>
                </a:cxn>
                <a:cxn ang="0">
                  <a:pos x="1168" y="1215"/>
                </a:cxn>
              </a:cxnLst>
              <a:rect l="0" t="0" r="r" b="b"/>
              <a:pathLst>
                <a:path w="1435" h="1215">
                  <a:moveTo>
                    <a:pt x="1168" y="1215"/>
                  </a:moveTo>
                  <a:lnTo>
                    <a:pt x="1254" y="848"/>
                  </a:lnTo>
                  <a:lnTo>
                    <a:pt x="1254" y="825"/>
                  </a:lnTo>
                  <a:lnTo>
                    <a:pt x="1261" y="815"/>
                  </a:lnTo>
                  <a:lnTo>
                    <a:pt x="1281" y="808"/>
                  </a:lnTo>
                  <a:lnTo>
                    <a:pt x="1282" y="797"/>
                  </a:lnTo>
                  <a:lnTo>
                    <a:pt x="1286" y="779"/>
                  </a:lnTo>
                  <a:lnTo>
                    <a:pt x="1286" y="743"/>
                  </a:lnTo>
                  <a:lnTo>
                    <a:pt x="1290" y="730"/>
                  </a:lnTo>
                  <a:lnTo>
                    <a:pt x="1278" y="721"/>
                  </a:lnTo>
                  <a:lnTo>
                    <a:pt x="1272" y="721"/>
                  </a:lnTo>
                  <a:lnTo>
                    <a:pt x="1263" y="715"/>
                  </a:lnTo>
                  <a:lnTo>
                    <a:pt x="1254" y="701"/>
                  </a:lnTo>
                  <a:lnTo>
                    <a:pt x="1259" y="678"/>
                  </a:lnTo>
                  <a:lnTo>
                    <a:pt x="1265" y="665"/>
                  </a:lnTo>
                  <a:lnTo>
                    <a:pt x="1292" y="640"/>
                  </a:lnTo>
                  <a:lnTo>
                    <a:pt x="1329" y="603"/>
                  </a:lnTo>
                  <a:lnTo>
                    <a:pt x="1342" y="586"/>
                  </a:lnTo>
                  <a:lnTo>
                    <a:pt x="1350" y="567"/>
                  </a:lnTo>
                  <a:lnTo>
                    <a:pt x="1356" y="558"/>
                  </a:lnTo>
                  <a:lnTo>
                    <a:pt x="1365" y="537"/>
                  </a:lnTo>
                  <a:lnTo>
                    <a:pt x="1388" y="518"/>
                  </a:lnTo>
                  <a:lnTo>
                    <a:pt x="1400" y="499"/>
                  </a:lnTo>
                  <a:lnTo>
                    <a:pt x="1417" y="485"/>
                  </a:lnTo>
                  <a:lnTo>
                    <a:pt x="1422" y="465"/>
                  </a:lnTo>
                  <a:lnTo>
                    <a:pt x="1435" y="460"/>
                  </a:lnTo>
                  <a:lnTo>
                    <a:pt x="1435" y="440"/>
                  </a:lnTo>
                  <a:lnTo>
                    <a:pt x="1431" y="419"/>
                  </a:lnTo>
                  <a:lnTo>
                    <a:pt x="1421" y="404"/>
                  </a:lnTo>
                  <a:lnTo>
                    <a:pt x="1397" y="388"/>
                  </a:lnTo>
                  <a:lnTo>
                    <a:pt x="1388" y="367"/>
                  </a:lnTo>
                  <a:lnTo>
                    <a:pt x="1383" y="346"/>
                  </a:lnTo>
                  <a:lnTo>
                    <a:pt x="1077" y="267"/>
                  </a:lnTo>
                  <a:lnTo>
                    <a:pt x="1028" y="263"/>
                  </a:lnTo>
                  <a:lnTo>
                    <a:pt x="1010" y="270"/>
                  </a:lnTo>
                  <a:lnTo>
                    <a:pt x="985" y="263"/>
                  </a:lnTo>
                  <a:lnTo>
                    <a:pt x="964" y="267"/>
                  </a:lnTo>
                  <a:lnTo>
                    <a:pt x="833" y="272"/>
                  </a:lnTo>
                  <a:lnTo>
                    <a:pt x="819" y="261"/>
                  </a:lnTo>
                  <a:lnTo>
                    <a:pt x="802" y="267"/>
                  </a:lnTo>
                  <a:lnTo>
                    <a:pt x="790" y="271"/>
                  </a:lnTo>
                  <a:lnTo>
                    <a:pt x="778" y="271"/>
                  </a:lnTo>
                  <a:lnTo>
                    <a:pt x="766" y="267"/>
                  </a:lnTo>
                  <a:lnTo>
                    <a:pt x="766" y="261"/>
                  </a:lnTo>
                  <a:lnTo>
                    <a:pt x="744" y="263"/>
                  </a:lnTo>
                  <a:lnTo>
                    <a:pt x="731" y="257"/>
                  </a:lnTo>
                  <a:lnTo>
                    <a:pt x="723" y="250"/>
                  </a:lnTo>
                  <a:lnTo>
                    <a:pt x="723" y="242"/>
                  </a:lnTo>
                  <a:lnTo>
                    <a:pt x="703" y="238"/>
                  </a:lnTo>
                  <a:lnTo>
                    <a:pt x="670" y="231"/>
                  </a:lnTo>
                  <a:lnTo>
                    <a:pt x="647" y="220"/>
                  </a:lnTo>
                  <a:lnTo>
                    <a:pt x="635" y="218"/>
                  </a:lnTo>
                  <a:lnTo>
                    <a:pt x="609" y="220"/>
                  </a:lnTo>
                  <a:lnTo>
                    <a:pt x="567" y="228"/>
                  </a:lnTo>
                  <a:lnTo>
                    <a:pt x="515" y="215"/>
                  </a:lnTo>
                  <a:lnTo>
                    <a:pt x="484" y="188"/>
                  </a:lnTo>
                  <a:lnTo>
                    <a:pt x="484" y="188"/>
                  </a:lnTo>
                  <a:lnTo>
                    <a:pt x="486" y="182"/>
                  </a:lnTo>
                  <a:lnTo>
                    <a:pt x="490" y="165"/>
                  </a:lnTo>
                  <a:lnTo>
                    <a:pt x="493" y="154"/>
                  </a:lnTo>
                  <a:lnTo>
                    <a:pt x="494" y="142"/>
                  </a:lnTo>
                  <a:lnTo>
                    <a:pt x="494" y="127"/>
                  </a:lnTo>
                  <a:lnTo>
                    <a:pt x="493" y="111"/>
                  </a:lnTo>
                  <a:lnTo>
                    <a:pt x="493" y="111"/>
                  </a:lnTo>
                  <a:lnTo>
                    <a:pt x="490" y="97"/>
                  </a:lnTo>
                  <a:lnTo>
                    <a:pt x="486" y="85"/>
                  </a:lnTo>
                  <a:lnTo>
                    <a:pt x="481" y="77"/>
                  </a:lnTo>
                  <a:lnTo>
                    <a:pt x="476" y="70"/>
                  </a:lnTo>
                  <a:lnTo>
                    <a:pt x="472" y="66"/>
                  </a:lnTo>
                  <a:lnTo>
                    <a:pt x="468" y="61"/>
                  </a:lnTo>
                  <a:lnTo>
                    <a:pt x="463" y="60"/>
                  </a:lnTo>
                  <a:lnTo>
                    <a:pt x="443" y="56"/>
                  </a:lnTo>
                  <a:lnTo>
                    <a:pt x="423" y="47"/>
                  </a:lnTo>
                  <a:lnTo>
                    <a:pt x="423" y="47"/>
                  </a:lnTo>
                  <a:lnTo>
                    <a:pt x="423" y="43"/>
                  </a:lnTo>
                  <a:lnTo>
                    <a:pt x="419" y="35"/>
                  </a:lnTo>
                  <a:lnTo>
                    <a:pt x="416" y="31"/>
                  </a:lnTo>
                  <a:lnTo>
                    <a:pt x="412" y="27"/>
                  </a:lnTo>
                  <a:lnTo>
                    <a:pt x="406" y="24"/>
                  </a:lnTo>
                  <a:lnTo>
                    <a:pt x="400" y="23"/>
                  </a:lnTo>
                  <a:lnTo>
                    <a:pt x="400" y="23"/>
                  </a:lnTo>
                  <a:lnTo>
                    <a:pt x="377" y="23"/>
                  </a:lnTo>
                  <a:lnTo>
                    <a:pt x="347" y="14"/>
                  </a:lnTo>
                  <a:lnTo>
                    <a:pt x="329" y="0"/>
                  </a:lnTo>
                  <a:lnTo>
                    <a:pt x="329" y="34"/>
                  </a:lnTo>
                  <a:lnTo>
                    <a:pt x="319" y="64"/>
                  </a:lnTo>
                  <a:lnTo>
                    <a:pt x="298" y="104"/>
                  </a:lnTo>
                  <a:lnTo>
                    <a:pt x="301" y="131"/>
                  </a:lnTo>
                  <a:lnTo>
                    <a:pt x="297" y="154"/>
                  </a:lnTo>
                  <a:lnTo>
                    <a:pt x="282" y="179"/>
                  </a:lnTo>
                  <a:lnTo>
                    <a:pt x="273" y="202"/>
                  </a:lnTo>
                  <a:lnTo>
                    <a:pt x="258" y="236"/>
                  </a:lnTo>
                  <a:lnTo>
                    <a:pt x="248" y="260"/>
                  </a:lnTo>
                  <a:lnTo>
                    <a:pt x="221" y="313"/>
                  </a:lnTo>
                  <a:lnTo>
                    <a:pt x="190" y="397"/>
                  </a:lnTo>
                  <a:lnTo>
                    <a:pt x="164" y="461"/>
                  </a:lnTo>
                  <a:lnTo>
                    <a:pt x="141" y="519"/>
                  </a:lnTo>
                  <a:lnTo>
                    <a:pt x="115" y="560"/>
                  </a:lnTo>
                  <a:lnTo>
                    <a:pt x="104" y="580"/>
                  </a:lnTo>
                  <a:lnTo>
                    <a:pt x="86" y="605"/>
                  </a:lnTo>
                  <a:lnTo>
                    <a:pt x="73" y="619"/>
                  </a:lnTo>
                  <a:lnTo>
                    <a:pt x="65" y="636"/>
                  </a:lnTo>
                  <a:lnTo>
                    <a:pt x="53" y="658"/>
                  </a:lnTo>
                  <a:lnTo>
                    <a:pt x="28" y="691"/>
                  </a:lnTo>
                  <a:lnTo>
                    <a:pt x="17" y="708"/>
                  </a:lnTo>
                  <a:lnTo>
                    <a:pt x="23" y="747"/>
                  </a:lnTo>
                  <a:lnTo>
                    <a:pt x="23" y="757"/>
                  </a:lnTo>
                  <a:lnTo>
                    <a:pt x="23" y="766"/>
                  </a:lnTo>
                  <a:lnTo>
                    <a:pt x="23" y="772"/>
                  </a:lnTo>
                  <a:lnTo>
                    <a:pt x="17" y="787"/>
                  </a:lnTo>
                  <a:lnTo>
                    <a:pt x="10" y="793"/>
                  </a:lnTo>
                  <a:lnTo>
                    <a:pt x="5" y="814"/>
                  </a:lnTo>
                  <a:lnTo>
                    <a:pt x="0" y="850"/>
                  </a:lnTo>
                  <a:lnTo>
                    <a:pt x="3" y="873"/>
                  </a:lnTo>
                  <a:lnTo>
                    <a:pt x="11" y="886"/>
                  </a:lnTo>
                  <a:lnTo>
                    <a:pt x="17" y="898"/>
                  </a:lnTo>
                  <a:lnTo>
                    <a:pt x="687" y="1093"/>
                  </a:lnTo>
                  <a:lnTo>
                    <a:pt x="687" y="1093"/>
                  </a:lnTo>
                  <a:lnTo>
                    <a:pt x="860" y="1138"/>
                  </a:lnTo>
                  <a:lnTo>
                    <a:pt x="1003" y="1174"/>
                  </a:lnTo>
                  <a:lnTo>
                    <a:pt x="1116" y="1204"/>
                  </a:lnTo>
                  <a:lnTo>
                    <a:pt x="1116" y="1204"/>
                  </a:lnTo>
                  <a:lnTo>
                    <a:pt x="1168" y="1215"/>
                  </a:lnTo>
                  <a:lnTo>
                    <a:pt x="1168" y="1215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2" name="Freeform 81">
              <a:extLst>
                <a:ext uri="{FF2B5EF4-FFF2-40B4-BE49-F238E27FC236}">
                  <a16:creationId xmlns:a16="http://schemas.microsoft.com/office/drawing/2014/main" id="{E3761DFE-3680-77A5-0D46-2F6281C3B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423" y="1037361"/>
              <a:ext cx="956376" cy="1588047"/>
            </a:xfrm>
            <a:custGeom>
              <a:avLst/>
              <a:gdLst/>
              <a:ahLst/>
              <a:cxnLst>
                <a:cxn ang="0">
                  <a:pos x="224" y="633"/>
                </a:cxn>
                <a:cxn ang="0">
                  <a:pos x="215" y="665"/>
                </a:cxn>
                <a:cxn ang="0">
                  <a:pos x="253" y="723"/>
                </a:cxn>
                <a:cxn ang="0">
                  <a:pos x="267" y="779"/>
                </a:cxn>
                <a:cxn ang="0">
                  <a:pos x="232" y="818"/>
                </a:cxn>
                <a:cxn ang="0">
                  <a:pos x="188" y="877"/>
                </a:cxn>
                <a:cxn ang="0">
                  <a:pos x="161" y="922"/>
                </a:cxn>
                <a:cxn ang="0">
                  <a:pos x="91" y="997"/>
                </a:cxn>
                <a:cxn ang="0">
                  <a:pos x="104" y="1040"/>
                </a:cxn>
                <a:cxn ang="0">
                  <a:pos x="118" y="1062"/>
                </a:cxn>
                <a:cxn ang="0">
                  <a:pos x="113" y="1127"/>
                </a:cxn>
                <a:cxn ang="0">
                  <a:pos x="86" y="1167"/>
                </a:cxn>
                <a:cxn ang="0">
                  <a:pos x="301" y="1602"/>
                </a:cxn>
                <a:cxn ang="0">
                  <a:pos x="1066" y="1194"/>
                </a:cxn>
                <a:cxn ang="0">
                  <a:pos x="1044" y="1166"/>
                </a:cxn>
                <a:cxn ang="0">
                  <a:pos x="1018" y="1123"/>
                </a:cxn>
                <a:cxn ang="0">
                  <a:pos x="988" y="1160"/>
                </a:cxn>
                <a:cxn ang="0">
                  <a:pos x="884" y="1140"/>
                </a:cxn>
                <a:cxn ang="0">
                  <a:pos x="858" y="1160"/>
                </a:cxn>
                <a:cxn ang="0">
                  <a:pos x="801" y="1134"/>
                </a:cxn>
                <a:cxn ang="0">
                  <a:pos x="783" y="1158"/>
                </a:cxn>
                <a:cxn ang="0">
                  <a:pos x="757" y="1127"/>
                </a:cxn>
                <a:cxn ang="0">
                  <a:pos x="747" y="1052"/>
                </a:cxn>
                <a:cxn ang="0">
                  <a:pos x="698" y="1026"/>
                </a:cxn>
                <a:cxn ang="0">
                  <a:pos x="698" y="967"/>
                </a:cxn>
                <a:cxn ang="0">
                  <a:pos x="680" y="908"/>
                </a:cxn>
                <a:cxn ang="0">
                  <a:pos x="658" y="834"/>
                </a:cxn>
                <a:cxn ang="0">
                  <a:pos x="622" y="845"/>
                </a:cxn>
                <a:cxn ang="0">
                  <a:pos x="585" y="866"/>
                </a:cxn>
                <a:cxn ang="0">
                  <a:pos x="558" y="834"/>
                </a:cxn>
                <a:cxn ang="0">
                  <a:pos x="598" y="783"/>
                </a:cxn>
                <a:cxn ang="0">
                  <a:pos x="598" y="716"/>
                </a:cxn>
                <a:cxn ang="0">
                  <a:pos x="643" y="627"/>
                </a:cxn>
                <a:cxn ang="0">
                  <a:pos x="600" y="595"/>
                </a:cxn>
                <a:cxn ang="0">
                  <a:pos x="571" y="515"/>
                </a:cxn>
                <a:cxn ang="0">
                  <a:pos x="512" y="432"/>
                </a:cxn>
                <a:cxn ang="0">
                  <a:pos x="489" y="369"/>
                </a:cxn>
                <a:cxn ang="0">
                  <a:pos x="475" y="319"/>
                </a:cxn>
                <a:cxn ang="0">
                  <a:pos x="454" y="272"/>
                </a:cxn>
                <a:cxn ang="0">
                  <a:pos x="486" y="117"/>
                </a:cxn>
                <a:cxn ang="0">
                  <a:pos x="357" y="0"/>
                </a:cxn>
                <a:cxn ang="0">
                  <a:pos x="299" y="269"/>
                </a:cxn>
                <a:cxn ang="0">
                  <a:pos x="235" y="529"/>
                </a:cxn>
                <a:cxn ang="0">
                  <a:pos x="224" y="561"/>
                </a:cxn>
                <a:cxn ang="0">
                  <a:pos x="215" y="582"/>
                </a:cxn>
                <a:cxn ang="0">
                  <a:pos x="225" y="602"/>
                </a:cxn>
              </a:cxnLst>
              <a:rect l="0" t="0" r="r" b="b"/>
              <a:pathLst>
                <a:path w="1066" h="1735">
                  <a:moveTo>
                    <a:pt x="225" y="612"/>
                  </a:moveTo>
                  <a:lnTo>
                    <a:pt x="225" y="612"/>
                  </a:lnTo>
                  <a:lnTo>
                    <a:pt x="224" y="633"/>
                  </a:lnTo>
                  <a:lnTo>
                    <a:pt x="220" y="650"/>
                  </a:lnTo>
                  <a:lnTo>
                    <a:pt x="217" y="661"/>
                  </a:lnTo>
                  <a:lnTo>
                    <a:pt x="215" y="665"/>
                  </a:lnTo>
                  <a:lnTo>
                    <a:pt x="220" y="686"/>
                  </a:lnTo>
                  <a:lnTo>
                    <a:pt x="229" y="707"/>
                  </a:lnTo>
                  <a:lnTo>
                    <a:pt x="253" y="723"/>
                  </a:lnTo>
                  <a:lnTo>
                    <a:pt x="263" y="738"/>
                  </a:lnTo>
                  <a:lnTo>
                    <a:pt x="267" y="759"/>
                  </a:lnTo>
                  <a:lnTo>
                    <a:pt x="267" y="779"/>
                  </a:lnTo>
                  <a:lnTo>
                    <a:pt x="254" y="784"/>
                  </a:lnTo>
                  <a:lnTo>
                    <a:pt x="249" y="804"/>
                  </a:lnTo>
                  <a:lnTo>
                    <a:pt x="232" y="818"/>
                  </a:lnTo>
                  <a:lnTo>
                    <a:pt x="220" y="837"/>
                  </a:lnTo>
                  <a:lnTo>
                    <a:pt x="197" y="856"/>
                  </a:lnTo>
                  <a:lnTo>
                    <a:pt x="188" y="877"/>
                  </a:lnTo>
                  <a:lnTo>
                    <a:pt x="182" y="886"/>
                  </a:lnTo>
                  <a:lnTo>
                    <a:pt x="174" y="905"/>
                  </a:lnTo>
                  <a:lnTo>
                    <a:pt x="161" y="922"/>
                  </a:lnTo>
                  <a:lnTo>
                    <a:pt x="124" y="959"/>
                  </a:lnTo>
                  <a:lnTo>
                    <a:pt x="97" y="984"/>
                  </a:lnTo>
                  <a:lnTo>
                    <a:pt x="91" y="997"/>
                  </a:lnTo>
                  <a:lnTo>
                    <a:pt x="86" y="1020"/>
                  </a:lnTo>
                  <a:lnTo>
                    <a:pt x="95" y="1034"/>
                  </a:lnTo>
                  <a:lnTo>
                    <a:pt x="104" y="1040"/>
                  </a:lnTo>
                  <a:lnTo>
                    <a:pt x="110" y="1040"/>
                  </a:lnTo>
                  <a:lnTo>
                    <a:pt x="122" y="1049"/>
                  </a:lnTo>
                  <a:lnTo>
                    <a:pt x="118" y="1062"/>
                  </a:lnTo>
                  <a:lnTo>
                    <a:pt x="118" y="1098"/>
                  </a:lnTo>
                  <a:lnTo>
                    <a:pt x="114" y="1116"/>
                  </a:lnTo>
                  <a:lnTo>
                    <a:pt x="113" y="1127"/>
                  </a:lnTo>
                  <a:lnTo>
                    <a:pt x="93" y="1134"/>
                  </a:lnTo>
                  <a:lnTo>
                    <a:pt x="86" y="1144"/>
                  </a:lnTo>
                  <a:lnTo>
                    <a:pt x="86" y="1167"/>
                  </a:lnTo>
                  <a:lnTo>
                    <a:pt x="0" y="1534"/>
                  </a:lnTo>
                  <a:lnTo>
                    <a:pt x="0" y="1534"/>
                  </a:lnTo>
                  <a:lnTo>
                    <a:pt x="301" y="1602"/>
                  </a:lnTo>
                  <a:lnTo>
                    <a:pt x="479" y="1641"/>
                  </a:lnTo>
                  <a:lnTo>
                    <a:pt x="969" y="1735"/>
                  </a:lnTo>
                  <a:lnTo>
                    <a:pt x="1066" y="1194"/>
                  </a:lnTo>
                  <a:lnTo>
                    <a:pt x="1055" y="1183"/>
                  </a:lnTo>
                  <a:lnTo>
                    <a:pt x="1044" y="1173"/>
                  </a:lnTo>
                  <a:lnTo>
                    <a:pt x="1044" y="1166"/>
                  </a:lnTo>
                  <a:lnTo>
                    <a:pt x="1043" y="1151"/>
                  </a:lnTo>
                  <a:lnTo>
                    <a:pt x="1033" y="1137"/>
                  </a:lnTo>
                  <a:lnTo>
                    <a:pt x="1018" y="1123"/>
                  </a:lnTo>
                  <a:lnTo>
                    <a:pt x="1000" y="1123"/>
                  </a:lnTo>
                  <a:lnTo>
                    <a:pt x="993" y="1147"/>
                  </a:lnTo>
                  <a:lnTo>
                    <a:pt x="988" y="1160"/>
                  </a:lnTo>
                  <a:lnTo>
                    <a:pt x="943" y="1152"/>
                  </a:lnTo>
                  <a:lnTo>
                    <a:pt x="919" y="1144"/>
                  </a:lnTo>
                  <a:lnTo>
                    <a:pt x="884" y="1140"/>
                  </a:lnTo>
                  <a:lnTo>
                    <a:pt x="865" y="1141"/>
                  </a:lnTo>
                  <a:lnTo>
                    <a:pt x="858" y="1151"/>
                  </a:lnTo>
                  <a:lnTo>
                    <a:pt x="858" y="1160"/>
                  </a:lnTo>
                  <a:lnTo>
                    <a:pt x="839" y="1149"/>
                  </a:lnTo>
                  <a:lnTo>
                    <a:pt x="814" y="1135"/>
                  </a:lnTo>
                  <a:lnTo>
                    <a:pt x="801" y="1134"/>
                  </a:lnTo>
                  <a:lnTo>
                    <a:pt x="790" y="1137"/>
                  </a:lnTo>
                  <a:lnTo>
                    <a:pt x="783" y="1151"/>
                  </a:lnTo>
                  <a:lnTo>
                    <a:pt x="783" y="1158"/>
                  </a:lnTo>
                  <a:lnTo>
                    <a:pt x="766" y="1158"/>
                  </a:lnTo>
                  <a:lnTo>
                    <a:pt x="757" y="1142"/>
                  </a:lnTo>
                  <a:lnTo>
                    <a:pt x="757" y="1127"/>
                  </a:lnTo>
                  <a:lnTo>
                    <a:pt x="757" y="1108"/>
                  </a:lnTo>
                  <a:lnTo>
                    <a:pt x="747" y="1080"/>
                  </a:lnTo>
                  <a:lnTo>
                    <a:pt x="747" y="1052"/>
                  </a:lnTo>
                  <a:lnTo>
                    <a:pt x="728" y="1052"/>
                  </a:lnTo>
                  <a:lnTo>
                    <a:pt x="707" y="1037"/>
                  </a:lnTo>
                  <a:lnTo>
                    <a:pt x="698" y="1026"/>
                  </a:lnTo>
                  <a:lnTo>
                    <a:pt x="698" y="1016"/>
                  </a:lnTo>
                  <a:lnTo>
                    <a:pt x="698" y="992"/>
                  </a:lnTo>
                  <a:lnTo>
                    <a:pt x="698" y="967"/>
                  </a:lnTo>
                  <a:lnTo>
                    <a:pt x="680" y="951"/>
                  </a:lnTo>
                  <a:lnTo>
                    <a:pt x="680" y="937"/>
                  </a:lnTo>
                  <a:lnTo>
                    <a:pt x="680" y="908"/>
                  </a:lnTo>
                  <a:lnTo>
                    <a:pt x="672" y="872"/>
                  </a:lnTo>
                  <a:lnTo>
                    <a:pt x="665" y="852"/>
                  </a:lnTo>
                  <a:lnTo>
                    <a:pt x="658" y="834"/>
                  </a:lnTo>
                  <a:lnTo>
                    <a:pt x="648" y="834"/>
                  </a:lnTo>
                  <a:lnTo>
                    <a:pt x="632" y="847"/>
                  </a:lnTo>
                  <a:lnTo>
                    <a:pt x="622" y="845"/>
                  </a:lnTo>
                  <a:lnTo>
                    <a:pt x="610" y="854"/>
                  </a:lnTo>
                  <a:lnTo>
                    <a:pt x="594" y="865"/>
                  </a:lnTo>
                  <a:lnTo>
                    <a:pt x="585" y="866"/>
                  </a:lnTo>
                  <a:lnTo>
                    <a:pt x="585" y="854"/>
                  </a:lnTo>
                  <a:lnTo>
                    <a:pt x="567" y="841"/>
                  </a:lnTo>
                  <a:lnTo>
                    <a:pt x="558" y="834"/>
                  </a:lnTo>
                  <a:lnTo>
                    <a:pt x="572" y="800"/>
                  </a:lnTo>
                  <a:lnTo>
                    <a:pt x="583" y="783"/>
                  </a:lnTo>
                  <a:lnTo>
                    <a:pt x="598" y="783"/>
                  </a:lnTo>
                  <a:lnTo>
                    <a:pt x="604" y="773"/>
                  </a:lnTo>
                  <a:lnTo>
                    <a:pt x="594" y="747"/>
                  </a:lnTo>
                  <a:lnTo>
                    <a:pt x="598" y="716"/>
                  </a:lnTo>
                  <a:lnTo>
                    <a:pt x="611" y="686"/>
                  </a:lnTo>
                  <a:lnTo>
                    <a:pt x="625" y="657"/>
                  </a:lnTo>
                  <a:lnTo>
                    <a:pt x="643" y="627"/>
                  </a:lnTo>
                  <a:lnTo>
                    <a:pt x="639" y="609"/>
                  </a:lnTo>
                  <a:lnTo>
                    <a:pt x="600" y="602"/>
                  </a:lnTo>
                  <a:lnTo>
                    <a:pt x="600" y="595"/>
                  </a:lnTo>
                  <a:lnTo>
                    <a:pt x="586" y="579"/>
                  </a:lnTo>
                  <a:lnTo>
                    <a:pt x="573" y="551"/>
                  </a:lnTo>
                  <a:lnTo>
                    <a:pt x="571" y="515"/>
                  </a:lnTo>
                  <a:lnTo>
                    <a:pt x="558" y="491"/>
                  </a:lnTo>
                  <a:lnTo>
                    <a:pt x="536" y="468"/>
                  </a:lnTo>
                  <a:lnTo>
                    <a:pt x="512" y="432"/>
                  </a:lnTo>
                  <a:lnTo>
                    <a:pt x="504" y="408"/>
                  </a:lnTo>
                  <a:lnTo>
                    <a:pt x="489" y="383"/>
                  </a:lnTo>
                  <a:lnTo>
                    <a:pt x="489" y="369"/>
                  </a:lnTo>
                  <a:lnTo>
                    <a:pt x="475" y="354"/>
                  </a:lnTo>
                  <a:lnTo>
                    <a:pt x="475" y="335"/>
                  </a:lnTo>
                  <a:lnTo>
                    <a:pt x="475" y="319"/>
                  </a:lnTo>
                  <a:lnTo>
                    <a:pt x="462" y="298"/>
                  </a:lnTo>
                  <a:lnTo>
                    <a:pt x="454" y="286"/>
                  </a:lnTo>
                  <a:lnTo>
                    <a:pt x="454" y="272"/>
                  </a:lnTo>
                  <a:lnTo>
                    <a:pt x="461" y="224"/>
                  </a:lnTo>
                  <a:lnTo>
                    <a:pt x="474" y="167"/>
                  </a:lnTo>
                  <a:lnTo>
                    <a:pt x="486" y="117"/>
                  </a:lnTo>
                  <a:lnTo>
                    <a:pt x="494" y="83"/>
                  </a:lnTo>
                  <a:lnTo>
                    <a:pt x="504" y="38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39" y="85"/>
                  </a:lnTo>
                  <a:lnTo>
                    <a:pt x="299" y="269"/>
                  </a:lnTo>
                  <a:lnTo>
                    <a:pt x="275" y="371"/>
                  </a:lnTo>
                  <a:lnTo>
                    <a:pt x="253" y="461"/>
                  </a:lnTo>
                  <a:lnTo>
                    <a:pt x="235" y="529"/>
                  </a:lnTo>
                  <a:lnTo>
                    <a:pt x="228" y="550"/>
                  </a:lnTo>
                  <a:lnTo>
                    <a:pt x="224" y="561"/>
                  </a:lnTo>
                  <a:lnTo>
                    <a:pt x="224" y="561"/>
                  </a:lnTo>
                  <a:lnTo>
                    <a:pt x="218" y="569"/>
                  </a:lnTo>
                  <a:lnTo>
                    <a:pt x="215" y="576"/>
                  </a:lnTo>
                  <a:lnTo>
                    <a:pt x="215" y="582"/>
                  </a:lnTo>
                  <a:lnTo>
                    <a:pt x="217" y="586"/>
                  </a:lnTo>
                  <a:lnTo>
                    <a:pt x="222" y="595"/>
                  </a:lnTo>
                  <a:lnTo>
                    <a:pt x="225" y="602"/>
                  </a:lnTo>
                  <a:lnTo>
                    <a:pt x="225" y="612"/>
                  </a:lnTo>
                  <a:lnTo>
                    <a:pt x="225" y="612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3" name="Freeform 82">
              <a:extLst>
                <a:ext uri="{FF2B5EF4-FFF2-40B4-BE49-F238E27FC236}">
                  <a16:creationId xmlns:a16="http://schemas.microsoft.com/office/drawing/2014/main" id="{EA7CEA27-48FF-8696-B2AF-350F960E1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8219" y="1073078"/>
              <a:ext cx="1635270" cy="1071519"/>
            </a:xfrm>
            <a:custGeom>
              <a:avLst/>
              <a:gdLst/>
              <a:ahLst/>
              <a:cxnLst>
                <a:cxn ang="0">
                  <a:pos x="1822" y="279"/>
                </a:cxn>
                <a:cxn ang="0">
                  <a:pos x="1124" y="190"/>
                </a:cxn>
                <a:cxn ang="0">
                  <a:pos x="859" y="154"/>
                </a:cxn>
                <a:cxn ang="0">
                  <a:pos x="726" y="133"/>
                </a:cxn>
                <a:cxn ang="0">
                  <a:pos x="454" y="83"/>
                </a:cxn>
                <a:cxn ang="0">
                  <a:pos x="129" y="16"/>
                </a:cxn>
                <a:cxn ang="0">
                  <a:pos x="40" y="45"/>
                </a:cxn>
                <a:cxn ang="0">
                  <a:pos x="20" y="129"/>
                </a:cxn>
                <a:cxn ang="0">
                  <a:pos x="0" y="234"/>
                </a:cxn>
                <a:cxn ang="0">
                  <a:pos x="8" y="260"/>
                </a:cxn>
                <a:cxn ang="0">
                  <a:pos x="21" y="297"/>
                </a:cxn>
                <a:cxn ang="0">
                  <a:pos x="35" y="331"/>
                </a:cxn>
                <a:cxn ang="0">
                  <a:pos x="50" y="370"/>
                </a:cxn>
                <a:cxn ang="0">
                  <a:pos x="82" y="430"/>
                </a:cxn>
                <a:cxn ang="0">
                  <a:pos x="117" y="477"/>
                </a:cxn>
                <a:cxn ang="0">
                  <a:pos x="132" y="541"/>
                </a:cxn>
                <a:cxn ang="0">
                  <a:pos x="146" y="564"/>
                </a:cxn>
                <a:cxn ang="0">
                  <a:pos x="189" y="589"/>
                </a:cxn>
                <a:cxn ang="0">
                  <a:pos x="157" y="648"/>
                </a:cxn>
                <a:cxn ang="0">
                  <a:pos x="140" y="709"/>
                </a:cxn>
                <a:cxn ang="0">
                  <a:pos x="144" y="745"/>
                </a:cxn>
                <a:cxn ang="0">
                  <a:pos x="118" y="762"/>
                </a:cxn>
                <a:cxn ang="0">
                  <a:pos x="113" y="803"/>
                </a:cxn>
                <a:cxn ang="0">
                  <a:pos x="131" y="828"/>
                </a:cxn>
                <a:cxn ang="0">
                  <a:pos x="156" y="816"/>
                </a:cxn>
                <a:cxn ang="0">
                  <a:pos x="178" y="809"/>
                </a:cxn>
                <a:cxn ang="0">
                  <a:pos x="204" y="796"/>
                </a:cxn>
                <a:cxn ang="0">
                  <a:pos x="218" y="834"/>
                </a:cxn>
                <a:cxn ang="0">
                  <a:pos x="226" y="899"/>
                </a:cxn>
                <a:cxn ang="0">
                  <a:pos x="244" y="929"/>
                </a:cxn>
                <a:cxn ang="0">
                  <a:pos x="244" y="978"/>
                </a:cxn>
                <a:cxn ang="0">
                  <a:pos x="253" y="999"/>
                </a:cxn>
                <a:cxn ang="0">
                  <a:pos x="293" y="1014"/>
                </a:cxn>
                <a:cxn ang="0">
                  <a:pos x="303" y="1070"/>
                </a:cxn>
                <a:cxn ang="0">
                  <a:pos x="303" y="1104"/>
                </a:cxn>
                <a:cxn ang="0">
                  <a:pos x="329" y="1120"/>
                </a:cxn>
                <a:cxn ang="0">
                  <a:pos x="336" y="1099"/>
                </a:cxn>
                <a:cxn ang="0">
                  <a:pos x="360" y="1097"/>
                </a:cxn>
                <a:cxn ang="0">
                  <a:pos x="404" y="1122"/>
                </a:cxn>
                <a:cxn ang="0">
                  <a:pos x="411" y="1103"/>
                </a:cxn>
                <a:cxn ang="0">
                  <a:pos x="465" y="1106"/>
                </a:cxn>
                <a:cxn ang="0">
                  <a:pos x="534" y="1122"/>
                </a:cxn>
                <a:cxn ang="0">
                  <a:pos x="546" y="1085"/>
                </a:cxn>
                <a:cxn ang="0">
                  <a:pos x="579" y="1099"/>
                </a:cxn>
                <a:cxn ang="0">
                  <a:pos x="590" y="1128"/>
                </a:cxn>
                <a:cxn ang="0">
                  <a:pos x="601" y="1145"/>
                </a:cxn>
                <a:cxn ang="0">
                  <a:pos x="634" y="1029"/>
                </a:cxn>
                <a:cxn ang="0">
                  <a:pos x="1736" y="1171"/>
                </a:cxn>
                <a:cxn ang="0">
                  <a:pos x="1822" y="279"/>
                </a:cxn>
              </a:cxnLst>
              <a:rect l="0" t="0" r="r" b="b"/>
              <a:pathLst>
                <a:path w="1822" h="1171">
                  <a:moveTo>
                    <a:pt x="1822" y="279"/>
                  </a:moveTo>
                  <a:lnTo>
                    <a:pt x="1822" y="279"/>
                  </a:lnTo>
                  <a:lnTo>
                    <a:pt x="1442" y="231"/>
                  </a:lnTo>
                  <a:lnTo>
                    <a:pt x="1124" y="190"/>
                  </a:lnTo>
                  <a:lnTo>
                    <a:pt x="978" y="170"/>
                  </a:lnTo>
                  <a:lnTo>
                    <a:pt x="859" y="154"/>
                  </a:lnTo>
                  <a:lnTo>
                    <a:pt x="859" y="154"/>
                  </a:lnTo>
                  <a:lnTo>
                    <a:pt x="726" y="133"/>
                  </a:lnTo>
                  <a:lnTo>
                    <a:pt x="590" y="108"/>
                  </a:lnTo>
                  <a:lnTo>
                    <a:pt x="454" y="83"/>
                  </a:lnTo>
                  <a:lnTo>
                    <a:pt x="328" y="58"/>
                  </a:lnTo>
                  <a:lnTo>
                    <a:pt x="129" y="16"/>
                  </a:lnTo>
                  <a:lnTo>
                    <a:pt x="50" y="0"/>
                  </a:lnTo>
                  <a:lnTo>
                    <a:pt x="40" y="45"/>
                  </a:lnTo>
                  <a:lnTo>
                    <a:pt x="32" y="79"/>
                  </a:lnTo>
                  <a:lnTo>
                    <a:pt x="20" y="129"/>
                  </a:lnTo>
                  <a:lnTo>
                    <a:pt x="7" y="186"/>
                  </a:lnTo>
                  <a:lnTo>
                    <a:pt x="0" y="234"/>
                  </a:lnTo>
                  <a:lnTo>
                    <a:pt x="0" y="248"/>
                  </a:lnTo>
                  <a:lnTo>
                    <a:pt x="8" y="260"/>
                  </a:lnTo>
                  <a:lnTo>
                    <a:pt x="21" y="281"/>
                  </a:lnTo>
                  <a:lnTo>
                    <a:pt x="21" y="297"/>
                  </a:lnTo>
                  <a:lnTo>
                    <a:pt x="21" y="316"/>
                  </a:lnTo>
                  <a:lnTo>
                    <a:pt x="35" y="331"/>
                  </a:lnTo>
                  <a:lnTo>
                    <a:pt x="35" y="345"/>
                  </a:lnTo>
                  <a:lnTo>
                    <a:pt x="50" y="370"/>
                  </a:lnTo>
                  <a:lnTo>
                    <a:pt x="58" y="394"/>
                  </a:lnTo>
                  <a:lnTo>
                    <a:pt x="82" y="430"/>
                  </a:lnTo>
                  <a:lnTo>
                    <a:pt x="104" y="453"/>
                  </a:lnTo>
                  <a:lnTo>
                    <a:pt x="117" y="477"/>
                  </a:lnTo>
                  <a:lnTo>
                    <a:pt x="119" y="513"/>
                  </a:lnTo>
                  <a:lnTo>
                    <a:pt x="132" y="541"/>
                  </a:lnTo>
                  <a:lnTo>
                    <a:pt x="146" y="557"/>
                  </a:lnTo>
                  <a:lnTo>
                    <a:pt x="146" y="564"/>
                  </a:lnTo>
                  <a:lnTo>
                    <a:pt x="185" y="571"/>
                  </a:lnTo>
                  <a:lnTo>
                    <a:pt x="189" y="589"/>
                  </a:lnTo>
                  <a:lnTo>
                    <a:pt x="171" y="619"/>
                  </a:lnTo>
                  <a:lnTo>
                    <a:pt x="157" y="648"/>
                  </a:lnTo>
                  <a:lnTo>
                    <a:pt x="144" y="678"/>
                  </a:lnTo>
                  <a:lnTo>
                    <a:pt x="140" y="709"/>
                  </a:lnTo>
                  <a:lnTo>
                    <a:pt x="150" y="735"/>
                  </a:lnTo>
                  <a:lnTo>
                    <a:pt x="144" y="745"/>
                  </a:lnTo>
                  <a:lnTo>
                    <a:pt x="129" y="745"/>
                  </a:lnTo>
                  <a:lnTo>
                    <a:pt x="118" y="762"/>
                  </a:lnTo>
                  <a:lnTo>
                    <a:pt x="104" y="796"/>
                  </a:lnTo>
                  <a:lnTo>
                    <a:pt x="113" y="803"/>
                  </a:lnTo>
                  <a:lnTo>
                    <a:pt x="131" y="816"/>
                  </a:lnTo>
                  <a:lnTo>
                    <a:pt x="131" y="828"/>
                  </a:lnTo>
                  <a:lnTo>
                    <a:pt x="140" y="827"/>
                  </a:lnTo>
                  <a:lnTo>
                    <a:pt x="156" y="816"/>
                  </a:lnTo>
                  <a:lnTo>
                    <a:pt x="168" y="807"/>
                  </a:lnTo>
                  <a:lnTo>
                    <a:pt x="178" y="809"/>
                  </a:lnTo>
                  <a:lnTo>
                    <a:pt x="194" y="796"/>
                  </a:lnTo>
                  <a:lnTo>
                    <a:pt x="204" y="796"/>
                  </a:lnTo>
                  <a:lnTo>
                    <a:pt x="211" y="814"/>
                  </a:lnTo>
                  <a:lnTo>
                    <a:pt x="218" y="834"/>
                  </a:lnTo>
                  <a:lnTo>
                    <a:pt x="226" y="870"/>
                  </a:lnTo>
                  <a:lnTo>
                    <a:pt x="226" y="899"/>
                  </a:lnTo>
                  <a:lnTo>
                    <a:pt x="226" y="913"/>
                  </a:lnTo>
                  <a:lnTo>
                    <a:pt x="244" y="929"/>
                  </a:lnTo>
                  <a:lnTo>
                    <a:pt x="244" y="954"/>
                  </a:lnTo>
                  <a:lnTo>
                    <a:pt x="244" y="978"/>
                  </a:lnTo>
                  <a:lnTo>
                    <a:pt x="244" y="988"/>
                  </a:lnTo>
                  <a:lnTo>
                    <a:pt x="253" y="999"/>
                  </a:lnTo>
                  <a:lnTo>
                    <a:pt x="274" y="1014"/>
                  </a:lnTo>
                  <a:lnTo>
                    <a:pt x="293" y="1014"/>
                  </a:lnTo>
                  <a:lnTo>
                    <a:pt x="293" y="1042"/>
                  </a:lnTo>
                  <a:lnTo>
                    <a:pt x="303" y="1070"/>
                  </a:lnTo>
                  <a:lnTo>
                    <a:pt x="303" y="1089"/>
                  </a:lnTo>
                  <a:lnTo>
                    <a:pt x="303" y="1104"/>
                  </a:lnTo>
                  <a:lnTo>
                    <a:pt x="312" y="1120"/>
                  </a:lnTo>
                  <a:lnTo>
                    <a:pt x="329" y="1120"/>
                  </a:lnTo>
                  <a:lnTo>
                    <a:pt x="329" y="1113"/>
                  </a:lnTo>
                  <a:lnTo>
                    <a:pt x="336" y="1099"/>
                  </a:lnTo>
                  <a:lnTo>
                    <a:pt x="347" y="1096"/>
                  </a:lnTo>
                  <a:lnTo>
                    <a:pt x="360" y="1097"/>
                  </a:lnTo>
                  <a:lnTo>
                    <a:pt x="385" y="1111"/>
                  </a:lnTo>
                  <a:lnTo>
                    <a:pt x="404" y="1122"/>
                  </a:lnTo>
                  <a:lnTo>
                    <a:pt x="404" y="1113"/>
                  </a:lnTo>
                  <a:lnTo>
                    <a:pt x="411" y="1103"/>
                  </a:lnTo>
                  <a:lnTo>
                    <a:pt x="430" y="1102"/>
                  </a:lnTo>
                  <a:lnTo>
                    <a:pt x="465" y="1106"/>
                  </a:lnTo>
                  <a:lnTo>
                    <a:pt x="489" y="1114"/>
                  </a:lnTo>
                  <a:lnTo>
                    <a:pt x="534" y="1122"/>
                  </a:lnTo>
                  <a:lnTo>
                    <a:pt x="539" y="1109"/>
                  </a:lnTo>
                  <a:lnTo>
                    <a:pt x="546" y="1085"/>
                  </a:lnTo>
                  <a:lnTo>
                    <a:pt x="564" y="1085"/>
                  </a:lnTo>
                  <a:lnTo>
                    <a:pt x="579" y="1099"/>
                  </a:lnTo>
                  <a:lnTo>
                    <a:pt x="589" y="1113"/>
                  </a:lnTo>
                  <a:lnTo>
                    <a:pt x="590" y="1128"/>
                  </a:lnTo>
                  <a:lnTo>
                    <a:pt x="590" y="1135"/>
                  </a:lnTo>
                  <a:lnTo>
                    <a:pt x="601" y="1145"/>
                  </a:lnTo>
                  <a:lnTo>
                    <a:pt x="612" y="1156"/>
                  </a:lnTo>
                  <a:lnTo>
                    <a:pt x="634" y="1029"/>
                  </a:lnTo>
                  <a:lnTo>
                    <a:pt x="1735" y="1171"/>
                  </a:lnTo>
                  <a:lnTo>
                    <a:pt x="1736" y="1171"/>
                  </a:lnTo>
                  <a:lnTo>
                    <a:pt x="1757" y="961"/>
                  </a:lnTo>
                  <a:lnTo>
                    <a:pt x="1822" y="279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4" name="Freeform 83">
              <a:extLst>
                <a:ext uri="{FF2B5EF4-FFF2-40B4-BE49-F238E27FC236}">
                  <a16:creationId xmlns:a16="http://schemas.microsoft.com/office/drawing/2014/main" id="{ABCBB0E7-66F1-E401-E9E6-6FAA2CD6DB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0630" y="1204957"/>
              <a:ext cx="579214" cy="934145"/>
            </a:xfrm>
            <a:custGeom>
              <a:avLst/>
              <a:gdLst/>
              <a:ahLst/>
              <a:cxnLst>
                <a:cxn ang="0">
                  <a:pos x="189" y="995"/>
                </a:cxn>
                <a:cxn ang="0">
                  <a:pos x="185" y="963"/>
                </a:cxn>
                <a:cxn ang="0">
                  <a:pos x="205" y="934"/>
                </a:cxn>
                <a:cxn ang="0">
                  <a:pos x="218" y="915"/>
                </a:cxn>
                <a:cxn ang="0">
                  <a:pos x="241" y="885"/>
                </a:cxn>
                <a:cxn ang="0">
                  <a:pos x="225" y="872"/>
                </a:cxn>
                <a:cxn ang="0">
                  <a:pos x="233" y="848"/>
                </a:cxn>
                <a:cxn ang="0">
                  <a:pos x="250" y="847"/>
                </a:cxn>
                <a:cxn ang="0">
                  <a:pos x="266" y="824"/>
                </a:cxn>
                <a:cxn ang="0">
                  <a:pos x="290" y="838"/>
                </a:cxn>
                <a:cxn ang="0">
                  <a:pos x="284" y="816"/>
                </a:cxn>
                <a:cxn ang="0">
                  <a:pos x="311" y="808"/>
                </a:cxn>
                <a:cxn ang="0">
                  <a:pos x="323" y="760"/>
                </a:cxn>
                <a:cxn ang="0">
                  <a:pos x="366" y="774"/>
                </a:cxn>
                <a:cxn ang="0">
                  <a:pos x="379" y="720"/>
                </a:cxn>
                <a:cxn ang="0">
                  <a:pos x="376" y="672"/>
                </a:cxn>
                <a:cxn ang="0">
                  <a:pos x="383" y="640"/>
                </a:cxn>
                <a:cxn ang="0">
                  <a:pos x="436" y="666"/>
                </a:cxn>
                <a:cxn ang="0">
                  <a:pos x="447" y="627"/>
                </a:cxn>
                <a:cxn ang="0">
                  <a:pos x="466" y="663"/>
                </a:cxn>
                <a:cxn ang="0">
                  <a:pos x="486" y="636"/>
                </a:cxn>
                <a:cxn ang="0">
                  <a:pos x="477" y="608"/>
                </a:cxn>
                <a:cxn ang="0">
                  <a:pos x="520" y="626"/>
                </a:cxn>
                <a:cxn ang="0">
                  <a:pos x="537" y="608"/>
                </a:cxn>
                <a:cxn ang="0">
                  <a:pos x="566" y="579"/>
                </a:cxn>
                <a:cxn ang="0">
                  <a:pos x="581" y="555"/>
                </a:cxn>
                <a:cxn ang="0">
                  <a:pos x="630" y="530"/>
                </a:cxn>
                <a:cxn ang="0">
                  <a:pos x="640" y="479"/>
                </a:cxn>
                <a:cxn ang="0">
                  <a:pos x="622" y="468"/>
                </a:cxn>
                <a:cxn ang="0">
                  <a:pos x="615" y="445"/>
                </a:cxn>
                <a:cxn ang="0">
                  <a:pos x="574" y="418"/>
                </a:cxn>
                <a:cxn ang="0">
                  <a:pos x="559" y="351"/>
                </a:cxn>
                <a:cxn ang="0">
                  <a:pos x="520" y="341"/>
                </a:cxn>
                <a:cxn ang="0">
                  <a:pos x="466" y="305"/>
                </a:cxn>
                <a:cxn ang="0">
                  <a:pos x="425" y="168"/>
                </a:cxn>
                <a:cxn ang="0">
                  <a:pos x="393" y="57"/>
                </a:cxn>
                <a:cxn ang="0">
                  <a:pos x="294" y="15"/>
                </a:cxn>
                <a:cxn ang="0">
                  <a:pos x="232" y="55"/>
                </a:cxn>
                <a:cxn ang="0">
                  <a:pos x="166" y="21"/>
                </a:cxn>
                <a:cxn ang="0">
                  <a:pos x="122" y="114"/>
                </a:cxn>
                <a:cxn ang="0">
                  <a:pos x="76" y="294"/>
                </a:cxn>
                <a:cxn ang="0">
                  <a:pos x="83" y="386"/>
                </a:cxn>
                <a:cxn ang="0">
                  <a:pos x="64" y="447"/>
                </a:cxn>
                <a:cxn ang="0">
                  <a:pos x="43" y="519"/>
                </a:cxn>
                <a:cxn ang="0">
                  <a:pos x="0" y="561"/>
                </a:cxn>
              </a:cxnLst>
              <a:rect l="0" t="0" r="r" b="b"/>
              <a:pathLst>
                <a:path w="645" h="1021">
                  <a:moveTo>
                    <a:pt x="180" y="1021"/>
                  </a:moveTo>
                  <a:lnTo>
                    <a:pt x="180" y="1013"/>
                  </a:lnTo>
                  <a:lnTo>
                    <a:pt x="189" y="995"/>
                  </a:lnTo>
                  <a:lnTo>
                    <a:pt x="189" y="991"/>
                  </a:lnTo>
                  <a:lnTo>
                    <a:pt x="185" y="973"/>
                  </a:lnTo>
                  <a:lnTo>
                    <a:pt x="185" y="963"/>
                  </a:lnTo>
                  <a:lnTo>
                    <a:pt x="198" y="956"/>
                  </a:lnTo>
                  <a:lnTo>
                    <a:pt x="205" y="956"/>
                  </a:lnTo>
                  <a:lnTo>
                    <a:pt x="205" y="934"/>
                  </a:lnTo>
                  <a:lnTo>
                    <a:pt x="212" y="927"/>
                  </a:lnTo>
                  <a:lnTo>
                    <a:pt x="212" y="915"/>
                  </a:lnTo>
                  <a:lnTo>
                    <a:pt x="218" y="915"/>
                  </a:lnTo>
                  <a:lnTo>
                    <a:pt x="228" y="906"/>
                  </a:lnTo>
                  <a:lnTo>
                    <a:pt x="241" y="906"/>
                  </a:lnTo>
                  <a:lnTo>
                    <a:pt x="241" y="885"/>
                  </a:lnTo>
                  <a:lnTo>
                    <a:pt x="229" y="881"/>
                  </a:lnTo>
                  <a:lnTo>
                    <a:pt x="223" y="881"/>
                  </a:lnTo>
                  <a:lnTo>
                    <a:pt x="225" y="872"/>
                  </a:lnTo>
                  <a:lnTo>
                    <a:pt x="226" y="867"/>
                  </a:lnTo>
                  <a:lnTo>
                    <a:pt x="230" y="855"/>
                  </a:lnTo>
                  <a:lnTo>
                    <a:pt x="233" y="848"/>
                  </a:lnTo>
                  <a:lnTo>
                    <a:pt x="241" y="835"/>
                  </a:lnTo>
                  <a:lnTo>
                    <a:pt x="250" y="840"/>
                  </a:lnTo>
                  <a:lnTo>
                    <a:pt x="250" y="847"/>
                  </a:lnTo>
                  <a:lnTo>
                    <a:pt x="259" y="844"/>
                  </a:lnTo>
                  <a:lnTo>
                    <a:pt x="266" y="835"/>
                  </a:lnTo>
                  <a:lnTo>
                    <a:pt x="266" y="824"/>
                  </a:lnTo>
                  <a:lnTo>
                    <a:pt x="275" y="833"/>
                  </a:lnTo>
                  <a:lnTo>
                    <a:pt x="284" y="838"/>
                  </a:lnTo>
                  <a:lnTo>
                    <a:pt x="290" y="838"/>
                  </a:lnTo>
                  <a:lnTo>
                    <a:pt x="290" y="824"/>
                  </a:lnTo>
                  <a:lnTo>
                    <a:pt x="290" y="816"/>
                  </a:lnTo>
                  <a:lnTo>
                    <a:pt x="284" y="816"/>
                  </a:lnTo>
                  <a:lnTo>
                    <a:pt x="275" y="804"/>
                  </a:lnTo>
                  <a:lnTo>
                    <a:pt x="298" y="804"/>
                  </a:lnTo>
                  <a:lnTo>
                    <a:pt x="311" y="808"/>
                  </a:lnTo>
                  <a:lnTo>
                    <a:pt x="323" y="804"/>
                  </a:lnTo>
                  <a:lnTo>
                    <a:pt x="330" y="784"/>
                  </a:lnTo>
                  <a:lnTo>
                    <a:pt x="323" y="760"/>
                  </a:lnTo>
                  <a:lnTo>
                    <a:pt x="336" y="760"/>
                  </a:lnTo>
                  <a:lnTo>
                    <a:pt x="354" y="777"/>
                  </a:lnTo>
                  <a:lnTo>
                    <a:pt x="366" y="774"/>
                  </a:lnTo>
                  <a:lnTo>
                    <a:pt x="379" y="760"/>
                  </a:lnTo>
                  <a:lnTo>
                    <a:pt x="383" y="738"/>
                  </a:lnTo>
                  <a:lnTo>
                    <a:pt x="379" y="720"/>
                  </a:lnTo>
                  <a:lnTo>
                    <a:pt x="383" y="702"/>
                  </a:lnTo>
                  <a:lnTo>
                    <a:pt x="383" y="686"/>
                  </a:lnTo>
                  <a:lnTo>
                    <a:pt x="376" y="672"/>
                  </a:lnTo>
                  <a:lnTo>
                    <a:pt x="377" y="662"/>
                  </a:lnTo>
                  <a:lnTo>
                    <a:pt x="383" y="648"/>
                  </a:lnTo>
                  <a:lnTo>
                    <a:pt x="383" y="640"/>
                  </a:lnTo>
                  <a:lnTo>
                    <a:pt x="398" y="655"/>
                  </a:lnTo>
                  <a:lnTo>
                    <a:pt x="409" y="667"/>
                  </a:lnTo>
                  <a:lnTo>
                    <a:pt x="436" y="666"/>
                  </a:lnTo>
                  <a:lnTo>
                    <a:pt x="436" y="655"/>
                  </a:lnTo>
                  <a:lnTo>
                    <a:pt x="436" y="640"/>
                  </a:lnTo>
                  <a:lnTo>
                    <a:pt x="447" y="627"/>
                  </a:lnTo>
                  <a:lnTo>
                    <a:pt x="461" y="636"/>
                  </a:lnTo>
                  <a:lnTo>
                    <a:pt x="466" y="648"/>
                  </a:lnTo>
                  <a:lnTo>
                    <a:pt x="466" y="663"/>
                  </a:lnTo>
                  <a:lnTo>
                    <a:pt x="480" y="661"/>
                  </a:lnTo>
                  <a:lnTo>
                    <a:pt x="494" y="645"/>
                  </a:lnTo>
                  <a:lnTo>
                    <a:pt x="486" y="636"/>
                  </a:lnTo>
                  <a:lnTo>
                    <a:pt x="473" y="623"/>
                  </a:lnTo>
                  <a:lnTo>
                    <a:pt x="475" y="612"/>
                  </a:lnTo>
                  <a:lnTo>
                    <a:pt x="477" y="608"/>
                  </a:lnTo>
                  <a:lnTo>
                    <a:pt x="494" y="622"/>
                  </a:lnTo>
                  <a:lnTo>
                    <a:pt x="511" y="633"/>
                  </a:lnTo>
                  <a:lnTo>
                    <a:pt x="520" y="626"/>
                  </a:lnTo>
                  <a:lnTo>
                    <a:pt x="516" y="608"/>
                  </a:lnTo>
                  <a:lnTo>
                    <a:pt x="520" y="608"/>
                  </a:lnTo>
                  <a:lnTo>
                    <a:pt x="537" y="608"/>
                  </a:lnTo>
                  <a:lnTo>
                    <a:pt x="537" y="579"/>
                  </a:lnTo>
                  <a:lnTo>
                    <a:pt x="552" y="579"/>
                  </a:lnTo>
                  <a:lnTo>
                    <a:pt x="566" y="579"/>
                  </a:lnTo>
                  <a:lnTo>
                    <a:pt x="573" y="569"/>
                  </a:lnTo>
                  <a:lnTo>
                    <a:pt x="573" y="555"/>
                  </a:lnTo>
                  <a:lnTo>
                    <a:pt x="581" y="555"/>
                  </a:lnTo>
                  <a:lnTo>
                    <a:pt x="594" y="545"/>
                  </a:lnTo>
                  <a:lnTo>
                    <a:pt x="606" y="530"/>
                  </a:lnTo>
                  <a:lnTo>
                    <a:pt x="630" y="530"/>
                  </a:lnTo>
                  <a:lnTo>
                    <a:pt x="637" y="522"/>
                  </a:lnTo>
                  <a:lnTo>
                    <a:pt x="645" y="490"/>
                  </a:lnTo>
                  <a:lnTo>
                    <a:pt x="640" y="479"/>
                  </a:lnTo>
                  <a:lnTo>
                    <a:pt x="633" y="479"/>
                  </a:lnTo>
                  <a:lnTo>
                    <a:pt x="623" y="479"/>
                  </a:lnTo>
                  <a:lnTo>
                    <a:pt x="622" y="468"/>
                  </a:lnTo>
                  <a:lnTo>
                    <a:pt x="626" y="458"/>
                  </a:lnTo>
                  <a:lnTo>
                    <a:pt x="626" y="454"/>
                  </a:lnTo>
                  <a:lnTo>
                    <a:pt x="615" y="445"/>
                  </a:lnTo>
                  <a:lnTo>
                    <a:pt x="604" y="418"/>
                  </a:lnTo>
                  <a:lnTo>
                    <a:pt x="586" y="418"/>
                  </a:lnTo>
                  <a:lnTo>
                    <a:pt x="574" y="418"/>
                  </a:lnTo>
                  <a:lnTo>
                    <a:pt x="563" y="397"/>
                  </a:lnTo>
                  <a:lnTo>
                    <a:pt x="561" y="370"/>
                  </a:lnTo>
                  <a:lnTo>
                    <a:pt x="559" y="351"/>
                  </a:lnTo>
                  <a:lnTo>
                    <a:pt x="549" y="332"/>
                  </a:lnTo>
                  <a:lnTo>
                    <a:pt x="537" y="337"/>
                  </a:lnTo>
                  <a:lnTo>
                    <a:pt x="520" y="341"/>
                  </a:lnTo>
                  <a:lnTo>
                    <a:pt x="502" y="345"/>
                  </a:lnTo>
                  <a:lnTo>
                    <a:pt x="479" y="336"/>
                  </a:lnTo>
                  <a:lnTo>
                    <a:pt x="466" y="305"/>
                  </a:lnTo>
                  <a:lnTo>
                    <a:pt x="455" y="264"/>
                  </a:lnTo>
                  <a:lnTo>
                    <a:pt x="437" y="216"/>
                  </a:lnTo>
                  <a:lnTo>
                    <a:pt x="425" y="168"/>
                  </a:lnTo>
                  <a:lnTo>
                    <a:pt x="412" y="137"/>
                  </a:lnTo>
                  <a:lnTo>
                    <a:pt x="407" y="97"/>
                  </a:lnTo>
                  <a:lnTo>
                    <a:pt x="393" y="57"/>
                  </a:lnTo>
                  <a:lnTo>
                    <a:pt x="382" y="42"/>
                  </a:lnTo>
                  <a:lnTo>
                    <a:pt x="309" y="0"/>
                  </a:lnTo>
                  <a:lnTo>
                    <a:pt x="294" y="15"/>
                  </a:lnTo>
                  <a:lnTo>
                    <a:pt x="275" y="35"/>
                  </a:lnTo>
                  <a:lnTo>
                    <a:pt x="248" y="57"/>
                  </a:lnTo>
                  <a:lnTo>
                    <a:pt x="232" y="55"/>
                  </a:lnTo>
                  <a:lnTo>
                    <a:pt x="214" y="46"/>
                  </a:lnTo>
                  <a:lnTo>
                    <a:pt x="191" y="33"/>
                  </a:lnTo>
                  <a:lnTo>
                    <a:pt x="166" y="21"/>
                  </a:lnTo>
                  <a:lnTo>
                    <a:pt x="158" y="21"/>
                  </a:lnTo>
                  <a:lnTo>
                    <a:pt x="150" y="37"/>
                  </a:lnTo>
                  <a:lnTo>
                    <a:pt x="122" y="114"/>
                  </a:lnTo>
                  <a:lnTo>
                    <a:pt x="111" y="179"/>
                  </a:lnTo>
                  <a:lnTo>
                    <a:pt x="83" y="247"/>
                  </a:lnTo>
                  <a:lnTo>
                    <a:pt x="76" y="294"/>
                  </a:lnTo>
                  <a:lnTo>
                    <a:pt x="64" y="348"/>
                  </a:lnTo>
                  <a:lnTo>
                    <a:pt x="76" y="379"/>
                  </a:lnTo>
                  <a:lnTo>
                    <a:pt x="83" y="386"/>
                  </a:lnTo>
                  <a:lnTo>
                    <a:pt x="80" y="401"/>
                  </a:lnTo>
                  <a:lnTo>
                    <a:pt x="64" y="413"/>
                  </a:lnTo>
                  <a:lnTo>
                    <a:pt x="64" y="447"/>
                  </a:lnTo>
                  <a:lnTo>
                    <a:pt x="54" y="472"/>
                  </a:lnTo>
                  <a:lnTo>
                    <a:pt x="54" y="511"/>
                  </a:lnTo>
                  <a:lnTo>
                    <a:pt x="43" y="519"/>
                  </a:lnTo>
                  <a:lnTo>
                    <a:pt x="43" y="550"/>
                  </a:lnTo>
                  <a:lnTo>
                    <a:pt x="7" y="545"/>
                  </a:lnTo>
                  <a:lnTo>
                    <a:pt x="0" y="561"/>
                  </a:lnTo>
                  <a:lnTo>
                    <a:pt x="132" y="973"/>
                  </a:lnTo>
                  <a:lnTo>
                    <a:pt x="180" y="102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E3190C00-3A7C-4287-7493-3556F0FD2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0694" y="1845122"/>
              <a:ext cx="1193450" cy="895680"/>
            </a:xfrm>
            <a:custGeom>
              <a:avLst/>
              <a:gdLst/>
              <a:ahLst/>
              <a:cxnLst>
                <a:cxn ang="0">
                  <a:pos x="56" y="749"/>
                </a:cxn>
                <a:cxn ang="0">
                  <a:pos x="88" y="710"/>
                </a:cxn>
                <a:cxn ang="0">
                  <a:pos x="118" y="683"/>
                </a:cxn>
                <a:cxn ang="0">
                  <a:pos x="118" y="657"/>
                </a:cxn>
                <a:cxn ang="0">
                  <a:pos x="80" y="563"/>
                </a:cxn>
                <a:cxn ang="0">
                  <a:pos x="171" y="528"/>
                </a:cxn>
                <a:cxn ang="0">
                  <a:pos x="260" y="528"/>
                </a:cxn>
                <a:cxn ang="0">
                  <a:pos x="313" y="528"/>
                </a:cxn>
                <a:cxn ang="0">
                  <a:pos x="364" y="513"/>
                </a:cxn>
                <a:cxn ang="0">
                  <a:pos x="457" y="460"/>
                </a:cxn>
                <a:cxn ang="0">
                  <a:pos x="510" y="428"/>
                </a:cxn>
                <a:cxn ang="0">
                  <a:pos x="510" y="389"/>
                </a:cxn>
                <a:cxn ang="0">
                  <a:pos x="510" y="350"/>
                </a:cxn>
                <a:cxn ang="0">
                  <a:pos x="485" y="334"/>
                </a:cxn>
                <a:cxn ang="0">
                  <a:pos x="470" y="306"/>
                </a:cxn>
                <a:cxn ang="0">
                  <a:pos x="538" y="245"/>
                </a:cxn>
                <a:cxn ang="0">
                  <a:pos x="564" y="178"/>
                </a:cxn>
                <a:cxn ang="0">
                  <a:pos x="637" y="84"/>
                </a:cxn>
                <a:cxn ang="0">
                  <a:pos x="718" y="46"/>
                </a:cxn>
                <a:cxn ang="0">
                  <a:pos x="810" y="14"/>
                </a:cxn>
                <a:cxn ang="0">
                  <a:pos x="896" y="31"/>
                </a:cxn>
                <a:cxn ang="0">
                  <a:pos x="909" y="93"/>
                </a:cxn>
                <a:cxn ang="0">
                  <a:pos x="941" y="135"/>
                </a:cxn>
                <a:cxn ang="0">
                  <a:pos x="941" y="188"/>
                </a:cxn>
                <a:cxn ang="0">
                  <a:pos x="957" y="266"/>
                </a:cxn>
                <a:cxn ang="0">
                  <a:pos x="994" y="322"/>
                </a:cxn>
                <a:cxn ang="0">
                  <a:pos x="1014" y="435"/>
                </a:cxn>
                <a:cxn ang="0">
                  <a:pos x="1036" y="490"/>
                </a:cxn>
                <a:cxn ang="0">
                  <a:pos x="1036" y="661"/>
                </a:cxn>
                <a:cxn ang="0">
                  <a:pos x="1055" y="804"/>
                </a:cxn>
                <a:cxn ang="0">
                  <a:pos x="1054" y="869"/>
                </a:cxn>
                <a:cxn ang="0">
                  <a:pos x="1025" y="940"/>
                </a:cxn>
                <a:cxn ang="0">
                  <a:pos x="1088" y="914"/>
                </a:cxn>
                <a:cxn ang="0">
                  <a:pos x="1134" y="880"/>
                </a:cxn>
                <a:cxn ang="0">
                  <a:pos x="1194" y="869"/>
                </a:cxn>
                <a:cxn ang="0">
                  <a:pos x="1237" y="843"/>
                </a:cxn>
                <a:cxn ang="0">
                  <a:pos x="1237" y="865"/>
                </a:cxn>
                <a:cxn ang="0">
                  <a:pos x="1284" y="832"/>
                </a:cxn>
                <a:cxn ang="0">
                  <a:pos x="1319" y="817"/>
                </a:cxn>
                <a:cxn ang="0">
                  <a:pos x="1284" y="865"/>
                </a:cxn>
                <a:cxn ang="0">
                  <a:pos x="1205" y="910"/>
                </a:cxn>
                <a:cxn ang="0">
                  <a:pos x="1134" y="953"/>
                </a:cxn>
                <a:cxn ang="0">
                  <a:pos x="1043" y="979"/>
                </a:cxn>
                <a:cxn ang="0">
                  <a:pos x="1005" y="940"/>
                </a:cxn>
                <a:cxn ang="0">
                  <a:pos x="993" y="905"/>
                </a:cxn>
                <a:cxn ang="0">
                  <a:pos x="848" y="869"/>
                </a:cxn>
                <a:cxn ang="0">
                  <a:pos x="846" y="832"/>
                </a:cxn>
                <a:cxn ang="0">
                  <a:pos x="815" y="821"/>
                </a:cxn>
                <a:cxn ang="0">
                  <a:pos x="771" y="762"/>
                </a:cxn>
                <a:cxn ang="0">
                  <a:pos x="14" y="858"/>
                </a:cxn>
              </a:cxnLst>
              <a:rect l="0" t="0" r="r" b="b"/>
              <a:pathLst>
                <a:path w="1329" h="979">
                  <a:moveTo>
                    <a:pt x="0" y="804"/>
                  </a:moveTo>
                  <a:lnTo>
                    <a:pt x="56" y="749"/>
                  </a:lnTo>
                  <a:lnTo>
                    <a:pt x="71" y="729"/>
                  </a:lnTo>
                  <a:lnTo>
                    <a:pt x="88" y="710"/>
                  </a:lnTo>
                  <a:lnTo>
                    <a:pt x="99" y="701"/>
                  </a:lnTo>
                  <a:lnTo>
                    <a:pt x="118" y="683"/>
                  </a:lnTo>
                  <a:lnTo>
                    <a:pt x="118" y="665"/>
                  </a:lnTo>
                  <a:lnTo>
                    <a:pt x="118" y="657"/>
                  </a:lnTo>
                  <a:lnTo>
                    <a:pt x="98" y="597"/>
                  </a:lnTo>
                  <a:lnTo>
                    <a:pt x="80" y="563"/>
                  </a:lnTo>
                  <a:lnTo>
                    <a:pt x="99" y="543"/>
                  </a:lnTo>
                  <a:lnTo>
                    <a:pt x="171" y="528"/>
                  </a:lnTo>
                  <a:lnTo>
                    <a:pt x="209" y="528"/>
                  </a:lnTo>
                  <a:lnTo>
                    <a:pt x="260" y="528"/>
                  </a:lnTo>
                  <a:lnTo>
                    <a:pt x="291" y="528"/>
                  </a:lnTo>
                  <a:lnTo>
                    <a:pt x="313" y="528"/>
                  </a:lnTo>
                  <a:lnTo>
                    <a:pt x="349" y="513"/>
                  </a:lnTo>
                  <a:lnTo>
                    <a:pt x="364" y="513"/>
                  </a:lnTo>
                  <a:lnTo>
                    <a:pt x="422" y="496"/>
                  </a:lnTo>
                  <a:lnTo>
                    <a:pt x="457" y="460"/>
                  </a:lnTo>
                  <a:lnTo>
                    <a:pt x="490" y="439"/>
                  </a:lnTo>
                  <a:lnTo>
                    <a:pt x="510" y="428"/>
                  </a:lnTo>
                  <a:lnTo>
                    <a:pt x="510" y="413"/>
                  </a:lnTo>
                  <a:lnTo>
                    <a:pt x="510" y="389"/>
                  </a:lnTo>
                  <a:lnTo>
                    <a:pt x="495" y="360"/>
                  </a:lnTo>
                  <a:lnTo>
                    <a:pt x="510" y="350"/>
                  </a:lnTo>
                  <a:lnTo>
                    <a:pt x="518" y="322"/>
                  </a:lnTo>
                  <a:lnTo>
                    <a:pt x="485" y="334"/>
                  </a:lnTo>
                  <a:lnTo>
                    <a:pt x="479" y="322"/>
                  </a:lnTo>
                  <a:lnTo>
                    <a:pt x="470" y="306"/>
                  </a:lnTo>
                  <a:lnTo>
                    <a:pt x="496" y="284"/>
                  </a:lnTo>
                  <a:lnTo>
                    <a:pt x="538" y="245"/>
                  </a:lnTo>
                  <a:lnTo>
                    <a:pt x="556" y="207"/>
                  </a:lnTo>
                  <a:lnTo>
                    <a:pt x="564" y="178"/>
                  </a:lnTo>
                  <a:lnTo>
                    <a:pt x="604" y="129"/>
                  </a:lnTo>
                  <a:lnTo>
                    <a:pt x="637" y="84"/>
                  </a:lnTo>
                  <a:lnTo>
                    <a:pt x="679" y="56"/>
                  </a:lnTo>
                  <a:lnTo>
                    <a:pt x="718" y="46"/>
                  </a:lnTo>
                  <a:lnTo>
                    <a:pt x="775" y="30"/>
                  </a:lnTo>
                  <a:lnTo>
                    <a:pt x="810" y="14"/>
                  </a:lnTo>
                  <a:lnTo>
                    <a:pt x="896" y="0"/>
                  </a:lnTo>
                  <a:lnTo>
                    <a:pt x="896" y="31"/>
                  </a:lnTo>
                  <a:lnTo>
                    <a:pt x="896" y="60"/>
                  </a:lnTo>
                  <a:lnTo>
                    <a:pt x="909" y="93"/>
                  </a:lnTo>
                  <a:lnTo>
                    <a:pt x="925" y="129"/>
                  </a:lnTo>
                  <a:lnTo>
                    <a:pt x="941" y="135"/>
                  </a:lnTo>
                  <a:lnTo>
                    <a:pt x="957" y="177"/>
                  </a:lnTo>
                  <a:lnTo>
                    <a:pt x="941" y="188"/>
                  </a:lnTo>
                  <a:lnTo>
                    <a:pt x="936" y="224"/>
                  </a:lnTo>
                  <a:lnTo>
                    <a:pt x="957" y="266"/>
                  </a:lnTo>
                  <a:lnTo>
                    <a:pt x="975" y="313"/>
                  </a:lnTo>
                  <a:lnTo>
                    <a:pt x="994" y="322"/>
                  </a:lnTo>
                  <a:lnTo>
                    <a:pt x="1004" y="385"/>
                  </a:lnTo>
                  <a:lnTo>
                    <a:pt x="1014" y="435"/>
                  </a:lnTo>
                  <a:lnTo>
                    <a:pt x="1036" y="483"/>
                  </a:lnTo>
                  <a:lnTo>
                    <a:pt x="1036" y="490"/>
                  </a:lnTo>
                  <a:lnTo>
                    <a:pt x="1036" y="560"/>
                  </a:lnTo>
                  <a:lnTo>
                    <a:pt x="1036" y="661"/>
                  </a:lnTo>
                  <a:lnTo>
                    <a:pt x="1055" y="767"/>
                  </a:lnTo>
                  <a:lnTo>
                    <a:pt x="1055" y="804"/>
                  </a:lnTo>
                  <a:lnTo>
                    <a:pt x="1080" y="835"/>
                  </a:lnTo>
                  <a:lnTo>
                    <a:pt x="1054" y="869"/>
                  </a:lnTo>
                  <a:lnTo>
                    <a:pt x="1062" y="889"/>
                  </a:lnTo>
                  <a:lnTo>
                    <a:pt x="1025" y="940"/>
                  </a:lnTo>
                  <a:lnTo>
                    <a:pt x="1058" y="926"/>
                  </a:lnTo>
                  <a:lnTo>
                    <a:pt x="1088" y="914"/>
                  </a:lnTo>
                  <a:lnTo>
                    <a:pt x="1122" y="894"/>
                  </a:lnTo>
                  <a:lnTo>
                    <a:pt x="1134" y="880"/>
                  </a:lnTo>
                  <a:lnTo>
                    <a:pt x="1166" y="873"/>
                  </a:lnTo>
                  <a:lnTo>
                    <a:pt x="1194" y="869"/>
                  </a:lnTo>
                  <a:lnTo>
                    <a:pt x="1205" y="861"/>
                  </a:lnTo>
                  <a:lnTo>
                    <a:pt x="1237" y="843"/>
                  </a:lnTo>
                  <a:lnTo>
                    <a:pt x="1265" y="811"/>
                  </a:lnTo>
                  <a:lnTo>
                    <a:pt x="1237" y="865"/>
                  </a:lnTo>
                  <a:lnTo>
                    <a:pt x="1265" y="854"/>
                  </a:lnTo>
                  <a:lnTo>
                    <a:pt x="1284" y="832"/>
                  </a:lnTo>
                  <a:lnTo>
                    <a:pt x="1297" y="826"/>
                  </a:lnTo>
                  <a:lnTo>
                    <a:pt x="1319" y="817"/>
                  </a:lnTo>
                  <a:lnTo>
                    <a:pt x="1329" y="817"/>
                  </a:lnTo>
                  <a:lnTo>
                    <a:pt x="1284" y="865"/>
                  </a:lnTo>
                  <a:lnTo>
                    <a:pt x="1237" y="896"/>
                  </a:lnTo>
                  <a:lnTo>
                    <a:pt x="1205" y="910"/>
                  </a:lnTo>
                  <a:lnTo>
                    <a:pt x="1176" y="940"/>
                  </a:lnTo>
                  <a:lnTo>
                    <a:pt x="1134" y="953"/>
                  </a:lnTo>
                  <a:lnTo>
                    <a:pt x="1082" y="966"/>
                  </a:lnTo>
                  <a:lnTo>
                    <a:pt x="1043" y="979"/>
                  </a:lnTo>
                  <a:lnTo>
                    <a:pt x="1012" y="964"/>
                  </a:lnTo>
                  <a:lnTo>
                    <a:pt x="1005" y="940"/>
                  </a:lnTo>
                  <a:lnTo>
                    <a:pt x="1005" y="921"/>
                  </a:lnTo>
                  <a:lnTo>
                    <a:pt x="993" y="905"/>
                  </a:lnTo>
                  <a:lnTo>
                    <a:pt x="922" y="883"/>
                  </a:lnTo>
                  <a:lnTo>
                    <a:pt x="848" y="869"/>
                  </a:lnTo>
                  <a:lnTo>
                    <a:pt x="862" y="843"/>
                  </a:lnTo>
                  <a:lnTo>
                    <a:pt x="846" y="832"/>
                  </a:lnTo>
                  <a:lnTo>
                    <a:pt x="830" y="830"/>
                  </a:lnTo>
                  <a:lnTo>
                    <a:pt x="815" y="821"/>
                  </a:lnTo>
                  <a:lnTo>
                    <a:pt x="794" y="786"/>
                  </a:lnTo>
                  <a:lnTo>
                    <a:pt x="771" y="762"/>
                  </a:lnTo>
                  <a:lnTo>
                    <a:pt x="726" y="729"/>
                  </a:lnTo>
                  <a:lnTo>
                    <a:pt x="14" y="858"/>
                  </a:lnTo>
                  <a:lnTo>
                    <a:pt x="0" y="80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6" name="Freeform 85">
              <a:extLst>
                <a:ext uri="{FF2B5EF4-FFF2-40B4-BE49-F238E27FC236}">
                  <a16:creationId xmlns:a16="http://schemas.microsoft.com/office/drawing/2014/main" id="{80B9C6A0-0C26-CD5D-D8B1-BD5F55858D28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3512" y="1781929"/>
              <a:ext cx="277483" cy="511032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13" y="161"/>
                </a:cxn>
                <a:cxn ang="0">
                  <a:pos x="29" y="197"/>
                </a:cxn>
                <a:cxn ang="0">
                  <a:pos x="45" y="203"/>
                </a:cxn>
                <a:cxn ang="0">
                  <a:pos x="61" y="245"/>
                </a:cxn>
                <a:cxn ang="0">
                  <a:pos x="45" y="256"/>
                </a:cxn>
                <a:cxn ang="0">
                  <a:pos x="40" y="292"/>
                </a:cxn>
                <a:cxn ang="0">
                  <a:pos x="61" y="334"/>
                </a:cxn>
                <a:cxn ang="0">
                  <a:pos x="79" y="381"/>
                </a:cxn>
                <a:cxn ang="0">
                  <a:pos x="98" y="390"/>
                </a:cxn>
                <a:cxn ang="0">
                  <a:pos x="108" y="453"/>
                </a:cxn>
                <a:cxn ang="0">
                  <a:pos x="118" y="503"/>
                </a:cxn>
                <a:cxn ang="0">
                  <a:pos x="140" y="551"/>
                </a:cxn>
                <a:cxn ang="0">
                  <a:pos x="140" y="558"/>
                </a:cxn>
                <a:cxn ang="0">
                  <a:pos x="263" y="543"/>
                </a:cxn>
                <a:cxn ang="0">
                  <a:pos x="248" y="503"/>
                </a:cxn>
                <a:cxn ang="0">
                  <a:pos x="254" y="453"/>
                </a:cxn>
                <a:cxn ang="0">
                  <a:pos x="248" y="390"/>
                </a:cxn>
                <a:cxn ang="0">
                  <a:pos x="241" y="334"/>
                </a:cxn>
                <a:cxn ang="0">
                  <a:pos x="259" y="249"/>
                </a:cxn>
                <a:cxn ang="0">
                  <a:pos x="263" y="181"/>
                </a:cxn>
                <a:cxn ang="0">
                  <a:pos x="309" y="139"/>
                </a:cxn>
                <a:cxn ang="0">
                  <a:pos x="309" y="120"/>
                </a:cxn>
                <a:cxn ang="0">
                  <a:pos x="294" y="99"/>
                </a:cxn>
                <a:cxn ang="0">
                  <a:pos x="294" y="68"/>
                </a:cxn>
                <a:cxn ang="0">
                  <a:pos x="294" y="23"/>
                </a:cxn>
                <a:cxn ang="0">
                  <a:pos x="276" y="0"/>
                </a:cxn>
                <a:cxn ang="0">
                  <a:pos x="237" y="16"/>
                </a:cxn>
                <a:cxn ang="0">
                  <a:pos x="197" y="25"/>
                </a:cxn>
                <a:cxn ang="0">
                  <a:pos x="120" y="41"/>
                </a:cxn>
                <a:cxn ang="0">
                  <a:pos x="83" y="46"/>
                </a:cxn>
                <a:cxn ang="0">
                  <a:pos x="30" y="68"/>
                </a:cxn>
                <a:cxn ang="0">
                  <a:pos x="0" y="68"/>
                </a:cxn>
                <a:cxn ang="0">
                  <a:pos x="0" y="99"/>
                </a:cxn>
                <a:cxn ang="0">
                  <a:pos x="0" y="128"/>
                </a:cxn>
              </a:cxnLst>
              <a:rect l="0" t="0" r="r" b="b"/>
              <a:pathLst>
                <a:path w="309" h="558">
                  <a:moveTo>
                    <a:pt x="0" y="128"/>
                  </a:moveTo>
                  <a:lnTo>
                    <a:pt x="13" y="161"/>
                  </a:lnTo>
                  <a:lnTo>
                    <a:pt x="29" y="197"/>
                  </a:lnTo>
                  <a:lnTo>
                    <a:pt x="45" y="203"/>
                  </a:lnTo>
                  <a:lnTo>
                    <a:pt x="61" y="245"/>
                  </a:lnTo>
                  <a:lnTo>
                    <a:pt x="45" y="256"/>
                  </a:lnTo>
                  <a:lnTo>
                    <a:pt x="40" y="292"/>
                  </a:lnTo>
                  <a:lnTo>
                    <a:pt x="61" y="334"/>
                  </a:lnTo>
                  <a:lnTo>
                    <a:pt x="79" y="381"/>
                  </a:lnTo>
                  <a:lnTo>
                    <a:pt x="98" y="390"/>
                  </a:lnTo>
                  <a:lnTo>
                    <a:pt x="108" y="453"/>
                  </a:lnTo>
                  <a:lnTo>
                    <a:pt x="118" y="503"/>
                  </a:lnTo>
                  <a:lnTo>
                    <a:pt x="140" y="551"/>
                  </a:lnTo>
                  <a:lnTo>
                    <a:pt x="140" y="558"/>
                  </a:lnTo>
                  <a:lnTo>
                    <a:pt x="263" y="543"/>
                  </a:lnTo>
                  <a:lnTo>
                    <a:pt x="248" y="503"/>
                  </a:lnTo>
                  <a:lnTo>
                    <a:pt x="254" y="453"/>
                  </a:lnTo>
                  <a:lnTo>
                    <a:pt x="248" y="390"/>
                  </a:lnTo>
                  <a:lnTo>
                    <a:pt x="241" y="334"/>
                  </a:lnTo>
                  <a:lnTo>
                    <a:pt x="259" y="249"/>
                  </a:lnTo>
                  <a:lnTo>
                    <a:pt x="263" y="181"/>
                  </a:lnTo>
                  <a:lnTo>
                    <a:pt x="309" y="139"/>
                  </a:lnTo>
                  <a:lnTo>
                    <a:pt x="309" y="120"/>
                  </a:lnTo>
                  <a:lnTo>
                    <a:pt x="294" y="99"/>
                  </a:lnTo>
                  <a:lnTo>
                    <a:pt x="294" y="68"/>
                  </a:lnTo>
                  <a:lnTo>
                    <a:pt x="294" y="23"/>
                  </a:lnTo>
                  <a:lnTo>
                    <a:pt x="276" y="0"/>
                  </a:lnTo>
                  <a:lnTo>
                    <a:pt x="237" y="16"/>
                  </a:lnTo>
                  <a:lnTo>
                    <a:pt x="197" y="25"/>
                  </a:lnTo>
                  <a:lnTo>
                    <a:pt x="120" y="41"/>
                  </a:lnTo>
                  <a:lnTo>
                    <a:pt x="83" y="46"/>
                  </a:lnTo>
                  <a:lnTo>
                    <a:pt x="30" y="68"/>
                  </a:lnTo>
                  <a:lnTo>
                    <a:pt x="0" y="68"/>
                  </a:lnTo>
                  <a:lnTo>
                    <a:pt x="0" y="99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7" name="Freeform 86">
              <a:extLst>
                <a:ext uri="{FF2B5EF4-FFF2-40B4-BE49-F238E27FC236}">
                  <a16:creationId xmlns:a16="http://schemas.microsoft.com/office/drawing/2014/main" id="{198DB27F-F0EE-909E-41D2-3837B21EC2AB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1729" y="1718738"/>
              <a:ext cx="245155" cy="560487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76" y="7"/>
                </a:cxn>
                <a:cxn ang="0">
                  <a:pos x="51" y="7"/>
                </a:cxn>
                <a:cxn ang="0">
                  <a:pos x="51" y="34"/>
                </a:cxn>
                <a:cxn ang="0">
                  <a:pos x="46" y="54"/>
                </a:cxn>
                <a:cxn ang="0">
                  <a:pos x="35" y="70"/>
                </a:cxn>
                <a:cxn ang="0">
                  <a:pos x="53" y="93"/>
                </a:cxn>
                <a:cxn ang="0">
                  <a:pos x="53" y="138"/>
                </a:cxn>
                <a:cxn ang="0">
                  <a:pos x="53" y="169"/>
                </a:cxn>
                <a:cxn ang="0">
                  <a:pos x="68" y="190"/>
                </a:cxn>
                <a:cxn ang="0">
                  <a:pos x="68" y="209"/>
                </a:cxn>
                <a:cxn ang="0">
                  <a:pos x="22" y="251"/>
                </a:cxn>
                <a:cxn ang="0">
                  <a:pos x="18" y="319"/>
                </a:cxn>
                <a:cxn ang="0">
                  <a:pos x="0" y="404"/>
                </a:cxn>
                <a:cxn ang="0">
                  <a:pos x="7" y="460"/>
                </a:cxn>
                <a:cxn ang="0">
                  <a:pos x="13" y="523"/>
                </a:cxn>
                <a:cxn ang="0">
                  <a:pos x="7" y="573"/>
                </a:cxn>
                <a:cxn ang="0">
                  <a:pos x="22" y="613"/>
                </a:cxn>
                <a:cxn ang="0">
                  <a:pos x="221" y="565"/>
                </a:cxn>
                <a:cxn ang="0">
                  <a:pos x="232" y="530"/>
                </a:cxn>
                <a:cxn ang="0">
                  <a:pos x="271" y="517"/>
                </a:cxn>
                <a:cxn ang="0">
                  <a:pos x="266" y="505"/>
                </a:cxn>
                <a:cxn ang="0">
                  <a:pos x="275" y="456"/>
                </a:cxn>
                <a:cxn ang="0">
                  <a:pos x="275" y="456"/>
                </a:cxn>
                <a:cxn ang="0">
                  <a:pos x="232" y="412"/>
                </a:cxn>
                <a:cxn ang="0">
                  <a:pos x="100" y="0"/>
                </a:cxn>
              </a:cxnLst>
              <a:rect l="0" t="0" r="r" b="b"/>
              <a:pathLst>
                <a:path w="275" h="613">
                  <a:moveTo>
                    <a:pt x="100" y="0"/>
                  </a:moveTo>
                  <a:lnTo>
                    <a:pt x="76" y="7"/>
                  </a:lnTo>
                  <a:lnTo>
                    <a:pt x="51" y="7"/>
                  </a:lnTo>
                  <a:lnTo>
                    <a:pt x="51" y="34"/>
                  </a:lnTo>
                  <a:lnTo>
                    <a:pt x="46" y="54"/>
                  </a:lnTo>
                  <a:lnTo>
                    <a:pt x="35" y="70"/>
                  </a:lnTo>
                  <a:lnTo>
                    <a:pt x="53" y="93"/>
                  </a:lnTo>
                  <a:lnTo>
                    <a:pt x="53" y="138"/>
                  </a:lnTo>
                  <a:lnTo>
                    <a:pt x="53" y="169"/>
                  </a:lnTo>
                  <a:lnTo>
                    <a:pt x="68" y="190"/>
                  </a:lnTo>
                  <a:lnTo>
                    <a:pt x="68" y="209"/>
                  </a:lnTo>
                  <a:lnTo>
                    <a:pt x="22" y="251"/>
                  </a:lnTo>
                  <a:lnTo>
                    <a:pt x="18" y="319"/>
                  </a:lnTo>
                  <a:lnTo>
                    <a:pt x="0" y="404"/>
                  </a:lnTo>
                  <a:lnTo>
                    <a:pt x="7" y="460"/>
                  </a:lnTo>
                  <a:lnTo>
                    <a:pt x="13" y="523"/>
                  </a:lnTo>
                  <a:lnTo>
                    <a:pt x="7" y="573"/>
                  </a:lnTo>
                  <a:lnTo>
                    <a:pt x="22" y="613"/>
                  </a:lnTo>
                  <a:lnTo>
                    <a:pt x="221" y="565"/>
                  </a:lnTo>
                  <a:lnTo>
                    <a:pt x="232" y="530"/>
                  </a:lnTo>
                  <a:lnTo>
                    <a:pt x="271" y="517"/>
                  </a:lnTo>
                  <a:lnTo>
                    <a:pt x="266" y="505"/>
                  </a:lnTo>
                  <a:lnTo>
                    <a:pt x="275" y="456"/>
                  </a:lnTo>
                  <a:lnTo>
                    <a:pt x="275" y="456"/>
                  </a:lnTo>
                  <a:lnTo>
                    <a:pt x="232" y="41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8" name="Freeform 87">
              <a:extLst>
                <a:ext uri="{FF2B5EF4-FFF2-40B4-BE49-F238E27FC236}">
                  <a16:creationId xmlns:a16="http://schemas.microsoft.com/office/drawing/2014/main" id="{D1FCD019-5DFC-12F7-5CB2-91BBD7DD98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0132" y="2397366"/>
              <a:ext cx="277483" cy="261010"/>
            </a:xfrm>
            <a:custGeom>
              <a:avLst/>
              <a:gdLst/>
              <a:ahLst/>
              <a:cxnLst>
                <a:cxn ang="0">
                  <a:pos x="19" y="163"/>
                </a:cxn>
                <a:cxn ang="0">
                  <a:pos x="19" y="200"/>
                </a:cxn>
                <a:cxn ang="0">
                  <a:pos x="44" y="231"/>
                </a:cxn>
                <a:cxn ang="0">
                  <a:pos x="18" y="265"/>
                </a:cxn>
                <a:cxn ang="0">
                  <a:pos x="26" y="285"/>
                </a:cxn>
                <a:cxn ang="0">
                  <a:pos x="48" y="275"/>
                </a:cxn>
                <a:cxn ang="0">
                  <a:pos x="72" y="253"/>
                </a:cxn>
                <a:cxn ang="0">
                  <a:pos x="80" y="243"/>
                </a:cxn>
                <a:cxn ang="0">
                  <a:pos x="109" y="215"/>
                </a:cxn>
                <a:cxn ang="0">
                  <a:pos x="136" y="199"/>
                </a:cxn>
                <a:cxn ang="0">
                  <a:pos x="183" y="199"/>
                </a:cxn>
                <a:cxn ang="0">
                  <a:pos x="201" y="188"/>
                </a:cxn>
                <a:cxn ang="0">
                  <a:pos x="216" y="178"/>
                </a:cxn>
                <a:cxn ang="0">
                  <a:pos x="238" y="167"/>
                </a:cxn>
                <a:cxn ang="0">
                  <a:pos x="272" y="157"/>
                </a:cxn>
                <a:cxn ang="0">
                  <a:pos x="298" y="153"/>
                </a:cxn>
                <a:cxn ang="0">
                  <a:pos x="309" y="145"/>
                </a:cxn>
                <a:cxn ang="0">
                  <a:pos x="277" y="0"/>
                </a:cxn>
                <a:cxn ang="0">
                  <a:pos x="132" y="28"/>
                </a:cxn>
                <a:cxn ang="0">
                  <a:pos x="0" y="53"/>
                </a:cxn>
                <a:cxn ang="0">
                  <a:pos x="0" y="57"/>
                </a:cxn>
                <a:cxn ang="0">
                  <a:pos x="19" y="163"/>
                </a:cxn>
              </a:cxnLst>
              <a:rect l="0" t="0" r="r" b="b"/>
              <a:pathLst>
                <a:path w="309" h="285">
                  <a:moveTo>
                    <a:pt x="19" y="163"/>
                  </a:moveTo>
                  <a:lnTo>
                    <a:pt x="19" y="200"/>
                  </a:lnTo>
                  <a:lnTo>
                    <a:pt x="44" y="231"/>
                  </a:lnTo>
                  <a:lnTo>
                    <a:pt x="18" y="265"/>
                  </a:lnTo>
                  <a:lnTo>
                    <a:pt x="26" y="285"/>
                  </a:lnTo>
                  <a:lnTo>
                    <a:pt x="48" y="275"/>
                  </a:lnTo>
                  <a:lnTo>
                    <a:pt x="72" y="253"/>
                  </a:lnTo>
                  <a:lnTo>
                    <a:pt x="80" y="243"/>
                  </a:lnTo>
                  <a:lnTo>
                    <a:pt x="109" y="215"/>
                  </a:lnTo>
                  <a:lnTo>
                    <a:pt x="136" y="199"/>
                  </a:lnTo>
                  <a:lnTo>
                    <a:pt x="183" y="199"/>
                  </a:lnTo>
                  <a:lnTo>
                    <a:pt x="201" y="188"/>
                  </a:lnTo>
                  <a:lnTo>
                    <a:pt x="216" y="178"/>
                  </a:lnTo>
                  <a:lnTo>
                    <a:pt x="238" y="167"/>
                  </a:lnTo>
                  <a:lnTo>
                    <a:pt x="272" y="157"/>
                  </a:lnTo>
                  <a:lnTo>
                    <a:pt x="298" y="153"/>
                  </a:lnTo>
                  <a:lnTo>
                    <a:pt x="309" y="145"/>
                  </a:lnTo>
                  <a:lnTo>
                    <a:pt x="277" y="0"/>
                  </a:lnTo>
                  <a:lnTo>
                    <a:pt x="132" y="28"/>
                  </a:lnTo>
                  <a:lnTo>
                    <a:pt x="0" y="53"/>
                  </a:lnTo>
                  <a:lnTo>
                    <a:pt x="0" y="57"/>
                  </a:lnTo>
                  <a:lnTo>
                    <a:pt x="19" y="1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9" name="Freeform 88">
              <a:extLst>
                <a:ext uri="{FF2B5EF4-FFF2-40B4-BE49-F238E27FC236}">
                  <a16:creationId xmlns:a16="http://schemas.microsoft.com/office/drawing/2014/main" id="{06DFDEB6-64C4-254A-92AA-1F0B14CD2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7982" y="2378134"/>
              <a:ext cx="118537" cy="151111"/>
            </a:xfrm>
            <a:custGeom>
              <a:avLst/>
              <a:gdLst/>
              <a:ahLst/>
              <a:cxnLst>
                <a:cxn ang="0">
                  <a:pos x="122" y="76"/>
                </a:cxn>
                <a:cxn ang="0">
                  <a:pos x="117" y="69"/>
                </a:cxn>
                <a:cxn ang="0">
                  <a:pos x="109" y="62"/>
                </a:cxn>
                <a:cxn ang="0">
                  <a:pos x="95" y="55"/>
                </a:cxn>
                <a:cxn ang="0">
                  <a:pos x="89" y="51"/>
                </a:cxn>
                <a:cxn ang="0">
                  <a:pos x="82" y="37"/>
                </a:cxn>
                <a:cxn ang="0">
                  <a:pos x="68" y="22"/>
                </a:cxn>
                <a:cxn ang="0">
                  <a:pos x="54" y="0"/>
                </a:cxn>
                <a:cxn ang="0">
                  <a:pos x="0" y="22"/>
                </a:cxn>
                <a:cxn ang="0">
                  <a:pos x="32" y="167"/>
                </a:cxn>
                <a:cxn ang="0">
                  <a:pos x="43" y="157"/>
                </a:cxn>
                <a:cxn ang="0">
                  <a:pos x="52" y="151"/>
                </a:cxn>
                <a:cxn ang="0">
                  <a:pos x="71" y="140"/>
                </a:cxn>
                <a:cxn ang="0">
                  <a:pos x="71" y="126"/>
                </a:cxn>
                <a:cxn ang="0">
                  <a:pos x="71" y="119"/>
                </a:cxn>
                <a:cxn ang="0">
                  <a:pos x="71" y="104"/>
                </a:cxn>
                <a:cxn ang="0">
                  <a:pos x="71" y="92"/>
                </a:cxn>
                <a:cxn ang="0">
                  <a:pos x="71" y="79"/>
                </a:cxn>
                <a:cxn ang="0">
                  <a:pos x="71" y="74"/>
                </a:cxn>
                <a:cxn ang="0">
                  <a:pos x="78" y="69"/>
                </a:cxn>
                <a:cxn ang="0">
                  <a:pos x="86" y="69"/>
                </a:cxn>
                <a:cxn ang="0">
                  <a:pos x="99" y="74"/>
                </a:cxn>
                <a:cxn ang="0">
                  <a:pos x="103" y="83"/>
                </a:cxn>
                <a:cxn ang="0">
                  <a:pos x="110" y="105"/>
                </a:cxn>
                <a:cxn ang="0">
                  <a:pos x="110" y="110"/>
                </a:cxn>
                <a:cxn ang="0">
                  <a:pos x="120" y="118"/>
                </a:cxn>
                <a:cxn ang="0">
                  <a:pos x="127" y="110"/>
                </a:cxn>
                <a:cxn ang="0">
                  <a:pos x="129" y="105"/>
                </a:cxn>
                <a:cxn ang="0">
                  <a:pos x="131" y="101"/>
                </a:cxn>
                <a:cxn ang="0">
                  <a:pos x="122" y="76"/>
                </a:cxn>
              </a:cxnLst>
              <a:rect l="0" t="0" r="r" b="b"/>
              <a:pathLst>
                <a:path w="131" h="167">
                  <a:moveTo>
                    <a:pt x="122" y="76"/>
                  </a:moveTo>
                  <a:lnTo>
                    <a:pt x="117" y="69"/>
                  </a:lnTo>
                  <a:lnTo>
                    <a:pt x="109" y="62"/>
                  </a:lnTo>
                  <a:lnTo>
                    <a:pt x="95" y="55"/>
                  </a:lnTo>
                  <a:lnTo>
                    <a:pt x="89" y="51"/>
                  </a:lnTo>
                  <a:lnTo>
                    <a:pt x="82" y="37"/>
                  </a:lnTo>
                  <a:lnTo>
                    <a:pt x="68" y="22"/>
                  </a:lnTo>
                  <a:lnTo>
                    <a:pt x="54" y="0"/>
                  </a:lnTo>
                  <a:lnTo>
                    <a:pt x="0" y="22"/>
                  </a:lnTo>
                  <a:lnTo>
                    <a:pt x="32" y="167"/>
                  </a:lnTo>
                  <a:lnTo>
                    <a:pt x="43" y="157"/>
                  </a:lnTo>
                  <a:lnTo>
                    <a:pt x="52" y="151"/>
                  </a:lnTo>
                  <a:lnTo>
                    <a:pt x="71" y="140"/>
                  </a:lnTo>
                  <a:lnTo>
                    <a:pt x="71" y="126"/>
                  </a:lnTo>
                  <a:lnTo>
                    <a:pt x="71" y="119"/>
                  </a:lnTo>
                  <a:lnTo>
                    <a:pt x="71" y="104"/>
                  </a:lnTo>
                  <a:lnTo>
                    <a:pt x="71" y="92"/>
                  </a:lnTo>
                  <a:lnTo>
                    <a:pt x="71" y="79"/>
                  </a:lnTo>
                  <a:lnTo>
                    <a:pt x="71" y="74"/>
                  </a:lnTo>
                  <a:lnTo>
                    <a:pt x="78" y="69"/>
                  </a:lnTo>
                  <a:lnTo>
                    <a:pt x="86" y="69"/>
                  </a:lnTo>
                  <a:lnTo>
                    <a:pt x="99" y="74"/>
                  </a:lnTo>
                  <a:lnTo>
                    <a:pt x="103" y="83"/>
                  </a:lnTo>
                  <a:lnTo>
                    <a:pt x="110" y="105"/>
                  </a:lnTo>
                  <a:lnTo>
                    <a:pt x="110" y="110"/>
                  </a:lnTo>
                  <a:lnTo>
                    <a:pt x="120" y="118"/>
                  </a:lnTo>
                  <a:lnTo>
                    <a:pt x="127" y="110"/>
                  </a:lnTo>
                  <a:lnTo>
                    <a:pt x="129" y="105"/>
                  </a:lnTo>
                  <a:lnTo>
                    <a:pt x="131" y="101"/>
                  </a:lnTo>
                  <a:lnTo>
                    <a:pt x="122" y="76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0" name="Freeform 89">
              <a:extLst>
                <a:ext uri="{FF2B5EF4-FFF2-40B4-BE49-F238E27FC236}">
                  <a16:creationId xmlns:a16="http://schemas.microsoft.com/office/drawing/2014/main" id="{5513DCC9-BEE6-2154-A8EC-25FEE719F34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0132" y="2191305"/>
              <a:ext cx="533416" cy="280244"/>
            </a:xfrm>
            <a:custGeom>
              <a:avLst/>
              <a:gdLst/>
              <a:ahLst/>
              <a:cxnLst>
                <a:cxn ang="0">
                  <a:pos x="576" y="181"/>
                </a:cxn>
                <a:cxn ang="0">
                  <a:pos x="556" y="161"/>
                </a:cxn>
                <a:cxn ang="0">
                  <a:pos x="530" y="142"/>
                </a:cxn>
                <a:cxn ang="0">
                  <a:pos x="534" y="159"/>
                </a:cxn>
                <a:cxn ang="0">
                  <a:pos x="558" y="192"/>
                </a:cxn>
                <a:cxn ang="0">
                  <a:pos x="523" y="203"/>
                </a:cxn>
                <a:cxn ang="0">
                  <a:pos x="478" y="207"/>
                </a:cxn>
                <a:cxn ang="0">
                  <a:pos x="466" y="193"/>
                </a:cxn>
                <a:cxn ang="0">
                  <a:pos x="444" y="177"/>
                </a:cxn>
                <a:cxn ang="0">
                  <a:pos x="444" y="149"/>
                </a:cxn>
                <a:cxn ang="0">
                  <a:pos x="401" y="120"/>
                </a:cxn>
                <a:cxn ang="0">
                  <a:pos x="376" y="120"/>
                </a:cxn>
                <a:cxn ang="0">
                  <a:pos x="372" y="92"/>
                </a:cxn>
                <a:cxn ang="0">
                  <a:pos x="391" y="70"/>
                </a:cxn>
                <a:cxn ang="0">
                  <a:pos x="417" y="52"/>
                </a:cxn>
                <a:cxn ang="0">
                  <a:pos x="415" y="36"/>
                </a:cxn>
                <a:cxn ang="0">
                  <a:pos x="394" y="36"/>
                </a:cxn>
                <a:cxn ang="0">
                  <a:pos x="372" y="0"/>
                </a:cxn>
                <a:cxn ang="0">
                  <a:pos x="322" y="48"/>
                </a:cxn>
                <a:cxn ang="0">
                  <a:pos x="0" y="111"/>
                </a:cxn>
                <a:cxn ang="0">
                  <a:pos x="0" y="278"/>
                </a:cxn>
                <a:cxn ang="0">
                  <a:pos x="277" y="225"/>
                </a:cxn>
                <a:cxn ang="0">
                  <a:pos x="345" y="225"/>
                </a:cxn>
                <a:cxn ang="0">
                  <a:pos x="366" y="254"/>
                </a:cxn>
                <a:cxn ang="0">
                  <a:pos x="386" y="265"/>
                </a:cxn>
                <a:cxn ang="0">
                  <a:pos x="399" y="279"/>
                </a:cxn>
                <a:cxn ang="0">
                  <a:pos x="408" y="306"/>
                </a:cxn>
                <a:cxn ang="0">
                  <a:pos x="422" y="306"/>
                </a:cxn>
                <a:cxn ang="0">
                  <a:pos x="435" y="274"/>
                </a:cxn>
                <a:cxn ang="0">
                  <a:pos x="453" y="247"/>
                </a:cxn>
                <a:cxn ang="0">
                  <a:pos x="473" y="252"/>
                </a:cxn>
                <a:cxn ang="0">
                  <a:pos x="477" y="281"/>
                </a:cxn>
                <a:cxn ang="0">
                  <a:pos x="503" y="256"/>
                </a:cxn>
                <a:cxn ang="0">
                  <a:pos x="519" y="247"/>
                </a:cxn>
                <a:cxn ang="0">
                  <a:pos x="553" y="239"/>
                </a:cxn>
                <a:cxn ang="0">
                  <a:pos x="581" y="221"/>
                </a:cxn>
                <a:cxn ang="0">
                  <a:pos x="595" y="199"/>
                </a:cxn>
              </a:cxnLst>
              <a:rect l="0" t="0" r="r" b="b"/>
              <a:pathLst>
                <a:path w="595" h="306">
                  <a:moveTo>
                    <a:pt x="587" y="192"/>
                  </a:moveTo>
                  <a:lnTo>
                    <a:pt x="576" y="181"/>
                  </a:lnTo>
                  <a:lnTo>
                    <a:pt x="569" y="172"/>
                  </a:lnTo>
                  <a:lnTo>
                    <a:pt x="556" y="161"/>
                  </a:lnTo>
                  <a:lnTo>
                    <a:pt x="538" y="149"/>
                  </a:lnTo>
                  <a:lnTo>
                    <a:pt x="530" y="142"/>
                  </a:lnTo>
                  <a:lnTo>
                    <a:pt x="527" y="150"/>
                  </a:lnTo>
                  <a:lnTo>
                    <a:pt x="534" y="159"/>
                  </a:lnTo>
                  <a:lnTo>
                    <a:pt x="548" y="179"/>
                  </a:lnTo>
                  <a:lnTo>
                    <a:pt x="558" y="192"/>
                  </a:lnTo>
                  <a:lnTo>
                    <a:pt x="545" y="203"/>
                  </a:lnTo>
                  <a:lnTo>
                    <a:pt x="523" y="203"/>
                  </a:lnTo>
                  <a:lnTo>
                    <a:pt x="488" y="217"/>
                  </a:lnTo>
                  <a:lnTo>
                    <a:pt x="478" y="207"/>
                  </a:lnTo>
                  <a:lnTo>
                    <a:pt x="474" y="199"/>
                  </a:lnTo>
                  <a:lnTo>
                    <a:pt x="466" y="193"/>
                  </a:lnTo>
                  <a:lnTo>
                    <a:pt x="455" y="184"/>
                  </a:lnTo>
                  <a:lnTo>
                    <a:pt x="444" y="177"/>
                  </a:lnTo>
                  <a:lnTo>
                    <a:pt x="452" y="164"/>
                  </a:lnTo>
                  <a:lnTo>
                    <a:pt x="444" y="149"/>
                  </a:lnTo>
                  <a:lnTo>
                    <a:pt x="426" y="134"/>
                  </a:lnTo>
                  <a:lnTo>
                    <a:pt x="401" y="120"/>
                  </a:lnTo>
                  <a:lnTo>
                    <a:pt x="387" y="124"/>
                  </a:lnTo>
                  <a:lnTo>
                    <a:pt x="376" y="120"/>
                  </a:lnTo>
                  <a:lnTo>
                    <a:pt x="372" y="111"/>
                  </a:lnTo>
                  <a:lnTo>
                    <a:pt x="372" y="92"/>
                  </a:lnTo>
                  <a:lnTo>
                    <a:pt x="380" y="78"/>
                  </a:lnTo>
                  <a:lnTo>
                    <a:pt x="391" y="70"/>
                  </a:lnTo>
                  <a:lnTo>
                    <a:pt x="404" y="60"/>
                  </a:lnTo>
                  <a:lnTo>
                    <a:pt x="417" y="52"/>
                  </a:lnTo>
                  <a:lnTo>
                    <a:pt x="422" y="42"/>
                  </a:lnTo>
                  <a:lnTo>
                    <a:pt x="415" y="36"/>
                  </a:lnTo>
                  <a:lnTo>
                    <a:pt x="402" y="36"/>
                  </a:lnTo>
                  <a:lnTo>
                    <a:pt x="394" y="36"/>
                  </a:lnTo>
                  <a:lnTo>
                    <a:pt x="381" y="17"/>
                  </a:lnTo>
                  <a:lnTo>
                    <a:pt x="372" y="0"/>
                  </a:lnTo>
                  <a:lnTo>
                    <a:pt x="333" y="13"/>
                  </a:lnTo>
                  <a:lnTo>
                    <a:pt x="322" y="48"/>
                  </a:lnTo>
                  <a:lnTo>
                    <a:pt x="123" y="96"/>
                  </a:lnTo>
                  <a:lnTo>
                    <a:pt x="0" y="111"/>
                  </a:lnTo>
                  <a:lnTo>
                    <a:pt x="0" y="181"/>
                  </a:lnTo>
                  <a:lnTo>
                    <a:pt x="0" y="278"/>
                  </a:lnTo>
                  <a:lnTo>
                    <a:pt x="132" y="253"/>
                  </a:lnTo>
                  <a:lnTo>
                    <a:pt x="277" y="225"/>
                  </a:lnTo>
                  <a:lnTo>
                    <a:pt x="331" y="203"/>
                  </a:lnTo>
                  <a:lnTo>
                    <a:pt x="345" y="225"/>
                  </a:lnTo>
                  <a:lnTo>
                    <a:pt x="359" y="240"/>
                  </a:lnTo>
                  <a:lnTo>
                    <a:pt x="366" y="254"/>
                  </a:lnTo>
                  <a:lnTo>
                    <a:pt x="372" y="258"/>
                  </a:lnTo>
                  <a:lnTo>
                    <a:pt x="386" y="265"/>
                  </a:lnTo>
                  <a:lnTo>
                    <a:pt x="394" y="272"/>
                  </a:lnTo>
                  <a:lnTo>
                    <a:pt x="399" y="279"/>
                  </a:lnTo>
                  <a:lnTo>
                    <a:pt x="408" y="304"/>
                  </a:lnTo>
                  <a:lnTo>
                    <a:pt x="408" y="306"/>
                  </a:lnTo>
                  <a:lnTo>
                    <a:pt x="415" y="306"/>
                  </a:lnTo>
                  <a:lnTo>
                    <a:pt x="422" y="306"/>
                  </a:lnTo>
                  <a:lnTo>
                    <a:pt x="435" y="292"/>
                  </a:lnTo>
                  <a:lnTo>
                    <a:pt x="435" y="274"/>
                  </a:lnTo>
                  <a:lnTo>
                    <a:pt x="448" y="258"/>
                  </a:lnTo>
                  <a:lnTo>
                    <a:pt x="453" y="247"/>
                  </a:lnTo>
                  <a:lnTo>
                    <a:pt x="465" y="239"/>
                  </a:lnTo>
                  <a:lnTo>
                    <a:pt x="473" y="252"/>
                  </a:lnTo>
                  <a:lnTo>
                    <a:pt x="477" y="272"/>
                  </a:lnTo>
                  <a:lnTo>
                    <a:pt x="477" y="281"/>
                  </a:lnTo>
                  <a:lnTo>
                    <a:pt x="494" y="272"/>
                  </a:lnTo>
                  <a:lnTo>
                    <a:pt x="503" y="256"/>
                  </a:lnTo>
                  <a:lnTo>
                    <a:pt x="503" y="247"/>
                  </a:lnTo>
                  <a:lnTo>
                    <a:pt x="519" y="247"/>
                  </a:lnTo>
                  <a:lnTo>
                    <a:pt x="533" y="239"/>
                  </a:lnTo>
                  <a:lnTo>
                    <a:pt x="553" y="239"/>
                  </a:lnTo>
                  <a:lnTo>
                    <a:pt x="565" y="225"/>
                  </a:lnTo>
                  <a:lnTo>
                    <a:pt x="581" y="221"/>
                  </a:lnTo>
                  <a:lnTo>
                    <a:pt x="592" y="213"/>
                  </a:lnTo>
                  <a:lnTo>
                    <a:pt x="595" y="199"/>
                  </a:lnTo>
                  <a:lnTo>
                    <a:pt x="587" y="19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1" name="Freeform 90">
              <a:extLst>
                <a:ext uri="{FF2B5EF4-FFF2-40B4-BE49-F238E27FC236}">
                  <a16:creationId xmlns:a16="http://schemas.microsoft.com/office/drawing/2014/main" id="{9DFB275A-9923-18F3-8806-13412D73C6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25011" y="2452316"/>
              <a:ext cx="51186" cy="35716"/>
            </a:xfrm>
            <a:custGeom>
              <a:avLst/>
              <a:gdLst/>
              <a:ahLst/>
              <a:cxnLst>
                <a:cxn ang="0">
                  <a:pos x="13" y="38"/>
                </a:cxn>
                <a:cxn ang="0">
                  <a:pos x="31" y="38"/>
                </a:cxn>
                <a:cxn ang="0">
                  <a:pos x="46" y="24"/>
                </a:cxn>
                <a:cxn ang="0">
                  <a:pos x="56" y="16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27" y="2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0" y="29"/>
                </a:cxn>
                <a:cxn ang="0">
                  <a:pos x="13" y="38"/>
                </a:cxn>
              </a:cxnLst>
              <a:rect l="0" t="0" r="r" b="b"/>
              <a:pathLst>
                <a:path w="56" h="38">
                  <a:moveTo>
                    <a:pt x="13" y="38"/>
                  </a:moveTo>
                  <a:lnTo>
                    <a:pt x="31" y="38"/>
                  </a:lnTo>
                  <a:lnTo>
                    <a:pt x="46" y="24"/>
                  </a:lnTo>
                  <a:lnTo>
                    <a:pt x="56" y="16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27" y="2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0" y="29"/>
                  </a:lnTo>
                  <a:lnTo>
                    <a:pt x="13" y="38"/>
                  </a:lnTo>
                  <a:close/>
                </a:path>
              </a:pathLst>
            </a:custGeom>
            <a:solidFill>
              <a:schemeClr val="accent3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2" name="Freeform 91">
              <a:extLst>
                <a:ext uri="{FF2B5EF4-FFF2-40B4-BE49-F238E27FC236}">
                  <a16:creationId xmlns:a16="http://schemas.microsoft.com/office/drawing/2014/main" id="{85F7ABAC-384A-3334-6E0B-BFE573761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05386" y="2639145"/>
              <a:ext cx="204746" cy="475314"/>
            </a:xfrm>
            <a:custGeom>
              <a:avLst/>
              <a:gdLst/>
              <a:ahLst/>
              <a:cxnLst>
                <a:cxn ang="0">
                  <a:pos x="198" y="71"/>
                </a:cxn>
                <a:cxn ang="0">
                  <a:pos x="198" y="52"/>
                </a:cxn>
                <a:cxn ang="0">
                  <a:pos x="186" y="36"/>
                </a:cxn>
                <a:cxn ang="0">
                  <a:pos x="115" y="14"/>
                </a:cxn>
                <a:cxn ang="0">
                  <a:pos x="41" y="0"/>
                </a:cxn>
                <a:cxn ang="0">
                  <a:pos x="37" y="14"/>
                </a:cxn>
                <a:cxn ang="0">
                  <a:pos x="32" y="36"/>
                </a:cxn>
                <a:cxn ang="0">
                  <a:pos x="18" y="50"/>
                </a:cxn>
                <a:cxn ang="0">
                  <a:pos x="7" y="77"/>
                </a:cxn>
                <a:cxn ang="0">
                  <a:pos x="9" y="110"/>
                </a:cxn>
                <a:cxn ang="0">
                  <a:pos x="11" y="138"/>
                </a:cxn>
                <a:cxn ang="0">
                  <a:pos x="8" y="167"/>
                </a:cxn>
                <a:cxn ang="0">
                  <a:pos x="26" y="177"/>
                </a:cxn>
                <a:cxn ang="0">
                  <a:pos x="43" y="188"/>
                </a:cxn>
                <a:cxn ang="0">
                  <a:pos x="57" y="211"/>
                </a:cxn>
                <a:cxn ang="0">
                  <a:pos x="79" y="231"/>
                </a:cxn>
                <a:cxn ang="0">
                  <a:pos x="108" y="250"/>
                </a:cxn>
                <a:cxn ang="0">
                  <a:pos x="108" y="260"/>
                </a:cxn>
                <a:cxn ang="0">
                  <a:pos x="93" y="292"/>
                </a:cxn>
                <a:cxn ang="0">
                  <a:pos x="55" y="321"/>
                </a:cxn>
                <a:cxn ang="0">
                  <a:pos x="15" y="351"/>
                </a:cxn>
                <a:cxn ang="0">
                  <a:pos x="5" y="369"/>
                </a:cxn>
                <a:cxn ang="0">
                  <a:pos x="0" y="397"/>
                </a:cxn>
                <a:cxn ang="0">
                  <a:pos x="3" y="414"/>
                </a:cxn>
                <a:cxn ang="0">
                  <a:pos x="14" y="435"/>
                </a:cxn>
                <a:cxn ang="0">
                  <a:pos x="40" y="456"/>
                </a:cxn>
                <a:cxn ang="0">
                  <a:pos x="62" y="465"/>
                </a:cxn>
                <a:cxn ang="0">
                  <a:pos x="83" y="475"/>
                </a:cxn>
                <a:cxn ang="0">
                  <a:pos x="102" y="469"/>
                </a:cxn>
                <a:cxn ang="0">
                  <a:pos x="127" y="475"/>
                </a:cxn>
                <a:cxn ang="0">
                  <a:pos x="136" y="475"/>
                </a:cxn>
                <a:cxn ang="0">
                  <a:pos x="129" y="493"/>
                </a:cxn>
                <a:cxn ang="0">
                  <a:pos x="130" y="512"/>
                </a:cxn>
                <a:cxn ang="0">
                  <a:pos x="136" y="518"/>
                </a:cxn>
                <a:cxn ang="0">
                  <a:pos x="144" y="518"/>
                </a:cxn>
                <a:cxn ang="0">
                  <a:pos x="148" y="482"/>
                </a:cxn>
                <a:cxn ang="0">
                  <a:pos x="152" y="469"/>
                </a:cxn>
                <a:cxn ang="0">
                  <a:pos x="166" y="453"/>
                </a:cxn>
                <a:cxn ang="0">
                  <a:pos x="191" y="426"/>
                </a:cxn>
                <a:cxn ang="0">
                  <a:pos x="200" y="383"/>
                </a:cxn>
                <a:cxn ang="0">
                  <a:pos x="200" y="358"/>
                </a:cxn>
                <a:cxn ang="0">
                  <a:pos x="218" y="338"/>
                </a:cxn>
                <a:cxn ang="0">
                  <a:pos x="222" y="292"/>
                </a:cxn>
                <a:cxn ang="0">
                  <a:pos x="229" y="264"/>
                </a:cxn>
                <a:cxn ang="0">
                  <a:pos x="229" y="221"/>
                </a:cxn>
                <a:cxn ang="0">
                  <a:pos x="229" y="196"/>
                </a:cxn>
                <a:cxn ang="0">
                  <a:pos x="218" y="167"/>
                </a:cxn>
                <a:cxn ang="0">
                  <a:pos x="195" y="161"/>
                </a:cxn>
                <a:cxn ang="0">
                  <a:pos x="184" y="161"/>
                </a:cxn>
                <a:cxn ang="0">
                  <a:pos x="186" y="136"/>
                </a:cxn>
                <a:cxn ang="0">
                  <a:pos x="202" y="110"/>
                </a:cxn>
                <a:cxn ang="0">
                  <a:pos x="211" y="97"/>
                </a:cxn>
                <a:cxn ang="0">
                  <a:pos x="205" y="95"/>
                </a:cxn>
                <a:cxn ang="0">
                  <a:pos x="198" y="71"/>
                </a:cxn>
              </a:cxnLst>
              <a:rect l="0" t="0" r="r" b="b"/>
              <a:pathLst>
                <a:path w="229" h="518">
                  <a:moveTo>
                    <a:pt x="198" y="71"/>
                  </a:moveTo>
                  <a:lnTo>
                    <a:pt x="198" y="52"/>
                  </a:lnTo>
                  <a:lnTo>
                    <a:pt x="186" y="36"/>
                  </a:lnTo>
                  <a:lnTo>
                    <a:pt x="115" y="14"/>
                  </a:lnTo>
                  <a:lnTo>
                    <a:pt x="41" y="0"/>
                  </a:lnTo>
                  <a:lnTo>
                    <a:pt x="37" y="14"/>
                  </a:lnTo>
                  <a:lnTo>
                    <a:pt x="32" y="36"/>
                  </a:lnTo>
                  <a:lnTo>
                    <a:pt x="18" y="50"/>
                  </a:lnTo>
                  <a:lnTo>
                    <a:pt x="7" y="77"/>
                  </a:lnTo>
                  <a:lnTo>
                    <a:pt x="9" y="110"/>
                  </a:lnTo>
                  <a:lnTo>
                    <a:pt x="11" y="138"/>
                  </a:lnTo>
                  <a:lnTo>
                    <a:pt x="8" y="167"/>
                  </a:lnTo>
                  <a:lnTo>
                    <a:pt x="26" y="177"/>
                  </a:lnTo>
                  <a:lnTo>
                    <a:pt x="43" y="188"/>
                  </a:lnTo>
                  <a:lnTo>
                    <a:pt x="57" y="211"/>
                  </a:lnTo>
                  <a:lnTo>
                    <a:pt x="79" y="231"/>
                  </a:lnTo>
                  <a:lnTo>
                    <a:pt x="108" y="250"/>
                  </a:lnTo>
                  <a:lnTo>
                    <a:pt x="108" y="260"/>
                  </a:lnTo>
                  <a:lnTo>
                    <a:pt x="93" y="292"/>
                  </a:lnTo>
                  <a:lnTo>
                    <a:pt x="55" y="321"/>
                  </a:lnTo>
                  <a:lnTo>
                    <a:pt x="15" y="351"/>
                  </a:lnTo>
                  <a:lnTo>
                    <a:pt x="5" y="369"/>
                  </a:lnTo>
                  <a:lnTo>
                    <a:pt x="0" y="397"/>
                  </a:lnTo>
                  <a:lnTo>
                    <a:pt x="3" y="414"/>
                  </a:lnTo>
                  <a:lnTo>
                    <a:pt x="14" y="435"/>
                  </a:lnTo>
                  <a:lnTo>
                    <a:pt x="40" y="456"/>
                  </a:lnTo>
                  <a:lnTo>
                    <a:pt x="62" y="465"/>
                  </a:lnTo>
                  <a:lnTo>
                    <a:pt x="83" y="475"/>
                  </a:lnTo>
                  <a:lnTo>
                    <a:pt x="102" y="469"/>
                  </a:lnTo>
                  <a:lnTo>
                    <a:pt x="127" y="475"/>
                  </a:lnTo>
                  <a:lnTo>
                    <a:pt x="136" y="475"/>
                  </a:lnTo>
                  <a:lnTo>
                    <a:pt x="129" y="493"/>
                  </a:lnTo>
                  <a:lnTo>
                    <a:pt x="130" y="512"/>
                  </a:lnTo>
                  <a:lnTo>
                    <a:pt x="136" y="518"/>
                  </a:lnTo>
                  <a:lnTo>
                    <a:pt x="144" y="518"/>
                  </a:lnTo>
                  <a:lnTo>
                    <a:pt x="148" y="482"/>
                  </a:lnTo>
                  <a:lnTo>
                    <a:pt x="152" y="469"/>
                  </a:lnTo>
                  <a:lnTo>
                    <a:pt x="166" y="453"/>
                  </a:lnTo>
                  <a:lnTo>
                    <a:pt x="191" y="426"/>
                  </a:lnTo>
                  <a:lnTo>
                    <a:pt x="200" y="383"/>
                  </a:lnTo>
                  <a:lnTo>
                    <a:pt x="200" y="358"/>
                  </a:lnTo>
                  <a:lnTo>
                    <a:pt x="218" y="338"/>
                  </a:lnTo>
                  <a:lnTo>
                    <a:pt x="222" y="292"/>
                  </a:lnTo>
                  <a:lnTo>
                    <a:pt x="229" y="264"/>
                  </a:lnTo>
                  <a:lnTo>
                    <a:pt x="229" y="221"/>
                  </a:lnTo>
                  <a:lnTo>
                    <a:pt x="229" y="196"/>
                  </a:lnTo>
                  <a:lnTo>
                    <a:pt x="218" y="167"/>
                  </a:lnTo>
                  <a:lnTo>
                    <a:pt x="195" y="161"/>
                  </a:lnTo>
                  <a:lnTo>
                    <a:pt x="184" y="161"/>
                  </a:lnTo>
                  <a:lnTo>
                    <a:pt x="186" y="136"/>
                  </a:lnTo>
                  <a:lnTo>
                    <a:pt x="202" y="110"/>
                  </a:lnTo>
                  <a:lnTo>
                    <a:pt x="211" y="97"/>
                  </a:lnTo>
                  <a:lnTo>
                    <a:pt x="205" y="95"/>
                  </a:lnTo>
                  <a:lnTo>
                    <a:pt x="198" y="7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3" name="Freeform 92">
              <a:extLst>
                <a:ext uri="{FF2B5EF4-FFF2-40B4-BE49-F238E27FC236}">
                  <a16:creationId xmlns:a16="http://schemas.microsoft.com/office/drawing/2014/main" id="{43ECFE90-AACB-076B-61C5-610C119DFF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4975" y="2966096"/>
              <a:ext cx="158946" cy="272000"/>
            </a:xfrm>
            <a:custGeom>
              <a:avLst/>
              <a:gdLst/>
              <a:ahLst/>
              <a:cxnLst>
                <a:cxn ang="0">
                  <a:pos x="46" y="57"/>
                </a:cxn>
                <a:cxn ang="0">
                  <a:pos x="43" y="40"/>
                </a:cxn>
                <a:cxn ang="0">
                  <a:pos x="48" y="12"/>
                </a:cxn>
                <a:cxn ang="0">
                  <a:pos x="52" y="4"/>
                </a:cxn>
                <a:cxn ang="0">
                  <a:pos x="47" y="0"/>
                </a:cxn>
                <a:cxn ang="0">
                  <a:pos x="27" y="0"/>
                </a:cxn>
                <a:cxn ang="0">
                  <a:pos x="21" y="0"/>
                </a:cxn>
                <a:cxn ang="0">
                  <a:pos x="7" y="11"/>
                </a:cxn>
                <a:cxn ang="0">
                  <a:pos x="0" y="29"/>
                </a:cxn>
                <a:cxn ang="0">
                  <a:pos x="64" y="296"/>
                </a:cxn>
                <a:cxn ang="0">
                  <a:pos x="176" y="279"/>
                </a:cxn>
                <a:cxn ang="0">
                  <a:pos x="169" y="241"/>
                </a:cxn>
                <a:cxn ang="0">
                  <a:pos x="157" y="219"/>
                </a:cxn>
                <a:cxn ang="0">
                  <a:pos x="145" y="205"/>
                </a:cxn>
                <a:cxn ang="0">
                  <a:pos x="136" y="201"/>
                </a:cxn>
                <a:cxn ang="0">
                  <a:pos x="122" y="189"/>
                </a:cxn>
                <a:cxn ang="0">
                  <a:pos x="107" y="173"/>
                </a:cxn>
                <a:cxn ang="0">
                  <a:pos x="94" y="155"/>
                </a:cxn>
                <a:cxn ang="0">
                  <a:pos x="83" y="130"/>
                </a:cxn>
                <a:cxn ang="0">
                  <a:pos x="70" y="108"/>
                </a:cxn>
                <a:cxn ang="0">
                  <a:pos x="82" y="97"/>
                </a:cxn>
                <a:cxn ang="0">
                  <a:pos x="57" y="78"/>
                </a:cxn>
                <a:cxn ang="0">
                  <a:pos x="46" y="57"/>
                </a:cxn>
              </a:cxnLst>
              <a:rect l="0" t="0" r="r" b="b"/>
              <a:pathLst>
                <a:path w="176" h="296">
                  <a:moveTo>
                    <a:pt x="46" y="57"/>
                  </a:moveTo>
                  <a:lnTo>
                    <a:pt x="43" y="40"/>
                  </a:lnTo>
                  <a:lnTo>
                    <a:pt x="48" y="12"/>
                  </a:lnTo>
                  <a:lnTo>
                    <a:pt x="52" y="4"/>
                  </a:lnTo>
                  <a:lnTo>
                    <a:pt x="47" y="0"/>
                  </a:lnTo>
                  <a:lnTo>
                    <a:pt x="27" y="0"/>
                  </a:lnTo>
                  <a:lnTo>
                    <a:pt x="21" y="0"/>
                  </a:lnTo>
                  <a:lnTo>
                    <a:pt x="7" y="11"/>
                  </a:lnTo>
                  <a:lnTo>
                    <a:pt x="0" y="29"/>
                  </a:lnTo>
                  <a:lnTo>
                    <a:pt x="64" y="296"/>
                  </a:lnTo>
                  <a:lnTo>
                    <a:pt x="176" y="279"/>
                  </a:lnTo>
                  <a:lnTo>
                    <a:pt x="169" y="241"/>
                  </a:lnTo>
                  <a:lnTo>
                    <a:pt x="157" y="219"/>
                  </a:lnTo>
                  <a:lnTo>
                    <a:pt x="145" y="205"/>
                  </a:lnTo>
                  <a:lnTo>
                    <a:pt x="136" y="201"/>
                  </a:lnTo>
                  <a:lnTo>
                    <a:pt x="122" y="189"/>
                  </a:lnTo>
                  <a:lnTo>
                    <a:pt x="107" y="173"/>
                  </a:lnTo>
                  <a:lnTo>
                    <a:pt x="94" y="155"/>
                  </a:lnTo>
                  <a:lnTo>
                    <a:pt x="83" y="130"/>
                  </a:lnTo>
                  <a:lnTo>
                    <a:pt x="70" y="108"/>
                  </a:lnTo>
                  <a:lnTo>
                    <a:pt x="82" y="97"/>
                  </a:lnTo>
                  <a:lnTo>
                    <a:pt x="57" y="78"/>
                  </a:lnTo>
                  <a:lnTo>
                    <a:pt x="46" y="5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4" name="Freeform 93">
              <a:extLst>
                <a:ext uri="{FF2B5EF4-FFF2-40B4-BE49-F238E27FC236}">
                  <a16:creationId xmlns:a16="http://schemas.microsoft.com/office/drawing/2014/main" id="{C2AA7C39-7669-C3E5-C154-12B0610C1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5628" y="2512760"/>
              <a:ext cx="926743" cy="612688"/>
            </a:xfrm>
            <a:custGeom>
              <a:avLst/>
              <a:gdLst/>
              <a:ahLst/>
              <a:cxnLst>
                <a:cxn ang="0">
                  <a:pos x="901" y="497"/>
                </a:cxn>
                <a:cxn ang="0">
                  <a:pos x="907" y="497"/>
                </a:cxn>
                <a:cxn ang="0">
                  <a:pos x="927" y="497"/>
                </a:cxn>
                <a:cxn ang="0">
                  <a:pos x="932" y="501"/>
                </a:cxn>
                <a:cxn ang="0">
                  <a:pos x="938" y="491"/>
                </a:cxn>
                <a:cxn ang="0">
                  <a:pos x="978" y="461"/>
                </a:cxn>
                <a:cxn ang="0">
                  <a:pos x="1016" y="432"/>
                </a:cxn>
                <a:cxn ang="0">
                  <a:pos x="1031" y="400"/>
                </a:cxn>
                <a:cxn ang="0">
                  <a:pos x="1031" y="390"/>
                </a:cxn>
                <a:cxn ang="0">
                  <a:pos x="1002" y="371"/>
                </a:cxn>
                <a:cxn ang="0">
                  <a:pos x="980" y="351"/>
                </a:cxn>
                <a:cxn ang="0">
                  <a:pos x="966" y="328"/>
                </a:cxn>
                <a:cxn ang="0">
                  <a:pos x="949" y="317"/>
                </a:cxn>
                <a:cxn ang="0">
                  <a:pos x="931" y="307"/>
                </a:cxn>
                <a:cxn ang="0">
                  <a:pos x="934" y="278"/>
                </a:cxn>
                <a:cxn ang="0">
                  <a:pos x="932" y="250"/>
                </a:cxn>
                <a:cxn ang="0">
                  <a:pos x="930" y="217"/>
                </a:cxn>
                <a:cxn ang="0">
                  <a:pos x="941" y="190"/>
                </a:cxn>
                <a:cxn ang="0">
                  <a:pos x="955" y="176"/>
                </a:cxn>
                <a:cxn ang="0">
                  <a:pos x="960" y="154"/>
                </a:cxn>
                <a:cxn ang="0">
                  <a:pos x="964" y="140"/>
                </a:cxn>
                <a:cxn ang="0">
                  <a:pos x="978" y="114"/>
                </a:cxn>
                <a:cxn ang="0">
                  <a:pos x="962" y="103"/>
                </a:cxn>
                <a:cxn ang="0">
                  <a:pos x="946" y="101"/>
                </a:cxn>
                <a:cxn ang="0">
                  <a:pos x="931" y="92"/>
                </a:cxn>
                <a:cxn ang="0">
                  <a:pos x="910" y="57"/>
                </a:cxn>
                <a:cxn ang="0">
                  <a:pos x="887" y="33"/>
                </a:cxn>
                <a:cxn ang="0">
                  <a:pos x="842" y="0"/>
                </a:cxn>
                <a:cxn ang="0">
                  <a:pos x="130" y="129"/>
                </a:cxn>
                <a:cxn ang="0">
                  <a:pos x="116" y="75"/>
                </a:cxn>
                <a:cxn ang="0">
                  <a:pos x="82" y="99"/>
                </a:cxn>
                <a:cxn ang="0">
                  <a:pos x="55" y="117"/>
                </a:cxn>
                <a:cxn ang="0">
                  <a:pos x="25" y="137"/>
                </a:cxn>
                <a:cxn ang="0">
                  <a:pos x="0" y="157"/>
                </a:cxn>
                <a:cxn ang="0">
                  <a:pos x="83" y="669"/>
                </a:cxn>
                <a:cxn ang="0">
                  <a:pos x="880" y="526"/>
                </a:cxn>
                <a:cxn ang="0">
                  <a:pos x="887" y="508"/>
                </a:cxn>
                <a:cxn ang="0">
                  <a:pos x="901" y="497"/>
                </a:cxn>
              </a:cxnLst>
              <a:rect l="0" t="0" r="r" b="b"/>
              <a:pathLst>
                <a:path w="1031" h="669">
                  <a:moveTo>
                    <a:pt x="901" y="497"/>
                  </a:moveTo>
                  <a:lnTo>
                    <a:pt x="907" y="497"/>
                  </a:lnTo>
                  <a:lnTo>
                    <a:pt x="927" y="497"/>
                  </a:lnTo>
                  <a:lnTo>
                    <a:pt x="932" y="501"/>
                  </a:lnTo>
                  <a:lnTo>
                    <a:pt x="938" y="491"/>
                  </a:lnTo>
                  <a:lnTo>
                    <a:pt x="978" y="461"/>
                  </a:lnTo>
                  <a:lnTo>
                    <a:pt x="1016" y="432"/>
                  </a:lnTo>
                  <a:lnTo>
                    <a:pt x="1031" y="400"/>
                  </a:lnTo>
                  <a:lnTo>
                    <a:pt x="1031" y="390"/>
                  </a:lnTo>
                  <a:lnTo>
                    <a:pt x="1002" y="371"/>
                  </a:lnTo>
                  <a:lnTo>
                    <a:pt x="980" y="351"/>
                  </a:lnTo>
                  <a:lnTo>
                    <a:pt x="966" y="328"/>
                  </a:lnTo>
                  <a:lnTo>
                    <a:pt x="949" y="317"/>
                  </a:lnTo>
                  <a:lnTo>
                    <a:pt x="931" y="307"/>
                  </a:lnTo>
                  <a:lnTo>
                    <a:pt x="934" y="278"/>
                  </a:lnTo>
                  <a:lnTo>
                    <a:pt x="932" y="250"/>
                  </a:lnTo>
                  <a:lnTo>
                    <a:pt x="930" y="217"/>
                  </a:lnTo>
                  <a:lnTo>
                    <a:pt x="941" y="190"/>
                  </a:lnTo>
                  <a:lnTo>
                    <a:pt x="955" y="176"/>
                  </a:lnTo>
                  <a:lnTo>
                    <a:pt x="960" y="154"/>
                  </a:lnTo>
                  <a:lnTo>
                    <a:pt x="964" y="140"/>
                  </a:lnTo>
                  <a:lnTo>
                    <a:pt x="978" y="114"/>
                  </a:lnTo>
                  <a:lnTo>
                    <a:pt x="962" y="103"/>
                  </a:lnTo>
                  <a:lnTo>
                    <a:pt x="946" y="101"/>
                  </a:lnTo>
                  <a:lnTo>
                    <a:pt x="931" y="92"/>
                  </a:lnTo>
                  <a:lnTo>
                    <a:pt x="910" y="57"/>
                  </a:lnTo>
                  <a:lnTo>
                    <a:pt x="887" y="33"/>
                  </a:lnTo>
                  <a:lnTo>
                    <a:pt x="842" y="0"/>
                  </a:lnTo>
                  <a:lnTo>
                    <a:pt x="130" y="129"/>
                  </a:lnTo>
                  <a:lnTo>
                    <a:pt x="116" y="75"/>
                  </a:lnTo>
                  <a:lnTo>
                    <a:pt x="82" y="99"/>
                  </a:lnTo>
                  <a:lnTo>
                    <a:pt x="55" y="117"/>
                  </a:lnTo>
                  <a:lnTo>
                    <a:pt x="25" y="137"/>
                  </a:lnTo>
                  <a:lnTo>
                    <a:pt x="0" y="157"/>
                  </a:lnTo>
                  <a:lnTo>
                    <a:pt x="83" y="669"/>
                  </a:lnTo>
                  <a:lnTo>
                    <a:pt x="880" y="526"/>
                  </a:lnTo>
                  <a:lnTo>
                    <a:pt x="887" y="508"/>
                  </a:lnTo>
                  <a:lnTo>
                    <a:pt x="901" y="49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5" name="Freeform 94">
              <a:extLst>
                <a:ext uri="{FF2B5EF4-FFF2-40B4-BE49-F238E27FC236}">
                  <a16:creationId xmlns:a16="http://schemas.microsoft.com/office/drawing/2014/main" id="{608C5D63-BECA-F0EC-F4C3-5A7A97F49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459" y="4971761"/>
              <a:ext cx="1435912" cy="1151196"/>
            </a:xfrm>
            <a:custGeom>
              <a:avLst/>
              <a:gdLst/>
              <a:ahLst/>
              <a:cxnLst>
                <a:cxn ang="0">
                  <a:pos x="1099" y="4"/>
                </a:cxn>
                <a:cxn ang="0">
                  <a:pos x="1158" y="57"/>
                </a:cxn>
                <a:cxn ang="0">
                  <a:pos x="1223" y="168"/>
                </a:cxn>
                <a:cxn ang="0">
                  <a:pos x="1321" y="346"/>
                </a:cxn>
                <a:cxn ang="0">
                  <a:pos x="1421" y="466"/>
                </a:cxn>
                <a:cxn ang="0">
                  <a:pos x="1407" y="475"/>
                </a:cxn>
                <a:cxn ang="0">
                  <a:pos x="1471" y="640"/>
                </a:cxn>
                <a:cxn ang="0">
                  <a:pos x="1566" y="797"/>
                </a:cxn>
                <a:cxn ang="0">
                  <a:pos x="1598" y="966"/>
                </a:cxn>
                <a:cxn ang="0">
                  <a:pos x="1582" y="1080"/>
                </a:cxn>
                <a:cxn ang="0">
                  <a:pos x="1578" y="1159"/>
                </a:cxn>
                <a:cxn ang="0">
                  <a:pos x="1535" y="1249"/>
                </a:cxn>
                <a:cxn ang="0">
                  <a:pos x="1539" y="1219"/>
                </a:cxn>
                <a:cxn ang="0">
                  <a:pos x="1502" y="1213"/>
                </a:cxn>
                <a:cxn ang="0">
                  <a:pos x="1446" y="1224"/>
                </a:cxn>
                <a:cxn ang="0">
                  <a:pos x="1402" y="1217"/>
                </a:cxn>
                <a:cxn ang="0">
                  <a:pos x="1402" y="1197"/>
                </a:cxn>
                <a:cxn ang="0">
                  <a:pos x="1442" y="1188"/>
                </a:cxn>
                <a:cxn ang="0">
                  <a:pos x="1385" y="1170"/>
                </a:cxn>
                <a:cxn ang="0">
                  <a:pos x="1344" y="1097"/>
                </a:cxn>
                <a:cxn ang="0">
                  <a:pos x="1278" y="1063"/>
                </a:cxn>
                <a:cxn ang="0">
                  <a:pos x="1223" y="972"/>
                </a:cxn>
                <a:cxn ang="0">
                  <a:pos x="1188" y="933"/>
                </a:cxn>
                <a:cxn ang="0">
                  <a:pos x="1176" y="883"/>
                </a:cxn>
                <a:cxn ang="0">
                  <a:pos x="1145" y="869"/>
                </a:cxn>
                <a:cxn ang="0">
                  <a:pos x="1123" y="891"/>
                </a:cxn>
                <a:cxn ang="0">
                  <a:pos x="1063" y="812"/>
                </a:cxn>
                <a:cxn ang="0">
                  <a:pos x="1051" y="775"/>
                </a:cxn>
                <a:cxn ang="0">
                  <a:pos x="1063" y="716"/>
                </a:cxn>
                <a:cxn ang="0">
                  <a:pos x="1065" y="668"/>
                </a:cxn>
                <a:cxn ang="0">
                  <a:pos x="1045" y="669"/>
                </a:cxn>
                <a:cxn ang="0">
                  <a:pos x="1026" y="658"/>
                </a:cxn>
                <a:cxn ang="0">
                  <a:pos x="1040" y="702"/>
                </a:cxn>
                <a:cxn ang="0">
                  <a:pos x="1017" y="711"/>
                </a:cxn>
                <a:cxn ang="0">
                  <a:pos x="984" y="659"/>
                </a:cxn>
                <a:cxn ang="0">
                  <a:pos x="995" y="584"/>
                </a:cxn>
                <a:cxn ang="0">
                  <a:pos x="998" y="475"/>
                </a:cxn>
                <a:cxn ang="0">
                  <a:pos x="952" y="400"/>
                </a:cxn>
                <a:cxn ang="0">
                  <a:pos x="895" y="371"/>
                </a:cxn>
                <a:cxn ang="0">
                  <a:pos x="834" y="329"/>
                </a:cxn>
                <a:cxn ang="0">
                  <a:pos x="783" y="265"/>
                </a:cxn>
                <a:cxn ang="0">
                  <a:pos x="714" y="215"/>
                </a:cxn>
                <a:cxn ang="0">
                  <a:pos x="643" y="219"/>
                </a:cxn>
                <a:cxn ang="0">
                  <a:pos x="634" y="262"/>
                </a:cxn>
                <a:cxn ang="0">
                  <a:pos x="585" y="272"/>
                </a:cxn>
                <a:cxn ang="0">
                  <a:pos x="457" y="325"/>
                </a:cxn>
                <a:cxn ang="0">
                  <a:pos x="421" y="268"/>
                </a:cxn>
                <a:cxn ang="0">
                  <a:pos x="417" y="239"/>
                </a:cxn>
                <a:cxn ang="0">
                  <a:pos x="389" y="214"/>
                </a:cxn>
                <a:cxn ang="0">
                  <a:pos x="390" y="197"/>
                </a:cxn>
                <a:cxn ang="0">
                  <a:pos x="376" y="208"/>
                </a:cxn>
                <a:cxn ang="0">
                  <a:pos x="349" y="214"/>
                </a:cxn>
                <a:cxn ang="0">
                  <a:pos x="353" y="239"/>
                </a:cxn>
                <a:cxn ang="0">
                  <a:pos x="290" y="207"/>
                </a:cxn>
                <a:cxn ang="0">
                  <a:pos x="210" y="186"/>
                </a:cxn>
                <a:cxn ang="0">
                  <a:pos x="102" y="194"/>
                </a:cxn>
                <a:cxn ang="0">
                  <a:pos x="38" y="175"/>
                </a:cxn>
                <a:cxn ang="0">
                  <a:pos x="0" y="114"/>
                </a:cxn>
                <a:cxn ang="0">
                  <a:pos x="49" y="81"/>
                </a:cxn>
                <a:cxn ang="0">
                  <a:pos x="533" y="95"/>
                </a:cxn>
                <a:cxn ang="0">
                  <a:pos x="1077" y="108"/>
                </a:cxn>
              </a:cxnLst>
              <a:rect l="0" t="0" r="r" b="b"/>
              <a:pathLst>
                <a:path w="1598" h="1256">
                  <a:moveTo>
                    <a:pt x="1066" y="0"/>
                  </a:moveTo>
                  <a:lnTo>
                    <a:pt x="1063" y="0"/>
                  </a:lnTo>
                  <a:lnTo>
                    <a:pt x="1099" y="4"/>
                  </a:lnTo>
                  <a:lnTo>
                    <a:pt x="1144" y="13"/>
                  </a:lnTo>
                  <a:lnTo>
                    <a:pt x="1152" y="42"/>
                  </a:lnTo>
                  <a:lnTo>
                    <a:pt x="1158" y="57"/>
                  </a:lnTo>
                  <a:lnTo>
                    <a:pt x="1174" y="71"/>
                  </a:lnTo>
                  <a:lnTo>
                    <a:pt x="1196" y="96"/>
                  </a:lnTo>
                  <a:lnTo>
                    <a:pt x="1223" y="168"/>
                  </a:lnTo>
                  <a:lnTo>
                    <a:pt x="1258" y="224"/>
                  </a:lnTo>
                  <a:lnTo>
                    <a:pt x="1296" y="304"/>
                  </a:lnTo>
                  <a:lnTo>
                    <a:pt x="1321" y="346"/>
                  </a:lnTo>
                  <a:lnTo>
                    <a:pt x="1378" y="423"/>
                  </a:lnTo>
                  <a:lnTo>
                    <a:pt x="1406" y="448"/>
                  </a:lnTo>
                  <a:lnTo>
                    <a:pt x="1421" y="466"/>
                  </a:lnTo>
                  <a:lnTo>
                    <a:pt x="1425" y="480"/>
                  </a:lnTo>
                  <a:lnTo>
                    <a:pt x="1419" y="530"/>
                  </a:lnTo>
                  <a:lnTo>
                    <a:pt x="1407" y="475"/>
                  </a:lnTo>
                  <a:lnTo>
                    <a:pt x="1400" y="530"/>
                  </a:lnTo>
                  <a:lnTo>
                    <a:pt x="1431" y="587"/>
                  </a:lnTo>
                  <a:lnTo>
                    <a:pt x="1471" y="640"/>
                  </a:lnTo>
                  <a:lnTo>
                    <a:pt x="1507" y="712"/>
                  </a:lnTo>
                  <a:lnTo>
                    <a:pt x="1534" y="755"/>
                  </a:lnTo>
                  <a:lnTo>
                    <a:pt x="1566" y="797"/>
                  </a:lnTo>
                  <a:lnTo>
                    <a:pt x="1586" y="843"/>
                  </a:lnTo>
                  <a:lnTo>
                    <a:pt x="1598" y="927"/>
                  </a:lnTo>
                  <a:lnTo>
                    <a:pt x="1598" y="966"/>
                  </a:lnTo>
                  <a:lnTo>
                    <a:pt x="1598" y="1017"/>
                  </a:lnTo>
                  <a:lnTo>
                    <a:pt x="1598" y="1062"/>
                  </a:lnTo>
                  <a:lnTo>
                    <a:pt x="1582" y="1080"/>
                  </a:lnTo>
                  <a:lnTo>
                    <a:pt x="1568" y="1102"/>
                  </a:lnTo>
                  <a:lnTo>
                    <a:pt x="1568" y="1126"/>
                  </a:lnTo>
                  <a:lnTo>
                    <a:pt x="1578" y="1159"/>
                  </a:lnTo>
                  <a:lnTo>
                    <a:pt x="1567" y="1202"/>
                  </a:lnTo>
                  <a:lnTo>
                    <a:pt x="1555" y="1237"/>
                  </a:lnTo>
                  <a:lnTo>
                    <a:pt x="1535" y="1249"/>
                  </a:lnTo>
                  <a:lnTo>
                    <a:pt x="1523" y="1256"/>
                  </a:lnTo>
                  <a:lnTo>
                    <a:pt x="1532" y="1233"/>
                  </a:lnTo>
                  <a:lnTo>
                    <a:pt x="1539" y="1219"/>
                  </a:lnTo>
                  <a:lnTo>
                    <a:pt x="1546" y="1197"/>
                  </a:lnTo>
                  <a:lnTo>
                    <a:pt x="1535" y="1198"/>
                  </a:lnTo>
                  <a:lnTo>
                    <a:pt x="1502" y="1213"/>
                  </a:lnTo>
                  <a:lnTo>
                    <a:pt x="1481" y="1220"/>
                  </a:lnTo>
                  <a:lnTo>
                    <a:pt x="1467" y="1215"/>
                  </a:lnTo>
                  <a:lnTo>
                    <a:pt x="1446" y="1224"/>
                  </a:lnTo>
                  <a:lnTo>
                    <a:pt x="1435" y="1233"/>
                  </a:lnTo>
                  <a:lnTo>
                    <a:pt x="1419" y="1230"/>
                  </a:lnTo>
                  <a:lnTo>
                    <a:pt x="1402" y="1217"/>
                  </a:lnTo>
                  <a:lnTo>
                    <a:pt x="1388" y="1206"/>
                  </a:lnTo>
                  <a:lnTo>
                    <a:pt x="1395" y="1198"/>
                  </a:lnTo>
                  <a:lnTo>
                    <a:pt x="1402" y="1197"/>
                  </a:lnTo>
                  <a:lnTo>
                    <a:pt x="1435" y="1201"/>
                  </a:lnTo>
                  <a:lnTo>
                    <a:pt x="1446" y="1198"/>
                  </a:lnTo>
                  <a:lnTo>
                    <a:pt x="1442" y="1188"/>
                  </a:lnTo>
                  <a:lnTo>
                    <a:pt x="1430" y="1180"/>
                  </a:lnTo>
                  <a:lnTo>
                    <a:pt x="1406" y="1181"/>
                  </a:lnTo>
                  <a:lnTo>
                    <a:pt x="1385" y="1170"/>
                  </a:lnTo>
                  <a:lnTo>
                    <a:pt x="1373" y="1141"/>
                  </a:lnTo>
                  <a:lnTo>
                    <a:pt x="1351" y="1116"/>
                  </a:lnTo>
                  <a:lnTo>
                    <a:pt x="1344" y="1097"/>
                  </a:lnTo>
                  <a:lnTo>
                    <a:pt x="1332" y="1081"/>
                  </a:lnTo>
                  <a:lnTo>
                    <a:pt x="1299" y="1074"/>
                  </a:lnTo>
                  <a:lnTo>
                    <a:pt x="1278" y="1063"/>
                  </a:lnTo>
                  <a:lnTo>
                    <a:pt x="1256" y="1055"/>
                  </a:lnTo>
                  <a:lnTo>
                    <a:pt x="1233" y="998"/>
                  </a:lnTo>
                  <a:lnTo>
                    <a:pt x="1223" y="972"/>
                  </a:lnTo>
                  <a:lnTo>
                    <a:pt x="1209" y="958"/>
                  </a:lnTo>
                  <a:lnTo>
                    <a:pt x="1201" y="944"/>
                  </a:lnTo>
                  <a:lnTo>
                    <a:pt x="1188" y="933"/>
                  </a:lnTo>
                  <a:lnTo>
                    <a:pt x="1170" y="923"/>
                  </a:lnTo>
                  <a:lnTo>
                    <a:pt x="1173" y="900"/>
                  </a:lnTo>
                  <a:lnTo>
                    <a:pt x="1176" y="883"/>
                  </a:lnTo>
                  <a:lnTo>
                    <a:pt x="1162" y="855"/>
                  </a:lnTo>
                  <a:lnTo>
                    <a:pt x="1147" y="861"/>
                  </a:lnTo>
                  <a:lnTo>
                    <a:pt x="1145" y="869"/>
                  </a:lnTo>
                  <a:lnTo>
                    <a:pt x="1148" y="898"/>
                  </a:lnTo>
                  <a:lnTo>
                    <a:pt x="1137" y="898"/>
                  </a:lnTo>
                  <a:lnTo>
                    <a:pt x="1123" y="891"/>
                  </a:lnTo>
                  <a:lnTo>
                    <a:pt x="1109" y="869"/>
                  </a:lnTo>
                  <a:lnTo>
                    <a:pt x="1080" y="829"/>
                  </a:lnTo>
                  <a:lnTo>
                    <a:pt x="1063" y="812"/>
                  </a:lnTo>
                  <a:lnTo>
                    <a:pt x="1062" y="804"/>
                  </a:lnTo>
                  <a:lnTo>
                    <a:pt x="1065" y="791"/>
                  </a:lnTo>
                  <a:lnTo>
                    <a:pt x="1051" y="775"/>
                  </a:lnTo>
                  <a:lnTo>
                    <a:pt x="1037" y="764"/>
                  </a:lnTo>
                  <a:lnTo>
                    <a:pt x="1051" y="733"/>
                  </a:lnTo>
                  <a:lnTo>
                    <a:pt x="1063" y="716"/>
                  </a:lnTo>
                  <a:lnTo>
                    <a:pt x="1070" y="701"/>
                  </a:lnTo>
                  <a:lnTo>
                    <a:pt x="1074" y="683"/>
                  </a:lnTo>
                  <a:lnTo>
                    <a:pt x="1065" y="668"/>
                  </a:lnTo>
                  <a:lnTo>
                    <a:pt x="1059" y="690"/>
                  </a:lnTo>
                  <a:lnTo>
                    <a:pt x="1045" y="683"/>
                  </a:lnTo>
                  <a:lnTo>
                    <a:pt x="1045" y="669"/>
                  </a:lnTo>
                  <a:lnTo>
                    <a:pt x="1031" y="651"/>
                  </a:lnTo>
                  <a:lnTo>
                    <a:pt x="1026" y="654"/>
                  </a:lnTo>
                  <a:lnTo>
                    <a:pt x="1026" y="658"/>
                  </a:lnTo>
                  <a:lnTo>
                    <a:pt x="1033" y="668"/>
                  </a:lnTo>
                  <a:lnTo>
                    <a:pt x="1038" y="686"/>
                  </a:lnTo>
                  <a:lnTo>
                    <a:pt x="1040" y="702"/>
                  </a:lnTo>
                  <a:lnTo>
                    <a:pt x="1040" y="709"/>
                  </a:lnTo>
                  <a:lnTo>
                    <a:pt x="1030" y="719"/>
                  </a:lnTo>
                  <a:lnTo>
                    <a:pt x="1017" y="711"/>
                  </a:lnTo>
                  <a:lnTo>
                    <a:pt x="1012" y="701"/>
                  </a:lnTo>
                  <a:lnTo>
                    <a:pt x="991" y="676"/>
                  </a:lnTo>
                  <a:lnTo>
                    <a:pt x="984" y="659"/>
                  </a:lnTo>
                  <a:lnTo>
                    <a:pt x="984" y="636"/>
                  </a:lnTo>
                  <a:lnTo>
                    <a:pt x="984" y="605"/>
                  </a:lnTo>
                  <a:lnTo>
                    <a:pt x="995" y="584"/>
                  </a:lnTo>
                  <a:lnTo>
                    <a:pt x="1005" y="540"/>
                  </a:lnTo>
                  <a:lnTo>
                    <a:pt x="1006" y="514"/>
                  </a:lnTo>
                  <a:lnTo>
                    <a:pt x="998" y="475"/>
                  </a:lnTo>
                  <a:lnTo>
                    <a:pt x="984" y="439"/>
                  </a:lnTo>
                  <a:lnTo>
                    <a:pt x="973" y="422"/>
                  </a:lnTo>
                  <a:lnTo>
                    <a:pt x="952" y="400"/>
                  </a:lnTo>
                  <a:lnTo>
                    <a:pt x="923" y="392"/>
                  </a:lnTo>
                  <a:lnTo>
                    <a:pt x="909" y="393"/>
                  </a:lnTo>
                  <a:lnTo>
                    <a:pt x="895" y="371"/>
                  </a:lnTo>
                  <a:lnTo>
                    <a:pt x="879" y="361"/>
                  </a:lnTo>
                  <a:lnTo>
                    <a:pt x="858" y="340"/>
                  </a:lnTo>
                  <a:lnTo>
                    <a:pt x="834" y="329"/>
                  </a:lnTo>
                  <a:lnTo>
                    <a:pt x="826" y="308"/>
                  </a:lnTo>
                  <a:lnTo>
                    <a:pt x="812" y="294"/>
                  </a:lnTo>
                  <a:lnTo>
                    <a:pt x="783" y="265"/>
                  </a:lnTo>
                  <a:lnTo>
                    <a:pt x="759" y="244"/>
                  </a:lnTo>
                  <a:lnTo>
                    <a:pt x="734" y="232"/>
                  </a:lnTo>
                  <a:lnTo>
                    <a:pt x="714" y="215"/>
                  </a:lnTo>
                  <a:lnTo>
                    <a:pt x="700" y="208"/>
                  </a:lnTo>
                  <a:lnTo>
                    <a:pt x="668" y="208"/>
                  </a:lnTo>
                  <a:lnTo>
                    <a:pt x="643" y="219"/>
                  </a:lnTo>
                  <a:lnTo>
                    <a:pt x="634" y="232"/>
                  </a:lnTo>
                  <a:lnTo>
                    <a:pt x="641" y="253"/>
                  </a:lnTo>
                  <a:lnTo>
                    <a:pt x="634" y="262"/>
                  </a:lnTo>
                  <a:lnTo>
                    <a:pt x="622" y="258"/>
                  </a:lnTo>
                  <a:lnTo>
                    <a:pt x="615" y="251"/>
                  </a:lnTo>
                  <a:lnTo>
                    <a:pt x="585" y="272"/>
                  </a:lnTo>
                  <a:lnTo>
                    <a:pt x="551" y="300"/>
                  </a:lnTo>
                  <a:lnTo>
                    <a:pt x="510" y="311"/>
                  </a:lnTo>
                  <a:lnTo>
                    <a:pt x="457" y="325"/>
                  </a:lnTo>
                  <a:lnTo>
                    <a:pt x="450" y="294"/>
                  </a:lnTo>
                  <a:lnTo>
                    <a:pt x="437" y="278"/>
                  </a:lnTo>
                  <a:lnTo>
                    <a:pt x="421" y="268"/>
                  </a:lnTo>
                  <a:lnTo>
                    <a:pt x="394" y="256"/>
                  </a:lnTo>
                  <a:lnTo>
                    <a:pt x="414" y="246"/>
                  </a:lnTo>
                  <a:lnTo>
                    <a:pt x="417" y="239"/>
                  </a:lnTo>
                  <a:lnTo>
                    <a:pt x="382" y="233"/>
                  </a:lnTo>
                  <a:lnTo>
                    <a:pt x="382" y="219"/>
                  </a:lnTo>
                  <a:lnTo>
                    <a:pt x="389" y="214"/>
                  </a:lnTo>
                  <a:lnTo>
                    <a:pt x="401" y="204"/>
                  </a:lnTo>
                  <a:lnTo>
                    <a:pt x="399" y="197"/>
                  </a:lnTo>
                  <a:lnTo>
                    <a:pt x="390" y="197"/>
                  </a:lnTo>
                  <a:lnTo>
                    <a:pt x="382" y="200"/>
                  </a:lnTo>
                  <a:lnTo>
                    <a:pt x="382" y="207"/>
                  </a:lnTo>
                  <a:lnTo>
                    <a:pt x="376" y="208"/>
                  </a:lnTo>
                  <a:lnTo>
                    <a:pt x="367" y="203"/>
                  </a:lnTo>
                  <a:lnTo>
                    <a:pt x="340" y="203"/>
                  </a:lnTo>
                  <a:lnTo>
                    <a:pt x="349" y="214"/>
                  </a:lnTo>
                  <a:lnTo>
                    <a:pt x="354" y="219"/>
                  </a:lnTo>
                  <a:lnTo>
                    <a:pt x="364" y="236"/>
                  </a:lnTo>
                  <a:lnTo>
                    <a:pt x="353" y="239"/>
                  </a:lnTo>
                  <a:lnTo>
                    <a:pt x="336" y="228"/>
                  </a:lnTo>
                  <a:lnTo>
                    <a:pt x="313" y="211"/>
                  </a:lnTo>
                  <a:lnTo>
                    <a:pt x="290" y="207"/>
                  </a:lnTo>
                  <a:lnTo>
                    <a:pt x="238" y="203"/>
                  </a:lnTo>
                  <a:lnTo>
                    <a:pt x="224" y="197"/>
                  </a:lnTo>
                  <a:lnTo>
                    <a:pt x="210" y="186"/>
                  </a:lnTo>
                  <a:lnTo>
                    <a:pt x="193" y="183"/>
                  </a:lnTo>
                  <a:lnTo>
                    <a:pt x="140" y="194"/>
                  </a:lnTo>
                  <a:lnTo>
                    <a:pt x="102" y="194"/>
                  </a:lnTo>
                  <a:lnTo>
                    <a:pt x="74" y="210"/>
                  </a:lnTo>
                  <a:lnTo>
                    <a:pt x="56" y="218"/>
                  </a:lnTo>
                  <a:lnTo>
                    <a:pt x="38" y="175"/>
                  </a:lnTo>
                  <a:lnTo>
                    <a:pt x="29" y="153"/>
                  </a:lnTo>
                  <a:lnTo>
                    <a:pt x="10" y="125"/>
                  </a:lnTo>
                  <a:lnTo>
                    <a:pt x="0" y="114"/>
                  </a:lnTo>
                  <a:lnTo>
                    <a:pt x="0" y="97"/>
                  </a:lnTo>
                  <a:lnTo>
                    <a:pt x="13" y="92"/>
                  </a:lnTo>
                  <a:lnTo>
                    <a:pt x="49" y="81"/>
                  </a:lnTo>
                  <a:lnTo>
                    <a:pt x="99" y="72"/>
                  </a:lnTo>
                  <a:lnTo>
                    <a:pt x="505" y="35"/>
                  </a:lnTo>
                  <a:lnTo>
                    <a:pt x="533" y="95"/>
                  </a:lnTo>
                  <a:lnTo>
                    <a:pt x="1036" y="64"/>
                  </a:lnTo>
                  <a:lnTo>
                    <a:pt x="1042" y="108"/>
                  </a:lnTo>
                  <a:lnTo>
                    <a:pt x="1077" y="108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6" name="Freeform 95">
              <a:extLst>
                <a:ext uri="{FF2B5EF4-FFF2-40B4-BE49-F238E27FC236}">
                  <a16:creationId xmlns:a16="http://schemas.microsoft.com/office/drawing/2014/main" id="{D5C05901-5E60-51B1-097A-B7D3A9A9CC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7441" y="4675032"/>
              <a:ext cx="899803" cy="810507"/>
            </a:xfrm>
            <a:custGeom>
              <a:avLst/>
              <a:gdLst/>
              <a:ahLst/>
              <a:cxnLst>
                <a:cxn ang="0">
                  <a:pos x="969" y="808"/>
                </a:cxn>
                <a:cxn ang="0">
                  <a:pos x="940" y="802"/>
                </a:cxn>
                <a:cxn ang="0">
                  <a:pos x="880" y="765"/>
                </a:cxn>
                <a:cxn ang="0">
                  <a:pos x="836" y="734"/>
                </a:cxn>
                <a:cxn ang="0">
                  <a:pos x="854" y="713"/>
                </a:cxn>
                <a:cxn ang="0">
                  <a:pos x="915" y="705"/>
                </a:cxn>
                <a:cxn ang="0">
                  <a:pos x="891" y="647"/>
                </a:cxn>
                <a:cxn ang="0">
                  <a:pos x="810" y="670"/>
                </a:cxn>
                <a:cxn ang="0">
                  <a:pos x="814" y="654"/>
                </a:cxn>
                <a:cxn ang="0">
                  <a:pos x="851" y="623"/>
                </a:cxn>
                <a:cxn ang="0">
                  <a:pos x="825" y="544"/>
                </a:cxn>
                <a:cxn ang="0">
                  <a:pos x="464" y="450"/>
                </a:cxn>
                <a:cxn ang="0">
                  <a:pos x="464" y="402"/>
                </a:cxn>
                <a:cxn ang="0">
                  <a:pos x="476" y="347"/>
                </a:cxn>
                <a:cxn ang="0">
                  <a:pos x="495" y="319"/>
                </a:cxn>
                <a:cxn ang="0">
                  <a:pos x="533" y="233"/>
                </a:cxn>
                <a:cxn ang="0">
                  <a:pos x="547" y="198"/>
                </a:cxn>
                <a:cxn ang="0">
                  <a:pos x="563" y="128"/>
                </a:cxn>
                <a:cxn ang="0">
                  <a:pos x="535" y="76"/>
                </a:cxn>
                <a:cxn ang="0">
                  <a:pos x="519" y="49"/>
                </a:cxn>
                <a:cxn ang="0">
                  <a:pos x="533" y="11"/>
                </a:cxn>
                <a:cxn ang="0">
                  <a:pos x="0" y="255"/>
                </a:cxn>
                <a:cxn ang="0">
                  <a:pos x="59" y="351"/>
                </a:cxn>
                <a:cxn ang="0">
                  <a:pos x="74" y="409"/>
                </a:cxn>
                <a:cxn ang="0">
                  <a:pos x="74" y="518"/>
                </a:cxn>
                <a:cxn ang="0">
                  <a:pos x="50" y="600"/>
                </a:cxn>
                <a:cxn ang="0">
                  <a:pos x="50" y="718"/>
                </a:cxn>
                <a:cxn ang="0">
                  <a:pos x="80" y="744"/>
                </a:cxn>
                <a:cxn ang="0">
                  <a:pos x="136" y="737"/>
                </a:cxn>
                <a:cxn ang="0">
                  <a:pos x="243" y="765"/>
                </a:cxn>
                <a:cxn ang="0">
                  <a:pos x="399" y="780"/>
                </a:cxn>
                <a:cxn ang="0">
                  <a:pos x="428" y="759"/>
                </a:cxn>
                <a:cxn ang="0">
                  <a:pos x="382" y="749"/>
                </a:cxn>
                <a:cxn ang="0">
                  <a:pos x="422" y="727"/>
                </a:cxn>
                <a:cxn ang="0">
                  <a:pos x="532" y="780"/>
                </a:cxn>
                <a:cxn ang="0">
                  <a:pos x="539" y="824"/>
                </a:cxn>
                <a:cxn ang="0">
                  <a:pos x="610" y="854"/>
                </a:cxn>
                <a:cxn ang="0">
                  <a:pos x="665" y="847"/>
                </a:cxn>
                <a:cxn ang="0">
                  <a:pos x="726" y="822"/>
                </a:cxn>
                <a:cxn ang="0">
                  <a:pos x="779" y="840"/>
                </a:cxn>
                <a:cxn ang="0">
                  <a:pos x="779" y="774"/>
                </a:cxn>
                <a:cxn ang="0">
                  <a:pos x="828" y="806"/>
                </a:cxn>
                <a:cxn ang="0">
                  <a:pos x="923" y="847"/>
                </a:cxn>
                <a:cxn ang="0">
                  <a:pos x="930" y="887"/>
                </a:cxn>
                <a:cxn ang="0">
                  <a:pos x="962" y="867"/>
                </a:cxn>
                <a:cxn ang="0">
                  <a:pos x="994" y="847"/>
                </a:cxn>
              </a:cxnLst>
              <a:rect l="0" t="0" r="r" b="b"/>
              <a:pathLst>
                <a:path w="1002" h="887">
                  <a:moveTo>
                    <a:pt x="991" y="820"/>
                  </a:moveTo>
                  <a:lnTo>
                    <a:pt x="983" y="812"/>
                  </a:lnTo>
                  <a:lnTo>
                    <a:pt x="969" y="808"/>
                  </a:lnTo>
                  <a:lnTo>
                    <a:pt x="961" y="808"/>
                  </a:lnTo>
                  <a:lnTo>
                    <a:pt x="950" y="808"/>
                  </a:lnTo>
                  <a:lnTo>
                    <a:pt x="940" y="802"/>
                  </a:lnTo>
                  <a:lnTo>
                    <a:pt x="915" y="788"/>
                  </a:lnTo>
                  <a:lnTo>
                    <a:pt x="903" y="781"/>
                  </a:lnTo>
                  <a:lnTo>
                    <a:pt x="880" y="765"/>
                  </a:lnTo>
                  <a:lnTo>
                    <a:pt x="866" y="755"/>
                  </a:lnTo>
                  <a:lnTo>
                    <a:pt x="853" y="747"/>
                  </a:lnTo>
                  <a:lnTo>
                    <a:pt x="836" y="734"/>
                  </a:lnTo>
                  <a:lnTo>
                    <a:pt x="828" y="727"/>
                  </a:lnTo>
                  <a:lnTo>
                    <a:pt x="840" y="719"/>
                  </a:lnTo>
                  <a:lnTo>
                    <a:pt x="854" y="713"/>
                  </a:lnTo>
                  <a:lnTo>
                    <a:pt x="880" y="713"/>
                  </a:lnTo>
                  <a:lnTo>
                    <a:pt x="887" y="705"/>
                  </a:lnTo>
                  <a:lnTo>
                    <a:pt x="915" y="705"/>
                  </a:lnTo>
                  <a:lnTo>
                    <a:pt x="922" y="695"/>
                  </a:lnTo>
                  <a:lnTo>
                    <a:pt x="905" y="665"/>
                  </a:lnTo>
                  <a:lnTo>
                    <a:pt x="891" y="647"/>
                  </a:lnTo>
                  <a:lnTo>
                    <a:pt x="884" y="647"/>
                  </a:lnTo>
                  <a:lnTo>
                    <a:pt x="830" y="668"/>
                  </a:lnTo>
                  <a:lnTo>
                    <a:pt x="810" y="670"/>
                  </a:lnTo>
                  <a:lnTo>
                    <a:pt x="796" y="672"/>
                  </a:lnTo>
                  <a:lnTo>
                    <a:pt x="797" y="663"/>
                  </a:lnTo>
                  <a:lnTo>
                    <a:pt x="814" y="654"/>
                  </a:lnTo>
                  <a:lnTo>
                    <a:pt x="832" y="647"/>
                  </a:lnTo>
                  <a:lnTo>
                    <a:pt x="848" y="636"/>
                  </a:lnTo>
                  <a:lnTo>
                    <a:pt x="851" y="623"/>
                  </a:lnTo>
                  <a:lnTo>
                    <a:pt x="851" y="605"/>
                  </a:lnTo>
                  <a:lnTo>
                    <a:pt x="841" y="563"/>
                  </a:lnTo>
                  <a:lnTo>
                    <a:pt x="825" y="544"/>
                  </a:lnTo>
                  <a:lnTo>
                    <a:pt x="811" y="520"/>
                  </a:lnTo>
                  <a:lnTo>
                    <a:pt x="816" y="436"/>
                  </a:lnTo>
                  <a:lnTo>
                    <a:pt x="464" y="450"/>
                  </a:lnTo>
                  <a:lnTo>
                    <a:pt x="457" y="429"/>
                  </a:lnTo>
                  <a:lnTo>
                    <a:pt x="458" y="412"/>
                  </a:lnTo>
                  <a:lnTo>
                    <a:pt x="464" y="402"/>
                  </a:lnTo>
                  <a:lnTo>
                    <a:pt x="476" y="387"/>
                  </a:lnTo>
                  <a:lnTo>
                    <a:pt x="476" y="361"/>
                  </a:lnTo>
                  <a:lnTo>
                    <a:pt x="476" y="347"/>
                  </a:lnTo>
                  <a:lnTo>
                    <a:pt x="481" y="336"/>
                  </a:lnTo>
                  <a:lnTo>
                    <a:pt x="489" y="326"/>
                  </a:lnTo>
                  <a:lnTo>
                    <a:pt x="495" y="319"/>
                  </a:lnTo>
                  <a:lnTo>
                    <a:pt x="497" y="278"/>
                  </a:lnTo>
                  <a:lnTo>
                    <a:pt x="510" y="269"/>
                  </a:lnTo>
                  <a:lnTo>
                    <a:pt x="533" y="233"/>
                  </a:lnTo>
                  <a:lnTo>
                    <a:pt x="539" y="222"/>
                  </a:lnTo>
                  <a:lnTo>
                    <a:pt x="535" y="198"/>
                  </a:lnTo>
                  <a:lnTo>
                    <a:pt x="547" y="198"/>
                  </a:lnTo>
                  <a:lnTo>
                    <a:pt x="563" y="185"/>
                  </a:lnTo>
                  <a:lnTo>
                    <a:pt x="567" y="147"/>
                  </a:lnTo>
                  <a:lnTo>
                    <a:pt x="563" y="128"/>
                  </a:lnTo>
                  <a:lnTo>
                    <a:pt x="540" y="115"/>
                  </a:lnTo>
                  <a:lnTo>
                    <a:pt x="540" y="104"/>
                  </a:lnTo>
                  <a:lnTo>
                    <a:pt x="535" y="76"/>
                  </a:lnTo>
                  <a:lnTo>
                    <a:pt x="539" y="68"/>
                  </a:lnTo>
                  <a:lnTo>
                    <a:pt x="533" y="61"/>
                  </a:lnTo>
                  <a:lnTo>
                    <a:pt x="519" y="49"/>
                  </a:lnTo>
                  <a:lnTo>
                    <a:pt x="535" y="39"/>
                  </a:lnTo>
                  <a:lnTo>
                    <a:pt x="539" y="26"/>
                  </a:lnTo>
                  <a:lnTo>
                    <a:pt x="533" y="11"/>
                  </a:lnTo>
                  <a:lnTo>
                    <a:pt x="519" y="0"/>
                  </a:lnTo>
                  <a:lnTo>
                    <a:pt x="0" y="14"/>
                  </a:lnTo>
                  <a:lnTo>
                    <a:pt x="0" y="255"/>
                  </a:lnTo>
                  <a:lnTo>
                    <a:pt x="37" y="291"/>
                  </a:lnTo>
                  <a:lnTo>
                    <a:pt x="37" y="301"/>
                  </a:lnTo>
                  <a:lnTo>
                    <a:pt x="59" y="351"/>
                  </a:lnTo>
                  <a:lnTo>
                    <a:pt x="68" y="364"/>
                  </a:lnTo>
                  <a:lnTo>
                    <a:pt x="68" y="396"/>
                  </a:lnTo>
                  <a:lnTo>
                    <a:pt x="74" y="409"/>
                  </a:lnTo>
                  <a:lnTo>
                    <a:pt x="82" y="455"/>
                  </a:lnTo>
                  <a:lnTo>
                    <a:pt x="89" y="487"/>
                  </a:lnTo>
                  <a:lnTo>
                    <a:pt x="74" y="518"/>
                  </a:lnTo>
                  <a:lnTo>
                    <a:pt x="56" y="558"/>
                  </a:lnTo>
                  <a:lnTo>
                    <a:pt x="55" y="576"/>
                  </a:lnTo>
                  <a:lnTo>
                    <a:pt x="50" y="600"/>
                  </a:lnTo>
                  <a:lnTo>
                    <a:pt x="64" y="644"/>
                  </a:lnTo>
                  <a:lnTo>
                    <a:pt x="66" y="661"/>
                  </a:lnTo>
                  <a:lnTo>
                    <a:pt x="50" y="718"/>
                  </a:lnTo>
                  <a:lnTo>
                    <a:pt x="35" y="744"/>
                  </a:lnTo>
                  <a:lnTo>
                    <a:pt x="55" y="744"/>
                  </a:lnTo>
                  <a:lnTo>
                    <a:pt x="80" y="744"/>
                  </a:lnTo>
                  <a:lnTo>
                    <a:pt x="99" y="737"/>
                  </a:lnTo>
                  <a:lnTo>
                    <a:pt x="116" y="737"/>
                  </a:lnTo>
                  <a:lnTo>
                    <a:pt x="136" y="737"/>
                  </a:lnTo>
                  <a:lnTo>
                    <a:pt x="188" y="744"/>
                  </a:lnTo>
                  <a:lnTo>
                    <a:pt x="216" y="751"/>
                  </a:lnTo>
                  <a:lnTo>
                    <a:pt x="243" y="765"/>
                  </a:lnTo>
                  <a:lnTo>
                    <a:pt x="282" y="780"/>
                  </a:lnTo>
                  <a:lnTo>
                    <a:pt x="349" y="780"/>
                  </a:lnTo>
                  <a:lnTo>
                    <a:pt x="399" y="780"/>
                  </a:lnTo>
                  <a:lnTo>
                    <a:pt x="433" y="780"/>
                  </a:lnTo>
                  <a:lnTo>
                    <a:pt x="440" y="772"/>
                  </a:lnTo>
                  <a:lnTo>
                    <a:pt x="428" y="759"/>
                  </a:lnTo>
                  <a:lnTo>
                    <a:pt x="403" y="759"/>
                  </a:lnTo>
                  <a:lnTo>
                    <a:pt x="393" y="759"/>
                  </a:lnTo>
                  <a:lnTo>
                    <a:pt x="382" y="749"/>
                  </a:lnTo>
                  <a:lnTo>
                    <a:pt x="386" y="737"/>
                  </a:lnTo>
                  <a:lnTo>
                    <a:pt x="399" y="727"/>
                  </a:lnTo>
                  <a:lnTo>
                    <a:pt x="422" y="727"/>
                  </a:lnTo>
                  <a:lnTo>
                    <a:pt x="461" y="741"/>
                  </a:lnTo>
                  <a:lnTo>
                    <a:pt x="499" y="772"/>
                  </a:lnTo>
                  <a:lnTo>
                    <a:pt x="532" y="780"/>
                  </a:lnTo>
                  <a:lnTo>
                    <a:pt x="557" y="769"/>
                  </a:lnTo>
                  <a:lnTo>
                    <a:pt x="550" y="791"/>
                  </a:lnTo>
                  <a:lnTo>
                    <a:pt x="539" y="824"/>
                  </a:lnTo>
                  <a:lnTo>
                    <a:pt x="550" y="836"/>
                  </a:lnTo>
                  <a:lnTo>
                    <a:pt x="581" y="854"/>
                  </a:lnTo>
                  <a:lnTo>
                    <a:pt x="610" y="854"/>
                  </a:lnTo>
                  <a:lnTo>
                    <a:pt x="632" y="867"/>
                  </a:lnTo>
                  <a:lnTo>
                    <a:pt x="653" y="867"/>
                  </a:lnTo>
                  <a:lnTo>
                    <a:pt x="665" y="847"/>
                  </a:lnTo>
                  <a:lnTo>
                    <a:pt x="686" y="822"/>
                  </a:lnTo>
                  <a:lnTo>
                    <a:pt x="703" y="816"/>
                  </a:lnTo>
                  <a:lnTo>
                    <a:pt x="726" y="822"/>
                  </a:lnTo>
                  <a:lnTo>
                    <a:pt x="747" y="852"/>
                  </a:lnTo>
                  <a:lnTo>
                    <a:pt x="771" y="852"/>
                  </a:lnTo>
                  <a:lnTo>
                    <a:pt x="779" y="840"/>
                  </a:lnTo>
                  <a:lnTo>
                    <a:pt x="769" y="798"/>
                  </a:lnTo>
                  <a:lnTo>
                    <a:pt x="769" y="783"/>
                  </a:lnTo>
                  <a:lnTo>
                    <a:pt x="779" y="774"/>
                  </a:lnTo>
                  <a:lnTo>
                    <a:pt x="804" y="774"/>
                  </a:lnTo>
                  <a:lnTo>
                    <a:pt x="828" y="783"/>
                  </a:lnTo>
                  <a:lnTo>
                    <a:pt x="828" y="806"/>
                  </a:lnTo>
                  <a:lnTo>
                    <a:pt x="865" y="811"/>
                  </a:lnTo>
                  <a:lnTo>
                    <a:pt x="903" y="827"/>
                  </a:lnTo>
                  <a:lnTo>
                    <a:pt x="923" y="847"/>
                  </a:lnTo>
                  <a:lnTo>
                    <a:pt x="915" y="859"/>
                  </a:lnTo>
                  <a:lnTo>
                    <a:pt x="911" y="887"/>
                  </a:lnTo>
                  <a:lnTo>
                    <a:pt x="930" y="887"/>
                  </a:lnTo>
                  <a:lnTo>
                    <a:pt x="937" y="866"/>
                  </a:lnTo>
                  <a:lnTo>
                    <a:pt x="951" y="855"/>
                  </a:lnTo>
                  <a:lnTo>
                    <a:pt x="962" y="867"/>
                  </a:lnTo>
                  <a:lnTo>
                    <a:pt x="971" y="874"/>
                  </a:lnTo>
                  <a:lnTo>
                    <a:pt x="980" y="860"/>
                  </a:lnTo>
                  <a:lnTo>
                    <a:pt x="994" y="847"/>
                  </a:lnTo>
                  <a:lnTo>
                    <a:pt x="1002" y="837"/>
                  </a:lnTo>
                  <a:lnTo>
                    <a:pt x="991" y="82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7" name="Freeform 96">
              <a:extLst>
                <a:ext uri="{FF2B5EF4-FFF2-40B4-BE49-F238E27FC236}">
                  <a16:creationId xmlns:a16="http://schemas.microsoft.com/office/drawing/2014/main" id="{4DEE9956-1304-8215-631B-F8144CFEB4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9680" y="3946948"/>
              <a:ext cx="802818" cy="739073"/>
            </a:xfrm>
            <a:custGeom>
              <a:avLst/>
              <a:gdLst/>
              <a:ahLst/>
              <a:cxnLst>
                <a:cxn ang="0">
                  <a:pos x="34" y="678"/>
                </a:cxn>
                <a:cxn ang="0">
                  <a:pos x="19" y="665"/>
                </a:cxn>
                <a:cxn ang="0">
                  <a:pos x="37" y="679"/>
                </a:cxn>
                <a:cxn ang="0">
                  <a:pos x="51" y="685"/>
                </a:cxn>
                <a:cxn ang="0">
                  <a:pos x="64" y="676"/>
                </a:cxn>
                <a:cxn ang="0">
                  <a:pos x="120" y="682"/>
                </a:cxn>
                <a:cxn ang="0">
                  <a:pos x="120" y="807"/>
                </a:cxn>
                <a:cxn ang="0">
                  <a:pos x="639" y="793"/>
                </a:cxn>
                <a:cxn ang="0">
                  <a:pos x="641" y="794"/>
                </a:cxn>
                <a:cxn ang="0">
                  <a:pos x="653" y="765"/>
                </a:cxn>
                <a:cxn ang="0">
                  <a:pos x="658" y="749"/>
                </a:cxn>
                <a:cxn ang="0">
                  <a:pos x="649" y="733"/>
                </a:cxn>
                <a:cxn ang="0">
                  <a:pos x="651" y="701"/>
                </a:cxn>
                <a:cxn ang="0">
                  <a:pos x="653" y="687"/>
                </a:cxn>
                <a:cxn ang="0">
                  <a:pos x="644" y="672"/>
                </a:cxn>
                <a:cxn ang="0">
                  <a:pos x="635" y="667"/>
                </a:cxn>
                <a:cxn ang="0">
                  <a:pos x="635" y="653"/>
                </a:cxn>
                <a:cxn ang="0">
                  <a:pos x="642" y="646"/>
                </a:cxn>
                <a:cxn ang="0">
                  <a:pos x="639" y="638"/>
                </a:cxn>
                <a:cxn ang="0">
                  <a:pos x="645" y="619"/>
                </a:cxn>
                <a:cxn ang="0">
                  <a:pos x="663" y="603"/>
                </a:cxn>
                <a:cxn ang="0">
                  <a:pos x="669" y="603"/>
                </a:cxn>
                <a:cxn ang="0">
                  <a:pos x="667" y="586"/>
                </a:cxn>
                <a:cxn ang="0">
                  <a:pos x="673" y="565"/>
                </a:cxn>
                <a:cxn ang="0">
                  <a:pos x="683" y="551"/>
                </a:cxn>
                <a:cxn ang="0">
                  <a:pos x="677" y="546"/>
                </a:cxn>
                <a:cxn ang="0">
                  <a:pos x="680" y="522"/>
                </a:cxn>
                <a:cxn ang="0">
                  <a:pos x="699" y="506"/>
                </a:cxn>
                <a:cxn ang="0">
                  <a:pos x="727" y="472"/>
                </a:cxn>
                <a:cxn ang="0">
                  <a:pos x="742" y="449"/>
                </a:cxn>
                <a:cxn ang="0">
                  <a:pos x="739" y="427"/>
                </a:cxn>
                <a:cxn ang="0">
                  <a:pos x="749" y="396"/>
                </a:cxn>
                <a:cxn ang="0">
                  <a:pos x="760" y="396"/>
                </a:cxn>
                <a:cxn ang="0">
                  <a:pos x="767" y="386"/>
                </a:cxn>
                <a:cxn ang="0">
                  <a:pos x="773" y="370"/>
                </a:cxn>
                <a:cxn ang="0">
                  <a:pos x="789" y="359"/>
                </a:cxn>
                <a:cxn ang="0">
                  <a:pos x="803" y="346"/>
                </a:cxn>
                <a:cxn ang="0">
                  <a:pos x="800" y="331"/>
                </a:cxn>
                <a:cxn ang="0">
                  <a:pos x="809" y="320"/>
                </a:cxn>
                <a:cxn ang="0">
                  <a:pos x="823" y="296"/>
                </a:cxn>
                <a:cxn ang="0">
                  <a:pos x="821" y="263"/>
                </a:cxn>
                <a:cxn ang="0">
                  <a:pos x="823" y="236"/>
                </a:cxn>
                <a:cxn ang="0">
                  <a:pos x="838" y="214"/>
                </a:cxn>
                <a:cxn ang="0">
                  <a:pos x="857" y="200"/>
                </a:cxn>
                <a:cxn ang="0">
                  <a:pos x="859" y="193"/>
                </a:cxn>
                <a:cxn ang="0">
                  <a:pos x="862" y="182"/>
                </a:cxn>
                <a:cxn ang="0">
                  <a:pos x="863" y="159"/>
                </a:cxn>
                <a:cxn ang="0">
                  <a:pos x="874" y="155"/>
                </a:cxn>
                <a:cxn ang="0">
                  <a:pos x="887" y="139"/>
                </a:cxn>
                <a:cxn ang="0">
                  <a:pos x="891" y="132"/>
                </a:cxn>
                <a:cxn ang="0">
                  <a:pos x="895" y="123"/>
                </a:cxn>
                <a:cxn ang="0">
                  <a:pos x="895" y="103"/>
                </a:cxn>
                <a:cxn ang="0">
                  <a:pos x="759" y="113"/>
                </a:cxn>
                <a:cxn ang="0">
                  <a:pos x="812" y="32"/>
                </a:cxn>
                <a:cxn ang="0">
                  <a:pos x="806" y="0"/>
                </a:cxn>
                <a:cxn ang="0">
                  <a:pos x="0" y="20"/>
                </a:cxn>
                <a:cxn ang="0">
                  <a:pos x="39" y="257"/>
                </a:cxn>
                <a:cxn ang="0">
                  <a:pos x="34" y="678"/>
                </a:cxn>
              </a:cxnLst>
              <a:rect l="0" t="0" r="r" b="b"/>
              <a:pathLst>
                <a:path w="895" h="807">
                  <a:moveTo>
                    <a:pt x="34" y="678"/>
                  </a:moveTo>
                  <a:lnTo>
                    <a:pt x="19" y="665"/>
                  </a:lnTo>
                  <a:lnTo>
                    <a:pt x="37" y="679"/>
                  </a:lnTo>
                  <a:lnTo>
                    <a:pt x="51" y="685"/>
                  </a:lnTo>
                  <a:lnTo>
                    <a:pt x="64" y="676"/>
                  </a:lnTo>
                  <a:lnTo>
                    <a:pt x="120" y="682"/>
                  </a:lnTo>
                  <a:lnTo>
                    <a:pt x="120" y="807"/>
                  </a:lnTo>
                  <a:lnTo>
                    <a:pt x="639" y="793"/>
                  </a:lnTo>
                  <a:lnTo>
                    <a:pt x="641" y="794"/>
                  </a:lnTo>
                  <a:lnTo>
                    <a:pt x="653" y="765"/>
                  </a:lnTo>
                  <a:lnTo>
                    <a:pt x="658" y="749"/>
                  </a:lnTo>
                  <a:lnTo>
                    <a:pt x="649" y="733"/>
                  </a:lnTo>
                  <a:lnTo>
                    <a:pt x="651" y="701"/>
                  </a:lnTo>
                  <a:lnTo>
                    <a:pt x="653" y="687"/>
                  </a:lnTo>
                  <a:lnTo>
                    <a:pt x="644" y="672"/>
                  </a:lnTo>
                  <a:lnTo>
                    <a:pt x="635" y="667"/>
                  </a:lnTo>
                  <a:lnTo>
                    <a:pt x="635" y="653"/>
                  </a:lnTo>
                  <a:lnTo>
                    <a:pt x="642" y="646"/>
                  </a:lnTo>
                  <a:lnTo>
                    <a:pt x="639" y="638"/>
                  </a:lnTo>
                  <a:lnTo>
                    <a:pt x="645" y="619"/>
                  </a:lnTo>
                  <a:lnTo>
                    <a:pt x="663" y="603"/>
                  </a:lnTo>
                  <a:lnTo>
                    <a:pt x="669" y="603"/>
                  </a:lnTo>
                  <a:lnTo>
                    <a:pt x="667" y="586"/>
                  </a:lnTo>
                  <a:lnTo>
                    <a:pt x="673" y="565"/>
                  </a:lnTo>
                  <a:lnTo>
                    <a:pt x="683" y="551"/>
                  </a:lnTo>
                  <a:lnTo>
                    <a:pt x="677" y="546"/>
                  </a:lnTo>
                  <a:lnTo>
                    <a:pt x="680" y="522"/>
                  </a:lnTo>
                  <a:lnTo>
                    <a:pt x="699" y="506"/>
                  </a:lnTo>
                  <a:lnTo>
                    <a:pt x="727" y="472"/>
                  </a:lnTo>
                  <a:lnTo>
                    <a:pt x="742" y="449"/>
                  </a:lnTo>
                  <a:lnTo>
                    <a:pt x="739" y="427"/>
                  </a:lnTo>
                  <a:lnTo>
                    <a:pt x="749" y="396"/>
                  </a:lnTo>
                  <a:lnTo>
                    <a:pt x="760" y="396"/>
                  </a:lnTo>
                  <a:lnTo>
                    <a:pt x="767" y="386"/>
                  </a:lnTo>
                  <a:lnTo>
                    <a:pt x="773" y="370"/>
                  </a:lnTo>
                  <a:lnTo>
                    <a:pt x="789" y="359"/>
                  </a:lnTo>
                  <a:lnTo>
                    <a:pt x="803" y="346"/>
                  </a:lnTo>
                  <a:lnTo>
                    <a:pt x="800" y="331"/>
                  </a:lnTo>
                  <a:lnTo>
                    <a:pt x="809" y="320"/>
                  </a:lnTo>
                  <a:lnTo>
                    <a:pt x="823" y="296"/>
                  </a:lnTo>
                  <a:lnTo>
                    <a:pt x="821" y="263"/>
                  </a:lnTo>
                  <a:lnTo>
                    <a:pt x="823" y="236"/>
                  </a:lnTo>
                  <a:lnTo>
                    <a:pt x="838" y="214"/>
                  </a:lnTo>
                  <a:lnTo>
                    <a:pt x="857" y="200"/>
                  </a:lnTo>
                  <a:lnTo>
                    <a:pt x="859" y="193"/>
                  </a:lnTo>
                  <a:lnTo>
                    <a:pt x="862" y="182"/>
                  </a:lnTo>
                  <a:lnTo>
                    <a:pt x="863" y="159"/>
                  </a:lnTo>
                  <a:lnTo>
                    <a:pt x="874" y="155"/>
                  </a:lnTo>
                  <a:lnTo>
                    <a:pt x="887" y="139"/>
                  </a:lnTo>
                  <a:lnTo>
                    <a:pt x="891" y="132"/>
                  </a:lnTo>
                  <a:lnTo>
                    <a:pt x="895" y="123"/>
                  </a:lnTo>
                  <a:lnTo>
                    <a:pt x="895" y="103"/>
                  </a:lnTo>
                  <a:lnTo>
                    <a:pt x="759" y="113"/>
                  </a:lnTo>
                  <a:lnTo>
                    <a:pt x="812" y="32"/>
                  </a:lnTo>
                  <a:lnTo>
                    <a:pt x="806" y="0"/>
                  </a:lnTo>
                  <a:lnTo>
                    <a:pt x="0" y="20"/>
                  </a:lnTo>
                  <a:lnTo>
                    <a:pt x="39" y="257"/>
                  </a:lnTo>
                  <a:lnTo>
                    <a:pt x="34" y="678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8" name="Freeform 97">
              <a:extLst>
                <a:ext uri="{FF2B5EF4-FFF2-40B4-BE49-F238E27FC236}">
                  <a16:creationId xmlns:a16="http://schemas.microsoft.com/office/drawing/2014/main" id="{8B2FE275-168B-D839-D073-D9FDCEDA9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983" y="3795837"/>
              <a:ext cx="1363174" cy="456083"/>
            </a:xfrm>
            <a:custGeom>
              <a:avLst/>
              <a:gdLst/>
              <a:ahLst/>
              <a:cxnLst>
                <a:cxn ang="0">
                  <a:pos x="898" y="66"/>
                </a:cxn>
                <a:cxn ang="0">
                  <a:pos x="388" y="96"/>
                </a:cxn>
                <a:cxn ang="0">
                  <a:pos x="395" y="143"/>
                </a:cxn>
                <a:cxn ang="0">
                  <a:pos x="123" y="147"/>
                </a:cxn>
                <a:cxn ang="0">
                  <a:pos x="114" y="153"/>
                </a:cxn>
                <a:cxn ang="0">
                  <a:pos x="111" y="165"/>
                </a:cxn>
                <a:cxn ang="0">
                  <a:pos x="114" y="179"/>
                </a:cxn>
                <a:cxn ang="0">
                  <a:pos x="110" y="195"/>
                </a:cxn>
                <a:cxn ang="0">
                  <a:pos x="100" y="200"/>
                </a:cxn>
                <a:cxn ang="0">
                  <a:pos x="95" y="210"/>
                </a:cxn>
                <a:cxn ang="0">
                  <a:pos x="100" y="214"/>
                </a:cxn>
                <a:cxn ang="0">
                  <a:pos x="100" y="214"/>
                </a:cxn>
                <a:cxn ang="0">
                  <a:pos x="110" y="232"/>
                </a:cxn>
                <a:cxn ang="0">
                  <a:pos x="110" y="232"/>
                </a:cxn>
                <a:cxn ang="0">
                  <a:pos x="110" y="236"/>
                </a:cxn>
                <a:cxn ang="0">
                  <a:pos x="107" y="239"/>
                </a:cxn>
                <a:cxn ang="0">
                  <a:pos x="103" y="243"/>
                </a:cxn>
                <a:cxn ang="0">
                  <a:pos x="95" y="254"/>
                </a:cxn>
                <a:cxn ang="0">
                  <a:pos x="92" y="268"/>
                </a:cxn>
                <a:cxn ang="0">
                  <a:pos x="95" y="268"/>
                </a:cxn>
                <a:cxn ang="0">
                  <a:pos x="95" y="288"/>
                </a:cxn>
                <a:cxn ang="0">
                  <a:pos x="91" y="297"/>
                </a:cxn>
                <a:cxn ang="0">
                  <a:pos x="87" y="304"/>
                </a:cxn>
                <a:cxn ang="0">
                  <a:pos x="74" y="320"/>
                </a:cxn>
                <a:cxn ang="0">
                  <a:pos x="63" y="324"/>
                </a:cxn>
                <a:cxn ang="0">
                  <a:pos x="62" y="347"/>
                </a:cxn>
                <a:cxn ang="0">
                  <a:pos x="59" y="358"/>
                </a:cxn>
                <a:cxn ang="0">
                  <a:pos x="57" y="365"/>
                </a:cxn>
                <a:cxn ang="0">
                  <a:pos x="38" y="379"/>
                </a:cxn>
                <a:cxn ang="0">
                  <a:pos x="23" y="401"/>
                </a:cxn>
                <a:cxn ang="0">
                  <a:pos x="21" y="428"/>
                </a:cxn>
                <a:cxn ang="0">
                  <a:pos x="23" y="461"/>
                </a:cxn>
                <a:cxn ang="0">
                  <a:pos x="9" y="485"/>
                </a:cxn>
                <a:cxn ang="0">
                  <a:pos x="0" y="496"/>
                </a:cxn>
                <a:cxn ang="0">
                  <a:pos x="0" y="497"/>
                </a:cxn>
                <a:cxn ang="0">
                  <a:pos x="1083" y="414"/>
                </a:cxn>
                <a:cxn ang="0">
                  <a:pos x="1083" y="411"/>
                </a:cxn>
                <a:cxn ang="0">
                  <a:pos x="1083" y="407"/>
                </a:cxn>
                <a:cxn ang="0">
                  <a:pos x="1084" y="379"/>
                </a:cxn>
                <a:cxn ang="0">
                  <a:pos x="1086" y="367"/>
                </a:cxn>
                <a:cxn ang="0">
                  <a:pos x="1105" y="347"/>
                </a:cxn>
                <a:cxn ang="0">
                  <a:pos x="1120" y="347"/>
                </a:cxn>
                <a:cxn ang="0">
                  <a:pos x="1136" y="333"/>
                </a:cxn>
                <a:cxn ang="0">
                  <a:pos x="1133" y="317"/>
                </a:cxn>
                <a:cxn ang="0">
                  <a:pos x="1147" y="297"/>
                </a:cxn>
                <a:cxn ang="0">
                  <a:pos x="1304" y="203"/>
                </a:cxn>
                <a:cxn ang="0">
                  <a:pos x="1327" y="189"/>
                </a:cxn>
                <a:cxn ang="0">
                  <a:pos x="1337" y="172"/>
                </a:cxn>
                <a:cxn ang="0">
                  <a:pos x="1355" y="143"/>
                </a:cxn>
                <a:cxn ang="0">
                  <a:pos x="1367" y="142"/>
                </a:cxn>
                <a:cxn ang="0">
                  <a:pos x="1381" y="163"/>
                </a:cxn>
                <a:cxn ang="0">
                  <a:pos x="1402" y="143"/>
                </a:cxn>
                <a:cxn ang="0">
                  <a:pos x="1427" y="115"/>
                </a:cxn>
                <a:cxn ang="0">
                  <a:pos x="1478" y="106"/>
                </a:cxn>
                <a:cxn ang="0">
                  <a:pos x="1481" y="86"/>
                </a:cxn>
                <a:cxn ang="0">
                  <a:pos x="1496" y="63"/>
                </a:cxn>
                <a:cxn ang="0">
                  <a:pos x="1513" y="53"/>
                </a:cxn>
                <a:cxn ang="0">
                  <a:pos x="1520" y="56"/>
                </a:cxn>
                <a:cxn ang="0">
                  <a:pos x="1520" y="0"/>
                </a:cxn>
                <a:cxn ang="0">
                  <a:pos x="898" y="66"/>
                </a:cxn>
              </a:cxnLst>
              <a:rect l="0" t="0" r="r" b="b"/>
              <a:pathLst>
                <a:path w="1520" h="497">
                  <a:moveTo>
                    <a:pt x="898" y="66"/>
                  </a:moveTo>
                  <a:lnTo>
                    <a:pt x="388" y="96"/>
                  </a:lnTo>
                  <a:lnTo>
                    <a:pt x="395" y="143"/>
                  </a:lnTo>
                  <a:lnTo>
                    <a:pt x="123" y="147"/>
                  </a:lnTo>
                  <a:lnTo>
                    <a:pt x="114" y="153"/>
                  </a:lnTo>
                  <a:lnTo>
                    <a:pt x="111" y="165"/>
                  </a:lnTo>
                  <a:lnTo>
                    <a:pt x="114" y="179"/>
                  </a:lnTo>
                  <a:lnTo>
                    <a:pt x="110" y="195"/>
                  </a:lnTo>
                  <a:lnTo>
                    <a:pt x="100" y="200"/>
                  </a:lnTo>
                  <a:lnTo>
                    <a:pt x="95" y="210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10" y="232"/>
                  </a:lnTo>
                  <a:lnTo>
                    <a:pt x="110" y="232"/>
                  </a:lnTo>
                  <a:lnTo>
                    <a:pt x="110" y="236"/>
                  </a:lnTo>
                  <a:lnTo>
                    <a:pt x="107" y="239"/>
                  </a:lnTo>
                  <a:lnTo>
                    <a:pt x="103" y="243"/>
                  </a:lnTo>
                  <a:lnTo>
                    <a:pt x="95" y="254"/>
                  </a:lnTo>
                  <a:lnTo>
                    <a:pt x="92" y="268"/>
                  </a:lnTo>
                  <a:lnTo>
                    <a:pt x="95" y="268"/>
                  </a:lnTo>
                  <a:lnTo>
                    <a:pt x="95" y="288"/>
                  </a:lnTo>
                  <a:lnTo>
                    <a:pt x="91" y="297"/>
                  </a:lnTo>
                  <a:lnTo>
                    <a:pt x="87" y="304"/>
                  </a:lnTo>
                  <a:lnTo>
                    <a:pt x="74" y="320"/>
                  </a:lnTo>
                  <a:lnTo>
                    <a:pt x="63" y="324"/>
                  </a:lnTo>
                  <a:lnTo>
                    <a:pt x="62" y="347"/>
                  </a:lnTo>
                  <a:lnTo>
                    <a:pt x="59" y="358"/>
                  </a:lnTo>
                  <a:lnTo>
                    <a:pt x="57" y="365"/>
                  </a:lnTo>
                  <a:lnTo>
                    <a:pt x="38" y="379"/>
                  </a:lnTo>
                  <a:lnTo>
                    <a:pt x="23" y="401"/>
                  </a:lnTo>
                  <a:lnTo>
                    <a:pt x="21" y="428"/>
                  </a:lnTo>
                  <a:lnTo>
                    <a:pt x="23" y="461"/>
                  </a:lnTo>
                  <a:lnTo>
                    <a:pt x="9" y="485"/>
                  </a:lnTo>
                  <a:lnTo>
                    <a:pt x="0" y="496"/>
                  </a:lnTo>
                  <a:lnTo>
                    <a:pt x="0" y="497"/>
                  </a:lnTo>
                  <a:lnTo>
                    <a:pt x="1083" y="414"/>
                  </a:lnTo>
                  <a:lnTo>
                    <a:pt x="1083" y="411"/>
                  </a:lnTo>
                  <a:lnTo>
                    <a:pt x="1083" y="407"/>
                  </a:lnTo>
                  <a:lnTo>
                    <a:pt x="1084" y="379"/>
                  </a:lnTo>
                  <a:lnTo>
                    <a:pt x="1086" y="367"/>
                  </a:lnTo>
                  <a:lnTo>
                    <a:pt x="1105" y="347"/>
                  </a:lnTo>
                  <a:lnTo>
                    <a:pt x="1120" y="347"/>
                  </a:lnTo>
                  <a:lnTo>
                    <a:pt x="1136" y="333"/>
                  </a:lnTo>
                  <a:lnTo>
                    <a:pt x="1133" y="317"/>
                  </a:lnTo>
                  <a:lnTo>
                    <a:pt x="1147" y="297"/>
                  </a:lnTo>
                  <a:lnTo>
                    <a:pt x="1304" y="203"/>
                  </a:lnTo>
                  <a:lnTo>
                    <a:pt x="1327" y="189"/>
                  </a:lnTo>
                  <a:lnTo>
                    <a:pt x="1337" y="172"/>
                  </a:lnTo>
                  <a:lnTo>
                    <a:pt x="1355" y="143"/>
                  </a:lnTo>
                  <a:lnTo>
                    <a:pt x="1367" y="142"/>
                  </a:lnTo>
                  <a:lnTo>
                    <a:pt x="1381" y="163"/>
                  </a:lnTo>
                  <a:lnTo>
                    <a:pt x="1402" y="143"/>
                  </a:lnTo>
                  <a:lnTo>
                    <a:pt x="1427" y="115"/>
                  </a:lnTo>
                  <a:lnTo>
                    <a:pt x="1478" y="106"/>
                  </a:lnTo>
                  <a:lnTo>
                    <a:pt x="1481" y="86"/>
                  </a:lnTo>
                  <a:lnTo>
                    <a:pt x="1496" y="63"/>
                  </a:lnTo>
                  <a:lnTo>
                    <a:pt x="1513" y="53"/>
                  </a:lnTo>
                  <a:lnTo>
                    <a:pt x="1520" y="56"/>
                  </a:lnTo>
                  <a:lnTo>
                    <a:pt x="1520" y="0"/>
                  </a:lnTo>
                  <a:lnTo>
                    <a:pt x="898" y="66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9" name="Freeform 98">
              <a:extLst>
                <a:ext uri="{FF2B5EF4-FFF2-40B4-BE49-F238E27FC236}">
                  <a16:creationId xmlns:a16="http://schemas.microsoft.com/office/drawing/2014/main" id="{DF3E1FBA-6904-1A90-6D29-119298999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525" y="3647473"/>
              <a:ext cx="1360480" cy="612688"/>
            </a:xfrm>
            <a:custGeom>
              <a:avLst/>
              <a:gdLst/>
              <a:ahLst/>
              <a:cxnLst>
                <a:cxn ang="0">
                  <a:pos x="1485" y="130"/>
                </a:cxn>
                <a:cxn ang="0">
                  <a:pos x="1465" y="176"/>
                </a:cxn>
                <a:cxn ang="0">
                  <a:pos x="1443" y="148"/>
                </a:cxn>
                <a:cxn ang="0">
                  <a:pos x="1393" y="140"/>
                </a:cxn>
                <a:cxn ang="0">
                  <a:pos x="1340" y="162"/>
                </a:cxn>
                <a:cxn ang="0">
                  <a:pos x="1324" y="149"/>
                </a:cxn>
                <a:cxn ang="0">
                  <a:pos x="1311" y="117"/>
                </a:cxn>
                <a:cxn ang="0">
                  <a:pos x="1307" y="83"/>
                </a:cxn>
                <a:cxn ang="0">
                  <a:pos x="1321" y="94"/>
                </a:cxn>
                <a:cxn ang="0">
                  <a:pos x="1346" y="134"/>
                </a:cxn>
                <a:cxn ang="0">
                  <a:pos x="1372" y="117"/>
                </a:cxn>
                <a:cxn ang="0">
                  <a:pos x="1415" y="99"/>
                </a:cxn>
                <a:cxn ang="0">
                  <a:pos x="1428" y="81"/>
                </a:cxn>
                <a:cxn ang="0">
                  <a:pos x="1420" y="73"/>
                </a:cxn>
                <a:cxn ang="0">
                  <a:pos x="1413" y="56"/>
                </a:cxn>
                <a:cxn ang="0">
                  <a:pos x="1451" y="52"/>
                </a:cxn>
                <a:cxn ang="0">
                  <a:pos x="1420" y="0"/>
                </a:cxn>
                <a:cxn ang="0">
                  <a:pos x="437" y="163"/>
                </a:cxn>
                <a:cxn ang="0">
                  <a:pos x="413" y="226"/>
                </a:cxn>
                <a:cxn ang="0">
                  <a:pos x="344" y="278"/>
                </a:cxn>
                <a:cxn ang="0">
                  <a:pos x="284" y="305"/>
                </a:cxn>
                <a:cxn ang="0">
                  <a:pos x="244" y="352"/>
                </a:cxn>
                <a:cxn ang="0">
                  <a:pos x="50" y="480"/>
                </a:cxn>
                <a:cxn ang="0">
                  <a:pos x="22" y="510"/>
                </a:cxn>
                <a:cxn ang="0">
                  <a:pos x="0" y="570"/>
                </a:cxn>
                <a:cxn ang="0">
                  <a:pos x="259" y="549"/>
                </a:cxn>
                <a:cxn ang="0">
                  <a:pos x="419" y="484"/>
                </a:cxn>
                <a:cxn ang="0">
                  <a:pos x="516" y="484"/>
                </a:cxn>
                <a:cxn ang="0">
                  <a:pos x="610" y="470"/>
                </a:cxn>
                <a:cxn ang="0">
                  <a:pos x="844" y="492"/>
                </a:cxn>
                <a:cxn ang="0">
                  <a:pos x="1141" y="650"/>
                </a:cxn>
                <a:cxn ang="0">
                  <a:pos x="1204" y="620"/>
                </a:cxn>
                <a:cxn ang="0">
                  <a:pos x="1243" y="517"/>
                </a:cxn>
                <a:cxn ang="0">
                  <a:pos x="1254" y="478"/>
                </a:cxn>
                <a:cxn ang="0">
                  <a:pos x="1256" y="458"/>
                </a:cxn>
                <a:cxn ang="0">
                  <a:pos x="1268" y="455"/>
                </a:cxn>
                <a:cxn ang="0">
                  <a:pos x="1307" y="459"/>
                </a:cxn>
                <a:cxn ang="0">
                  <a:pos x="1313" y="434"/>
                </a:cxn>
                <a:cxn ang="0">
                  <a:pos x="1350" y="431"/>
                </a:cxn>
                <a:cxn ang="0">
                  <a:pos x="1388" y="415"/>
                </a:cxn>
                <a:cxn ang="0">
                  <a:pos x="1418" y="416"/>
                </a:cxn>
                <a:cxn ang="0">
                  <a:pos x="1438" y="365"/>
                </a:cxn>
                <a:cxn ang="0">
                  <a:pos x="1440" y="351"/>
                </a:cxn>
                <a:cxn ang="0">
                  <a:pos x="1433" y="346"/>
                </a:cxn>
                <a:cxn ang="0">
                  <a:pos x="1414" y="353"/>
                </a:cxn>
                <a:cxn ang="0">
                  <a:pos x="1388" y="370"/>
                </a:cxn>
                <a:cxn ang="0">
                  <a:pos x="1317" y="376"/>
                </a:cxn>
                <a:cxn ang="0">
                  <a:pos x="1318" y="353"/>
                </a:cxn>
                <a:cxn ang="0">
                  <a:pos x="1363" y="359"/>
                </a:cxn>
                <a:cxn ang="0">
                  <a:pos x="1374" y="331"/>
                </a:cxn>
                <a:cxn ang="0">
                  <a:pos x="1389" y="306"/>
                </a:cxn>
                <a:cxn ang="0">
                  <a:pos x="1346" y="284"/>
                </a:cxn>
                <a:cxn ang="0">
                  <a:pos x="1302" y="262"/>
                </a:cxn>
                <a:cxn ang="0">
                  <a:pos x="1368" y="273"/>
                </a:cxn>
                <a:cxn ang="0">
                  <a:pos x="1360" y="251"/>
                </a:cxn>
                <a:cxn ang="0">
                  <a:pos x="1382" y="238"/>
                </a:cxn>
                <a:cxn ang="0">
                  <a:pos x="1407" y="267"/>
                </a:cxn>
                <a:cxn ang="0">
                  <a:pos x="1443" y="270"/>
                </a:cxn>
                <a:cxn ang="0">
                  <a:pos x="1471" y="245"/>
                </a:cxn>
                <a:cxn ang="0">
                  <a:pos x="1482" y="212"/>
                </a:cxn>
                <a:cxn ang="0">
                  <a:pos x="1501" y="204"/>
                </a:cxn>
                <a:cxn ang="0">
                  <a:pos x="1515" y="170"/>
                </a:cxn>
              </a:cxnLst>
              <a:rect l="0" t="0" r="r" b="b"/>
              <a:pathLst>
                <a:path w="1515" h="670">
                  <a:moveTo>
                    <a:pt x="1507" y="155"/>
                  </a:moveTo>
                  <a:lnTo>
                    <a:pt x="1499" y="144"/>
                  </a:lnTo>
                  <a:lnTo>
                    <a:pt x="1485" y="130"/>
                  </a:lnTo>
                  <a:lnTo>
                    <a:pt x="1475" y="130"/>
                  </a:lnTo>
                  <a:lnTo>
                    <a:pt x="1467" y="136"/>
                  </a:lnTo>
                  <a:lnTo>
                    <a:pt x="1465" y="176"/>
                  </a:lnTo>
                  <a:lnTo>
                    <a:pt x="1463" y="184"/>
                  </a:lnTo>
                  <a:lnTo>
                    <a:pt x="1451" y="174"/>
                  </a:lnTo>
                  <a:lnTo>
                    <a:pt x="1443" y="148"/>
                  </a:lnTo>
                  <a:lnTo>
                    <a:pt x="1438" y="130"/>
                  </a:lnTo>
                  <a:lnTo>
                    <a:pt x="1421" y="126"/>
                  </a:lnTo>
                  <a:lnTo>
                    <a:pt x="1393" y="140"/>
                  </a:lnTo>
                  <a:lnTo>
                    <a:pt x="1385" y="140"/>
                  </a:lnTo>
                  <a:lnTo>
                    <a:pt x="1358" y="147"/>
                  </a:lnTo>
                  <a:lnTo>
                    <a:pt x="1340" y="162"/>
                  </a:lnTo>
                  <a:lnTo>
                    <a:pt x="1327" y="179"/>
                  </a:lnTo>
                  <a:lnTo>
                    <a:pt x="1324" y="170"/>
                  </a:lnTo>
                  <a:lnTo>
                    <a:pt x="1324" y="149"/>
                  </a:lnTo>
                  <a:lnTo>
                    <a:pt x="1327" y="140"/>
                  </a:lnTo>
                  <a:lnTo>
                    <a:pt x="1315" y="126"/>
                  </a:lnTo>
                  <a:lnTo>
                    <a:pt x="1311" y="117"/>
                  </a:lnTo>
                  <a:lnTo>
                    <a:pt x="1307" y="104"/>
                  </a:lnTo>
                  <a:lnTo>
                    <a:pt x="1307" y="93"/>
                  </a:lnTo>
                  <a:lnTo>
                    <a:pt x="1307" y="83"/>
                  </a:lnTo>
                  <a:lnTo>
                    <a:pt x="1313" y="74"/>
                  </a:lnTo>
                  <a:lnTo>
                    <a:pt x="1317" y="74"/>
                  </a:lnTo>
                  <a:lnTo>
                    <a:pt x="1321" y="94"/>
                  </a:lnTo>
                  <a:lnTo>
                    <a:pt x="1327" y="119"/>
                  </a:lnTo>
                  <a:lnTo>
                    <a:pt x="1335" y="142"/>
                  </a:lnTo>
                  <a:lnTo>
                    <a:pt x="1346" y="134"/>
                  </a:lnTo>
                  <a:lnTo>
                    <a:pt x="1354" y="130"/>
                  </a:lnTo>
                  <a:lnTo>
                    <a:pt x="1367" y="122"/>
                  </a:lnTo>
                  <a:lnTo>
                    <a:pt x="1372" y="117"/>
                  </a:lnTo>
                  <a:lnTo>
                    <a:pt x="1390" y="109"/>
                  </a:lnTo>
                  <a:lnTo>
                    <a:pt x="1395" y="99"/>
                  </a:lnTo>
                  <a:lnTo>
                    <a:pt x="1415" y="99"/>
                  </a:lnTo>
                  <a:lnTo>
                    <a:pt x="1421" y="88"/>
                  </a:lnTo>
                  <a:lnTo>
                    <a:pt x="1428" y="81"/>
                  </a:lnTo>
                  <a:lnTo>
                    <a:pt x="1428" y="81"/>
                  </a:lnTo>
                  <a:lnTo>
                    <a:pt x="1421" y="74"/>
                  </a:lnTo>
                  <a:lnTo>
                    <a:pt x="1421" y="74"/>
                  </a:lnTo>
                  <a:lnTo>
                    <a:pt x="1420" y="73"/>
                  </a:lnTo>
                  <a:lnTo>
                    <a:pt x="1407" y="62"/>
                  </a:lnTo>
                  <a:lnTo>
                    <a:pt x="1407" y="56"/>
                  </a:lnTo>
                  <a:lnTo>
                    <a:pt x="1413" y="56"/>
                  </a:lnTo>
                  <a:lnTo>
                    <a:pt x="1436" y="65"/>
                  </a:lnTo>
                  <a:lnTo>
                    <a:pt x="1449" y="62"/>
                  </a:lnTo>
                  <a:lnTo>
                    <a:pt x="1451" y="52"/>
                  </a:lnTo>
                  <a:lnTo>
                    <a:pt x="1438" y="31"/>
                  </a:lnTo>
                  <a:lnTo>
                    <a:pt x="1431" y="18"/>
                  </a:lnTo>
                  <a:lnTo>
                    <a:pt x="1420" y="0"/>
                  </a:lnTo>
                  <a:lnTo>
                    <a:pt x="1014" y="81"/>
                  </a:lnTo>
                  <a:lnTo>
                    <a:pt x="722" y="127"/>
                  </a:lnTo>
                  <a:lnTo>
                    <a:pt x="437" y="163"/>
                  </a:lnTo>
                  <a:lnTo>
                    <a:pt x="437" y="219"/>
                  </a:lnTo>
                  <a:lnTo>
                    <a:pt x="430" y="216"/>
                  </a:lnTo>
                  <a:lnTo>
                    <a:pt x="413" y="226"/>
                  </a:lnTo>
                  <a:lnTo>
                    <a:pt x="398" y="249"/>
                  </a:lnTo>
                  <a:lnTo>
                    <a:pt x="395" y="269"/>
                  </a:lnTo>
                  <a:lnTo>
                    <a:pt x="344" y="278"/>
                  </a:lnTo>
                  <a:lnTo>
                    <a:pt x="319" y="306"/>
                  </a:lnTo>
                  <a:lnTo>
                    <a:pt x="298" y="326"/>
                  </a:lnTo>
                  <a:lnTo>
                    <a:pt x="284" y="305"/>
                  </a:lnTo>
                  <a:lnTo>
                    <a:pt x="272" y="306"/>
                  </a:lnTo>
                  <a:lnTo>
                    <a:pt x="254" y="335"/>
                  </a:lnTo>
                  <a:lnTo>
                    <a:pt x="244" y="352"/>
                  </a:lnTo>
                  <a:lnTo>
                    <a:pt x="221" y="366"/>
                  </a:lnTo>
                  <a:lnTo>
                    <a:pt x="64" y="460"/>
                  </a:lnTo>
                  <a:lnTo>
                    <a:pt x="50" y="480"/>
                  </a:lnTo>
                  <a:lnTo>
                    <a:pt x="53" y="496"/>
                  </a:lnTo>
                  <a:lnTo>
                    <a:pt x="37" y="510"/>
                  </a:lnTo>
                  <a:lnTo>
                    <a:pt x="22" y="510"/>
                  </a:lnTo>
                  <a:lnTo>
                    <a:pt x="3" y="530"/>
                  </a:lnTo>
                  <a:lnTo>
                    <a:pt x="1" y="542"/>
                  </a:lnTo>
                  <a:lnTo>
                    <a:pt x="0" y="570"/>
                  </a:lnTo>
                  <a:lnTo>
                    <a:pt x="0" y="574"/>
                  </a:lnTo>
                  <a:lnTo>
                    <a:pt x="0" y="577"/>
                  </a:lnTo>
                  <a:lnTo>
                    <a:pt x="259" y="549"/>
                  </a:lnTo>
                  <a:lnTo>
                    <a:pt x="336" y="489"/>
                  </a:lnTo>
                  <a:lnTo>
                    <a:pt x="383" y="484"/>
                  </a:lnTo>
                  <a:lnTo>
                    <a:pt x="419" y="484"/>
                  </a:lnTo>
                  <a:lnTo>
                    <a:pt x="472" y="492"/>
                  </a:lnTo>
                  <a:lnTo>
                    <a:pt x="499" y="489"/>
                  </a:lnTo>
                  <a:lnTo>
                    <a:pt x="516" y="484"/>
                  </a:lnTo>
                  <a:lnTo>
                    <a:pt x="538" y="470"/>
                  </a:lnTo>
                  <a:lnTo>
                    <a:pt x="572" y="464"/>
                  </a:lnTo>
                  <a:lnTo>
                    <a:pt x="610" y="470"/>
                  </a:lnTo>
                  <a:lnTo>
                    <a:pt x="638" y="484"/>
                  </a:lnTo>
                  <a:lnTo>
                    <a:pt x="660" y="528"/>
                  </a:lnTo>
                  <a:lnTo>
                    <a:pt x="844" y="492"/>
                  </a:lnTo>
                  <a:lnTo>
                    <a:pt x="1086" y="670"/>
                  </a:lnTo>
                  <a:lnTo>
                    <a:pt x="1130" y="652"/>
                  </a:lnTo>
                  <a:lnTo>
                    <a:pt x="1141" y="650"/>
                  </a:lnTo>
                  <a:lnTo>
                    <a:pt x="1179" y="645"/>
                  </a:lnTo>
                  <a:lnTo>
                    <a:pt x="1189" y="632"/>
                  </a:lnTo>
                  <a:lnTo>
                    <a:pt x="1204" y="620"/>
                  </a:lnTo>
                  <a:lnTo>
                    <a:pt x="1210" y="576"/>
                  </a:lnTo>
                  <a:lnTo>
                    <a:pt x="1221" y="545"/>
                  </a:lnTo>
                  <a:lnTo>
                    <a:pt x="1243" y="517"/>
                  </a:lnTo>
                  <a:lnTo>
                    <a:pt x="1260" y="501"/>
                  </a:lnTo>
                  <a:lnTo>
                    <a:pt x="1260" y="491"/>
                  </a:lnTo>
                  <a:lnTo>
                    <a:pt x="1254" y="478"/>
                  </a:lnTo>
                  <a:lnTo>
                    <a:pt x="1252" y="471"/>
                  </a:lnTo>
                  <a:lnTo>
                    <a:pt x="1256" y="464"/>
                  </a:lnTo>
                  <a:lnTo>
                    <a:pt x="1256" y="458"/>
                  </a:lnTo>
                  <a:lnTo>
                    <a:pt x="1260" y="451"/>
                  </a:lnTo>
                  <a:lnTo>
                    <a:pt x="1264" y="451"/>
                  </a:lnTo>
                  <a:lnTo>
                    <a:pt x="1268" y="455"/>
                  </a:lnTo>
                  <a:lnTo>
                    <a:pt x="1274" y="476"/>
                  </a:lnTo>
                  <a:lnTo>
                    <a:pt x="1293" y="467"/>
                  </a:lnTo>
                  <a:lnTo>
                    <a:pt x="1307" y="459"/>
                  </a:lnTo>
                  <a:lnTo>
                    <a:pt x="1307" y="451"/>
                  </a:lnTo>
                  <a:lnTo>
                    <a:pt x="1307" y="441"/>
                  </a:lnTo>
                  <a:lnTo>
                    <a:pt x="1313" y="434"/>
                  </a:lnTo>
                  <a:lnTo>
                    <a:pt x="1317" y="431"/>
                  </a:lnTo>
                  <a:lnTo>
                    <a:pt x="1324" y="439"/>
                  </a:lnTo>
                  <a:lnTo>
                    <a:pt x="1350" y="431"/>
                  </a:lnTo>
                  <a:lnTo>
                    <a:pt x="1367" y="421"/>
                  </a:lnTo>
                  <a:lnTo>
                    <a:pt x="1374" y="421"/>
                  </a:lnTo>
                  <a:lnTo>
                    <a:pt x="1388" y="415"/>
                  </a:lnTo>
                  <a:lnTo>
                    <a:pt x="1399" y="408"/>
                  </a:lnTo>
                  <a:lnTo>
                    <a:pt x="1399" y="403"/>
                  </a:lnTo>
                  <a:lnTo>
                    <a:pt x="1418" y="416"/>
                  </a:lnTo>
                  <a:lnTo>
                    <a:pt x="1426" y="398"/>
                  </a:lnTo>
                  <a:lnTo>
                    <a:pt x="1432" y="376"/>
                  </a:lnTo>
                  <a:lnTo>
                    <a:pt x="1438" y="365"/>
                  </a:lnTo>
                  <a:lnTo>
                    <a:pt x="1443" y="356"/>
                  </a:lnTo>
                  <a:lnTo>
                    <a:pt x="1443" y="356"/>
                  </a:lnTo>
                  <a:lnTo>
                    <a:pt x="1440" y="351"/>
                  </a:lnTo>
                  <a:lnTo>
                    <a:pt x="1436" y="348"/>
                  </a:lnTo>
                  <a:lnTo>
                    <a:pt x="1435" y="346"/>
                  </a:lnTo>
                  <a:lnTo>
                    <a:pt x="1433" y="346"/>
                  </a:lnTo>
                  <a:lnTo>
                    <a:pt x="1433" y="346"/>
                  </a:lnTo>
                  <a:lnTo>
                    <a:pt x="1422" y="351"/>
                  </a:lnTo>
                  <a:lnTo>
                    <a:pt x="1414" y="353"/>
                  </a:lnTo>
                  <a:lnTo>
                    <a:pt x="1410" y="360"/>
                  </a:lnTo>
                  <a:lnTo>
                    <a:pt x="1399" y="365"/>
                  </a:lnTo>
                  <a:lnTo>
                    <a:pt x="1388" y="370"/>
                  </a:lnTo>
                  <a:lnTo>
                    <a:pt x="1368" y="387"/>
                  </a:lnTo>
                  <a:lnTo>
                    <a:pt x="1354" y="387"/>
                  </a:lnTo>
                  <a:lnTo>
                    <a:pt x="1317" y="376"/>
                  </a:lnTo>
                  <a:lnTo>
                    <a:pt x="1313" y="367"/>
                  </a:lnTo>
                  <a:lnTo>
                    <a:pt x="1314" y="356"/>
                  </a:lnTo>
                  <a:lnTo>
                    <a:pt x="1318" y="353"/>
                  </a:lnTo>
                  <a:lnTo>
                    <a:pt x="1329" y="355"/>
                  </a:lnTo>
                  <a:lnTo>
                    <a:pt x="1339" y="356"/>
                  </a:lnTo>
                  <a:lnTo>
                    <a:pt x="1363" y="359"/>
                  </a:lnTo>
                  <a:lnTo>
                    <a:pt x="1374" y="351"/>
                  </a:lnTo>
                  <a:lnTo>
                    <a:pt x="1378" y="340"/>
                  </a:lnTo>
                  <a:lnTo>
                    <a:pt x="1374" y="331"/>
                  </a:lnTo>
                  <a:lnTo>
                    <a:pt x="1375" y="316"/>
                  </a:lnTo>
                  <a:lnTo>
                    <a:pt x="1379" y="316"/>
                  </a:lnTo>
                  <a:lnTo>
                    <a:pt x="1389" y="306"/>
                  </a:lnTo>
                  <a:lnTo>
                    <a:pt x="1388" y="295"/>
                  </a:lnTo>
                  <a:lnTo>
                    <a:pt x="1374" y="295"/>
                  </a:lnTo>
                  <a:lnTo>
                    <a:pt x="1346" y="284"/>
                  </a:lnTo>
                  <a:lnTo>
                    <a:pt x="1314" y="277"/>
                  </a:lnTo>
                  <a:lnTo>
                    <a:pt x="1302" y="270"/>
                  </a:lnTo>
                  <a:lnTo>
                    <a:pt x="1302" y="262"/>
                  </a:lnTo>
                  <a:lnTo>
                    <a:pt x="1321" y="262"/>
                  </a:lnTo>
                  <a:lnTo>
                    <a:pt x="1346" y="262"/>
                  </a:lnTo>
                  <a:lnTo>
                    <a:pt x="1368" y="273"/>
                  </a:lnTo>
                  <a:lnTo>
                    <a:pt x="1374" y="266"/>
                  </a:lnTo>
                  <a:lnTo>
                    <a:pt x="1367" y="256"/>
                  </a:lnTo>
                  <a:lnTo>
                    <a:pt x="1360" y="251"/>
                  </a:lnTo>
                  <a:lnTo>
                    <a:pt x="1357" y="242"/>
                  </a:lnTo>
                  <a:lnTo>
                    <a:pt x="1368" y="238"/>
                  </a:lnTo>
                  <a:lnTo>
                    <a:pt x="1382" y="238"/>
                  </a:lnTo>
                  <a:lnTo>
                    <a:pt x="1386" y="259"/>
                  </a:lnTo>
                  <a:lnTo>
                    <a:pt x="1395" y="267"/>
                  </a:lnTo>
                  <a:lnTo>
                    <a:pt x="1407" y="267"/>
                  </a:lnTo>
                  <a:lnTo>
                    <a:pt x="1411" y="262"/>
                  </a:lnTo>
                  <a:lnTo>
                    <a:pt x="1422" y="267"/>
                  </a:lnTo>
                  <a:lnTo>
                    <a:pt x="1443" y="270"/>
                  </a:lnTo>
                  <a:lnTo>
                    <a:pt x="1467" y="270"/>
                  </a:lnTo>
                  <a:lnTo>
                    <a:pt x="1471" y="263"/>
                  </a:lnTo>
                  <a:lnTo>
                    <a:pt x="1471" y="245"/>
                  </a:lnTo>
                  <a:lnTo>
                    <a:pt x="1476" y="238"/>
                  </a:lnTo>
                  <a:lnTo>
                    <a:pt x="1482" y="220"/>
                  </a:lnTo>
                  <a:lnTo>
                    <a:pt x="1482" y="212"/>
                  </a:lnTo>
                  <a:lnTo>
                    <a:pt x="1486" y="195"/>
                  </a:lnTo>
                  <a:lnTo>
                    <a:pt x="1496" y="195"/>
                  </a:lnTo>
                  <a:lnTo>
                    <a:pt x="1501" y="204"/>
                  </a:lnTo>
                  <a:lnTo>
                    <a:pt x="1513" y="195"/>
                  </a:lnTo>
                  <a:lnTo>
                    <a:pt x="1513" y="179"/>
                  </a:lnTo>
                  <a:lnTo>
                    <a:pt x="1515" y="170"/>
                  </a:lnTo>
                  <a:lnTo>
                    <a:pt x="1507" y="155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0" name="Freeform 99">
              <a:extLst>
                <a:ext uri="{FF2B5EF4-FFF2-40B4-BE49-F238E27FC236}">
                  <a16:creationId xmlns:a16="http://schemas.microsoft.com/office/drawing/2014/main" id="{89265D86-D14A-F429-27F2-79C053DE6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779" y="4150262"/>
              <a:ext cx="840534" cy="920407"/>
            </a:xfrm>
            <a:custGeom>
              <a:avLst/>
              <a:gdLst/>
              <a:ahLst/>
              <a:cxnLst>
                <a:cxn ang="0">
                  <a:pos x="906" y="578"/>
                </a:cxn>
                <a:cxn ang="0">
                  <a:pos x="892" y="533"/>
                </a:cxn>
                <a:cxn ang="0">
                  <a:pos x="882" y="508"/>
                </a:cxn>
                <a:cxn ang="0">
                  <a:pos x="852" y="490"/>
                </a:cxn>
                <a:cxn ang="0">
                  <a:pos x="842" y="460"/>
                </a:cxn>
                <a:cxn ang="0">
                  <a:pos x="810" y="414"/>
                </a:cxn>
                <a:cxn ang="0">
                  <a:pos x="767" y="376"/>
                </a:cxn>
                <a:cxn ang="0">
                  <a:pos x="684" y="292"/>
                </a:cxn>
                <a:cxn ang="0">
                  <a:pos x="563" y="186"/>
                </a:cxn>
                <a:cxn ang="0">
                  <a:pos x="519" y="126"/>
                </a:cxn>
                <a:cxn ang="0">
                  <a:pos x="437" y="75"/>
                </a:cxn>
                <a:cxn ang="0">
                  <a:pos x="452" y="39"/>
                </a:cxn>
                <a:cxn ang="0">
                  <a:pos x="481" y="8"/>
                </a:cxn>
                <a:cxn ang="0">
                  <a:pos x="226" y="28"/>
                </a:cxn>
                <a:cxn ang="0">
                  <a:pos x="14" y="111"/>
                </a:cxn>
                <a:cxn ang="0">
                  <a:pos x="119" y="500"/>
                </a:cxn>
                <a:cxn ang="0">
                  <a:pos x="179" y="614"/>
                </a:cxn>
                <a:cxn ang="0">
                  <a:pos x="187" y="669"/>
                </a:cxn>
                <a:cxn ang="0">
                  <a:pos x="177" y="722"/>
                </a:cxn>
                <a:cxn ang="0">
                  <a:pos x="175" y="802"/>
                </a:cxn>
                <a:cxn ang="0">
                  <a:pos x="177" y="855"/>
                </a:cxn>
                <a:cxn ang="0">
                  <a:pos x="194" y="898"/>
                </a:cxn>
                <a:cxn ang="0">
                  <a:pos x="241" y="993"/>
                </a:cxn>
                <a:cxn ang="0">
                  <a:pos x="785" y="1006"/>
                </a:cxn>
                <a:cxn ang="0">
                  <a:pos x="807" y="902"/>
                </a:cxn>
                <a:cxn ang="0">
                  <a:pos x="857" y="897"/>
                </a:cxn>
                <a:cxn ang="0">
                  <a:pos x="860" y="876"/>
                </a:cxn>
                <a:cxn ang="0">
                  <a:pos x="848" y="868"/>
                </a:cxn>
                <a:cxn ang="0">
                  <a:pos x="843" y="863"/>
                </a:cxn>
                <a:cxn ang="0">
                  <a:pos x="836" y="855"/>
                </a:cxn>
                <a:cxn ang="0">
                  <a:pos x="849" y="852"/>
                </a:cxn>
                <a:cxn ang="0">
                  <a:pos x="856" y="833"/>
                </a:cxn>
                <a:cxn ang="0">
                  <a:pos x="850" y="825"/>
                </a:cxn>
                <a:cxn ang="0">
                  <a:pos x="884" y="786"/>
                </a:cxn>
                <a:cxn ang="0">
                  <a:pos x="873" y="775"/>
                </a:cxn>
                <a:cxn ang="0">
                  <a:pos x="875" y="770"/>
                </a:cxn>
                <a:cxn ang="0">
                  <a:pos x="880" y="762"/>
                </a:cxn>
                <a:cxn ang="0">
                  <a:pos x="880" y="702"/>
                </a:cxn>
                <a:cxn ang="0">
                  <a:pos x="893" y="704"/>
                </a:cxn>
                <a:cxn ang="0">
                  <a:pos x="906" y="700"/>
                </a:cxn>
                <a:cxn ang="0">
                  <a:pos x="900" y="693"/>
                </a:cxn>
                <a:cxn ang="0">
                  <a:pos x="886" y="682"/>
                </a:cxn>
                <a:cxn ang="0">
                  <a:pos x="911" y="671"/>
                </a:cxn>
                <a:cxn ang="0">
                  <a:pos x="899" y="655"/>
                </a:cxn>
                <a:cxn ang="0">
                  <a:pos x="895" y="639"/>
                </a:cxn>
                <a:cxn ang="0">
                  <a:pos x="925" y="636"/>
                </a:cxn>
                <a:cxn ang="0">
                  <a:pos x="934" y="604"/>
                </a:cxn>
              </a:cxnLst>
              <a:rect l="0" t="0" r="r" b="b"/>
              <a:pathLst>
                <a:path w="934" h="1006">
                  <a:moveTo>
                    <a:pt x="924" y="596"/>
                  </a:moveTo>
                  <a:lnTo>
                    <a:pt x="911" y="589"/>
                  </a:lnTo>
                  <a:lnTo>
                    <a:pt x="906" y="578"/>
                  </a:lnTo>
                  <a:lnTo>
                    <a:pt x="906" y="559"/>
                  </a:lnTo>
                  <a:lnTo>
                    <a:pt x="906" y="551"/>
                  </a:lnTo>
                  <a:lnTo>
                    <a:pt x="892" y="533"/>
                  </a:lnTo>
                  <a:lnTo>
                    <a:pt x="882" y="522"/>
                  </a:lnTo>
                  <a:lnTo>
                    <a:pt x="882" y="514"/>
                  </a:lnTo>
                  <a:lnTo>
                    <a:pt x="882" y="508"/>
                  </a:lnTo>
                  <a:lnTo>
                    <a:pt x="868" y="500"/>
                  </a:lnTo>
                  <a:lnTo>
                    <a:pt x="859" y="490"/>
                  </a:lnTo>
                  <a:lnTo>
                    <a:pt x="852" y="490"/>
                  </a:lnTo>
                  <a:lnTo>
                    <a:pt x="848" y="485"/>
                  </a:lnTo>
                  <a:lnTo>
                    <a:pt x="842" y="471"/>
                  </a:lnTo>
                  <a:lnTo>
                    <a:pt x="842" y="460"/>
                  </a:lnTo>
                  <a:lnTo>
                    <a:pt x="834" y="446"/>
                  </a:lnTo>
                  <a:lnTo>
                    <a:pt x="817" y="423"/>
                  </a:lnTo>
                  <a:lnTo>
                    <a:pt x="810" y="414"/>
                  </a:lnTo>
                  <a:lnTo>
                    <a:pt x="798" y="403"/>
                  </a:lnTo>
                  <a:lnTo>
                    <a:pt x="784" y="390"/>
                  </a:lnTo>
                  <a:lnTo>
                    <a:pt x="767" y="376"/>
                  </a:lnTo>
                  <a:lnTo>
                    <a:pt x="738" y="360"/>
                  </a:lnTo>
                  <a:lnTo>
                    <a:pt x="712" y="328"/>
                  </a:lnTo>
                  <a:lnTo>
                    <a:pt x="684" y="292"/>
                  </a:lnTo>
                  <a:lnTo>
                    <a:pt x="663" y="272"/>
                  </a:lnTo>
                  <a:lnTo>
                    <a:pt x="585" y="214"/>
                  </a:lnTo>
                  <a:lnTo>
                    <a:pt x="563" y="186"/>
                  </a:lnTo>
                  <a:lnTo>
                    <a:pt x="540" y="163"/>
                  </a:lnTo>
                  <a:lnTo>
                    <a:pt x="530" y="142"/>
                  </a:lnTo>
                  <a:lnTo>
                    <a:pt x="519" y="126"/>
                  </a:lnTo>
                  <a:lnTo>
                    <a:pt x="502" y="111"/>
                  </a:lnTo>
                  <a:lnTo>
                    <a:pt x="448" y="89"/>
                  </a:lnTo>
                  <a:lnTo>
                    <a:pt x="437" y="75"/>
                  </a:lnTo>
                  <a:lnTo>
                    <a:pt x="429" y="63"/>
                  </a:lnTo>
                  <a:lnTo>
                    <a:pt x="429" y="51"/>
                  </a:lnTo>
                  <a:lnTo>
                    <a:pt x="452" y="39"/>
                  </a:lnTo>
                  <a:lnTo>
                    <a:pt x="469" y="24"/>
                  </a:lnTo>
                  <a:lnTo>
                    <a:pt x="478" y="17"/>
                  </a:lnTo>
                  <a:lnTo>
                    <a:pt x="481" y="8"/>
                  </a:lnTo>
                  <a:lnTo>
                    <a:pt x="483" y="0"/>
                  </a:lnTo>
                  <a:lnTo>
                    <a:pt x="485" y="0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0" y="46"/>
                  </a:lnTo>
                  <a:lnTo>
                    <a:pt x="14" y="111"/>
                  </a:lnTo>
                  <a:lnTo>
                    <a:pt x="54" y="271"/>
                  </a:lnTo>
                  <a:lnTo>
                    <a:pt x="107" y="458"/>
                  </a:lnTo>
                  <a:lnTo>
                    <a:pt x="119" y="500"/>
                  </a:lnTo>
                  <a:lnTo>
                    <a:pt x="154" y="566"/>
                  </a:lnTo>
                  <a:lnTo>
                    <a:pt x="176" y="596"/>
                  </a:lnTo>
                  <a:lnTo>
                    <a:pt x="179" y="614"/>
                  </a:lnTo>
                  <a:lnTo>
                    <a:pt x="183" y="639"/>
                  </a:lnTo>
                  <a:lnTo>
                    <a:pt x="195" y="648"/>
                  </a:lnTo>
                  <a:lnTo>
                    <a:pt x="187" y="669"/>
                  </a:lnTo>
                  <a:lnTo>
                    <a:pt x="166" y="684"/>
                  </a:lnTo>
                  <a:lnTo>
                    <a:pt x="180" y="697"/>
                  </a:lnTo>
                  <a:lnTo>
                    <a:pt x="177" y="722"/>
                  </a:lnTo>
                  <a:lnTo>
                    <a:pt x="166" y="729"/>
                  </a:lnTo>
                  <a:lnTo>
                    <a:pt x="166" y="759"/>
                  </a:lnTo>
                  <a:lnTo>
                    <a:pt x="175" y="802"/>
                  </a:lnTo>
                  <a:lnTo>
                    <a:pt x="183" y="819"/>
                  </a:lnTo>
                  <a:lnTo>
                    <a:pt x="188" y="847"/>
                  </a:lnTo>
                  <a:lnTo>
                    <a:pt x="177" y="855"/>
                  </a:lnTo>
                  <a:lnTo>
                    <a:pt x="175" y="863"/>
                  </a:lnTo>
                  <a:lnTo>
                    <a:pt x="180" y="884"/>
                  </a:lnTo>
                  <a:lnTo>
                    <a:pt x="194" y="898"/>
                  </a:lnTo>
                  <a:lnTo>
                    <a:pt x="209" y="925"/>
                  </a:lnTo>
                  <a:lnTo>
                    <a:pt x="213" y="933"/>
                  </a:lnTo>
                  <a:lnTo>
                    <a:pt x="241" y="993"/>
                  </a:lnTo>
                  <a:lnTo>
                    <a:pt x="744" y="962"/>
                  </a:lnTo>
                  <a:lnTo>
                    <a:pt x="750" y="1006"/>
                  </a:lnTo>
                  <a:lnTo>
                    <a:pt x="785" y="1006"/>
                  </a:lnTo>
                  <a:lnTo>
                    <a:pt x="774" y="898"/>
                  </a:lnTo>
                  <a:lnTo>
                    <a:pt x="771" y="898"/>
                  </a:lnTo>
                  <a:lnTo>
                    <a:pt x="807" y="902"/>
                  </a:lnTo>
                  <a:lnTo>
                    <a:pt x="850" y="911"/>
                  </a:lnTo>
                  <a:lnTo>
                    <a:pt x="857" y="897"/>
                  </a:lnTo>
                  <a:lnTo>
                    <a:pt x="857" y="897"/>
                  </a:lnTo>
                  <a:lnTo>
                    <a:pt x="861" y="877"/>
                  </a:lnTo>
                  <a:lnTo>
                    <a:pt x="861" y="877"/>
                  </a:lnTo>
                  <a:lnTo>
                    <a:pt x="860" y="876"/>
                  </a:lnTo>
                  <a:lnTo>
                    <a:pt x="859" y="875"/>
                  </a:lnTo>
                  <a:lnTo>
                    <a:pt x="859" y="875"/>
                  </a:lnTo>
                  <a:lnTo>
                    <a:pt x="848" y="868"/>
                  </a:lnTo>
                  <a:lnTo>
                    <a:pt x="848" y="868"/>
                  </a:lnTo>
                  <a:lnTo>
                    <a:pt x="845" y="866"/>
                  </a:lnTo>
                  <a:lnTo>
                    <a:pt x="843" y="863"/>
                  </a:lnTo>
                  <a:lnTo>
                    <a:pt x="838" y="858"/>
                  </a:lnTo>
                  <a:lnTo>
                    <a:pt x="838" y="858"/>
                  </a:lnTo>
                  <a:lnTo>
                    <a:pt x="836" y="855"/>
                  </a:lnTo>
                  <a:lnTo>
                    <a:pt x="836" y="854"/>
                  </a:lnTo>
                  <a:lnTo>
                    <a:pt x="838" y="852"/>
                  </a:lnTo>
                  <a:lnTo>
                    <a:pt x="849" y="852"/>
                  </a:lnTo>
                  <a:lnTo>
                    <a:pt x="863" y="852"/>
                  </a:lnTo>
                  <a:lnTo>
                    <a:pt x="863" y="852"/>
                  </a:lnTo>
                  <a:lnTo>
                    <a:pt x="856" y="833"/>
                  </a:lnTo>
                  <a:lnTo>
                    <a:pt x="856" y="833"/>
                  </a:lnTo>
                  <a:lnTo>
                    <a:pt x="852" y="826"/>
                  </a:lnTo>
                  <a:lnTo>
                    <a:pt x="850" y="825"/>
                  </a:lnTo>
                  <a:lnTo>
                    <a:pt x="867" y="820"/>
                  </a:lnTo>
                  <a:lnTo>
                    <a:pt x="875" y="811"/>
                  </a:lnTo>
                  <a:lnTo>
                    <a:pt x="884" y="786"/>
                  </a:lnTo>
                  <a:lnTo>
                    <a:pt x="873" y="780"/>
                  </a:lnTo>
                  <a:lnTo>
                    <a:pt x="873" y="780"/>
                  </a:lnTo>
                  <a:lnTo>
                    <a:pt x="873" y="775"/>
                  </a:lnTo>
                  <a:lnTo>
                    <a:pt x="873" y="775"/>
                  </a:lnTo>
                  <a:lnTo>
                    <a:pt x="873" y="772"/>
                  </a:lnTo>
                  <a:lnTo>
                    <a:pt x="875" y="770"/>
                  </a:lnTo>
                  <a:lnTo>
                    <a:pt x="875" y="770"/>
                  </a:lnTo>
                  <a:lnTo>
                    <a:pt x="878" y="766"/>
                  </a:lnTo>
                  <a:lnTo>
                    <a:pt x="880" y="762"/>
                  </a:lnTo>
                  <a:lnTo>
                    <a:pt x="881" y="748"/>
                  </a:lnTo>
                  <a:lnTo>
                    <a:pt x="882" y="719"/>
                  </a:lnTo>
                  <a:lnTo>
                    <a:pt x="880" y="702"/>
                  </a:lnTo>
                  <a:lnTo>
                    <a:pt x="880" y="702"/>
                  </a:lnTo>
                  <a:lnTo>
                    <a:pt x="893" y="704"/>
                  </a:lnTo>
                  <a:lnTo>
                    <a:pt x="893" y="704"/>
                  </a:lnTo>
                  <a:lnTo>
                    <a:pt x="903" y="707"/>
                  </a:lnTo>
                  <a:lnTo>
                    <a:pt x="903" y="707"/>
                  </a:lnTo>
                  <a:lnTo>
                    <a:pt x="906" y="700"/>
                  </a:lnTo>
                  <a:lnTo>
                    <a:pt x="906" y="700"/>
                  </a:lnTo>
                  <a:lnTo>
                    <a:pt x="906" y="697"/>
                  </a:lnTo>
                  <a:lnTo>
                    <a:pt x="900" y="693"/>
                  </a:lnTo>
                  <a:lnTo>
                    <a:pt x="900" y="693"/>
                  </a:lnTo>
                  <a:lnTo>
                    <a:pt x="886" y="682"/>
                  </a:lnTo>
                  <a:lnTo>
                    <a:pt x="886" y="682"/>
                  </a:lnTo>
                  <a:lnTo>
                    <a:pt x="880" y="671"/>
                  </a:lnTo>
                  <a:lnTo>
                    <a:pt x="889" y="671"/>
                  </a:lnTo>
                  <a:lnTo>
                    <a:pt x="911" y="671"/>
                  </a:lnTo>
                  <a:lnTo>
                    <a:pt x="916" y="658"/>
                  </a:lnTo>
                  <a:lnTo>
                    <a:pt x="916" y="658"/>
                  </a:lnTo>
                  <a:lnTo>
                    <a:pt x="899" y="655"/>
                  </a:lnTo>
                  <a:lnTo>
                    <a:pt x="899" y="655"/>
                  </a:lnTo>
                  <a:lnTo>
                    <a:pt x="889" y="647"/>
                  </a:lnTo>
                  <a:lnTo>
                    <a:pt x="895" y="639"/>
                  </a:lnTo>
                  <a:lnTo>
                    <a:pt x="899" y="641"/>
                  </a:lnTo>
                  <a:lnTo>
                    <a:pt x="918" y="641"/>
                  </a:lnTo>
                  <a:lnTo>
                    <a:pt x="925" y="636"/>
                  </a:lnTo>
                  <a:lnTo>
                    <a:pt x="925" y="623"/>
                  </a:lnTo>
                  <a:lnTo>
                    <a:pt x="925" y="614"/>
                  </a:lnTo>
                  <a:lnTo>
                    <a:pt x="934" y="604"/>
                  </a:lnTo>
                  <a:lnTo>
                    <a:pt x="934" y="601"/>
                  </a:lnTo>
                  <a:lnTo>
                    <a:pt x="924" y="596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1" name="Freeform 100">
              <a:extLst>
                <a:ext uri="{FF2B5EF4-FFF2-40B4-BE49-F238E27FC236}">
                  <a16:creationId xmlns:a16="http://schemas.microsoft.com/office/drawing/2014/main" id="{1FEF099F-85FA-CED3-9784-77F6656697A6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4263" y="3125450"/>
              <a:ext cx="1228473" cy="706103"/>
            </a:xfrm>
            <a:custGeom>
              <a:avLst/>
              <a:gdLst/>
              <a:ahLst/>
              <a:cxnLst>
                <a:cxn ang="0">
                  <a:pos x="931" y="652"/>
                </a:cxn>
                <a:cxn ang="0">
                  <a:pos x="1368" y="562"/>
                </a:cxn>
                <a:cxn ang="0">
                  <a:pos x="1352" y="515"/>
                </a:cxn>
                <a:cxn ang="0">
                  <a:pos x="1317" y="479"/>
                </a:cxn>
                <a:cxn ang="0">
                  <a:pos x="1278" y="461"/>
                </a:cxn>
                <a:cxn ang="0">
                  <a:pos x="1255" y="434"/>
                </a:cxn>
                <a:cxn ang="0">
                  <a:pos x="1234" y="400"/>
                </a:cxn>
                <a:cxn ang="0">
                  <a:pos x="1239" y="379"/>
                </a:cxn>
                <a:cxn ang="0">
                  <a:pos x="1257" y="369"/>
                </a:cxn>
                <a:cxn ang="0">
                  <a:pos x="1231" y="350"/>
                </a:cxn>
                <a:cxn ang="0">
                  <a:pos x="1164" y="301"/>
                </a:cxn>
                <a:cxn ang="0">
                  <a:pos x="1182" y="303"/>
                </a:cxn>
                <a:cxn ang="0">
                  <a:pos x="1220" y="328"/>
                </a:cxn>
                <a:cxn ang="0">
                  <a:pos x="1238" y="314"/>
                </a:cxn>
                <a:cxn ang="0">
                  <a:pos x="1238" y="269"/>
                </a:cxn>
                <a:cxn ang="0">
                  <a:pos x="1181" y="249"/>
                </a:cxn>
                <a:cxn ang="0">
                  <a:pos x="1160" y="230"/>
                </a:cxn>
                <a:cxn ang="0">
                  <a:pos x="1138" y="237"/>
                </a:cxn>
                <a:cxn ang="0">
                  <a:pos x="1094" y="210"/>
                </a:cxn>
                <a:cxn ang="0">
                  <a:pos x="1058" y="208"/>
                </a:cxn>
                <a:cxn ang="0">
                  <a:pos x="1035" y="201"/>
                </a:cxn>
                <a:cxn ang="0">
                  <a:pos x="1051" y="137"/>
                </a:cxn>
                <a:cxn ang="0">
                  <a:pos x="1056" y="97"/>
                </a:cxn>
                <a:cxn ang="0">
                  <a:pos x="1008" y="57"/>
                </a:cxn>
                <a:cxn ang="0">
                  <a:pos x="940" y="29"/>
                </a:cxn>
                <a:cxn ang="0">
                  <a:pos x="909" y="46"/>
                </a:cxn>
                <a:cxn ang="0">
                  <a:pos x="833" y="0"/>
                </a:cxn>
                <a:cxn ang="0">
                  <a:pos x="822" y="85"/>
                </a:cxn>
                <a:cxn ang="0">
                  <a:pos x="794" y="119"/>
                </a:cxn>
                <a:cxn ang="0">
                  <a:pos x="758" y="162"/>
                </a:cxn>
                <a:cxn ang="0">
                  <a:pos x="741" y="156"/>
                </a:cxn>
                <a:cxn ang="0">
                  <a:pos x="722" y="201"/>
                </a:cxn>
                <a:cxn ang="0">
                  <a:pos x="700" y="255"/>
                </a:cxn>
                <a:cxn ang="0">
                  <a:pos x="661" y="242"/>
                </a:cxn>
                <a:cxn ang="0">
                  <a:pos x="633" y="267"/>
                </a:cxn>
                <a:cxn ang="0">
                  <a:pos x="597" y="379"/>
                </a:cxn>
                <a:cxn ang="0">
                  <a:pos x="566" y="436"/>
                </a:cxn>
                <a:cxn ang="0">
                  <a:pos x="551" y="489"/>
                </a:cxn>
                <a:cxn ang="0">
                  <a:pos x="448" y="559"/>
                </a:cxn>
                <a:cxn ang="0">
                  <a:pos x="382" y="558"/>
                </a:cxn>
                <a:cxn ang="0">
                  <a:pos x="337" y="595"/>
                </a:cxn>
                <a:cxn ang="0">
                  <a:pos x="275" y="554"/>
                </a:cxn>
                <a:cxn ang="0">
                  <a:pos x="257" y="539"/>
                </a:cxn>
                <a:cxn ang="0">
                  <a:pos x="237" y="571"/>
                </a:cxn>
                <a:cxn ang="0">
                  <a:pos x="156" y="626"/>
                </a:cxn>
                <a:cxn ang="0">
                  <a:pos x="118" y="700"/>
                </a:cxn>
                <a:cxn ang="0">
                  <a:pos x="85" y="718"/>
                </a:cxn>
                <a:cxn ang="0">
                  <a:pos x="33" y="754"/>
                </a:cxn>
                <a:cxn ang="0">
                  <a:pos x="354" y="734"/>
                </a:cxn>
              </a:cxnLst>
              <a:rect l="0" t="0" r="r" b="b"/>
              <a:pathLst>
                <a:path w="1368" h="772">
                  <a:moveTo>
                    <a:pt x="639" y="698"/>
                  </a:moveTo>
                  <a:lnTo>
                    <a:pt x="931" y="652"/>
                  </a:lnTo>
                  <a:lnTo>
                    <a:pt x="1337" y="571"/>
                  </a:lnTo>
                  <a:lnTo>
                    <a:pt x="1368" y="562"/>
                  </a:lnTo>
                  <a:lnTo>
                    <a:pt x="1363" y="541"/>
                  </a:lnTo>
                  <a:lnTo>
                    <a:pt x="1352" y="515"/>
                  </a:lnTo>
                  <a:lnTo>
                    <a:pt x="1337" y="494"/>
                  </a:lnTo>
                  <a:lnTo>
                    <a:pt x="1317" y="479"/>
                  </a:lnTo>
                  <a:lnTo>
                    <a:pt x="1302" y="476"/>
                  </a:lnTo>
                  <a:lnTo>
                    <a:pt x="1278" y="461"/>
                  </a:lnTo>
                  <a:lnTo>
                    <a:pt x="1269" y="446"/>
                  </a:lnTo>
                  <a:lnTo>
                    <a:pt x="1255" y="434"/>
                  </a:lnTo>
                  <a:lnTo>
                    <a:pt x="1241" y="412"/>
                  </a:lnTo>
                  <a:lnTo>
                    <a:pt x="1234" y="400"/>
                  </a:lnTo>
                  <a:lnTo>
                    <a:pt x="1231" y="386"/>
                  </a:lnTo>
                  <a:lnTo>
                    <a:pt x="1239" y="379"/>
                  </a:lnTo>
                  <a:lnTo>
                    <a:pt x="1263" y="386"/>
                  </a:lnTo>
                  <a:lnTo>
                    <a:pt x="1257" y="369"/>
                  </a:lnTo>
                  <a:lnTo>
                    <a:pt x="1248" y="357"/>
                  </a:lnTo>
                  <a:lnTo>
                    <a:pt x="1231" y="350"/>
                  </a:lnTo>
                  <a:lnTo>
                    <a:pt x="1187" y="333"/>
                  </a:lnTo>
                  <a:lnTo>
                    <a:pt x="1164" y="301"/>
                  </a:lnTo>
                  <a:lnTo>
                    <a:pt x="1164" y="296"/>
                  </a:lnTo>
                  <a:lnTo>
                    <a:pt x="1182" y="303"/>
                  </a:lnTo>
                  <a:lnTo>
                    <a:pt x="1207" y="314"/>
                  </a:lnTo>
                  <a:lnTo>
                    <a:pt x="1220" y="328"/>
                  </a:lnTo>
                  <a:lnTo>
                    <a:pt x="1253" y="330"/>
                  </a:lnTo>
                  <a:lnTo>
                    <a:pt x="1238" y="314"/>
                  </a:lnTo>
                  <a:lnTo>
                    <a:pt x="1235" y="287"/>
                  </a:lnTo>
                  <a:lnTo>
                    <a:pt x="1238" y="269"/>
                  </a:lnTo>
                  <a:lnTo>
                    <a:pt x="1220" y="271"/>
                  </a:lnTo>
                  <a:lnTo>
                    <a:pt x="1181" y="249"/>
                  </a:lnTo>
                  <a:lnTo>
                    <a:pt x="1169" y="232"/>
                  </a:lnTo>
                  <a:lnTo>
                    <a:pt x="1160" y="230"/>
                  </a:lnTo>
                  <a:lnTo>
                    <a:pt x="1156" y="240"/>
                  </a:lnTo>
                  <a:lnTo>
                    <a:pt x="1138" y="237"/>
                  </a:lnTo>
                  <a:lnTo>
                    <a:pt x="1114" y="222"/>
                  </a:lnTo>
                  <a:lnTo>
                    <a:pt x="1094" y="210"/>
                  </a:lnTo>
                  <a:lnTo>
                    <a:pt x="1076" y="204"/>
                  </a:lnTo>
                  <a:lnTo>
                    <a:pt x="1058" y="208"/>
                  </a:lnTo>
                  <a:lnTo>
                    <a:pt x="1047" y="210"/>
                  </a:lnTo>
                  <a:lnTo>
                    <a:pt x="1035" y="201"/>
                  </a:lnTo>
                  <a:lnTo>
                    <a:pt x="1031" y="142"/>
                  </a:lnTo>
                  <a:lnTo>
                    <a:pt x="1051" y="137"/>
                  </a:lnTo>
                  <a:lnTo>
                    <a:pt x="1062" y="117"/>
                  </a:lnTo>
                  <a:lnTo>
                    <a:pt x="1056" y="97"/>
                  </a:lnTo>
                  <a:lnTo>
                    <a:pt x="1033" y="81"/>
                  </a:lnTo>
                  <a:lnTo>
                    <a:pt x="1008" y="57"/>
                  </a:lnTo>
                  <a:lnTo>
                    <a:pt x="951" y="25"/>
                  </a:lnTo>
                  <a:lnTo>
                    <a:pt x="940" y="29"/>
                  </a:lnTo>
                  <a:lnTo>
                    <a:pt x="926" y="46"/>
                  </a:lnTo>
                  <a:lnTo>
                    <a:pt x="909" y="46"/>
                  </a:lnTo>
                  <a:lnTo>
                    <a:pt x="884" y="31"/>
                  </a:lnTo>
                  <a:lnTo>
                    <a:pt x="833" y="0"/>
                  </a:lnTo>
                  <a:lnTo>
                    <a:pt x="830" y="47"/>
                  </a:lnTo>
                  <a:lnTo>
                    <a:pt x="822" y="85"/>
                  </a:lnTo>
                  <a:lnTo>
                    <a:pt x="811" y="104"/>
                  </a:lnTo>
                  <a:lnTo>
                    <a:pt x="794" y="119"/>
                  </a:lnTo>
                  <a:lnTo>
                    <a:pt x="766" y="168"/>
                  </a:lnTo>
                  <a:lnTo>
                    <a:pt x="758" y="162"/>
                  </a:lnTo>
                  <a:lnTo>
                    <a:pt x="745" y="156"/>
                  </a:lnTo>
                  <a:lnTo>
                    <a:pt x="741" y="156"/>
                  </a:lnTo>
                  <a:lnTo>
                    <a:pt x="733" y="179"/>
                  </a:lnTo>
                  <a:lnTo>
                    <a:pt x="722" y="201"/>
                  </a:lnTo>
                  <a:lnTo>
                    <a:pt x="708" y="243"/>
                  </a:lnTo>
                  <a:lnTo>
                    <a:pt x="700" y="255"/>
                  </a:lnTo>
                  <a:lnTo>
                    <a:pt x="688" y="253"/>
                  </a:lnTo>
                  <a:lnTo>
                    <a:pt x="661" y="242"/>
                  </a:lnTo>
                  <a:lnTo>
                    <a:pt x="637" y="228"/>
                  </a:lnTo>
                  <a:lnTo>
                    <a:pt x="633" y="267"/>
                  </a:lnTo>
                  <a:lnTo>
                    <a:pt x="618" y="332"/>
                  </a:lnTo>
                  <a:lnTo>
                    <a:pt x="597" y="379"/>
                  </a:lnTo>
                  <a:lnTo>
                    <a:pt x="571" y="407"/>
                  </a:lnTo>
                  <a:lnTo>
                    <a:pt x="566" y="436"/>
                  </a:lnTo>
                  <a:lnTo>
                    <a:pt x="571" y="475"/>
                  </a:lnTo>
                  <a:lnTo>
                    <a:pt x="551" y="489"/>
                  </a:lnTo>
                  <a:lnTo>
                    <a:pt x="494" y="530"/>
                  </a:lnTo>
                  <a:lnTo>
                    <a:pt x="448" y="559"/>
                  </a:lnTo>
                  <a:lnTo>
                    <a:pt x="403" y="571"/>
                  </a:lnTo>
                  <a:lnTo>
                    <a:pt x="382" y="558"/>
                  </a:lnTo>
                  <a:lnTo>
                    <a:pt x="347" y="594"/>
                  </a:lnTo>
                  <a:lnTo>
                    <a:pt x="337" y="595"/>
                  </a:lnTo>
                  <a:lnTo>
                    <a:pt x="311" y="579"/>
                  </a:lnTo>
                  <a:lnTo>
                    <a:pt x="275" y="554"/>
                  </a:lnTo>
                  <a:lnTo>
                    <a:pt x="268" y="539"/>
                  </a:lnTo>
                  <a:lnTo>
                    <a:pt x="257" y="539"/>
                  </a:lnTo>
                  <a:lnTo>
                    <a:pt x="249" y="546"/>
                  </a:lnTo>
                  <a:lnTo>
                    <a:pt x="237" y="571"/>
                  </a:lnTo>
                  <a:lnTo>
                    <a:pt x="211" y="602"/>
                  </a:lnTo>
                  <a:lnTo>
                    <a:pt x="156" y="626"/>
                  </a:lnTo>
                  <a:lnTo>
                    <a:pt x="139" y="652"/>
                  </a:lnTo>
                  <a:lnTo>
                    <a:pt x="118" y="700"/>
                  </a:lnTo>
                  <a:lnTo>
                    <a:pt x="100" y="704"/>
                  </a:lnTo>
                  <a:lnTo>
                    <a:pt x="85" y="718"/>
                  </a:lnTo>
                  <a:lnTo>
                    <a:pt x="54" y="740"/>
                  </a:lnTo>
                  <a:lnTo>
                    <a:pt x="33" y="754"/>
                  </a:lnTo>
                  <a:lnTo>
                    <a:pt x="0" y="772"/>
                  </a:lnTo>
                  <a:lnTo>
                    <a:pt x="354" y="734"/>
                  </a:lnTo>
                  <a:lnTo>
                    <a:pt x="639" y="698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2" name="Freeform 101">
              <a:extLst>
                <a:ext uri="{FF2B5EF4-FFF2-40B4-BE49-F238E27FC236}">
                  <a16:creationId xmlns:a16="http://schemas.microsoft.com/office/drawing/2014/main" id="{A2E6F666-3D0D-0541-3DA9-5E57401D0DE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2023" y="4073332"/>
              <a:ext cx="792042" cy="629173"/>
            </a:xfrm>
            <a:custGeom>
              <a:avLst/>
              <a:gdLst/>
              <a:ahLst/>
              <a:cxnLst>
                <a:cxn ang="0">
                  <a:pos x="435" y="20"/>
                </a:cxn>
                <a:cxn ang="0">
                  <a:pos x="369" y="0"/>
                </a:cxn>
                <a:cxn ang="0">
                  <a:pos x="313" y="20"/>
                </a:cxn>
                <a:cxn ang="0">
                  <a:pos x="269" y="28"/>
                </a:cxn>
                <a:cxn ang="0">
                  <a:pos x="180" y="20"/>
                </a:cxn>
                <a:cxn ang="0">
                  <a:pos x="123" y="34"/>
                </a:cxn>
                <a:cxn ang="0">
                  <a:pos x="54" y="85"/>
                </a:cxn>
                <a:cxn ang="0">
                  <a:pos x="49" y="102"/>
                </a:cxn>
                <a:cxn ang="0">
                  <a:pos x="23" y="124"/>
                </a:cxn>
                <a:cxn ang="0">
                  <a:pos x="0" y="148"/>
                </a:cxn>
                <a:cxn ang="0">
                  <a:pos x="19" y="174"/>
                </a:cxn>
                <a:cxn ang="0">
                  <a:pos x="90" y="211"/>
                </a:cxn>
                <a:cxn ang="0">
                  <a:pos x="111" y="248"/>
                </a:cxn>
                <a:cxn ang="0">
                  <a:pos x="156" y="299"/>
                </a:cxn>
                <a:cxn ang="0">
                  <a:pos x="255" y="377"/>
                </a:cxn>
                <a:cxn ang="0">
                  <a:pos x="309" y="445"/>
                </a:cxn>
                <a:cxn ang="0">
                  <a:pos x="355" y="475"/>
                </a:cxn>
                <a:cxn ang="0">
                  <a:pos x="381" y="499"/>
                </a:cxn>
                <a:cxn ang="0">
                  <a:pos x="405" y="531"/>
                </a:cxn>
                <a:cxn ang="0">
                  <a:pos x="413" y="556"/>
                </a:cxn>
                <a:cxn ang="0">
                  <a:pos x="423" y="575"/>
                </a:cxn>
                <a:cxn ang="0">
                  <a:pos x="439" y="585"/>
                </a:cxn>
                <a:cxn ang="0">
                  <a:pos x="453" y="599"/>
                </a:cxn>
                <a:cxn ang="0">
                  <a:pos x="463" y="618"/>
                </a:cxn>
                <a:cxn ang="0">
                  <a:pos x="477" y="644"/>
                </a:cxn>
                <a:cxn ang="0">
                  <a:pos x="482" y="674"/>
                </a:cxn>
                <a:cxn ang="0">
                  <a:pos x="505" y="688"/>
                </a:cxn>
                <a:cxn ang="0">
                  <a:pos x="512" y="654"/>
                </a:cxn>
                <a:cxn ang="0">
                  <a:pos x="541" y="654"/>
                </a:cxn>
                <a:cxn ang="0">
                  <a:pos x="545" y="651"/>
                </a:cxn>
                <a:cxn ang="0">
                  <a:pos x="550" y="646"/>
                </a:cxn>
                <a:cxn ang="0">
                  <a:pos x="548" y="642"/>
                </a:cxn>
                <a:cxn ang="0">
                  <a:pos x="541" y="640"/>
                </a:cxn>
                <a:cxn ang="0">
                  <a:pos x="520" y="633"/>
                </a:cxn>
                <a:cxn ang="0">
                  <a:pos x="517" y="632"/>
                </a:cxn>
                <a:cxn ang="0">
                  <a:pos x="512" y="626"/>
                </a:cxn>
                <a:cxn ang="0">
                  <a:pos x="516" y="600"/>
                </a:cxn>
                <a:cxn ang="0">
                  <a:pos x="542" y="619"/>
                </a:cxn>
                <a:cxn ang="0">
                  <a:pos x="574" y="622"/>
                </a:cxn>
                <a:cxn ang="0">
                  <a:pos x="577" y="590"/>
                </a:cxn>
                <a:cxn ang="0">
                  <a:pos x="585" y="575"/>
                </a:cxn>
                <a:cxn ang="0">
                  <a:pos x="627" y="561"/>
                </a:cxn>
                <a:cxn ang="0">
                  <a:pos x="618" y="549"/>
                </a:cxn>
                <a:cxn ang="0">
                  <a:pos x="602" y="543"/>
                </a:cxn>
                <a:cxn ang="0">
                  <a:pos x="614" y="533"/>
                </a:cxn>
                <a:cxn ang="0">
                  <a:pos x="632" y="543"/>
                </a:cxn>
                <a:cxn ang="0">
                  <a:pos x="660" y="533"/>
                </a:cxn>
                <a:cxn ang="0">
                  <a:pos x="670" y="499"/>
                </a:cxn>
                <a:cxn ang="0">
                  <a:pos x="655" y="483"/>
                </a:cxn>
                <a:cxn ang="0">
                  <a:pos x="685" y="489"/>
                </a:cxn>
                <a:cxn ang="0">
                  <a:pos x="704" y="468"/>
                </a:cxn>
                <a:cxn ang="0">
                  <a:pos x="742" y="422"/>
                </a:cxn>
                <a:cxn ang="0">
                  <a:pos x="778" y="390"/>
                </a:cxn>
                <a:cxn ang="0">
                  <a:pos x="777" y="367"/>
                </a:cxn>
                <a:cxn ang="0">
                  <a:pos x="775" y="347"/>
                </a:cxn>
                <a:cxn ang="0">
                  <a:pos x="786" y="336"/>
                </a:cxn>
                <a:cxn ang="0">
                  <a:pos x="806" y="306"/>
                </a:cxn>
                <a:cxn ang="0">
                  <a:pos x="822" y="263"/>
                </a:cxn>
                <a:cxn ang="0">
                  <a:pos x="836" y="242"/>
                </a:cxn>
                <a:cxn ang="0">
                  <a:pos x="881" y="203"/>
                </a:cxn>
                <a:cxn ang="0">
                  <a:pos x="457" y="64"/>
                </a:cxn>
              </a:cxnLst>
              <a:rect l="0" t="0" r="r" b="b"/>
              <a:pathLst>
                <a:path w="881" h="688">
                  <a:moveTo>
                    <a:pt x="457" y="64"/>
                  </a:moveTo>
                  <a:lnTo>
                    <a:pt x="435" y="20"/>
                  </a:lnTo>
                  <a:lnTo>
                    <a:pt x="407" y="6"/>
                  </a:lnTo>
                  <a:lnTo>
                    <a:pt x="369" y="0"/>
                  </a:lnTo>
                  <a:lnTo>
                    <a:pt x="335" y="6"/>
                  </a:lnTo>
                  <a:lnTo>
                    <a:pt x="313" y="20"/>
                  </a:lnTo>
                  <a:lnTo>
                    <a:pt x="296" y="25"/>
                  </a:lnTo>
                  <a:lnTo>
                    <a:pt x="269" y="28"/>
                  </a:lnTo>
                  <a:lnTo>
                    <a:pt x="216" y="20"/>
                  </a:lnTo>
                  <a:lnTo>
                    <a:pt x="180" y="20"/>
                  </a:lnTo>
                  <a:lnTo>
                    <a:pt x="142" y="25"/>
                  </a:lnTo>
                  <a:lnTo>
                    <a:pt x="123" y="34"/>
                  </a:lnTo>
                  <a:lnTo>
                    <a:pt x="56" y="85"/>
                  </a:lnTo>
                  <a:lnTo>
                    <a:pt x="54" y="85"/>
                  </a:lnTo>
                  <a:lnTo>
                    <a:pt x="52" y="93"/>
                  </a:lnTo>
                  <a:lnTo>
                    <a:pt x="49" y="102"/>
                  </a:lnTo>
                  <a:lnTo>
                    <a:pt x="40" y="109"/>
                  </a:lnTo>
                  <a:lnTo>
                    <a:pt x="23" y="124"/>
                  </a:lnTo>
                  <a:lnTo>
                    <a:pt x="0" y="136"/>
                  </a:lnTo>
                  <a:lnTo>
                    <a:pt x="0" y="148"/>
                  </a:lnTo>
                  <a:lnTo>
                    <a:pt x="8" y="160"/>
                  </a:lnTo>
                  <a:lnTo>
                    <a:pt x="19" y="174"/>
                  </a:lnTo>
                  <a:lnTo>
                    <a:pt x="73" y="196"/>
                  </a:lnTo>
                  <a:lnTo>
                    <a:pt x="90" y="211"/>
                  </a:lnTo>
                  <a:lnTo>
                    <a:pt x="101" y="227"/>
                  </a:lnTo>
                  <a:lnTo>
                    <a:pt x="111" y="248"/>
                  </a:lnTo>
                  <a:lnTo>
                    <a:pt x="134" y="271"/>
                  </a:lnTo>
                  <a:lnTo>
                    <a:pt x="156" y="299"/>
                  </a:lnTo>
                  <a:lnTo>
                    <a:pt x="234" y="357"/>
                  </a:lnTo>
                  <a:lnTo>
                    <a:pt x="255" y="377"/>
                  </a:lnTo>
                  <a:lnTo>
                    <a:pt x="283" y="413"/>
                  </a:lnTo>
                  <a:lnTo>
                    <a:pt x="309" y="445"/>
                  </a:lnTo>
                  <a:lnTo>
                    <a:pt x="338" y="461"/>
                  </a:lnTo>
                  <a:lnTo>
                    <a:pt x="355" y="475"/>
                  </a:lnTo>
                  <a:lnTo>
                    <a:pt x="369" y="488"/>
                  </a:lnTo>
                  <a:lnTo>
                    <a:pt x="381" y="499"/>
                  </a:lnTo>
                  <a:lnTo>
                    <a:pt x="388" y="508"/>
                  </a:lnTo>
                  <a:lnTo>
                    <a:pt x="405" y="531"/>
                  </a:lnTo>
                  <a:lnTo>
                    <a:pt x="413" y="545"/>
                  </a:lnTo>
                  <a:lnTo>
                    <a:pt x="413" y="556"/>
                  </a:lnTo>
                  <a:lnTo>
                    <a:pt x="419" y="570"/>
                  </a:lnTo>
                  <a:lnTo>
                    <a:pt x="423" y="575"/>
                  </a:lnTo>
                  <a:lnTo>
                    <a:pt x="430" y="575"/>
                  </a:lnTo>
                  <a:lnTo>
                    <a:pt x="439" y="585"/>
                  </a:lnTo>
                  <a:lnTo>
                    <a:pt x="453" y="593"/>
                  </a:lnTo>
                  <a:lnTo>
                    <a:pt x="453" y="599"/>
                  </a:lnTo>
                  <a:lnTo>
                    <a:pt x="453" y="607"/>
                  </a:lnTo>
                  <a:lnTo>
                    <a:pt x="463" y="618"/>
                  </a:lnTo>
                  <a:lnTo>
                    <a:pt x="477" y="636"/>
                  </a:lnTo>
                  <a:lnTo>
                    <a:pt x="477" y="644"/>
                  </a:lnTo>
                  <a:lnTo>
                    <a:pt x="477" y="663"/>
                  </a:lnTo>
                  <a:lnTo>
                    <a:pt x="482" y="674"/>
                  </a:lnTo>
                  <a:lnTo>
                    <a:pt x="495" y="681"/>
                  </a:lnTo>
                  <a:lnTo>
                    <a:pt x="505" y="688"/>
                  </a:lnTo>
                  <a:lnTo>
                    <a:pt x="505" y="660"/>
                  </a:lnTo>
                  <a:lnTo>
                    <a:pt x="512" y="654"/>
                  </a:lnTo>
                  <a:lnTo>
                    <a:pt x="534" y="654"/>
                  </a:lnTo>
                  <a:lnTo>
                    <a:pt x="541" y="654"/>
                  </a:lnTo>
                  <a:lnTo>
                    <a:pt x="541" y="654"/>
                  </a:lnTo>
                  <a:lnTo>
                    <a:pt x="545" y="651"/>
                  </a:lnTo>
                  <a:lnTo>
                    <a:pt x="550" y="646"/>
                  </a:lnTo>
                  <a:lnTo>
                    <a:pt x="550" y="646"/>
                  </a:lnTo>
                  <a:lnTo>
                    <a:pt x="550" y="644"/>
                  </a:lnTo>
                  <a:lnTo>
                    <a:pt x="548" y="642"/>
                  </a:lnTo>
                  <a:lnTo>
                    <a:pt x="545" y="640"/>
                  </a:lnTo>
                  <a:lnTo>
                    <a:pt x="541" y="640"/>
                  </a:lnTo>
                  <a:lnTo>
                    <a:pt x="541" y="640"/>
                  </a:lnTo>
                  <a:lnTo>
                    <a:pt x="520" y="633"/>
                  </a:lnTo>
                  <a:lnTo>
                    <a:pt x="520" y="633"/>
                  </a:lnTo>
                  <a:lnTo>
                    <a:pt x="517" y="632"/>
                  </a:lnTo>
                  <a:lnTo>
                    <a:pt x="514" y="629"/>
                  </a:lnTo>
                  <a:lnTo>
                    <a:pt x="512" y="626"/>
                  </a:lnTo>
                  <a:lnTo>
                    <a:pt x="512" y="621"/>
                  </a:lnTo>
                  <a:lnTo>
                    <a:pt x="516" y="600"/>
                  </a:lnTo>
                  <a:lnTo>
                    <a:pt x="535" y="617"/>
                  </a:lnTo>
                  <a:lnTo>
                    <a:pt x="542" y="619"/>
                  </a:lnTo>
                  <a:lnTo>
                    <a:pt x="556" y="631"/>
                  </a:lnTo>
                  <a:lnTo>
                    <a:pt x="574" y="622"/>
                  </a:lnTo>
                  <a:lnTo>
                    <a:pt x="577" y="597"/>
                  </a:lnTo>
                  <a:lnTo>
                    <a:pt x="577" y="590"/>
                  </a:lnTo>
                  <a:lnTo>
                    <a:pt x="574" y="575"/>
                  </a:lnTo>
                  <a:lnTo>
                    <a:pt x="585" y="575"/>
                  </a:lnTo>
                  <a:lnTo>
                    <a:pt x="607" y="575"/>
                  </a:lnTo>
                  <a:lnTo>
                    <a:pt x="627" y="561"/>
                  </a:lnTo>
                  <a:lnTo>
                    <a:pt x="627" y="554"/>
                  </a:lnTo>
                  <a:lnTo>
                    <a:pt x="618" y="549"/>
                  </a:lnTo>
                  <a:lnTo>
                    <a:pt x="607" y="549"/>
                  </a:lnTo>
                  <a:lnTo>
                    <a:pt x="602" y="543"/>
                  </a:lnTo>
                  <a:lnTo>
                    <a:pt x="602" y="538"/>
                  </a:lnTo>
                  <a:lnTo>
                    <a:pt x="614" y="533"/>
                  </a:lnTo>
                  <a:lnTo>
                    <a:pt x="621" y="538"/>
                  </a:lnTo>
                  <a:lnTo>
                    <a:pt x="632" y="543"/>
                  </a:lnTo>
                  <a:lnTo>
                    <a:pt x="643" y="543"/>
                  </a:lnTo>
                  <a:lnTo>
                    <a:pt x="660" y="533"/>
                  </a:lnTo>
                  <a:lnTo>
                    <a:pt x="677" y="511"/>
                  </a:lnTo>
                  <a:lnTo>
                    <a:pt x="670" y="499"/>
                  </a:lnTo>
                  <a:lnTo>
                    <a:pt x="659" y="489"/>
                  </a:lnTo>
                  <a:lnTo>
                    <a:pt x="655" y="483"/>
                  </a:lnTo>
                  <a:lnTo>
                    <a:pt x="664" y="479"/>
                  </a:lnTo>
                  <a:lnTo>
                    <a:pt x="685" y="489"/>
                  </a:lnTo>
                  <a:lnTo>
                    <a:pt x="696" y="482"/>
                  </a:lnTo>
                  <a:lnTo>
                    <a:pt x="704" y="468"/>
                  </a:lnTo>
                  <a:lnTo>
                    <a:pt x="721" y="434"/>
                  </a:lnTo>
                  <a:lnTo>
                    <a:pt x="742" y="422"/>
                  </a:lnTo>
                  <a:lnTo>
                    <a:pt x="761" y="413"/>
                  </a:lnTo>
                  <a:lnTo>
                    <a:pt x="778" y="390"/>
                  </a:lnTo>
                  <a:lnTo>
                    <a:pt x="785" y="378"/>
                  </a:lnTo>
                  <a:lnTo>
                    <a:pt x="777" y="367"/>
                  </a:lnTo>
                  <a:lnTo>
                    <a:pt x="770" y="352"/>
                  </a:lnTo>
                  <a:lnTo>
                    <a:pt x="775" y="347"/>
                  </a:lnTo>
                  <a:lnTo>
                    <a:pt x="786" y="352"/>
                  </a:lnTo>
                  <a:lnTo>
                    <a:pt x="786" y="336"/>
                  </a:lnTo>
                  <a:lnTo>
                    <a:pt x="792" y="325"/>
                  </a:lnTo>
                  <a:lnTo>
                    <a:pt x="806" y="306"/>
                  </a:lnTo>
                  <a:lnTo>
                    <a:pt x="813" y="278"/>
                  </a:lnTo>
                  <a:lnTo>
                    <a:pt x="822" y="263"/>
                  </a:lnTo>
                  <a:lnTo>
                    <a:pt x="831" y="252"/>
                  </a:lnTo>
                  <a:lnTo>
                    <a:pt x="836" y="242"/>
                  </a:lnTo>
                  <a:lnTo>
                    <a:pt x="868" y="216"/>
                  </a:lnTo>
                  <a:lnTo>
                    <a:pt x="881" y="203"/>
                  </a:lnTo>
                  <a:lnTo>
                    <a:pt x="641" y="28"/>
                  </a:lnTo>
                  <a:lnTo>
                    <a:pt x="457" y="64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3" name="Freeform 102">
              <a:extLst>
                <a:ext uri="{FF2B5EF4-FFF2-40B4-BE49-F238E27FC236}">
                  <a16:creationId xmlns:a16="http://schemas.microsoft.com/office/drawing/2014/main" id="{5263310E-BB5D-B466-F01A-531A370761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429" y="4188727"/>
              <a:ext cx="619625" cy="1016570"/>
            </a:xfrm>
            <a:custGeom>
              <a:avLst/>
              <a:gdLst/>
              <a:ahLst/>
              <a:cxnLst>
                <a:cxn ang="0">
                  <a:pos x="216" y="1008"/>
                </a:cxn>
                <a:cxn ang="0">
                  <a:pos x="187" y="969"/>
                </a:cxn>
                <a:cxn ang="0">
                  <a:pos x="200" y="947"/>
                </a:cxn>
                <a:cxn ang="0">
                  <a:pos x="286" y="927"/>
                </a:cxn>
                <a:cxn ang="0">
                  <a:pos x="688" y="882"/>
                </a:cxn>
                <a:cxn ang="0">
                  <a:pos x="659" y="841"/>
                </a:cxn>
                <a:cxn ang="0">
                  <a:pos x="656" y="812"/>
                </a:cxn>
                <a:cxn ang="0">
                  <a:pos x="662" y="776"/>
                </a:cxn>
                <a:cxn ang="0">
                  <a:pos x="645" y="716"/>
                </a:cxn>
                <a:cxn ang="0">
                  <a:pos x="656" y="679"/>
                </a:cxn>
                <a:cxn ang="0">
                  <a:pos x="645" y="641"/>
                </a:cxn>
                <a:cxn ang="0">
                  <a:pos x="674" y="605"/>
                </a:cxn>
                <a:cxn ang="0">
                  <a:pos x="658" y="571"/>
                </a:cxn>
                <a:cxn ang="0">
                  <a:pos x="633" y="523"/>
                </a:cxn>
                <a:cxn ang="0">
                  <a:pos x="586" y="415"/>
                </a:cxn>
                <a:cxn ang="0">
                  <a:pos x="493" y="68"/>
                </a:cxn>
                <a:cxn ang="0">
                  <a:pos x="515" y="0"/>
                </a:cxn>
                <a:cxn ang="0">
                  <a:pos x="8" y="39"/>
                </a:cxn>
                <a:cxn ang="0">
                  <a:pos x="0" y="586"/>
                </a:cxn>
                <a:cxn ang="0">
                  <a:pos x="36" y="1079"/>
                </a:cxn>
                <a:cxn ang="0">
                  <a:pos x="64" y="1083"/>
                </a:cxn>
                <a:cxn ang="0">
                  <a:pos x="89" y="1073"/>
                </a:cxn>
                <a:cxn ang="0">
                  <a:pos x="92" y="1026"/>
                </a:cxn>
                <a:cxn ang="0">
                  <a:pos x="118" y="1015"/>
                </a:cxn>
                <a:cxn ang="0">
                  <a:pos x="125" y="1038"/>
                </a:cxn>
                <a:cxn ang="0">
                  <a:pos x="125" y="1061"/>
                </a:cxn>
                <a:cxn ang="0">
                  <a:pos x="140" y="1072"/>
                </a:cxn>
                <a:cxn ang="0">
                  <a:pos x="151" y="1094"/>
                </a:cxn>
                <a:cxn ang="0">
                  <a:pos x="140" y="1109"/>
                </a:cxn>
                <a:cxn ang="0">
                  <a:pos x="173" y="1101"/>
                </a:cxn>
                <a:cxn ang="0">
                  <a:pos x="209" y="1084"/>
                </a:cxn>
                <a:cxn ang="0">
                  <a:pos x="237" y="1079"/>
                </a:cxn>
                <a:cxn ang="0">
                  <a:pos x="243" y="1073"/>
                </a:cxn>
              </a:cxnLst>
              <a:rect l="0" t="0" r="r" b="b"/>
              <a:pathLst>
                <a:path w="692" h="1109">
                  <a:moveTo>
                    <a:pt x="225" y="1030"/>
                  </a:moveTo>
                  <a:lnTo>
                    <a:pt x="216" y="1008"/>
                  </a:lnTo>
                  <a:lnTo>
                    <a:pt x="197" y="980"/>
                  </a:lnTo>
                  <a:lnTo>
                    <a:pt x="187" y="969"/>
                  </a:lnTo>
                  <a:lnTo>
                    <a:pt x="187" y="952"/>
                  </a:lnTo>
                  <a:lnTo>
                    <a:pt x="200" y="947"/>
                  </a:lnTo>
                  <a:lnTo>
                    <a:pt x="236" y="936"/>
                  </a:lnTo>
                  <a:lnTo>
                    <a:pt x="286" y="927"/>
                  </a:lnTo>
                  <a:lnTo>
                    <a:pt x="692" y="890"/>
                  </a:lnTo>
                  <a:lnTo>
                    <a:pt x="688" y="882"/>
                  </a:lnTo>
                  <a:lnTo>
                    <a:pt x="673" y="855"/>
                  </a:lnTo>
                  <a:lnTo>
                    <a:pt x="659" y="841"/>
                  </a:lnTo>
                  <a:lnTo>
                    <a:pt x="654" y="820"/>
                  </a:lnTo>
                  <a:lnTo>
                    <a:pt x="656" y="812"/>
                  </a:lnTo>
                  <a:lnTo>
                    <a:pt x="667" y="804"/>
                  </a:lnTo>
                  <a:lnTo>
                    <a:pt x="662" y="776"/>
                  </a:lnTo>
                  <a:lnTo>
                    <a:pt x="654" y="759"/>
                  </a:lnTo>
                  <a:lnTo>
                    <a:pt x="645" y="716"/>
                  </a:lnTo>
                  <a:lnTo>
                    <a:pt x="645" y="686"/>
                  </a:lnTo>
                  <a:lnTo>
                    <a:pt x="656" y="679"/>
                  </a:lnTo>
                  <a:lnTo>
                    <a:pt x="659" y="654"/>
                  </a:lnTo>
                  <a:lnTo>
                    <a:pt x="645" y="641"/>
                  </a:lnTo>
                  <a:lnTo>
                    <a:pt x="666" y="626"/>
                  </a:lnTo>
                  <a:lnTo>
                    <a:pt x="674" y="605"/>
                  </a:lnTo>
                  <a:lnTo>
                    <a:pt x="662" y="596"/>
                  </a:lnTo>
                  <a:lnTo>
                    <a:pt x="658" y="571"/>
                  </a:lnTo>
                  <a:lnTo>
                    <a:pt x="655" y="553"/>
                  </a:lnTo>
                  <a:lnTo>
                    <a:pt x="633" y="523"/>
                  </a:lnTo>
                  <a:lnTo>
                    <a:pt x="598" y="457"/>
                  </a:lnTo>
                  <a:lnTo>
                    <a:pt x="586" y="415"/>
                  </a:lnTo>
                  <a:lnTo>
                    <a:pt x="533" y="228"/>
                  </a:lnTo>
                  <a:lnTo>
                    <a:pt x="493" y="68"/>
                  </a:lnTo>
                  <a:lnTo>
                    <a:pt x="479" y="3"/>
                  </a:lnTo>
                  <a:lnTo>
                    <a:pt x="515" y="0"/>
                  </a:lnTo>
                  <a:lnTo>
                    <a:pt x="515" y="0"/>
                  </a:lnTo>
                  <a:lnTo>
                    <a:pt x="8" y="39"/>
                  </a:lnTo>
                  <a:lnTo>
                    <a:pt x="10" y="78"/>
                  </a:lnTo>
                  <a:lnTo>
                    <a:pt x="0" y="586"/>
                  </a:lnTo>
                  <a:lnTo>
                    <a:pt x="4" y="850"/>
                  </a:lnTo>
                  <a:lnTo>
                    <a:pt x="36" y="1079"/>
                  </a:lnTo>
                  <a:lnTo>
                    <a:pt x="49" y="1077"/>
                  </a:lnTo>
                  <a:lnTo>
                    <a:pt x="64" y="1083"/>
                  </a:lnTo>
                  <a:lnTo>
                    <a:pt x="86" y="1086"/>
                  </a:lnTo>
                  <a:lnTo>
                    <a:pt x="89" y="1073"/>
                  </a:lnTo>
                  <a:lnTo>
                    <a:pt x="86" y="1051"/>
                  </a:lnTo>
                  <a:lnTo>
                    <a:pt x="92" y="1026"/>
                  </a:lnTo>
                  <a:lnTo>
                    <a:pt x="101" y="1019"/>
                  </a:lnTo>
                  <a:lnTo>
                    <a:pt x="118" y="1015"/>
                  </a:lnTo>
                  <a:lnTo>
                    <a:pt x="125" y="1023"/>
                  </a:lnTo>
                  <a:lnTo>
                    <a:pt x="125" y="1038"/>
                  </a:lnTo>
                  <a:lnTo>
                    <a:pt x="118" y="1049"/>
                  </a:lnTo>
                  <a:lnTo>
                    <a:pt x="125" y="1061"/>
                  </a:lnTo>
                  <a:lnTo>
                    <a:pt x="129" y="1066"/>
                  </a:lnTo>
                  <a:lnTo>
                    <a:pt x="140" y="1072"/>
                  </a:lnTo>
                  <a:lnTo>
                    <a:pt x="150" y="1084"/>
                  </a:lnTo>
                  <a:lnTo>
                    <a:pt x="151" y="1094"/>
                  </a:lnTo>
                  <a:lnTo>
                    <a:pt x="147" y="1099"/>
                  </a:lnTo>
                  <a:lnTo>
                    <a:pt x="140" y="1109"/>
                  </a:lnTo>
                  <a:lnTo>
                    <a:pt x="148" y="1108"/>
                  </a:lnTo>
                  <a:lnTo>
                    <a:pt x="173" y="1101"/>
                  </a:lnTo>
                  <a:lnTo>
                    <a:pt x="198" y="1092"/>
                  </a:lnTo>
                  <a:lnTo>
                    <a:pt x="209" y="1084"/>
                  </a:lnTo>
                  <a:lnTo>
                    <a:pt x="219" y="1081"/>
                  </a:lnTo>
                  <a:lnTo>
                    <a:pt x="237" y="1079"/>
                  </a:lnTo>
                  <a:lnTo>
                    <a:pt x="246" y="1072"/>
                  </a:lnTo>
                  <a:lnTo>
                    <a:pt x="243" y="1073"/>
                  </a:lnTo>
                  <a:lnTo>
                    <a:pt x="225" y="103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4" name="Freeform 103">
              <a:extLst>
                <a:ext uri="{FF2B5EF4-FFF2-40B4-BE49-F238E27FC236}">
                  <a16:creationId xmlns:a16="http://schemas.microsoft.com/office/drawing/2014/main" id="{8A726B04-1B87-E4E7-FDDD-8776394C4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6932" y="4224445"/>
              <a:ext cx="573826" cy="1022065"/>
            </a:xfrm>
            <a:custGeom>
              <a:avLst/>
              <a:gdLst/>
              <a:ahLst/>
              <a:cxnLst>
                <a:cxn ang="0">
                  <a:pos x="601" y="547"/>
                </a:cxn>
                <a:cxn ang="0">
                  <a:pos x="609" y="0"/>
                </a:cxn>
                <a:cxn ang="0">
                  <a:pos x="223" y="28"/>
                </a:cxn>
                <a:cxn ang="0">
                  <a:pos x="212" y="56"/>
                </a:cxn>
                <a:cxn ang="0">
                  <a:pos x="190" y="83"/>
                </a:cxn>
                <a:cxn ang="0">
                  <a:pos x="172" y="93"/>
                </a:cxn>
                <a:cxn ang="0">
                  <a:pos x="165" y="146"/>
                </a:cxn>
                <a:cxn ang="0">
                  <a:pos x="122" y="203"/>
                </a:cxn>
                <a:cxn ang="0">
                  <a:pos x="100" y="243"/>
                </a:cxn>
                <a:cxn ang="0">
                  <a:pos x="96" y="262"/>
                </a:cxn>
                <a:cxn ang="0">
                  <a:pos x="92" y="300"/>
                </a:cxn>
                <a:cxn ang="0">
                  <a:pos x="68" y="316"/>
                </a:cxn>
                <a:cxn ang="0">
                  <a:pos x="65" y="343"/>
                </a:cxn>
                <a:cxn ang="0">
                  <a:pos x="58" y="364"/>
                </a:cxn>
                <a:cxn ang="0">
                  <a:pos x="76" y="384"/>
                </a:cxn>
                <a:cxn ang="0">
                  <a:pos x="72" y="430"/>
                </a:cxn>
                <a:cxn ang="0">
                  <a:pos x="76" y="462"/>
                </a:cxn>
                <a:cxn ang="0">
                  <a:pos x="62" y="490"/>
                </a:cxn>
                <a:cxn ang="0">
                  <a:pos x="82" y="516"/>
                </a:cxn>
                <a:cxn ang="0">
                  <a:pos x="62" y="539"/>
                </a:cxn>
                <a:cxn ang="0">
                  <a:pos x="82" y="558"/>
                </a:cxn>
                <a:cxn ang="0">
                  <a:pos x="83" y="594"/>
                </a:cxn>
                <a:cxn ang="0">
                  <a:pos x="106" y="618"/>
                </a:cxn>
                <a:cxn ang="0">
                  <a:pos x="106" y="675"/>
                </a:cxn>
                <a:cxn ang="0">
                  <a:pos x="78" y="688"/>
                </a:cxn>
                <a:cxn ang="0">
                  <a:pos x="76" y="723"/>
                </a:cxn>
                <a:cxn ang="0">
                  <a:pos x="40" y="768"/>
                </a:cxn>
                <a:cxn ang="0">
                  <a:pos x="32" y="816"/>
                </a:cxn>
                <a:cxn ang="0">
                  <a:pos x="19" y="837"/>
                </a:cxn>
                <a:cxn ang="0">
                  <a:pos x="19" y="877"/>
                </a:cxn>
                <a:cxn ang="0">
                  <a:pos x="1" y="902"/>
                </a:cxn>
                <a:cxn ang="0">
                  <a:pos x="7" y="940"/>
                </a:cxn>
                <a:cxn ang="0">
                  <a:pos x="354" y="1010"/>
                </a:cxn>
                <a:cxn ang="0">
                  <a:pos x="384" y="1053"/>
                </a:cxn>
                <a:cxn ang="0">
                  <a:pos x="394" y="1113"/>
                </a:cxn>
                <a:cxn ang="0">
                  <a:pos x="398" y="1115"/>
                </a:cxn>
                <a:cxn ang="0">
                  <a:pos x="432" y="1094"/>
                </a:cxn>
                <a:cxn ang="0">
                  <a:pos x="451" y="1065"/>
                </a:cxn>
                <a:cxn ang="0">
                  <a:pos x="490" y="1060"/>
                </a:cxn>
                <a:cxn ang="0">
                  <a:pos x="536" y="1045"/>
                </a:cxn>
                <a:cxn ang="0">
                  <a:pos x="575" y="1045"/>
                </a:cxn>
                <a:cxn ang="0">
                  <a:pos x="598" y="1045"/>
                </a:cxn>
                <a:cxn ang="0">
                  <a:pos x="627" y="1044"/>
                </a:cxn>
                <a:cxn ang="0">
                  <a:pos x="638" y="1040"/>
                </a:cxn>
                <a:cxn ang="0">
                  <a:pos x="605" y="811"/>
                </a:cxn>
              </a:cxnLst>
              <a:rect l="0" t="0" r="r" b="b"/>
              <a:pathLst>
                <a:path w="638" h="1116">
                  <a:moveTo>
                    <a:pt x="605" y="811"/>
                  </a:moveTo>
                  <a:lnTo>
                    <a:pt x="601" y="547"/>
                  </a:lnTo>
                  <a:lnTo>
                    <a:pt x="611" y="39"/>
                  </a:lnTo>
                  <a:lnTo>
                    <a:pt x="609" y="0"/>
                  </a:lnTo>
                  <a:lnTo>
                    <a:pt x="223" y="29"/>
                  </a:lnTo>
                  <a:lnTo>
                    <a:pt x="223" y="28"/>
                  </a:lnTo>
                  <a:lnTo>
                    <a:pt x="226" y="43"/>
                  </a:lnTo>
                  <a:lnTo>
                    <a:pt x="212" y="56"/>
                  </a:lnTo>
                  <a:lnTo>
                    <a:pt x="196" y="67"/>
                  </a:lnTo>
                  <a:lnTo>
                    <a:pt x="190" y="83"/>
                  </a:lnTo>
                  <a:lnTo>
                    <a:pt x="183" y="93"/>
                  </a:lnTo>
                  <a:lnTo>
                    <a:pt x="172" y="93"/>
                  </a:lnTo>
                  <a:lnTo>
                    <a:pt x="162" y="124"/>
                  </a:lnTo>
                  <a:lnTo>
                    <a:pt x="165" y="146"/>
                  </a:lnTo>
                  <a:lnTo>
                    <a:pt x="150" y="169"/>
                  </a:lnTo>
                  <a:lnTo>
                    <a:pt x="122" y="203"/>
                  </a:lnTo>
                  <a:lnTo>
                    <a:pt x="103" y="219"/>
                  </a:lnTo>
                  <a:lnTo>
                    <a:pt x="100" y="243"/>
                  </a:lnTo>
                  <a:lnTo>
                    <a:pt x="106" y="248"/>
                  </a:lnTo>
                  <a:lnTo>
                    <a:pt x="96" y="262"/>
                  </a:lnTo>
                  <a:lnTo>
                    <a:pt x="90" y="283"/>
                  </a:lnTo>
                  <a:lnTo>
                    <a:pt x="92" y="300"/>
                  </a:lnTo>
                  <a:lnTo>
                    <a:pt x="86" y="300"/>
                  </a:lnTo>
                  <a:lnTo>
                    <a:pt x="68" y="316"/>
                  </a:lnTo>
                  <a:lnTo>
                    <a:pt x="62" y="335"/>
                  </a:lnTo>
                  <a:lnTo>
                    <a:pt x="65" y="343"/>
                  </a:lnTo>
                  <a:lnTo>
                    <a:pt x="58" y="350"/>
                  </a:lnTo>
                  <a:lnTo>
                    <a:pt x="58" y="364"/>
                  </a:lnTo>
                  <a:lnTo>
                    <a:pt x="67" y="369"/>
                  </a:lnTo>
                  <a:lnTo>
                    <a:pt x="76" y="384"/>
                  </a:lnTo>
                  <a:lnTo>
                    <a:pt x="74" y="398"/>
                  </a:lnTo>
                  <a:lnTo>
                    <a:pt x="72" y="430"/>
                  </a:lnTo>
                  <a:lnTo>
                    <a:pt x="81" y="446"/>
                  </a:lnTo>
                  <a:lnTo>
                    <a:pt x="76" y="462"/>
                  </a:lnTo>
                  <a:lnTo>
                    <a:pt x="64" y="491"/>
                  </a:lnTo>
                  <a:lnTo>
                    <a:pt x="62" y="490"/>
                  </a:lnTo>
                  <a:lnTo>
                    <a:pt x="76" y="501"/>
                  </a:lnTo>
                  <a:lnTo>
                    <a:pt x="82" y="516"/>
                  </a:lnTo>
                  <a:lnTo>
                    <a:pt x="78" y="529"/>
                  </a:lnTo>
                  <a:lnTo>
                    <a:pt x="62" y="539"/>
                  </a:lnTo>
                  <a:lnTo>
                    <a:pt x="76" y="551"/>
                  </a:lnTo>
                  <a:lnTo>
                    <a:pt x="82" y="558"/>
                  </a:lnTo>
                  <a:lnTo>
                    <a:pt x="78" y="566"/>
                  </a:lnTo>
                  <a:lnTo>
                    <a:pt x="83" y="594"/>
                  </a:lnTo>
                  <a:lnTo>
                    <a:pt x="83" y="605"/>
                  </a:lnTo>
                  <a:lnTo>
                    <a:pt x="106" y="618"/>
                  </a:lnTo>
                  <a:lnTo>
                    <a:pt x="110" y="637"/>
                  </a:lnTo>
                  <a:lnTo>
                    <a:pt x="106" y="675"/>
                  </a:lnTo>
                  <a:lnTo>
                    <a:pt x="90" y="688"/>
                  </a:lnTo>
                  <a:lnTo>
                    <a:pt x="78" y="688"/>
                  </a:lnTo>
                  <a:lnTo>
                    <a:pt x="82" y="712"/>
                  </a:lnTo>
                  <a:lnTo>
                    <a:pt x="76" y="723"/>
                  </a:lnTo>
                  <a:lnTo>
                    <a:pt x="53" y="759"/>
                  </a:lnTo>
                  <a:lnTo>
                    <a:pt x="40" y="768"/>
                  </a:lnTo>
                  <a:lnTo>
                    <a:pt x="38" y="809"/>
                  </a:lnTo>
                  <a:lnTo>
                    <a:pt x="32" y="816"/>
                  </a:lnTo>
                  <a:lnTo>
                    <a:pt x="24" y="826"/>
                  </a:lnTo>
                  <a:lnTo>
                    <a:pt x="19" y="837"/>
                  </a:lnTo>
                  <a:lnTo>
                    <a:pt x="19" y="851"/>
                  </a:lnTo>
                  <a:lnTo>
                    <a:pt x="19" y="877"/>
                  </a:lnTo>
                  <a:lnTo>
                    <a:pt x="7" y="892"/>
                  </a:lnTo>
                  <a:lnTo>
                    <a:pt x="1" y="902"/>
                  </a:lnTo>
                  <a:lnTo>
                    <a:pt x="0" y="919"/>
                  </a:lnTo>
                  <a:lnTo>
                    <a:pt x="7" y="940"/>
                  </a:lnTo>
                  <a:lnTo>
                    <a:pt x="359" y="926"/>
                  </a:lnTo>
                  <a:lnTo>
                    <a:pt x="354" y="1010"/>
                  </a:lnTo>
                  <a:lnTo>
                    <a:pt x="368" y="1034"/>
                  </a:lnTo>
                  <a:lnTo>
                    <a:pt x="384" y="1053"/>
                  </a:lnTo>
                  <a:lnTo>
                    <a:pt x="394" y="1095"/>
                  </a:lnTo>
                  <a:lnTo>
                    <a:pt x="394" y="1113"/>
                  </a:lnTo>
                  <a:lnTo>
                    <a:pt x="393" y="1116"/>
                  </a:lnTo>
                  <a:lnTo>
                    <a:pt x="398" y="1115"/>
                  </a:lnTo>
                  <a:lnTo>
                    <a:pt x="421" y="1102"/>
                  </a:lnTo>
                  <a:lnTo>
                    <a:pt x="432" y="1094"/>
                  </a:lnTo>
                  <a:lnTo>
                    <a:pt x="447" y="1084"/>
                  </a:lnTo>
                  <a:lnTo>
                    <a:pt x="451" y="1065"/>
                  </a:lnTo>
                  <a:lnTo>
                    <a:pt x="469" y="1060"/>
                  </a:lnTo>
                  <a:lnTo>
                    <a:pt x="490" y="1060"/>
                  </a:lnTo>
                  <a:lnTo>
                    <a:pt x="507" y="1052"/>
                  </a:lnTo>
                  <a:lnTo>
                    <a:pt x="536" y="1045"/>
                  </a:lnTo>
                  <a:lnTo>
                    <a:pt x="558" y="1045"/>
                  </a:lnTo>
                  <a:lnTo>
                    <a:pt x="575" y="1045"/>
                  </a:lnTo>
                  <a:lnTo>
                    <a:pt x="586" y="1044"/>
                  </a:lnTo>
                  <a:lnTo>
                    <a:pt x="598" y="1045"/>
                  </a:lnTo>
                  <a:lnTo>
                    <a:pt x="620" y="1052"/>
                  </a:lnTo>
                  <a:lnTo>
                    <a:pt x="627" y="1044"/>
                  </a:lnTo>
                  <a:lnTo>
                    <a:pt x="638" y="1040"/>
                  </a:lnTo>
                  <a:lnTo>
                    <a:pt x="638" y="1040"/>
                  </a:lnTo>
                  <a:lnTo>
                    <a:pt x="637" y="1040"/>
                  </a:lnTo>
                  <a:lnTo>
                    <a:pt x="605" y="81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5" name="Freeform 104">
              <a:extLst>
                <a:ext uri="{FF2B5EF4-FFF2-40B4-BE49-F238E27FC236}">
                  <a16:creationId xmlns:a16="http://schemas.microsoft.com/office/drawing/2014/main" id="{8D1F8FE2-FF43-EC9E-BDE6-ACDB9630A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314" y="2993571"/>
              <a:ext cx="708527" cy="524769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11" y="206"/>
                </a:cxn>
                <a:cxn ang="0">
                  <a:pos x="72" y="156"/>
                </a:cxn>
                <a:cxn ang="0">
                  <a:pos x="126" y="118"/>
                </a:cxn>
                <a:cxn ang="0">
                  <a:pos x="144" y="126"/>
                </a:cxn>
                <a:cxn ang="0">
                  <a:pos x="190" y="103"/>
                </a:cxn>
                <a:cxn ang="0">
                  <a:pos x="290" y="103"/>
                </a:cxn>
                <a:cxn ang="0">
                  <a:pos x="326" y="168"/>
                </a:cxn>
                <a:cxn ang="0">
                  <a:pos x="383" y="200"/>
                </a:cxn>
                <a:cxn ang="0">
                  <a:pos x="431" y="240"/>
                </a:cxn>
                <a:cxn ang="0">
                  <a:pos x="426" y="280"/>
                </a:cxn>
                <a:cxn ang="0">
                  <a:pos x="410" y="344"/>
                </a:cxn>
                <a:cxn ang="0">
                  <a:pos x="433" y="351"/>
                </a:cxn>
                <a:cxn ang="0">
                  <a:pos x="469" y="353"/>
                </a:cxn>
                <a:cxn ang="0">
                  <a:pos x="492" y="347"/>
                </a:cxn>
                <a:cxn ang="0">
                  <a:pos x="567" y="364"/>
                </a:cxn>
                <a:cxn ang="0">
                  <a:pos x="598" y="368"/>
                </a:cxn>
                <a:cxn ang="0">
                  <a:pos x="576" y="337"/>
                </a:cxn>
                <a:cxn ang="0">
                  <a:pos x="576" y="317"/>
                </a:cxn>
                <a:cxn ang="0">
                  <a:pos x="539" y="267"/>
                </a:cxn>
                <a:cxn ang="0">
                  <a:pos x="535" y="200"/>
                </a:cxn>
                <a:cxn ang="0">
                  <a:pos x="526" y="143"/>
                </a:cxn>
                <a:cxn ang="0">
                  <a:pos x="533" y="132"/>
                </a:cxn>
                <a:cxn ang="0">
                  <a:pos x="573" y="85"/>
                </a:cxn>
                <a:cxn ang="0">
                  <a:pos x="596" y="60"/>
                </a:cxn>
                <a:cxn ang="0">
                  <a:pos x="577" y="99"/>
                </a:cxn>
                <a:cxn ang="0">
                  <a:pos x="570" y="143"/>
                </a:cxn>
                <a:cxn ang="0">
                  <a:pos x="567" y="169"/>
                </a:cxn>
                <a:cxn ang="0">
                  <a:pos x="584" y="193"/>
                </a:cxn>
                <a:cxn ang="0">
                  <a:pos x="606" y="215"/>
                </a:cxn>
                <a:cxn ang="0">
                  <a:pos x="623" y="240"/>
                </a:cxn>
                <a:cxn ang="0">
                  <a:pos x="605" y="267"/>
                </a:cxn>
                <a:cxn ang="0">
                  <a:pos x="592" y="283"/>
                </a:cxn>
                <a:cxn ang="0">
                  <a:pos x="599" y="301"/>
                </a:cxn>
                <a:cxn ang="0">
                  <a:pos x="645" y="310"/>
                </a:cxn>
                <a:cxn ang="0">
                  <a:pos x="680" y="351"/>
                </a:cxn>
                <a:cxn ang="0">
                  <a:pos x="681" y="379"/>
                </a:cxn>
                <a:cxn ang="0">
                  <a:pos x="703" y="416"/>
                </a:cxn>
                <a:cxn ang="0">
                  <a:pos x="685" y="486"/>
                </a:cxn>
                <a:cxn ang="0">
                  <a:pos x="692" y="561"/>
                </a:cxn>
                <a:cxn ang="0">
                  <a:pos x="710" y="540"/>
                </a:cxn>
                <a:cxn ang="0">
                  <a:pos x="730" y="478"/>
                </a:cxn>
                <a:cxn ang="0">
                  <a:pos x="730" y="453"/>
                </a:cxn>
                <a:cxn ang="0">
                  <a:pos x="755" y="425"/>
                </a:cxn>
                <a:cxn ang="0">
                  <a:pos x="755" y="368"/>
                </a:cxn>
                <a:cxn ang="0">
                  <a:pos x="774" y="330"/>
                </a:cxn>
                <a:cxn ang="0">
                  <a:pos x="774" y="361"/>
                </a:cxn>
                <a:cxn ang="0">
                  <a:pos x="770" y="367"/>
                </a:cxn>
                <a:cxn ang="0">
                  <a:pos x="767" y="373"/>
                </a:cxn>
                <a:cxn ang="0">
                  <a:pos x="770" y="376"/>
                </a:cxn>
                <a:cxn ang="0">
                  <a:pos x="780" y="382"/>
                </a:cxn>
                <a:cxn ang="0">
                  <a:pos x="789" y="315"/>
                </a:cxn>
                <a:cxn ang="0">
                  <a:pos x="785" y="253"/>
                </a:cxn>
                <a:cxn ang="0">
                  <a:pos x="623" y="0"/>
                </a:cxn>
              </a:cxnLst>
              <a:rect l="0" t="0" r="r" b="b"/>
              <a:pathLst>
                <a:path w="789" h="572">
                  <a:moveTo>
                    <a:pt x="623" y="0"/>
                  </a:moveTo>
                  <a:lnTo>
                    <a:pt x="0" y="113"/>
                  </a:lnTo>
                  <a:lnTo>
                    <a:pt x="0" y="113"/>
                  </a:lnTo>
                  <a:lnTo>
                    <a:pt x="11" y="206"/>
                  </a:lnTo>
                  <a:lnTo>
                    <a:pt x="32" y="206"/>
                  </a:lnTo>
                  <a:lnTo>
                    <a:pt x="72" y="156"/>
                  </a:lnTo>
                  <a:lnTo>
                    <a:pt x="100" y="153"/>
                  </a:lnTo>
                  <a:lnTo>
                    <a:pt x="126" y="118"/>
                  </a:lnTo>
                  <a:lnTo>
                    <a:pt x="137" y="118"/>
                  </a:lnTo>
                  <a:lnTo>
                    <a:pt x="144" y="126"/>
                  </a:lnTo>
                  <a:lnTo>
                    <a:pt x="172" y="104"/>
                  </a:lnTo>
                  <a:lnTo>
                    <a:pt x="190" y="103"/>
                  </a:lnTo>
                  <a:lnTo>
                    <a:pt x="226" y="86"/>
                  </a:lnTo>
                  <a:lnTo>
                    <a:pt x="290" y="103"/>
                  </a:lnTo>
                  <a:lnTo>
                    <a:pt x="312" y="132"/>
                  </a:lnTo>
                  <a:lnTo>
                    <a:pt x="326" y="168"/>
                  </a:lnTo>
                  <a:lnTo>
                    <a:pt x="326" y="168"/>
                  </a:lnTo>
                  <a:lnTo>
                    <a:pt x="383" y="200"/>
                  </a:lnTo>
                  <a:lnTo>
                    <a:pt x="408" y="224"/>
                  </a:lnTo>
                  <a:lnTo>
                    <a:pt x="431" y="240"/>
                  </a:lnTo>
                  <a:lnTo>
                    <a:pt x="437" y="260"/>
                  </a:lnTo>
                  <a:lnTo>
                    <a:pt x="426" y="280"/>
                  </a:lnTo>
                  <a:lnTo>
                    <a:pt x="406" y="285"/>
                  </a:lnTo>
                  <a:lnTo>
                    <a:pt x="410" y="344"/>
                  </a:lnTo>
                  <a:lnTo>
                    <a:pt x="422" y="353"/>
                  </a:lnTo>
                  <a:lnTo>
                    <a:pt x="433" y="351"/>
                  </a:lnTo>
                  <a:lnTo>
                    <a:pt x="451" y="347"/>
                  </a:lnTo>
                  <a:lnTo>
                    <a:pt x="469" y="353"/>
                  </a:lnTo>
                  <a:lnTo>
                    <a:pt x="473" y="354"/>
                  </a:lnTo>
                  <a:lnTo>
                    <a:pt x="492" y="347"/>
                  </a:lnTo>
                  <a:lnTo>
                    <a:pt x="553" y="355"/>
                  </a:lnTo>
                  <a:lnTo>
                    <a:pt x="567" y="364"/>
                  </a:lnTo>
                  <a:lnTo>
                    <a:pt x="582" y="372"/>
                  </a:lnTo>
                  <a:lnTo>
                    <a:pt x="598" y="368"/>
                  </a:lnTo>
                  <a:lnTo>
                    <a:pt x="588" y="350"/>
                  </a:lnTo>
                  <a:lnTo>
                    <a:pt x="576" y="337"/>
                  </a:lnTo>
                  <a:lnTo>
                    <a:pt x="576" y="322"/>
                  </a:lnTo>
                  <a:lnTo>
                    <a:pt x="576" y="317"/>
                  </a:lnTo>
                  <a:lnTo>
                    <a:pt x="545" y="280"/>
                  </a:lnTo>
                  <a:lnTo>
                    <a:pt x="539" y="267"/>
                  </a:lnTo>
                  <a:lnTo>
                    <a:pt x="539" y="233"/>
                  </a:lnTo>
                  <a:lnTo>
                    <a:pt x="535" y="200"/>
                  </a:lnTo>
                  <a:lnTo>
                    <a:pt x="538" y="167"/>
                  </a:lnTo>
                  <a:lnTo>
                    <a:pt x="526" y="143"/>
                  </a:lnTo>
                  <a:lnTo>
                    <a:pt x="514" y="132"/>
                  </a:lnTo>
                  <a:lnTo>
                    <a:pt x="533" y="132"/>
                  </a:lnTo>
                  <a:lnTo>
                    <a:pt x="546" y="104"/>
                  </a:lnTo>
                  <a:lnTo>
                    <a:pt x="573" y="85"/>
                  </a:lnTo>
                  <a:lnTo>
                    <a:pt x="587" y="58"/>
                  </a:lnTo>
                  <a:lnTo>
                    <a:pt x="596" y="60"/>
                  </a:lnTo>
                  <a:lnTo>
                    <a:pt x="594" y="92"/>
                  </a:lnTo>
                  <a:lnTo>
                    <a:pt x="577" y="99"/>
                  </a:lnTo>
                  <a:lnTo>
                    <a:pt x="570" y="126"/>
                  </a:lnTo>
                  <a:lnTo>
                    <a:pt x="570" y="143"/>
                  </a:lnTo>
                  <a:lnTo>
                    <a:pt x="591" y="143"/>
                  </a:lnTo>
                  <a:lnTo>
                    <a:pt x="567" y="169"/>
                  </a:lnTo>
                  <a:lnTo>
                    <a:pt x="557" y="183"/>
                  </a:lnTo>
                  <a:lnTo>
                    <a:pt x="584" y="193"/>
                  </a:lnTo>
                  <a:lnTo>
                    <a:pt x="592" y="194"/>
                  </a:lnTo>
                  <a:lnTo>
                    <a:pt x="606" y="215"/>
                  </a:lnTo>
                  <a:lnTo>
                    <a:pt x="602" y="221"/>
                  </a:lnTo>
                  <a:lnTo>
                    <a:pt x="623" y="240"/>
                  </a:lnTo>
                  <a:lnTo>
                    <a:pt x="623" y="249"/>
                  </a:lnTo>
                  <a:lnTo>
                    <a:pt x="605" y="267"/>
                  </a:lnTo>
                  <a:lnTo>
                    <a:pt x="588" y="267"/>
                  </a:lnTo>
                  <a:lnTo>
                    <a:pt x="592" y="283"/>
                  </a:lnTo>
                  <a:lnTo>
                    <a:pt x="588" y="293"/>
                  </a:lnTo>
                  <a:lnTo>
                    <a:pt x="599" y="301"/>
                  </a:lnTo>
                  <a:lnTo>
                    <a:pt x="617" y="310"/>
                  </a:lnTo>
                  <a:lnTo>
                    <a:pt x="645" y="310"/>
                  </a:lnTo>
                  <a:lnTo>
                    <a:pt x="666" y="322"/>
                  </a:lnTo>
                  <a:lnTo>
                    <a:pt x="680" y="351"/>
                  </a:lnTo>
                  <a:lnTo>
                    <a:pt x="688" y="371"/>
                  </a:lnTo>
                  <a:lnTo>
                    <a:pt x="681" y="379"/>
                  </a:lnTo>
                  <a:lnTo>
                    <a:pt x="698" y="392"/>
                  </a:lnTo>
                  <a:lnTo>
                    <a:pt x="703" y="416"/>
                  </a:lnTo>
                  <a:lnTo>
                    <a:pt x="693" y="455"/>
                  </a:lnTo>
                  <a:lnTo>
                    <a:pt x="685" y="486"/>
                  </a:lnTo>
                  <a:lnTo>
                    <a:pt x="685" y="529"/>
                  </a:lnTo>
                  <a:lnTo>
                    <a:pt x="692" y="561"/>
                  </a:lnTo>
                  <a:lnTo>
                    <a:pt x="703" y="572"/>
                  </a:lnTo>
                  <a:lnTo>
                    <a:pt x="710" y="540"/>
                  </a:lnTo>
                  <a:lnTo>
                    <a:pt x="716" y="491"/>
                  </a:lnTo>
                  <a:lnTo>
                    <a:pt x="730" y="478"/>
                  </a:lnTo>
                  <a:lnTo>
                    <a:pt x="730" y="460"/>
                  </a:lnTo>
                  <a:lnTo>
                    <a:pt x="730" y="453"/>
                  </a:lnTo>
                  <a:lnTo>
                    <a:pt x="743" y="443"/>
                  </a:lnTo>
                  <a:lnTo>
                    <a:pt x="755" y="425"/>
                  </a:lnTo>
                  <a:lnTo>
                    <a:pt x="755" y="385"/>
                  </a:lnTo>
                  <a:lnTo>
                    <a:pt x="755" y="368"/>
                  </a:lnTo>
                  <a:lnTo>
                    <a:pt x="755" y="347"/>
                  </a:lnTo>
                  <a:lnTo>
                    <a:pt x="774" y="330"/>
                  </a:lnTo>
                  <a:lnTo>
                    <a:pt x="780" y="343"/>
                  </a:lnTo>
                  <a:lnTo>
                    <a:pt x="774" y="361"/>
                  </a:lnTo>
                  <a:lnTo>
                    <a:pt x="774" y="361"/>
                  </a:lnTo>
                  <a:lnTo>
                    <a:pt x="770" y="367"/>
                  </a:lnTo>
                  <a:lnTo>
                    <a:pt x="767" y="371"/>
                  </a:lnTo>
                  <a:lnTo>
                    <a:pt x="767" y="373"/>
                  </a:lnTo>
                  <a:lnTo>
                    <a:pt x="767" y="373"/>
                  </a:lnTo>
                  <a:lnTo>
                    <a:pt x="770" y="376"/>
                  </a:lnTo>
                  <a:lnTo>
                    <a:pt x="774" y="379"/>
                  </a:lnTo>
                  <a:lnTo>
                    <a:pt x="780" y="382"/>
                  </a:lnTo>
                  <a:lnTo>
                    <a:pt x="789" y="360"/>
                  </a:lnTo>
                  <a:lnTo>
                    <a:pt x="789" y="315"/>
                  </a:lnTo>
                  <a:lnTo>
                    <a:pt x="785" y="253"/>
                  </a:lnTo>
                  <a:lnTo>
                    <a:pt x="785" y="253"/>
                  </a:lnTo>
                  <a:lnTo>
                    <a:pt x="687" y="267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6" name="Freeform 105">
              <a:extLst>
                <a:ext uri="{FF2B5EF4-FFF2-40B4-BE49-F238E27FC236}">
                  <a16:creationId xmlns:a16="http://schemas.microsoft.com/office/drawing/2014/main" id="{91126A49-2673-DABA-CB9F-6ADC874C5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0882" y="2927632"/>
              <a:ext cx="727386" cy="741821"/>
            </a:xfrm>
            <a:custGeom>
              <a:avLst/>
              <a:gdLst/>
              <a:ahLst/>
              <a:cxnLst>
                <a:cxn ang="0">
                  <a:pos x="128" y="753"/>
                </a:cxn>
                <a:cxn ang="0">
                  <a:pos x="171" y="793"/>
                </a:cxn>
                <a:cxn ang="0">
                  <a:pos x="207" y="808"/>
                </a:cxn>
                <a:cxn ang="0">
                  <a:pos x="263" y="785"/>
                </a:cxn>
                <a:cxn ang="0">
                  <a:pos x="354" y="744"/>
                </a:cxn>
                <a:cxn ang="0">
                  <a:pos x="431" y="689"/>
                </a:cxn>
                <a:cxn ang="0">
                  <a:pos x="431" y="621"/>
                </a:cxn>
                <a:cxn ang="0">
                  <a:pos x="478" y="546"/>
                </a:cxn>
                <a:cxn ang="0">
                  <a:pos x="497" y="442"/>
                </a:cxn>
                <a:cxn ang="0">
                  <a:pos x="548" y="467"/>
                </a:cxn>
                <a:cxn ang="0">
                  <a:pos x="568" y="457"/>
                </a:cxn>
                <a:cxn ang="0">
                  <a:pos x="593" y="393"/>
                </a:cxn>
                <a:cxn ang="0">
                  <a:pos x="605" y="370"/>
                </a:cxn>
                <a:cxn ang="0">
                  <a:pos x="626" y="382"/>
                </a:cxn>
                <a:cxn ang="0">
                  <a:pos x="671" y="318"/>
                </a:cxn>
                <a:cxn ang="0">
                  <a:pos x="690" y="261"/>
                </a:cxn>
                <a:cxn ang="0">
                  <a:pos x="744" y="245"/>
                </a:cxn>
                <a:cxn ang="0">
                  <a:pos x="786" y="260"/>
                </a:cxn>
                <a:cxn ang="0">
                  <a:pos x="811" y="239"/>
                </a:cxn>
                <a:cxn ang="0">
                  <a:pos x="797" y="203"/>
                </a:cxn>
                <a:cxn ang="0">
                  <a:pos x="711" y="157"/>
                </a:cxn>
                <a:cxn ang="0">
                  <a:pos x="657" y="175"/>
                </a:cxn>
                <a:cxn ang="0">
                  <a:pos x="622" y="189"/>
                </a:cxn>
                <a:cxn ang="0">
                  <a:pos x="585" y="224"/>
                </a:cxn>
                <a:cxn ang="0">
                  <a:pos x="517" y="277"/>
                </a:cxn>
                <a:cxn ang="0">
                  <a:pos x="485" y="184"/>
                </a:cxn>
                <a:cxn ang="0">
                  <a:pos x="276" y="0"/>
                </a:cxn>
                <a:cxn ang="0">
                  <a:pos x="254" y="20"/>
                </a:cxn>
                <a:cxn ang="0">
                  <a:pos x="265" y="46"/>
                </a:cxn>
                <a:cxn ang="0">
                  <a:pos x="265" y="111"/>
                </a:cxn>
                <a:cxn ang="0">
                  <a:pos x="254" y="160"/>
                </a:cxn>
                <a:cxn ang="0">
                  <a:pos x="250" y="221"/>
                </a:cxn>
                <a:cxn ang="0">
                  <a:pos x="200" y="286"/>
                </a:cxn>
                <a:cxn ang="0">
                  <a:pos x="152" y="307"/>
                </a:cxn>
                <a:cxn ang="0">
                  <a:pos x="114" y="363"/>
                </a:cxn>
                <a:cxn ang="0">
                  <a:pos x="99" y="421"/>
                </a:cxn>
                <a:cxn ang="0">
                  <a:pos x="61" y="421"/>
                </a:cxn>
                <a:cxn ang="0">
                  <a:pos x="52" y="503"/>
                </a:cxn>
                <a:cxn ang="0">
                  <a:pos x="16" y="544"/>
                </a:cxn>
                <a:cxn ang="0">
                  <a:pos x="11" y="632"/>
                </a:cxn>
                <a:cxn ang="0">
                  <a:pos x="54" y="700"/>
                </a:cxn>
                <a:cxn ang="0">
                  <a:pos x="107" y="761"/>
                </a:cxn>
                <a:cxn ang="0">
                  <a:pos x="117" y="753"/>
                </a:cxn>
              </a:cxnLst>
              <a:rect l="0" t="0" r="r" b="b"/>
              <a:pathLst>
                <a:path w="811" h="809">
                  <a:moveTo>
                    <a:pt x="117" y="753"/>
                  </a:moveTo>
                  <a:lnTo>
                    <a:pt x="128" y="753"/>
                  </a:lnTo>
                  <a:lnTo>
                    <a:pt x="135" y="768"/>
                  </a:lnTo>
                  <a:lnTo>
                    <a:pt x="171" y="793"/>
                  </a:lnTo>
                  <a:lnTo>
                    <a:pt x="197" y="809"/>
                  </a:lnTo>
                  <a:lnTo>
                    <a:pt x="207" y="808"/>
                  </a:lnTo>
                  <a:lnTo>
                    <a:pt x="242" y="772"/>
                  </a:lnTo>
                  <a:lnTo>
                    <a:pt x="263" y="785"/>
                  </a:lnTo>
                  <a:lnTo>
                    <a:pt x="308" y="773"/>
                  </a:lnTo>
                  <a:lnTo>
                    <a:pt x="354" y="744"/>
                  </a:lnTo>
                  <a:lnTo>
                    <a:pt x="411" y="703"/>
                  </a:lnTo>
                  <a:lnTo>
                    <a:pt x="431" y="689"/>
                  </a:lnTo>
                  <a:lnTo>
                    <a:pt x="426" y="650"/>
                  </a:lnTo>
                  <a:lnTo>
                    <a:pt x="431" y="621"/>
                  </a:lnTo>
                  <a:lnTo>
                    <a:pt x="457" y="593"/>
                  </a:lnTo>
                  <a:lnTo>
                    <a:pt x="478" y="546"/>
                  </a:lnTo>
                  <a:lnTo>
                    <a:pt x="493" y="481"/>
                  </a:lnTo>
                  <a:lnTo>
                    <a:pt x="497" y="442"/>
                  </a:lnTo>
                  <a:lnTo>
                    <a:pt x="521" y="456"/>
                  </a:lnTo>
                  <a:lnTo>
                    <a:pt x="548" y="467"/>
                  </a:lnTo>
                  <a:lnTo>
                    <a:pt x="560" y="469"/>
                  </a:lnTo>
                  <a:lnTo>
                    <a:pt x="568" y="457"/>
                  </a:lnTo>
                  <a:lnTo>
                    <a:pt x="582" y="415"/>
                  </a:lnTo>
                  <a:lnTo>
                    <a:pt x="593" y="393"/>
                  </a:lnTo>
                  <a:lnTo>
                    <a:pt x="601" y="370"/>
                  </a:lnTo>
                  <a:lnTo>
                    <a:pt x="605" y="370"/>
                  </a:lnTo>
                  <a:lnTo>
                    <a:pt x="618" y="376"/>
                  </a:lnTo>
                  <a:lnTo>
                    <a:pt x="626" y="382"/>
                  </a:lnTo>
                  <a:lnTo>
                    <a:pt x="654" y="333"/>
                  </a:lnTo>
                  <a:lnTo>
                    <a:pt x="671" y="318"/>
                  </a:lnTo>
                  <a:lnTo>
                    <a:pt x="682" y="299"/>
                  </a:lnTo>
                  <a:lnTo>
                    <a:pt x="690" y="261"/>
                  </a:lnTo>
                  <a:lnTo>
                    <a:pt x="693" y="214"/>
                  </a:lnTo>
                  <a:lnTo>
                    <a:pt x="744" y="245"/>
                  </a:lnTo>
                  <a:lnTo>
                    <a:pt x="769" y="260"/>
                  </a:lnTo>
                  <a:lnTo>
                    <a:pt x="786" y="260"/>
                  </a:lnTo>
                  <a:lnTo>
                    <a:pt x="800" y="243"/>
                  </a:lnTo>
                  <a:lnTo>
                    <a:pt x="811" y="239"/>
                  </a:lnTo>
                  <a:lnTo>
                    <a:pt x="811" y="239"/>
                  </a:lnTo>
                  <a:lnTo>
                    <a:pt x="797" y="203"/>
                  </a:lnTo>
                  <a:lnTo>
                    <a:pt x="775" y="174"/>
                  </a:lnTo>
                  <a:lnTo>
                    <a:pt x="711" y="157"/>
                  </a:lnTo>
                  <a:lnTo>
                    <a:pt x="675" y="174"/>
                  </a:lnTo>
                  <a:lnTo>
                    <a:pt x="657" y="175"/>
                  </a:lnTo>
                  <a:lnTo>
                    <a:pt x="629" y="197"/>
                  </a:lnTo>
                  <a:lnTo>
                    <a:pt x="622" y="189"/>
                  </a:lnTo>
                  <a:lnTo>
                    <a:pt x="611" y="189"/>
                  </a:lnTo>
                  <a:lnTo>
                    <a:pt x="585" y="224"/>
                  </a:lnTo>
                  <a:lnTo>
                    <a:pt x="557" y="227"/>
                  </a:lnTo>
                  <a:lnTo>
                    <a:pt x="517" y="277"/>
                  </a:lnTo>
                  <a:lnTo>
                    <a:pt x="496" y="277"/>
                  </a:lnTo>
                  <a:lnTo>
                    <a:pt x="485" y="184"/>
                  </a:lnTo>
                  <a:lnTo>
                    <a:pt x="311" y="214"/>
                  </a:lnTo>
                  <a:lnTo>
                    <a:pt x="276" y="0"/>
                  </a:lnTo>
                  <a:lnTo>
                    <a:pt x="265" y="7"/>
                  </a:lnTo>
                  <a:lnTo>
                    <a:pt x="254" y="20"/>
                  </a:lnTo>
                  <a:lnTo>
                    <a:pt x="265" y="36"/>
                  </a:lnTo>
                  <a:lnTo>
                    <a:pt x="265" y="46"/>
                  </a:lnTo>
                  <a:lnTo>
                    <a:pt x="265" y="86"/>
                  </a:lnTo>
                  <a:lnTo>
                    <a:pt x="265" y="111"/>
                  </a:lnTo>
                  <a:lnTo>
                    <a:pt x="254" y="129"/>
                  </a:lnTo>
                  <a:lnTo>
                    <a:pt x="254" y="160"/>
                  </a:lnTo>
                  <a:lnTo>
                    <a:pt x="250" y="200"/>
                  </a:lnTo>
                  <a:lnTo>
                    <a:pt x="250" y="221"/>
                  </a:lnTo>
                  <a:lnTo>
                    <a:pt x="240" y="245"/>
                  </a:lnTo>
                  <a:lnTo>
                    <a:pt x="200" y="286"/>
                  </a:lnTo>
                  <a:lnTo>
                    <a:pt x="181" y="307"/>
                  </a:lnTo>
                  <a:lnTo>
                    <a:pt x="152" y="307"/>
                  </a:lnTo>
                  <a:lnTo>
                    <a:pt x="127" y="340"/>
                  </a:lnTo>
                  <a:lnTo>
                    <a:pt x="114" y="363"/>
                  </a:lnTo>
                  <a:lnTo>
                    <a:pt x="107" y="414"/>
                  </a:lnTo>
                  <a:lnTo>
                    <a:pt x="99" y="421"/>
                  </a:lnTo>
                  <a:lnTo>
                    <a:pt x="82" y="410"/>
                  </a:lnTo>
                  <a:lnTo>
                    <a:pt x="61" y="421"/>
                  </a:lnTo>
                  <a:lnTo>
                    <a:pt x="52" y="481"/>
                  </a:lnTo>
                  <a:lnTo>
                    <a:pt x="52" y="503"/>
                  </a:lnTo>
                  <a:lnTo>
                    <a:pt x="38" y="518"/>
                  </a:lnTo>
                  <a:lnTo>
                    <a:pt x="16" y="544"/>
                  </a:lnTo>
                  <a:lnTo>
                    <a:pt x="0" y="561"/>
                  </a:lnTo>
                  <a:lnTo>
                    <a:pt x="11" y="632"/>
                  </a:lnTo>
                  <a:lnTo>
                    <a:pt x="28" y="664"/>
                  </a:lnTo>
                  <a:lnTo>
                    <a:pt x="54" y="700"/>
                  </a:lnTo>
                  <a:lnTo>
                    <a:pt x="81" y="729"/>
                  </a:lnTo>
                  <a:lnTo>
                    <a:pt x="107" y="761"/>
                  </a:lnTo>
                  <a:lnTo>
                    <a:pt x="109" y="760"/>
                  </a:lnTo>
                  <a:lnTo>
                    <a:pt x="117" y="753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7" name="Freeform 106">
              <a:extLst>
                <a:ext uri="{FF2B5EF4-FFF2-40B4-BE49-F238E27FC236}">
                  <a16:creationId xmlns:a16="http://schemas.microsoft.com/office/drawing/2014/main" id="{CC66E451-BE67-9F78-3E84-CCF3C56BE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495967" y="3323269"/>
              <a:ext cx="1171898" cy="612688"/>
            </a:xfrm>
            <a:custGeom>
              <a:avLst/>
              <a:gdLst/>
              <a:ahLst/>
              <a:cxnLst>
                <a:cxn ang="0">
                  <a:pos x="1141" y="501"/>
                </a:cxn>
                <a:cxn ang="0">
                  <a:pos x="1174" y="483"/>
                </a:cxn>
                <a:cxn ang="0">
                  <a:pos x="1212" y="409"/>
                </a:cxn>
                <a:cxn ang="0">
                  <a:pos x="1293" y="354"/>
                </a:cxn>
                <a:cxn ang="0">
                  <a:pos x="1277" y="298"/>
                </a:cxn>
                <a:cxn ang="0">
                  <a:pos x="1224" y="233"/>
                </a:cxn>
                <a:cxn ang="0">
                  <a:pos x="1196" y="130"/>
                </a:cxn>
                <a:cxn ang="0">
                  <a:pos x="1185" y="119"/>
                </a:cxn>
                <a:cxn ang="0">
                  <a:pos x="1137" y="75"/>
                </a:cxn>
                <a:cxn ang="0">
                  <a:pos x="1117" y="58"/>
                </a:cxn>
                <a:cxn ang="0">
                  <a:pos x="1096" y="80"/>
                </a:cxn>
                <a:cxn ang="0">
                  <a:pos x="1056" y="95"/>
                </a:cxn>
                <a:cxn ang="0">
                  <a:pos x="1013" y="76"/>
                </a:cxn>
                <a:cxn ang="0">
                  <a:pos x="999" y="90"/>
                </a:cxn>
                <a:cxn ang="0">
                  <a:pos x="980" y="104"/>
                </a:cxn>
                <a:cxn ang="0">
                  <a:pos x="959" y="81"/>
                </a:cxn>
                <a:cxn ang="0">
                  <a:pos x="915" y="75"/>
                </a:cxn>
                <a:cxn ang="0">
                  <a:pos x="895" y="43"/>
                </a:cxn>
                <a:cxn ang="0">
                  <a:pos x="848" y="0"/>
                </a:cxn>
                <a:cxn ang="0">
                  <a:pos x="817" y="16"/>
                </a:cxn>
                <a:cxn ang="0">
                  <a:pos x="773" y="12"/>
                </a:cxn>
                <a:cxn ang="0">
                  <a:pos x="792" y="43"/>
                </a:cxn>
                <a:cxn ang="0">
                  <a:pos x="792" y="84"/>
                </a:cxn>
                <a:cxn ang="0">
                  <a:pos x="759" y="93"/>
                </a:cxn>
                <a:cxn ang="0">
                  <a:pos x="690" y="111"/>
                </a:cxn>
                <a:cxn ang="0">
                  <a:pos x="687" y="129"/>
                </a:cxn>
                <a:cxn ang="0">
                  <a:pos x="683" y="161"/>
                </a:cxn>
                <a:cxn ang="0">
                  <a:pos x="661" y="202"/>
                </a:cxn>
                <a:cxn ang="0">
                  <a:pos x="634" y="219"/>
                </a:cxn>
                <a:cxn ang="0">
                  <a:pos x="616" y="262"/>
                </a:cxn>
                <a:cxn ang="0">
                  <a:pos x="575" y="286"/>
                </a:cxn>
                <a:cxn ang="0">
                  <a:pos x="551" y="265"/>
                </a:cxn>
                <a:cxn ang="0">
                  <a:pos x="533" y="247"/>
                </a:cxn>
                <a:cxn ang="0">
                  <a:pos x="516" y="284"/>
                </a:cxn>
                <a:cxn ang="0">
                  <a:pos x="507" y="320"/>
                </a:cxn>
                <a:cxn ang="0">
                  <a:pos x="472" y="301"/>
                </a:cxn>
                <a:cxn ang="0">
                  <a:pos x="440" y="312"/>
                </a:cxn>
                <a:cxn ang="0">
                  <a:pos x="422" y="338"/>
                </a:cxn>
                <a:cxn ang="0">
                  <a:pos x="394" y="329"/>
                </a:cxn>
                <a:cxn ang="0">
                  <a:pos x="348" y="316"/>
                </a:cxn>
                <a:cxn ang="0">
                  <a:pos x="315" y="334"/>
                </a:cxn>
                <a:cxn ang="0">
                  <a:pos x="269" y="362"/>
                </a:cxn>
                <a:cxn ang="0">
                  <a:pos x="237" y="372"/>
                </a:cxn>
                <a:cxn ang="0">
                  <a:pos x="236" y="401"/>
                </a:cxn>
                <a:cxn ang="0">
                  <a:pos x="247" y="427"/>
                </a:cxn>
                <a:cxn ang="0">
                  <a:pos x="197" y="448"/>
                </a:cxn>
                <a:cxn ang="0">
                  <a:pos x="186" y="485"/>
                </a:cxn>
                <a:cxn ang="0">
                  <a:pos x="185" y="517"/>
                </a:cxn>
                <a:cxn ang="0">
                  <a:pos x="153" y="517"/>
                </a:cxn>
                <a:cxn ang="0">
                  <a:pos x="104" y="494"/>
                </a:cxn>
                <a:cxn ang="0">
                  <a:pos x="78" y="509"/>
                </a:cxn>
                <a:cxn ang="0">
                  <a:pos x="57" y="537"/>
                </a:cxn>
                <a:cxn ang="0">
                  <a:pos x="78" y="564"/>
                </a:cxn>
                <a:cxn ang="0">
                  <a:pos x="78" y="592"/>
                </a:cxn>
                <a:cxn ang="0">
                  <a:pos x="68" y="631"/>
                </a:cxn>
                <a:cxn ang="0">
                  <a:pos x="39" y="635"/>
                </a:cxn>
                <a:cxn ang="0">
                  <a:pos x="25" y="646"/>
                </a:cxn>
                <a:cxn ang="0">
                  <a:pos x="4" y="646"/>
                </a:cxn>
                <a:cxn ang="0">
                  <a:pos x="0" y="664"/>
                </a:cxn>
                <a:cxn ang="0">
                  <a:pos x="13" y="664"/>
                </a:cxn>
                <a:cxn ang="0">
                  <a:pos x="278" y="613"/>
                </a:cxn>
                <a:cxn ang="0">
                  <a:pos x="1056" y="555"/>
                </a:cxn>
                <a:cxn ang="0">
                  <a:pos x="1110" y="523"/>
                </a:cxn>
              </a:cxnLst>
              <a:rect l="0" t="0" r="r" b="b"/>
              <a:pathLst>
                <a:path w="1303" h="670">
                  <a:moveTo>
                    <a:pt x="1110" y="523"/>
                  </a:moveTo>
                  <a:lnTo>
                    <a:pt x="1141" y="501"/>
                  </a:lnTo>
                  <a:lnTo>
                    <a:pt x="1156" y="487"/>
                  </a:lnTo>
                  <a:lnTo>
                    <a:pt x="1174" y="483"/>
                  </a:lnTo>
                  <a:lnTo>
                    <a:pt x="1195" y="435"/>
                  </a:lnTo>
                  <a:lnTo>
                    <a:pt x="1212" y="409"/>
                  </a:lnTo>
                  <a:lnTo>
                    <a:pt x="1267" y="385"/>
                  </a:lnTo>
                  <a:lnTo>
                    <a:pt x="1293" y="354"/>
                  </a:lnTo>
                  <a:lnTo>
                    <a:pt x="1303" y="330"/>
                  </a:lnTo>
                  <a:lnTo>
                    <a:pt x="1277" y="298"/>
                  </a:lnTo>
                  <a:lnTo>
                    <a:pt x="1250" y="269"/>
                  </a:lnTo>
                  <a:lnTo>
                    <a:pt x="1224" y="233"/>
                  </a:lnTo>
                  <a:lnTo>
                    <a:pt x="1207" y="201"/>
                  </a:lnTo>
                  <a:lnTo>
                    <a:pt x="1196" y="130"/>
                  </a:lnTo>
                  <a:lnTo>
                    <a:pt x="1199" y="127"/>
                  </a:lnTo>
                  <a:lnTo>
                    <a:pt x="1185" y="119"/>
                  </a:lnTo>
                  <a:lnTo>
                    <a:pt x="1159" y="101"/>
                  </a:lnTo>
                  <a:lnTo>
                    <a:pt x="1137" y="75"/>
                  </a:lnTo>
                  <a:lnTo>
                    <a:pt x="1124" y="55"/>
                  </a:lnTo>
                  <a:lnTo>
                    <a:pt x="1117" y="58"/>
                  </a:lnTo>
                  <a:lnTo>
                    <a:pt x="1105" y="68"/>
                  </a:lnTo>
                  <a:lnTo>
                    <a:pt x="1096" y="80"/>
                  </a:lnTo>
                  <a:lnTo>
                    <a:pt x="1087" y="87"/>
                  </a:lnTo>
                  <a:lnTo>
                    <a:pt x="1056" y="95"/>
                  </a:lnTo>
                  <a:lnTo>
                    <a:pt x="1030" y="83"/>
                  </a:lnTo>
                  <a:lnTo>
                    <a:pt x="1013" y="76"/>
                  </a:lnTo>
                  <a:lnTo>
                    <a:pt x="1008" y="77"/>
                  </a:lnTo>
                  <a:lnTo>
                    <a:pt x="999" y="90"/>
                  </a:lnTo>
                  <a:lnTo>
                    <a:pt x="992" y="97"/>
                  </a:lnTo>
                  <a:lnTo>
                    <a:pt x="980" y="104"/>
                  </a:lnTo>
                  <a:lnTo>
                    <a:pt x="973" y="88"/>
                  </a:lnTo>
                  <a:lnTo>
                    <a:pt x="959" y="81"/>
                  </a:lnTo>
                  <a:lnTo>
                    <a:pt x="942" y="77"/>
                  </a:lnTo>
                  <a:lnTo>
                    <a:pt x="915" y="75"/>
                  </a:lnTo>
                  <a:lnTo>
                    <a:pt x="904" y="62"/>
                  </a:lnTo>
                  <a:lnTo>
                    <a:pt x="895" y="43"/>
                  </a:lnTo>
                  <a:lnTo>
                    <a:pt x="872" y="22"/>
                  </a:lnTo>
                  <a:lnTo>
                    <a:pt x="848" y="0"/>
                  </a:lnTo>
                  <a:lnTo>
                    <a:pt x="841" y="7"/>
                  </a:lnTo>
                  <a:lnTo>
                    <a:pt x="817" y="16"/>
                  </a:lnTo>
                  <a:lnTo>
                    <a:pt x="788" y="7"/>
                  </a:lnTo>
                  <a:lnTo>
                    <a:pt x="773" y="12"/>
                  </a:lnTo>
                  <a:lnTo>
                    <a:pt x="781" y="30"/>
                  </a:lnTo>
                  <a:lnTo>
                    <a:pt x="792" y="43"/>
                  </a:lnTo>
                  <a:lnTo>
                    <a:pt x="786" y="52"/>
                  </a:lnTo>
                  <a:lnTo>
                    <a:pt x="792" y="84"/>
                  </a:lnTo>
                  <a:lnTo>
                    <a:pt x="783" y="93"/>
                  </a:lnTo>
                  <a:lnTo>
                    <a:pt x="759" y="93"/>
                  </a:lnTo>
                  <a:lnTo>
                    <a:pt x="740" y="105"/>
                  </a:lnTo>
                  <a:lnTo>
                    <a:pt x="690" y="111"/>
                  </a:lnTo>
                  <a:lnTo>
                    <a:pt x="687" y="118"/>
                  </a:lnTo>
                  <a:lnTo>
                    <a:pt x="687" y="129"/>
                  </a:lnTo>
                  <a:lnTo>
                    <a:pt x="683" y="140"/>
                  </a:lnTo>
                  <a:lnTo>
                    <a:pt x="683" y="161"/>
                  </a:lnTo>
                  <a:lnTo>
                    <a:pt x="673" y="180"/>
                  </a:lnTo>
                  <a:lnTo>
                    <a:pt x="661" y="202"/>
                  </a:lnTo>
                  <a:lnTo>
                    <a:pt x="651" y="215"/>
                  </a:lnTo>
                  <a:lnTo>
                    <a:pt x="634" y="219"/>
                  </a:lnTo>
                  <a:lnTo>
                    <a:pt x="619" y="242"/>
                  </a:lnTo>
                  <a:lnTo>
                    <a:pt x="616" y="262"/>
                  </a:lnTo>
                  <a:lnTo>
                    <a:pt x="608" y="281"/>
                  </a:lnTo>
                  <a:lnTo>
                    <a:pt x="575" y="286"/>
                  </a:lnTo>
                  <a:lnTo>
                    <a:pt x="564" y="284"/>
                  </a:lnTo>
                  <a:lnTo>
                    <a:pt x="551" y="265"/>
                  </a:lnTo>
                  <a:lnTo>
                    <a:pt x="541" y="247"/>
                  </a:lnTo>
                  <a:lnTo>
                    <a:pt x="533" y="247"/>
                  </a:lnTo>
                  <a:lnTo>
                    <a:pt x="527" y="265"/>
                  </a:lnTo>
                  <a:lnTo>
                    <a:pt x="516" y="284"/>
                  </a:lnTo>
                  <a:lnTo>
                    <a:pt x="511" y="301"/>
                  </a:lnTo>
                  <a:lnTo>
                    <a:pt x="507" y="320"/>
                  </a:lnTo>
                  <a:lnTo>
                    <a:pt x="487" y="317"/>
                  </a:lnTo>
                  <a:lnTo>
                    <a:pt x="472" y="301"/>
                  </a:lnTo>
                  <a:lnTo>
                    <a:pt x="454" y="301"/>
                  </a:lnTo>
                  <a:lnTo>
                    <a:pt x="440" y="312"/>
                  </a:lnTo>
                  <a:lnTo>
                    <a:pt x="422" y="316"/>
                  </a:lnTo>
                  <a:lnTo>
                    <a:pt x="422" y="338"/>
                  </a:lnTo>
                  <a:lnTo>
                    <a:pt x="411" y="345"/>
                  </a:lnTo>
                  <a:lnTo>
                    <a:pt x="394" y="329"/>
                  </a:lnTo>
                  <a:lnTo>
                    <a:pt x="373" y="316"/>
                  </a:lnTo>
                  <a:lnTo>
                    <a:pt x="348" y="316"/>
                  </a:lnTo>
                  <a:lnTo>
                    <a:pt x="330" y="316"/>
                  </a:lnTo>
                  <a:lnTo>
                    <a:pt x="315" y="334"/>
                  </a:lnTo>
                  <a:lnTo>
                    <a:pt x="273" y="337"/>
                  </a:lnTo>
                  <a:lnTo>
                    <a:pt x="269" y="362"/>
                  </a:lnTo>
                  <a:lnTo>
                    <a:pt x="253" y="362"/>
                  </a:lnTo>
                  <a:lnTo>
                    <a:pt x="237" y="372"/>
                  </a:lnTo>
                  <a:lnTo>
                    <a:pt x="233" y="388"/>
                  </a:lnTo>
                  <a:lnTo>
                    <a:pt x="236" y="401"/>
                  </a:lnTo>
                  <a:lnTo>
                    <a:pt x="242" y="413"/>
                  </a:lnTo>
                  <a:lnTo>
                    <a:pt x="247" y="427"/>
                  </a:lnTo>
                  <a:lnTo>
                    <a:pt x="230" y="435"/>
                  </a:lnTo>
                  <a:lnTo>
                    <a:pt x="197" y="448"/>
                  </a:lnTo>
                  <a:lnTo>
                    <a:pt x="183" y="462"/>
                  </a:lnTo>
                  <a:lnTo>
                    <a:pt x="186" y="485"/>
                  </a:lnTo>
                  <a:lnTo>
                    <a:pt x="193" y="510"/>
                  </a:lnTo>
                  <a:lnTo>
                    <a:pt x="185" y="517"/>
                  </a:lnTo>
                  <a:lnTo>
                    <a:pt x="167" y="517"/>
                  </a:lnTo>
                  <a:lnTo>
                    <a:pt x="153" y="517"/>
                  </a:lnTo>
                  <a:lnTo>
                    <a:pt x="129" y="502"/>
                  </a:lnTo>
                  <a:lnTo>
                    <a:pt x="104" y="494"/>
                  </a:lnTo>
                  <a:lnTo>
                    <a:pt x="94" y="498"/>
                  </a:lnTo>
                  <a:lnTo>
                    <a:pt x="78" y="509"/>
                  </a:lnTo>
                  <a:lnTo>
                    <a:pt x="65" y="517"/>
                  </a:lnTo>
                  <a:lnTo>
                    <a:pt x="57" y="537"/>
                  </a:lnTo>
                  <a:lnTo>
                    <a:pt x="58" y="548"/>
                  </a:lnTo>
                  <a:lnTo>
                    <a:pt x="78" y="564"/>
                  </a:lnTo>
                  <a:lnTo>
                    <a:pt x="78" y="571"/>
                  </a:lnTo>
                  <a:lnTo>
                    <a:pt x="78" y="592"/>
                  </a:lnTo>
                  <a:lnTo>
                    <a:pt x="78" y="620"/>
                  </a:lnTo>
                  <a:lnTo>
                    <a:pt x="68" y="631"/>
                  </a:lnTo>
                  <a:lnTo>
                    <a:pt x="56" y="635"/>
                  </a:lnTo>
                  <a:lnTo>
                    <a:pt x="39" y="635"/>
                  </a:lnTo>
                  <a:lnTo>
                    <a:pt x="32" y="641"/>
                  </a:lnTo>
                  <a:lnTo>
                    <a:pt x="25" y="646"/>
                  </a:lnTo>
                  <a:lnTo>
                    <a:pt x="21" y="646"/>
                  </a:lnTo>
                  <a:lnTo>
                    <a:pt x="4" y="646"/>
                  </a:lnTo>
                  <a:lnTo>
                    <a:pt x="0" y="653"/>
                  </a:lnTo>
                  <a:lnTo>
                    <a:pt x="0" y="664"/>
                  </a:lnTo>
                  <a:lnTo>
                    <a:pt x="4" y="670"/>
                  </a:lnTo>
                  <a:lnTo>
                    <a:pt x="13" y="664"/>
                  </a:lnTo>
                  <a:lnTo>
                    <a:pt x="285" y="660"/>
                  </a:lnTo>
                  <a:lnTo>
                    <a:pt x="278" y="613"/>
                  </a:lnTo>
                  <a:lnTo>
                    <a:pt x="788" y="583"/>
                  </a:lnTo>
                  <a:lnTo>
                    <a:pt x="1056" y="555"/>
                  </a:lnTo>
                  <a:lnTo>
                    <a:pt x="1089" y="537"/>
                  </a:lnTo>
                  <a:lnTo>
                    <a:pt x="1110" y="523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8" name="Freeform 107">
              <a:extLst>
                <a:ext uri="{FF2B5EF4-FFF2-40B4-BE49-F238E27FC236}">
                  <a16:creationId xmlns:a16="http://schemas.microsoft.com/office/drawing/2014/main" id="{DCFA2B08-C583-C639-E58B-DD21C3CA6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504568" y="3108966"/>
              <a:ext cx="1061444" cy="942387"/>
            </a:xfrm>
            <a:custGeom>
              <a:avLst/>
              <a:gdLst/>
              <a:ahLst/>
              <a:cxnLst>
                <a:cxn ang="0">
                  <a:pos x="1106" y="888"/>
                </a:cxn>
                <a:cxn ang="0">
                  <a:pos x="1127" y="881"/>
                </a:cxn>
                <a:cxn ang="0">
                  <a:pos x="1138" y="876"/>
                </a:cxn>
                <a:cxn ang="0">
                  <a:pos x="1162" y="870"/>
                </a:cxn>
                <a:cxn ang="0">
                  <a:pos x="1184" y="855"/>
                </a:cxn>
                <a:cxn ang="0">
                  <a:pos x="1184" y="806"/>
                </a:cxn>
                <a:cxn ang="0">
                  <a:pos x="1164" y="783"/>
                </a:cxn>
                <a:cxn ang="0">
                  <a:pos x="1171" y="752"/>
                </a:cxn>
                <a:cxn ang="0">
                  <a:pos x="1134" y="774"/>
                </a:cxn>
                <a:cxn ang="0">
                  <a:pos x="1106" y="726"/>
                </a:cxn>
                <a:cxn ang="0">
                  <a:pos x="1116" y="680"/>
                </a:cxn>
                <a:cxn ang="0">
                  <a:pos x="1080" y="609"/>
                </a:cxn>
                <a:cxn ang="0">
                  <a:pos x="1006" y="577"/>
                </a:cxn>
                <a:cxn ang="0">
                  <a:pos x="942" y="523"/>
                </a:cxn>
                <a:cxn ang="0">
                  <a:pos x="949" y="468"/>
                </a:cxn>
                <a:cxn ang="0">
                  <a:pos x="960" y="423"/>
                </a:cxn>
                <a:cxn ang="0">
                  <a:pos x="960" y="372"/>
                </a:cxn>
                <a:cxn ang="0">
                  <a:pos x="912" y="354"/>
                </a:cxn>
                <a:cxn ang="0">
                  <a:pos x="888" y="380"/>
                </a:cxn>
                <a:cxn ang="0">
                  <a:pos x="869" y="311"/>
                </a:cxn>
                <a:cxn ang="0">
                  <a:pos x="758" y="211"/>
                </a:cxn>
                <a:cxn ang="0">
                  <a:pos x="729" y="106"/>
                </a:cxn>
                <a:cxn ang="0">
                  <a:pos x="734" y="50"/>
                </a:cxn>
                <a:cxn ang="0">
                  <a:pos x="0" y="10"/>
                </a:cxn>
                <a:cxn ang="0">
                  <a:pos x="18" y="29"/>
                </a:cxn>
                <a:cxn ang="0">
                  <a:pos x="17" y="64"/>
                </a:cxn>
                <a:cxn ang="0">
                  <a:pos x="22" y="76"/>
                </a:cxn>
                <a:cxn ang="0">
                  <a:pos x="25" y="79"/>
                </a:cxn>
                <a:cxn ang="0">
                  <a:pos x="40" y="86"/>
                </a:cxn>
                <a:cxn ang="0">
                  <a:pos x="58" y="117"/>
                </a:cxn>
                <a:cxn ang="0">
                  <a:pos x="65" y="135"/>
                </a:cxn>
                <a:cxn ang="0">
                  <a:pos x="94" y="182"/>
                </a:cxn>
                <a:cxn ang="0">
                  <a:pos x="146" y="182"/>
                </a:cxn>
                <a:cxn ang="0">
                  <a:pos x="129" y="233"/>
                </a:cxn>
                <a:cxn ang="0">
                  <a:pos x="146" y="283"/>
                </a:cxn>
                <a:cxn ang="0">
                  <a:pos x="168" y="323"/>
                </a:cxn>
                <a:cxn ang="0">
                  <a:pos x="196" y="823"/>
                </a:cxn>
                <a:cxn ang="0">
                  <a:pos x="1002" y="917"/>
                </a:cxn>
                <a:cxn ang="0">
                  <a:pos x="955" y="1030"/>
                </a:cxn>
                <a:cxn ang="0">
                  <a:pos x="1091" y="1006"/>
                </a:cxn>
                <a:cxn ang="0">
                  <a:pos x="1099" y="995"/>
                </a:cxn>
                <a:cxn ang="0">
                  <a:pos x="1106" y="988"/>
                </a:cxn>
                <a:cxn ang="0">
                  <a:pos x="1106" y="984"/>
                </a:cxn>
                <a:cxn ang="0">
                  <a:pos x="1091" y="962"/>
                </a:cxn>
                <a:cxn ang="0">
                  <a:pos x="1106" y="947"/>
                </a:cxn>
                <a:cxn ang="0">
                  <a:pos x="1107" y="917"/>
                </a:cxn>
                <a:cxn ang="0">
                  <a:pos x="1106" y="899"/>
                </a:cxn>
              </a:cxnLst>
              <a:rect l="0" t="0" r="r" b="b"/>
              <a:pathLst>
                <a:path w="1184" h="1030">
                  <a:moveTo>
                    <a:pt x="1106" y="899"/>
                  </a:moveTo>
                  <a:lnTo>
                    <a:pt x="1106" y="888"/>
                  </a:lnTo>
                  <a:lnTo>
                    <a:pt x="1110" y="881"/>
                  </a:lnTo>
                  <a:lnTo>
                    <a:pt x="1127" y="881"/>
                  </a:lnTo>
                  <a:lnTo>
                    <a:pt x="1131" y="881"/>
                  </a:lnTo>
                  <a:lnTo>
                    <a:pt x="1138" y="876"/>
                  </a:lnTo>
                  <a:lnTo>
                    <a:pt x="1145" y="870"/>
                  </a:lnTo>
                  <a:lnTo>
                    <a:pt x="1162" y="870"/>
                  </a:lnTo>
                  <a:lnTo>
                    <a:pt x="1174" y="866"/>
                  </a:lnTo>
                  <a:lnTo>
                    <a:pt x="1184" y="855"/>
                  </a:lnTo>
                  <a:lnTo>
                    <a:pt x="1184" y="827"/>
                  </a:lnTo>
                  <a:lnTo>
                    <a:pt x="1184" y="806"/>
                  </a:lnTo>
                  <a:lnTo>
                    <a:pt x="1184" y="799"/>
                  </a:lnTo>
                  <a:lnTo>
                    <a:pt x="1164" y="783"/>
                  </a:lnTo>
                  <a:lnTo>
                    <a:pt x="1163" y="772"/>
                  </a:lnTo>
                  <a:lnTo>
                    <a:pt x="1171" y="752"/>
                  </a:lnTo>
                  <a:lnTo>
                    <a:pt x="1146" y="752"/>
                  </a:lnTo>
                  <a:lnTo>
                    <a:pt x="1134" y="774"/>
                  </a:lnTo>
                  <a:lnTo>
                    <a:pt x="1134" y="752"/>
                  </a:lnTo>
                  <a:lnTo>
                    <a:pt x="1106" y="726"/>
                  </a:lnTo>
                  <a:lnTo>
                    <a:pt x="1114" y="708"/>
                  </a:lnTo>
                  <a:lnTo>
                    <a:pt x="1116" y="680"/>
                  </a:lnTo>
                  <a:lnTo>
                    <a:pt x="1098" y="632"/>
                  </a:lnTo>
                  <a:lnTo>
                    <a:pt x="1080" y="609"/>
                  </a:lnTo>
                  <a:lnTo>
                    <a:pt x="1021" y="570"/>
                  </a:lnTo>
                  <a:lnTo>
                    <a:pt x="1006" y="577"/>
                  </a:lnTo>
                  <a:lnTo>
                    <a:pt x="971" y="552"/>
                  </a:lnTo>
                  <a:lnTo>
                    <a:pt x="942" y="523"/>
                  </a:lnTo>
                  <a:lnTo>
                    <a:pt x="942" y="497"/>
                  </a:lnTo>
                  <a:lnTo>
                    <a:pt x="949" y="468"/>
                  </a:lnTo>
                  <a:lnTo>
                    <a:pt x="955" y="448"/>
                  </a:lnTo>
                  <a:lnTo>
                    <a:pt x="960" y="423"/>
                  </a:lnTo>
                  <a:lnTo>
                    <a:pt x="973" y="390"/>
                  </a:lnTo>
                  <a:lnTo>
                    <a:pt x="960" y="372"/>
                  </a:lnTo>
                  <a:lnTo>
                    <a:pt x="942" y="354"/>
                  </a:lnTo>
                  <a:lnTo>
                    <a:pt x="912" y="354"/>
                  </a:lnTo>
                  <a:lnTo>
                    <a:pt x="901" y="365"/>
                  </a:lnTo>
                  <a:lnTo>
                    <a:pt x="888" y="380"/>
                  </a:lnTo>
                  <a:lnTo>
                    <a:pt x="869" y="354"/>
                  </a:lnTo>
                  <a:lnTo>
                    <a:pt x="869" y="311"/>
                  </a:lnTo>
                  <a:lnTo>
                    <a:pt x="842" y="280"/>
                  </a:lnTo>
                  <a:lnTo>
                    <a:pt x="758" y="211"/>
                  </a:lnTo>
                  <a:lnTo>
                    <a:pt x="729" y="157"/>
                  </a:lnTo>
                  <a:lnTo>
                    <a:pt x="729" y="106"/>
                  </a:lnTo>
                  <a:lnTo>
                    <a:pt x="729" y="54"/>
                  </a:lnTo>
                  <a:lnTo>
                    <a:pt x="734" y="50"/>
                  </a:lnTo>
                  <a:lnTo>
                    <a:pt x="680" y="0"/>
                  </a:lnTo>
                  <a:lnTo>
                    <a:pt x="0" y="10"/>
                  </a:lnTo>
                  <a:lnTo>
                    <a:pt x="6" y="19"/>
                  </a:lnTo>
                  <a:lnTo>
                    <a:pt x="18" y="29"/>
                  </a:lnTo>
                  <a:lnTo>
                    <a:pt x="22" y="54"/>
                  </a:lnTo>
                  <a:lnTo>
                    <a:pt x="17" y="64"/>
                  </a:lnTo>
                  <a:lnTo>
                    <a:pt x="22" y="76"/>
                  </a:lnTo>
                  <a:lnTo>
                    <a:pt x="22" y="76"/>
                  </a:lnTo>
                  <a:lnTo>
                    <a:pt x="25" y="79"/>
                  </a:lnTo>
                  <a:lnTo>
                    <a:pt x="25" y="79"/>
                  </a:lnTo>
                  <a:lnTo>
                    <a:pt x="32" y="83"/>
                  </a:lnTo>
                  <a:lnTo>
                    <a:pt x="40" y="86"/>
                  </a:lnTo>
                  <a:lnTo>
                    <a:pt x="51" y="90"/>
                  </a:lnTo>
                  <a:lnTo>
                    <a:pt x="58" y="117"/>
                  </a:lnTo>
                  <a:lnTo>
                    <a:pt x="67" y="137"/>
                  </a:lnTo>
                  <a:lnTo>
                    <a:pt x="65" y="135"/>
                  </a:lnTo>
                  <a:lnTo>
                    <a:pt x="86" y="162"/>
                  </a:lnTo>
                  <a:lnTo>
                    <a:pt x="94" y="182"/>
                  </a:lnTo>
                  <a:lnTo>
                    <a:pt x="133" y="182"/>
                  </a:lnTo>
                  <a:lnTo>
                    <a:pt x="146" y="182"/>
                  </a:lnTo>
                  <a:lnTo>
                    <a:pt x="146" y="207"/>
                  </a:lnTo>
                  <a:lnTo>
                    <a:pt x="129" y="233"/>
                  </a:lnTo>
                  <a:lnTo>
                    <a:pt x="115" y="258"/>
                  </a:lnTo>
                  <a:lnTo>
                    <a:pt x="146" y="283"/>
                  </a:lnTo>
                  <a:lnTo>
                    <a:pt x="156" y="314"/>
                  </a:lnTo>
                  <a:lnTo>
                    <a:pt x="168" y="323"/>
                  </a:lnTo>
                  <a:lnTo>
                    <a:pt x="199" y="339"/>
                  </a:lnTo>
                  <a:lnTo>
                    <a:pt x="196" y="823"/>
                  </a:lnTo>
                  <a:lnTo>
                    <a:pt x="196" y="937"/>
                  </a:lnTo>
                  <a:lnTo>
                    <a:pt x="1002" y="917"/>
                  </a:lnTo>
                  <a:lnTo>
                    <a:pt x="1008" y="949"/>
                  </a:lnTo>
                  <a:lnTo>
                    <a:pt x="955" y="1030"/>
                  </a:lnTo>
                  <a:lnTo>
                    <a:pt x="1088" y="1020"/>
                  </a:lnTo>
                  <a:lnTo>
                    <a:pt x="1091" y="1006"/>
                  </a:lnTo>
                  <a:lnTo>
                    <a:pt x="1099" y="995"/>
                  </a:lnTo>
                  <a:lnTo>
                    <a:pt x="1099" y="995"/>
                  </a:lnTo>
                  <a:lnTo>
                    <a:pt x="1103" y="991"/>
                  </a:lnTo>
                  <a:lnTo>
                    <a:pt x="1106" y="988"/>
                  </a:lnTo>
                  <a:lnTo>
                    <a:pt x="1106" y="984"/>
                  </a:lnTo>
                  <a:lnTo>
                    <a:pt x="1106" y="984"/>
                  </a:lnTo>
                  <a:lnTo>
                    <a:pt x="1096" y="966"/>
                  </a:lnTo>
                  <a:lnTo>
                    <a:pt x="1091" y="962"/>
                  </a:lnTo>
                  <a:lnTo>
                    <a:pt x="1096" y="952"/>
                  </a:lnTo>
                  <a:lnTo>
                    <a:pt x="1106" y="947"/>
                  </a:lnTo>
                  <a:lnTo>
                    <a:pt x="1110" y="931"/>
                  </a:lnTo>
                  <a:lnTo>
                    <a:pt x="1107" y="917"/>
                  </a:lnTo>
                  <a:lnTo>
                    <a:pt x="1110" y="905"/>
                  </a:lnTo>
                  <a:lnTo>
                    <a:pt x="1106" y="899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9" name="Freeform 108">
              <a:extLst>
                <a:ext uri="{FF2B5EF4-FFF2-40B4-BE49-F238E27FC236}">
                  <a16:creationId xmlns:a16="http://schemas.microsoft.com/office/drawing/2014/main" id="{3B8D89BC-CDB2-63B8-1539-41578AC2E9A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681" y="1303867"/>
              <a:ext cx="1023728" cy="1217135"/>
            </a:xfrm>
            <a:custGeom>
              <a:avLst/>
              <a:gdLst/>
              <a:ahLst/>
              <a:cxnLst>
                <a:cxn ang="0">
                  <a:pos x="764" y="737"/>
                </a:cxn>
                <a:cxn ang="0">
                  <a:pos x="789" y="584"/>
                </a:cxn>
                <a:cxn ang="0">
                  <a:pos x="930" y="440"/>
                </a:cxn>
                <a:cxn ang="0">
                  <a:pos x="1142" y="303"/>
                </a:cxn>
                <a:cxn ang="0">
                  <a:pos x="1008" y="281"/>
                </a:cxn>
                <a:cxn ang="0">
                  <a:pos x="912" y="285"/>
                </a:cxn>
                <a:cxn ang="0">
                  <a:pos x="847" y="303"/>
                </a:cxn>
                <a:cxn ang="0">
                  <a:pos x="808" y="262"/>
                </a:cxn>
                <a:cxn ang="0">
                  <a:pos x="729" y="244"/>
                </a:cxn>
                <a:cxn ang="0">
                  <a:pos x="703" y="231"/>
                </a:cxn>
                <a:cxn ang="0">
                  <a:pos x="625" y="199"/>
                </a:cxn>
                <a:cxn ang="0">
                  <a:pos x="678" y="200"/>
                </a:cxn>
                <a:cxn ang="0">
                  <a:pos x="628" y="190"/>
                </a:cxn>
                <a:cxn ang="0">
                  <a:pos x="576" y="190"/>
                </a:cxn>
                <a:cxn ang="0">
                  <a:pos x="536" y="210"/>
                </a:cxn>
                <a:cxn ang="0">
                  <a:pos x="476" y="185"/>
                </a:cxn>
                <a:cxn ang="0">
                  <a:pos x="442" y="185"/>
                </a:cxn>
                <a:cxn ang="0">
                  <a:pos x="376" y="133"/>
                </a:cxn>
                <a:cxn ang="0">
                  <a:pos x="361" y="108"/>
                </a:cxn>
                <a:cxn ang="0">
                  <a:pos x="318" y="108"/>
                </a:cxn>
                <a:cxn ang="0">
                  <a:pos x="297" y="89"/>
                </a:cxn>
                <a:cxn ang="0">
                  <a:pos x="321" y="45"/>
                </a:cxn>
                <a:cxn ang="0">
                  <a:pos x="326" y="14"/>
                </a:cxn>
                <a:cxn ang="0">
                  <a:pos x="308" y="0"/>
                </a:cxn>
                <a:cxn ang="0">
                  <a:pos x="296" y="63"/>
                </a:cxn>
                <a:cxn ang="0">
                  <a:pos x="0" y="89"/>
                </a:cxn>
                <a:cxn ang="0">
                  <a:pos x="10" y="124"/>
                </a:cxn>
                <a:cxn ang="0">
                  <a:pos x="20" y="143"/>
                </a:cxn>
                <a:cxn ang="0">
                  <a:pos x="18" y="171"/>
                </a:cxn>
                <a:cxn ang="0">
                  <a:pos x="10" y="185"/>
                </a:cxn>
                <a:cxn ang="0">
                  <a:pos x="14" y="219"/>
                </a:cxn>
                <a:cxn ang="0">
                  <a:pos x="10" y="276"/>
                </a:cxn>
                <a:cxn ang="0">
                  <a:pos x="32" y="353"/>
                </a:cxn>
                <a:cxn ang="0">
                  <a:pos x="50" y="426"/>
                </a:cxn>
                <a:cxn ang="0">
                  <a:pos x="54" y="573"/>
                </a:cxn>
                <a:cxn ang="0">
                  <a:pos x="64" y="629"/>
                </a:cxn>
                <a:cxn ang="0">
                  <a:pos x="71" y="668"/>
                </a:cxn>
                <a:cxn ang="0">
                  <a:pos x="92" y="698"/>
                </a:cxn>
                <a:cxn ang="0">
                  <a:pos x="97" y="747"/>
                </a:cxn>
                <a:cxn ang="0">
                  <a:pos x="88" y="782"/>
                </a:cxn>
                <a:cxn ang="0">
                  <a:pos x="89" y="790"/>
                </a:cxn>
                <a:cxn ang="0">
                  <a:pos x="57" y="820"/>
                </a:cxn>
                <a:cxn ang="0">
                  <a:pos x="45" y="844"/>
                </a:cxn>
                <a:cxn ang="0">
                  <a:pos x="52" y="866"/>
                </a:cxn>
                <a:cxn ang="0">
                  <a:pos x="68" y="893"/>
                </a:cxn>
                <a:cxn ang="0">
                  <a:pos x="100" y="915"/>
                </a:cxn>
                <a:cxn ang="0">
                  <a:pos x="100" y="1330"/>
                </a:cxn>
                <a:cxn ang="0">
                  <a:pos x="952" y="1280"/>
                </a:cxn>
                <a:cxn ang="0">
                  <a:pos x="911" y="1209"/>
                </a:cxn>
                <a:cxn ang="0">
                  <a:pos x="863" y="1166"/>
                </a:cxn>
                <a:cxn ang="0">
                  <a:pos x="759" y="1083"/>
                </a:cxn>
                <a:cxn ang="0">
                  <a:pos x="689" y="1037"/>
                </a:cxn>
                <a:cxn ang="0">
                  <a:pos x="703" y="872"/>
                </a:cxn>
                <a:cxn ang="0">
                  <a:pos x="669" y="847"/>
                </a:cxn>
                <a:cxn ang="0">
                  <a:pos x="700" y="777"/>
                </a:cxn>
              </a:cxnLst>
              <a:rect l="0" t="0" r="r" b="b"/>
              <a:pathLst>
                <a:path w="1142" h="1330">
                  <a:moveTo>
                    <a:pt x="700" y="777"/>
                  </a:moveTo>
                  <a:lnTo>
                    <a:pt x="764" y="737"/>
                  </a:lnTo>
                  <a:lnTo>
                    <a:pt x="765" y="608"/>
                  </a:lnTo>
                  <a:lnTo>
                    <a:pt x="789" y="584"/>
                  </a:lnTo>
                  <a:lnTo>
                    <a:pt x="883" y="496"/>
                  </a:lnTo>
                  <a:lnTo>
                    <a:pt x="930" y="440"/>
                  </a:lnTo>
                  <a:lnTo>
                    <a:pt x="1019" y="378"/>
                  </a:lnTo>
                  <a:lnTo>
                    <a:pt x="1142" y="303"/>
                  </a:lnTo>
                  <a:lnTo>
                    <a:pt x="1101" y="293"/>
                  </a:lnTo>
                  <a:lnTo>
                    <a:pt x="1008" y="281"/>
                  </a:lnTo>
                  <a:lnTo>
                    <a:pt x="930" y="269"/>
                  </a:lnTo>
                  <a:lnTo>
                    <a:pt x="912" y="285"/>
                  </a:lnTo>
                  <a:lnTo>
                    <a:pt x="891" y="303"/>
                  </a:lnTo>
                  <a:lnTo>
                    <a:pt x="847" y="303"/>
                  </a:lnTo>
                  <a:lnTo>
                    <a:pt x="833" y="278"/>
                  </a:lnTo>
                  <a:lnTo>
                    <a:pt x="808" y="262"/>
                  </a:lnTo>
                  <a:lnTo>
                    <a:pt x="748" y="244"/>
                  </a:lnTo>
                  <a:lnTo>
                    <a:pt x="729" y="244"/>
                  </a:lnTo>
                  <a:lnTo>
                    <a:pt x="711" y="236"/>
                  </a:lnTo>
                  <a:lnTo>
                    <a:pt x="703" y="231"/>
                  </a:lnTo>
                  <a:lnTo>
                    <a:pt x="654" y="222"/>
                  </a:lnTo>
                  <a:lnTo>
                    <a:pt x="625" y="199"/>
                  </a:lnTo>
                  <a:lnTo>
                    <a:pt x="658" y="210"/>
                  </a:lnTo>
                  <a:lnTo>
                    <a:pt x="678" y="200"/>
                  </a:lnTo>
                  <a:lnTo>
                    <a:pt x="657" y="190"/>
                  </a:lnTo>
                  <a:lnTo>
                    <a:pt x="628" y="190"/>
                  </a:lnTo>
                  <a:lnTo>
                    <a:pt x="600" y="190"/>
                  </a:lnTo>
                  <a:lnTo>
                    <a:pt x="576" y="190"/>
                  </a:lnTo>
                  <a:lnTo>
                    <a:pt x="547" y="196"/>
                  </a:lnTo>
                  <a:lnTo>
                    <a:pt x="536" y="210"/>
                  </a:lnTo>
                  <a:lnTo>
                    <a:pt x="511" y="210"/>
                  </a:lnTo>
                  <a:lnTo>
                    <a:pt x="476" y="185"/>
                  </a:lnTo>
                  <a:lnTo>
                    <a:pt x="461" y="185"/>
                  </a:lnTo>
                  <a:lnTo>
                    <a:pt x="442" y="185"/>
                  </a:lnTo>
                  <a:lnTo>
                    <a:pt x="399" y="176"/>
                  </a:lnTo>
                  <a:lnTo>
                    <a:pt x="376" y="133"/>
                  </a:lnTo>
                  <a:lnTo>
                    <a:pt x="376" y="126"/>
                  </a:lnTo>
                  <a:lnTo>
                    <a:pt x="361" y="108"/>
                  </a:lnTo>
                  <a:lnTo>
                    <a:pt x="340" y="108"/>
                  </a:lnTo>
                  <a:lnTo>
                    <a:pt x="318" y="108"/>
                  </a:lnTo>
                  <a:lnTo>
                    <a:pt x="303" y="108"/>
                  </a:lnTo>
                  <a:lnTo>
                    <a:pt x="297" y="89"/>
                  </a:lnTo>
                  <a:lnTo>
                    <a:pt x="315" y="64"/>
                  </a:lnTo>
                  <a:lnTo>
                    <a:pt x="321" y="45"/>
                  </a:lnTo>
                  <a:lnTo>
                    <a:pt x="340" y="27"/>
                  </a:lnTo>
                  <a:lnTo>
                    <a:pt x="326" y="14"/>
                  </a:lnTo>
                  <a:lnTo>
                    <a:pt x="326" y="7"/>
                  </a:lnTo>
                  <a:lnTo>
                    <a:pt x="308" y="0"/>
                  </a:lnTo>
                  <a:lnTo>
                    <a:pt x="308" y="56"/>
                  </a:lnTo>
                  <a:lnTo>
                    <a:pt x="296" y="63"/>
                  </a:lnTo>
                  <a:lnTo>
                    <a:pt x="288" y="89"/>
                  </a:lnTo>
                  <a:lnTo>
                    <a:pt x="0" y="89"/>
                  </a:lnTo>
                  <a:lnTo>
                    <a:pt x="6" y="108"/>
                  </a:lnTo>
                  <a:lnTo>
                    <a:pt x="10" y="124"/>
                  </a:lnTo>
                  <a:lnTo>
                    <a:pt x="10" y="131"/>
                  </a:lnTo>
                  <a:lnTo>
                    <a:pt x="20" y="143"/>
                  </a:lnTo>
                  <a:lnTo>
                    <a:pt x="23" y="160"/>
                  </a:lnTo>
                  <a:lnTo>
                    <a:pt x="18" y="171"/>
                  </a:lnTo>
                  <a:lnTo>
                    <a:pt x="10" y="181"/>
                  </a:lnTo>
                  <a:lnTo>
                    <a:pt x="10" y="185"/>
                  </a:lnTo>
                  <a:lnTo>
                    <a:pt x="10" y="207"/>
                  </a:lnTo>
                  <a:lnTo>
                    <a:pt x="14" y="219"/>
                  </a:lnTo>
                  <a:lnTo>
                    <a:pt x="16" y="246"/>
                  </a:lnTo>
                  <a:lnTo>
                    <a:pt x="10" y="276"/>
                  </a:lnTo>
                  <a:lnTo>
                    <a:pt x="20" y="304"/>
                  </a:lnTo>
                  <a:lnTo>
                    <a:pt x="32" y="353"/>
                  </a:lnTo>
                  <a:lnTo>
                    <a:pt x="50" y="383"/>
                  </a:lnTo>
                  <a:lnTo>
                    <a:pt x="50" y="426"/>
                  </a:lnTo>
                  <a:lnTo>
                    <a:pt x="54" y="507"/>
                  </a:lnTo>
                  <a:lnTo>
                    <a:pt x="54" y="573"/>
                  </a:lnTo>
                  <a:lnTo>
                    <a:pt x="54" y="615"/>
                  </a:lnTo>
                  <a:lnTo>
                    <a:pt x="64" y="629"/>
                  </a:lnTo>
                  <a:lnTo>
                    <a:pt x="71" y="639"/>
                  </a:lnTo>
                  <a:lnTo>
                    <a:pt x="71" y="668"/>
                  </a:lnTo>
                  <a:lnTo>
                    <a:pt x="82" y="683"/>
                  </a:lnTo>
                  <a:lnTo>
                    <a:pt x="92" y="698"/>
                  </a:lnTo>
                  <a:lnTo>
                    <a:pt x="97" y="726"/>
                  </a:lnTo>
                  <a:lnTo>
                    <a:pt x="97" y="747"/>
                  </a:lnTo>
                  <a:lnTo>
                    <a:pt x="97" y="770"/>
                  </a:lnTo>
                  <a:lnTo>
                    <a:pt x="88" y="782"/>
                  </a:lnTo>
                  <a:lnTo>
                    <a:pt x="88" y="780"/>
                  </a:lnTo>
                  <a:lnTo>
                    <a:pt x="89" y="790"/>
                  </a:lnTo>
                  <a:lnTo>
                    <a:pt x="72" y="807"/>
                  </a:lnTo>
                  <a:lnTo>
                    <a:pt x="57" y="820"/>
                  </a:lnTo>
                  <a:lnTo>
                    <a:pt x="45" y="836"/>
                  </a:lnTo>
                  <a:lnTo>
                    <a:pt x="45" y="844"/>
                  </a:lnTo>
                  <a:lnTo>
                    <a:pt x="45" y="855"/>
                  </a:lnTo>
                  <a:lnTo>
                    <a:pt x="52" y="866"/>
                  </a:lnTo>
                  <a:lnTo>
                    <a:pt x="63" y="880"/>
                  </a:lnTo>
                  <a:lnTo>
                    <a:pt x="68" y="893"/>
                  </a:lnTo>
                  <a:lnTo>
                    <a:pt x="92" y="902"/>
                  </a:lnTo>
                  <a:lnTo>
                    <a:pt x="100" y="915"/>
                  </a:lnTo>
                  <a:lnTo>
                    <a:pt x="114" y="931"/>
                  </a:lnTo>
                  <a:lnTo>
                    <a:pt x="100" y="1330"/>
                  </a:lnTo>
                  <a:lnTo>
                    <a:pt x="950" y="1313"/>
                  </a:lnTo>
                  <a:lnTo>
                    <a:pt x="952" y="1280"/>
                  </a:lnTo>
                  <a:lnTo>
                    <a:pt x="950" y="1247"/>
                  </a:lnTo>
                  <a:lnTo>
                    <a:pt x="911" y="1209"/>
                  </a:lnTo>
                  <a:lnTo>
                    <a:pt x="879" y="1187"/>
                  </a:lnTo>
                  <a:lnTo>
                    <a:pt x="863" y="1166"/>
                  </a:lnTo>
                  <a:lnTo>
                    <a:pt x="820" y="1119"/>
                  </a:lnTo>
                  <a:lnTo>
                    <a:pt x="759" y="1083"/>
                  </a:lnTo>
                  <a:lnTo>
                    <a:pt x="716" y="1061"/>
                  </a:lnTo>
                  <a:lnTo>
                    <a:pt x="689" y="1037"/>
                  </a:lnTo>
                  <a:lnTo>
                    <a:pt x="691" y="951"/>
                  </a:lnTo>
                  <a:lnTo>
                    <a:pt x="703" y="872"/>
                  </a:lnTo>
                  <a:lnTo>
                    <a:pt x="690" y="872"/>
                  </a:lnTo>
                  <a:lnTo>
                    <a:pt x="669" y="847"/>
                  </a:lnTo>
                  <a:lnTo>
                    <a:pt x="690" y="795"/>
                  </a:lnTo>
                  <a:lnTo>
                    <a:pt x="700" y="77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0" name="Line 48">
              <a:extLst>
                <a:ext uri="{FF2B5EF4-FFF2-40B4-BE49-F238E27FC236}">
                  <a16:creationId xmlns:a16="http://schemas.microsoft.com/office/drawing/2014/main" id="{CF3AE6D3-C13B-B7DD-08E4-524BB95543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9127" y="1878092"/>
              <a:ext cx="2693" cy="2747"/>
            </a:xfrm>
            <a:prstGeom prst="line">
              <a:avLst/>
            </a:pr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1" name="Line 49">
              <a:extLst>
                <a:ext uri="{FF2B5EF4-FFF2-40B4-BE49-F238E27FC236}">
                  <a16:creationId xmlns:a16="http://schemas.microsoft.com/office/drawing/2014/main" id="{3146A17B-9E84-96FA-A68B-1C90977987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19127" y="1878092"/>
              <a:ext cx="2693" cy="2747"/>
            </a:xfrm>
            <a:prstGeom prst="line">
              <a:avLst/>
            </a:pr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2" name="Freeform 111">
              <a:extLst>
                <a:ext uri="{FF2B5EF4-FFF2-40B4-BE49-F238E27FC236}">
                  <a16:creationId xmlns:a16="http://schemas.microsoft.com/office/drawing/2014/main" id="{11AA56ED-4363-E9F3-B316-8B918C216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894" y="1661040"/>
              <a:ext cx="1201533" cy="1148449"/>
            </a:xfrm>
            <a:custGeom>
              <a:avLst/>
              <a:gdLst/>
              <a:ahLst/>
              <a:cxnLst>
                <a:cxn ang="0">
                  <a:pos x="64" y="185"/>
                </a:cxn>
                <a:cxn ang="0">
                  <a:pos x="196" y="126"/>
                </a:cxn>
                <a:cxn ang="0">
                  <a:pos x="303" y="20"/>
                </a:cxn>
                <a:cxn ang="0">
                  <a:pos x="368" y="21"/>
                </a:cxn>
                <a:cxn ang="0">
                  <a:pos x="318" y="67"/>
                </a:cxn>
                <a:cxn ang="0">
                  <a:pos x="304" y="88"/>
                </a:cxn>
                <a:cxn ang="0">
                  <a:pos x="317" y="133"/>
                </a:cxn>
                <a:cxn ang="0">
                  <a:pos x="428" y="158"/>
                </a:cxn>
                <a:cxn ang="0">
                  <a:pos x="594" y="221"/>
                </a:cxn>
                <a:cxn ang="0">
                  <a:pos x="747" y="146"/>
                </a:cxn>
                <a:cxn ang="0">
                  <a:pos x="922" y="174"/>
                </a:cxn>
                <a:cxn ang="0">
                  <a:pos x="1009" y="257"/>
                </a:cxn>
                <a:cxn ang="0">
                  <a:pos x="1048" y="269"/>
                </a:cxn>
                <a:cxn ang="0">
                  <a:pos x="1073" y="251"/>
                </a:cxn>
                <a:cxn ang="0">
                  <a:pos x="1083" y="268"/>
                </a:cxn>
                <a:cxn ang="0">
                  <a:pos x="1050" y="279"/>
                </a:cxn>
                <a:cxn ang="0">
                  <a:pos x="919" y="275"/>
                </a:cxn>
                <a:cxn ang="0">
                  <a:pos x="907" y="328"/>
                </a:cxn>
                <a:cxn ang="0">
                  <a:pos x="944" y="336"/>
                </a:cxn>
                <a:cxn ang="0">
                  <a:pos x="937" y="325"/>
                </a:cxn>
                <a:cxn ang="0">
                  <a:pos x="955" y="346"/>
                </a:cxn>
                <a:cxn ang="0">
                  <a:pos x="966" y="354"/>
                </a:cxn>
                <a:cxn ang="0">
                  <a:pos x="1022" y="383"/>
                </a:cxn>
                <a:cxn ang="0">
                  <a:pos x="1137" y="482"/>
                </a:cxn>
                <a:cxn ang="0">
                  <a:pos x="1145" y="504"/>
                </a:cxn>
                <a:cxn ang="0">
                  <a:pos x="1152" y="525"/>
                </a:cxn>
                <a:cxn ang="0">
                  <a:pos x="1127" y="686"/>
                </a:cxn>
                <a:cxn ang="0">
                  <a:pos x="1094" y="725"/>
                </a:cxn>
                <a:cxn ang="0">
                  <a:pos x="1120" y="800"/>
                </a:cxn>
                <a:cxn ang="0">
                  <a:pos x="1147" y="775"/>
                </a:cxn>
                <a:cxn ang="0">
                  <a:pos x="1161" y="750"/>
                </a:cxn>
                <a:cxn ang="0">
                  <a:pos x="1174" y="725"/>
                </a:cxn>
                <a:cxn ang="0">
                  <a:pos x="1208" y="698"/>
                </a:cxn>
                <a:cxn ang="0">
                  <a:pos x="1283" y="716"/>
                </a:cxn>
                <a:cxn ang="0">
                  <a:pos x="1338" y="918"/>
                </a:cxn>
                <a:cxn ang="0">
                  <a:pos x="1298" y="990"/>
                </a:cxn>
                <a:cxn ang="0">
                  <a:pos x="1240" y="1130"/>
                </a:cxn>
                <a:cxn ang="0">
                  <a:pos x="657" y="1255"/>
                </a:cxn>
                <a:cxn ang="0">
                  <a:pos x="733" y="1012"/>
                </a:cxn>
                <a:cxn ang="0">
                  <a:pos x="669" y="834"/>
                </a:cxn>
                <a:cxn ang="0">
                  <a:pos x="676" y="723"/>
                </a:cxn>
                <a:cxn ang="0">
                  <a:pos x="704" y="586"/>
                </a:cxn>
                <a:cxn ang="0">
                  <a:pos x="775" y="491"/>
                </a:cxn>
                <a:cxn ang="0">
                  <a:pos x="783" y="565"/>
                </a:cxn>
                <a:cxn ang="0">
                  <a:pos x="797" y="566"/>
                </a:cxn>
                <a:cxn ang="0">
                  <a:pos x="818" y="516"/>
                </a:cxn>
                <a:cxn ang="0">
                  <a:pos x="864" y="432"/>
                </a:cxn>
                <a:cxn ang="0">
                  <a:pos x="875" y="358"/>
                </a:cxn>
                <a:cxn ang="0">
                  <a:pos x="901" y="342"/>
                </a:cxn>
                <a:cxn ang="0">
                  <a:pos x="836" y="283"/>
                </a:cxn>
                <a:cxn ang="0">
                  <a:pos x="653" y="336"/>
                </a:cxn>
                <a:cxn ang="0">
                  <a:pos x="611" y="342"/>
                </a:cxn>
                <a:cxn ang="0">
                  <a:pos x="553" y="350"/>
                </a:cxn>
                <a:cxn ang="0">
                  <a:pos x="490" y="497"/>
                </a:cxn>
                <a:cxn ang="0">
                  <a:pos x="436" y="437"/>
                </a:cxn>
                <a:cxn ang="0">
                  <a:pos x="309" y="353"/>
                </a:cxn>
                <a:cxn ang="0">
                  <a:pos x="170" y="310"/>
                </a:cxn>
                <a:cxn ang="0">
                  <a:pos x="42" y="265"/>
                </a:cxn>
              </a:cxnLst>
              <a:rect l="0" t="0" r="r" b="b"/>
              <a:pathLst>
                <a:path w="1338" h="1255">
                  <a:moveTo>
                    <a:pt x="0" y="237"/>
                  </a:moveTo>
                  <a:lnTo>
                    <a:pt x="10" y="226"/>
                  </a:lnTo>
                  <a:lnTo>
                    <a:pt x="28" y="226"/>
                  </a:lnTo>
                  <a:lnTo>
                    <a:pt x="50" y="215"/>
                  </a:lnTo>
                  <a:lnTo>
                    <a:pt x="59" y="203"/>
                  </a:lnTo>
                  <a:lnTo>
                    <a:pt x="64" y="185"/>
                  </a:lnTo>
                  <a:lnTo>
                    <a:pt x="82" y="172"/>
                  </a:lnTo>
                  <a:lnTo>
                    <a:pt x="93" y="167"/>
                  </a:lnTo>
                  <a:lnTo>
                    <a:pt x="110" y="167"/>
                  </a:lnTo>
                  <a:lnTo>
                    <a:pt x="136" y="167"/>
                  </a:lnTo>
                  <a:lnTo>
                    <a:pt x="152" y="157"/>
                  </a:lnTo>
                  <a:lnTo>
                    <a:pt x="196" y="126"/>
                  </a:lnTo>
                  <a:lnTo>
                    <a:pt x="213" y="122"/>
                  </a:lnTo>
                  <a:lnTo>
                    <a:pt x="227" y="101"/>
                  </a:lnTo>
                  <a:lnTo>
                    <a:pt x="245" y="81"/>
                  </a:lnTo>
                  <a:lnTo>
                    <a:pt x="263" y="67"/>
                  </a:lnTo>
                  <a:lnTo>
                    <a:pt x="286" y="40"/>
                  </a:lnTo>
                  <a:lnTo>
                    <a:pt x="303" y="20"/>
                  </a:lnTo>
                  <a:lnTo>
                    <a:pt x="329" y="4"/>
                  </a:lnTo>
                  <a:lnTo>
                    <a:pt x="358" y="0"/>
                  </a:lnTo>
                  <a:lnTo>
                    <a:pt x="371" y="0"/>
                  </a:lnTo>
                  <a:lnTo>
                    <a:pt x="396" y="10"/>
                  </a:lnTo>
                  <a:lnTo>
                    <a:pt x="388" y="15"/>
                  </a:lnTo>
                  <a:lnTo>
                    <a:pt x="368" y="21"/>
                  </a:lnTo>
                  <a:lnTo>
                    <a:pt x="353" y="28"/>
                  </a:lnTo>
                  <a:lnTo>
                    <a:pt x="356" y="35"/>
                  </a:lnTo>
                  <a:lnTo>
                    <a:pt x="328" y="65"/>
                  </a:lnTo>
                  <a:lnTo>
                    <a:pt x="328" y="65"/>
                  </a:lnTo>
                  <a:lnTo>
                    <a:pt x="322" y="67"/>
                  </a:lnTo>
                  <a:lnTo>
                    <a:pt x="318" y="67"/>
                  </a:lnTo>
                  <a:lnTo>
                    <a:pt x="317" y="68"/>
                  </a:lnTo>
                  <a:lnTo>
                    <a:pt x="317" y="70"/>
                  </a:lnTo>
                  <a:lnTo>
                    <a:pt x="317" y="70"/>
                  </a:lnTo>
                  <a:lnTo>
                    <a:pt x="311" y="89"/>
                  </a:lnTo>
                  <a:lnTo>
                    <a:pt x="304" y="107"/>
                  </a:lnTo>
                  <a:lnTo>
                    <a:pt x="304" y="88"/>
                  </a:lnTo>
                  <a:lnTo>
                    <a:pt x="296" y="81"/>
                  </a:lnTo>
                  <a:lnTo>
                    <a:pt x="292" y="125"/>
                  </a:lnTo>
                  <a:lnTo>
                    <a:pt x="290" y="154"/>
                  </a:lnTo>
                  <a:lnTo>
                    <a:pt x="303" y="145"/>
                  </a:lnTo>
                  <a:lnTo>
                    <a:pt x="313" y="133"/>
                  </a:lnTo>
                  <a:lnTo>
                    <a:pt x="317" y="133"/>
                  </a:lnTo>
                  <a:lnTo>
                    <a:pt x="322" y="145"/>
                  </a:lnTo>
                  <a:lnTo>
                    <a:pt x="338" y="146"/>
                  </a:lnTo>
                  <a:lnTo>
                    <a:pt x="346" y="136"/>
                  </a:lnTo>
                  <a:lnTo>
                    <a:pt x="358" y="131"/>
                  </a:lnTo>
                  <a:lnTo>
                    <a:pt x="383" y="132"/>
                  </a:lnTo>
                  <a:lnTo>
                    <a:pt x="428" y="158"/>
                  </a:lnTo>
                  <a:lnTo>
                    <a:pt x="458" y="189"/>
                  </a:lnTo>
                  <a:lnTo>
                    <a:pt x="478" y="206"/>
                  </a:lnTo>
                  <a:lnTo>
                    <a:pt x="518" y="211"/>
                  </a:lnTo>
                  <a:lnTo>
                    <a:pt x="532" y="203"/>
                  </a:lnTo>
                  <a:lnTo>
                    <a:pt x="564" y="214"/>
                  </a:lnTo>
                  <a:lnTo>
                    <a:pt x="594" y="221"/>
                  </a:lnTo>
                  <a:lnTo>
                    <a:pt x="607" y="204"/>
                  </a:lnTo>
                  <a:lnTo>
                    <a:pt x="632" y="179"/>
                  </a:lnTo>
                  <a:lnTo>
                    <a:pt x="650" y="164"/>
                  </a:lnTo>
                  <a:lnTo>
                    <a:pt x="690" y="154"/>
                  </a:lnTo>
                  <a:lnTo>
                    <a:pt x="716" y="146"/>
                  </a:lnTo>
                  <a:lnTo>
                    <a:pt x="747" y="146"/>
                  </a:lnTo>
                  <a:lnTo>
                    <a:pt x="787" y="131"/>
                  </a:lnTo>
                  <a:lnTo>
                    <a:pt x="818" y="118"/>
                  </a:lnTo>
                  <a:lnTo>
                    <a:pt x="832" y="128"/>
                  </a:lnTo>
                  <a:lnTo>
                    <a:pt x="837" y="168"/>
                  </a:lnTo>
                  <a:lnTo>
                    <a:pt x="893" y="176"/>
                  </a:lnTo>
                  <a:lnTo>
                    <a:pt x="922" y="174"/>
                  </a:lnTo>
                  <a:lnTo>
                    <a:pt x="947" y="183"/>
                  </a:lnTo>
                  <a:lnTo>
                    <a:pt x="966" y="203"/>
                  </a:lnTo>
                  <a:lnTo>
                    <a:pt x="993" y="237"/>
                  </a:lnTo>
                  <a:lnTo>
                    <a:pt x="1002" y="249"/>
                  </a:lnTo>
                  <a:lnTo>
                    <a:pt x="1002" y="249"/>
                  </a:lnTo>
                  <a:lnTo>
                    <a:pt x="1009" y="257"/>
                  </a:lnTo>
                  <a:lnTo>
                    <a:pt x="1009" y="257"/>
                  </a:lnTo>
                  <a:lnTo>
                    <a:pt x="1018" y="264"/>
                  </a:lnTo>
                  <a:lnTo>
                    <a:pt x="1022" y="268"/>
                  </a:lnTo>
                  <a:lnTo>
                    <a:pt x="1044" y="272"/>
                  </a:lnTo>
                  <a:lnTo>
                    <a:pt x="1044" y="272"/>
                  </a:lnTo>
                  <a:lnTo>
                    <a:pt x="1048" y="269"/>
                  </a:lnTo>
                  <a:lnTo>
                    <a:pt x="1051" y="265"/>
                  </a:lnTo>
                  <a:lnTo>
                    <a:pt x="1052" y="262"/>
                  </a:lnTo>
                  <a:lnTo>
                    <a:pt x="1052" y="262"/>
                  </a:lnTo>
                  <a:lnTo>
                    <a:pt x="1056" y="260"/>
                  </a:lnTo>
                  <a:lnTo>
                    <a:pt x="1063" y="256"/>
                  </a:lnTo>
                  <a:lnTo>
                    <a:pt x="1073" y="251"/>
                  </a:lnTo>
                  <a:lnTo>
                    <a:pt x="1083" y="262"/>
                  </a:lnTo>
                  <a:lnTo>
                    <a:pt x="1083" y="262"/>
                  </a:lnTo>
                  <a:lnTo>
                    <a:pt x="1086" y="264"/>
                  </a:lnTo>
                  <a:lnTo>
                    <a:pt x="1086" y="267"/>
                  </a:lnTo>
                  <a:lnTo>
                    <a:pt x="1083" y="268"/>
                  </a:lnTo>
                  <a:lnTo>
                    <a:pt x="1083" y="268"/>
                  </a:lnTo>
                  <a:lnTo>
                    <a:pt x="1079" y="271"/>
                  </a:lnTo>
                  <a:lnTo>
                    <a:pt x="1075" y="275"/>
                  </a:lnTo>
                  <a:lnTo>
                    <a:pt x="1070" y="278"/>
                  </a:lnTo>
                  <a:lnTo>
                    <a:pt x="1066" y="279"/>
                  </a:lnTo>
                  <a:lnTo>
                    <a:pt x="1066" y="279"/>
                  </a:lnTo>
                  <a:lnTo>
                    <a:pt x="1050" y="279"/>
                  </a:lnTo>
                  <a:lnTo>
                    <a:pt x="1029" y="279"/>
                  </a:lnTo>
                  <a:lnTo>
                    <a:pt x="1020" y="286"/>
                  </a:lnTo>
                  <a:lnTo>
                    <a:pt x="969" y="286"/>
                  </a:lnTo>
                  <a:lnTo>
                    <a:pt x="958" y="293"/>
                  </a:lnTo>
                  <a:lnTo>
                    <a:pt x="939" y="282"/>
                  </a:lnTo>
                  <a:lnTo>
                    <a:pt x="919" y="275"/>
                  </a:lnTo>
                  <a:lnTo>
                    <a:pt x="901" y="297"/>
                  </a:lnTo>
                  <a:lnTo>
                    <a:pt x="902" y="312"/>
                  </a:lnTo>
                  <a:lnTo>
                    <a:pt x="905" y="319"/>
                  </a:lnTo>
                  <a:lnTo>
                    <a:pt x="905" y="319"/>
                  </a:lnTo>
                  <a:lnTo>
                    <a:pt x="905" y="325"/>
                  </a:lnTo>
                  <a:lnTo>
                    <a:pt x="907" y="328"/>
                  </a:lnTo>
                  <a:lnTo>
                    <a:pt x="908" y="330"/>
                  </a:lnTo>
                  <a:lnTo>
                    <a:pt x="908" y="330"/>
                  </a:lnTo>
                  <a:lnTo>
                    <a:pt x="911" y="335"/>
                  </a:lnTo>
                  <a:lnTo>
                    <a:pt x="912" y="337"/>
                  </a:lnTo>
                  <a:lnTo>
                    <a:pt x="936" y="346"/>
                  </a:lnTo>
                  <a:lnTo>
                    <a:pt x="944" y="336"/>
                  </a:lnTo>
                  <a:lnTo>
                    <a:pt x="944" y="336"/>
                  </a:lnTo>
                  <a:lnTo>
                    <a:pt x="940" y="330"/>
                  </a:lnTo>
                  <a:lnTo>
                    <a:pt x="937" y="326"/>
                  </a:lnTo>
                  <a:lnTo>
                    <a:pt x="937" y="325"/>
                  </a:lnTo>
                  <a:lnTo>
                    <a:pt x="937" y="325"/>
                  </a:lnTo>
                  <a:lnTo>
                    <a:pt x="937" y="325"/>
                  </a:lnTo>
                  <a:lnTo>
                    <a:pt x="950" y="329"/>
                  </a:lnTo>
                  <a:lnTo>
                    <a:pt x="959" y="333"/>
                  </a:lnTo>
                  <a:lnTo>
                    <a:pt x="959" y="333"/>
                  </a:lnTo>
                  <a:lnTo>
                    <a:pt x="958" y="339"/>
                  </a:lnTo>
                  <a:lnTo>
                    <a:pt x="957" y="343"/>
                  </a:lnTo>
                  <a:lnTo>
                    <a:pt x="955" y="346"/>
                  </a:lnTo>
                  <a:lnTo>
                    <a:pt x="955" y="346"/>
                  </a:lnTo>
                  <a:lnTo>
                    <a:pt x="952" y="349"/>
                  </a:lnTo>
                  <a:lnTo>
                    <a:pt x="952" y="350"/>
                  </a:lnTo>
                  <a:lnTo>
                    <a:pt x="954" y="351"/>
                  </a:lnTo>
                  <a:lnTo>
                    <a:pt x="954" y="351"/>
                  </a:lnTo>
                  <a:lnTo>
                    <a:pt x="966" y="354"/>
                  </a:lnTo>
                  <a:lnTo>
                    <a:pt x="982" y="358"/>
                  </a:lnTo>
                  <a:lnTo>
                    <a:pt x="982" y="358"/>
                  </a:lnTo>
                  <a:lnTo>
                    <a:pt x="986" y="358"/>
                  </a:lnTo>
                  <a:lnTo>
                    <a:pt x="991" y="361"/>
                  </a:lnTo>
                  <a:lnTo>
                    <a:pt x="1000" y="365"/>
                  </a:lnTo>
                  <a:lnTo>
                    <a:pt x="1022" y="383"/>
                  </a:lnTo>
                  <a:lnTo>
                    <a:pt x="1054" y="396"/>
                  </a:lnTo>
                  <a:lnTo>
                    <a:pt x="1090" y="410"/>
                  </a:lnTo>
                  <a:lnTo>
                    <a:pt x="1127" y="446"/>
                  </a:lnTo>
                  <a:lnTo>
                    <a:pt x="1147" y="469"/>
                  </a:lnTo>
                  <a:lnTo>
                    <a:pt x="1137" y="482"/>
                  </a:lnTo>
                  <a:lnTo>
                    <a:pt x="1137" y="482"/>
                  </a:lnTo>
                  <a:lnTo>
                    <a:pt x="1134" y="482"/>
                  </a:lnTo>
                  <a:lnTo>
                    <a:pt x="1133" y="482"/>
                  </a:lnTo>
                  <a:lnTo>
                    <a:pt x="1134" y="485"/>
                  </a:lnTo>
                  <a:lnTo>
                    <a:pt x="1134" y="485"/>
                  </a:lnTo>
                  <a:lnTo>
                    <a:pt x="1141" y="497"/>
                  </a:lnTo>
                  <a:lnTo>
                    <a:pt x="1145" y="504"/>
                  </a:lnTo>
                  <a:lnTo>
                    <a:pt x="1147" y="505"/>
                  </a:lnTo>
                  <a:lnTo>
                    <a:pt x="1147" y="508"/>
                  </a:lnTo>
                  <a:lnTo>
                    <a:pt x="1147" y="508"/>
                  </a:lnTo>
                  <a:lnTo>
                    <a:pt x="1145" y="511"/>
                  </a:lnTo>
                  <a:lnTo>
                    <a:pt x="1148" y="516"/>
                  </a:lnTo>
                  <a:lnTo>
                    <a:pt x="1152" y="525"/>
                  </a:lnTo>
                  <a:lnTo>
                    <a:pt x="1159" y="576"/>
                  </a:lnTo>
                  <a:lnTo>
                    <a:pt x="1165" y="605"/>
                  </a:lnTo>
                  <a:lnTo>
                    <a:pt x="1159" y="632"/>
                  </a:lnTo>
                  <a:lnTo>
                    <a:pt x="1141" y="654"/>
                  </a:lnTo>
                  <a:lnTo>
                    <a:pt x="1127" y="686"/>
                  </a:lnTo>
                  <a:lnTo>
                    <a:pt x="1127" y="686"/>
                  </a:lnTo>
                  <a:lnTo>
                    <a:pt x="1116" y="707"/>
                  </a:lnTo>
                  <a:lnTo>
                    <a:pt x="1116" y="707"/>
                  </a:lnTo>
                  <a:lnTo>
                    <a:pt x="1104" y="715"/>
                  </a:lnTo>
                  <a:lnTo>
                    <a:pt x="1097" y="721"/>
                  </a:lnTo>
                  <a:lnTo>
                    <a:pt x="1094" y="725"/>
                  </a:lnTo>
                  <a:lnTo>
                    <a:pt x="1094" y="725"/>
                  </a:lnTo>
                  <a:lnTo>
                    <a:pt x="1093" y="729"/>
                  </a:lnTo>
                  <a:lnTo>
                    <a:pt x="1091" y="736"/>
                  </a:lnTo>
                  <a:lnTo>
                    <a:pt x="1087" y="747"/>
                  </a:lnTo>
                  <a:lnTo>
                    <a:pt x="1088" y="780"/>
                  </a:lnTo>
                  <a:lnTo>
                    <a:pt x="1095" y="793"/>
                  </a:lnTo>
                  <a:lnTo>
                    <a:pt x="1120" y="800"/>
                  </a:lnTo>
                  <a:lnTo>
                    <a:pt x="1130" y="791"/>
                  </a:lnTo>
                  <a:lnTo>
                    <a:pt x="1130" y="791"/>
                  </a:lnTo>
                  <a:lnTo>
                    <a:pt x="1133" y="787"/>
                  </a:lnTo>
                  <a:lnTo>
                    <a:pt x="1138" y="783"/>
                  </a:lnTo>
                  <a:lnTo>
                    <a:pt x="1138" y="783"/>
                  </a:lnTo>
                  <a:lnTo>
                    <a:pt x="1147" y="775"/>
                  </a:lnTo>
                  <a:lnTo>
                    <a:pt x="1147" y="775"/>
                  </a:lnTo>
                  <a:lnTo>
                    <a:pt x="1152" y="769"/>
                  </a:lnTo>
                  <a:lnTo>
                    <a:pt x="1156" y="765"/>
                  </a:lnTo>
                  <a:lnTo>
                    <a:pt x="1159" y="764"/>
                  </a:lnTo>
                  <a:lnTo>
                    <a:pt x="1159" y="764"/>
                  </a:lnTo>
                  <a:lnTo>
                    <a:pt x="1161" y="750"/>
                  </a:lnTo>
                  <a:lnTo>
                    <a:pt x="1161" y="750"/>
                  </a:lnTo>
                  <a:lnTo>
                    <a:pt x="1165" y="733"/>
                  </a:lnTo>
                  <a:lnTo>
                    <a:pt x="1165" y="733"/>
                  </a:lnTo>
                  <a:lnTo>
                    <a:pt x="1169" y="730"/>
                  </a:lnTo>
                  <a:lnTo>
                    <a:pt x="1174" y="725"/>
                  </a:lnTo>
                  <a:lnTo>
                    <a:pt x="1174" y="725"/>
                  </a:lnTo>
                  <a:lnTo>
                    <a:pt x="1181" y="716"/>
                  </a:lnTo>
                  <a:lnTo>
                    <a:pt x="1190" y="711"/>
                  </a:lnTo>
                  <a:lnTo>
                    <a:pt x="1190" y="711"/>
                  </a:lnTo>
                  <a:lnTo>
                    <a:pt x="1198" y="704"/>
                  </a:lnTo>
                  <a:lnTo>
                    <a:pt x="1208" y="698"/>
                  </a:lnTo>
                  <a:lnTo>
                    <a:pt x="1208" y="698"/>
                  </a:lnTo>
                  <a:lnTo>
                    <a:pt x="1211" y="696"/>
                  </a:lnTo>
                  <a:lnTo>
                    <a:pt x="1216" y="691"/>
                  </a:lnTo>
                  <a:lnTo>
                    <a:pt x="1223" y="686"/>
                  </a:lnTo>
                  <a:lnTo>
                    <a:pt x="1237" y="682"/>
                  </a:lnTo>
                  <a:lnTo>
                    <a:pt x="1255" y="689"/>
                  </a:lnTo>
                  <a:lnTo>
                    <a:pt x="1283" y="716"/>
                  </a:lnTo>
                  <a:lnTo>
                    <a:pt x="1301" y="757"/>
                  </a:lnTo>
                  <a:lnTo>
                    <a:pt x="1319" y="857"/>
                  </a:lnTo>
                  <a:lnTo>
                    <a:pt x="1335" y="877"/>
                  </a:lnTo>
                  <a:lnTo>
                    <a:pt x="1335" y="897"/>
                  </a:lnTo>
                  <a:lnTo>
                    <a:pt x="1335" y="897"/>
                  </a:lnTo>
                  <a:lnTo>
                    <a:pt x="1338" y="918"/>
                  </a:lnTo>
                  <a:lnTo>
                    <a:pt x="1338" y="918"/>
                  </a:lnTo>
                  <a:lnTo>
                    <a:pt x="1338" y="931"/>
                  </a:lnTo>
                  <a:lnTo>
                    <a:pt x="1338" y="955"/>
                  </a:lnTo>
                  <a:lnTo>
                    <a:pt x="1338" y="990"/>
                  </a:lnTo>
                  <a:lnTo>
                    <a:pt x="1305" y="990"/>
                  </a:lnTo>
                  <a:lnTo>
                    <a:pt x="1298" y="990"/>
                  </a:lnTo>
                  <a:lnTo>
                    <a:pt x="1297" y="1002"/>
                  </a:lnTo>
                  <a:lnTo>
                    <a:pt x="1281" y="1026"/>
                  </a:lnTo>
                  <a:lnTo>
                    <a:pt x="1279" y="1047"/>
                  </a:lnTo>
                  <a:lnTo>
                    <a:pt x="1269" y="1063"/>
                  </a:lnTo>
                  <a:lnTo>
                    <a:pt x="1251" y="1084"/>
                  </a:lnTo>
                  <a:lnTo>
                    <a:pt x="1240" y="1130"/>
                  </a:lnTo>
                  <a:lnTo>
                    <a:pt x="1240" y="1158"/>
                  </a:lnTo>
                  <a:lnTo>
                    <a:pt x="1223" y="1180"/>
                  </a:lnTo>
                  <a:lnTo>
                    <a:pt x="1208" y="1208"/>
                  </a:lnTo>
                  <a:lnTo>
                    <a:pt x="994" y="1244"/>
                  </a:lnTo>
                  <a:lnTo>
                    <a:pt x="988" y="1233"/>
                  </a:lnTo>
                  <a:lnTo>
                    <a:pt x="657" y="1255"/>
                  </a:lnTo>
                  <a:lnTo>
                    <a:pt x="679" y="1234"/>
                  </a:lnTo>
                  <a:lnTo>
                    <a:pt x="690" y="1215"/>
                  </a:lnTo>
                  <a:lnTo>
                    <a:pt x="708" y="1180"/>
                  </a:lnTo>
                  <a:lnTo>
                    <a:pt x="728" y="1140"/>
                  </a:lnTo>
                  <a:lnTo>
                    <a:pt x="739" y="1095"/>
                  </a:lnTo>
                  <a:lnTo>
                    <a:pt x="733" y="1012"/>
                  </a:lnTo>
                  <a:lnTo>
                    <a:pt x="730" y="974"/>
                  </a:lnTo>
                  <a:lnTo>
                    <a:pt x="715" y="944"/>
                  </a:lnTo>
                  <a:lnTo>
                    <a:pt x="694" y="908"/>
                  </a:lnTo>
                  <a:lnTo>
                    <a:pt x="676" y="887"/>
                  </a:lnTo>
                  <a:lnTo>
                    <a:pt x="662" y="857"/>
                  </a:lnTo>
                  <a:lnTo>
                    <a:pt x="669" y="834"/>
                  </a:lnTo>
                  <a:lnTo>
                    <a:pt x="682" y="822"/>
                  </a:lnTo>
                  <a:lnTo>
                    <a:pt x="682" y="802"/>
                  </a:lnTo>
                  <a:lnTo>
                    <a:pt x="669" y="766"/>
                  </a:lnTo>
                  <a:lnTo>
                    <a:pt x="658" y="754"/>
                  </a:lnTo>
                  <a:lnTo>
                    <a:pt x="669" y="744"/>
                  </a:lnTo>
                  <a:lnTo>
                    <a:pt x="676" y="723"/>
                  </a:lnTo>
                  <a:lnTo>
                    <a:pt x="682" y="700"/>
                  </a:lnTo>
                  <a:lnTo>
                    <a:pt x="689" y="684"/>
                  </a:lnTo>
                  <a:lnTo>
                    <a:pt x="690" y="644"/>
                  </a:lnTo>
                  <a:lnTo>
                    <a:pt x="683" y="628"/>
                  </a:lnTo>
                  <a:lnTo>
                    <a:pt x="690" y="604"/>
                  </a:lnTo>
                  <a:lnTo>
                    <a:pt x="704" y="586"/>
                  </a:lnTo>
                  <a:lnTo>
                    <a:pt x="711" y="566"/>
                  </a:lnTo>
                  <a:lnTo>
                    <a:pt x="712" y="543"/>
                  </a:lnTo>
                  <a:lnTo>
                    <a:pt x="733" y="540"/>
                  </a:lnTo>
                  <a:lnTo>
                    <a:pt x="761" y="541"/>
                  </a:lnTo>
                  <a:lnTo>
                    <a:pt x="771" y="504"/>
                  </a:lnTo>
                  <a:lnTo>
                    <a:pt x="775" y="491"/>
                  </a:lnTo>
                  <a:lnTo>
                    <a:pt x="786" y="489"/>
                  </a:lnTo>
                  <a:lnTo>
                    <a:pt x="796" y="532"/>
                  </a:lnTo>
                  <a:lnTo>
                    <a:pt x="776" y="554"/>
                  </a:lnTo>
                  <a:lnTo>
                    <a:pt x="780" y="562"/>
                  </a:lnTo>
                  <a:lnTo>
                    <a:pt x="780" y="562"/>
                  </a:lnTo>
                  <a:lnTo>
                    <a:pt x="783" y="565"/>
                  </a:lnTo>
                  <a:lnTo>
                    <a:pt x="786" y="568"/>
                  </a:lnTo>
                  <a:lnTo>
                    <a:pt x="789" y="569"/>
                  </a:lnTo>
                  <a:lnTo>
                    <a:pt x="789" y="569"/>
                  </a:lnTo>
                  <a:lnTo>
                    <a:pt x="793" y="569"/>
                  </a:lnTo>
                  <a:lnTo>
                    <a:pt x="793" y="569"/>
                  </a:lnTo>
                  <a:lnTo>
                    <a:pt x="797" y="566"/>
                  </a:lnTo>
                  <a:lnTo>
                    <a:pt x="801" y="564"/>
                  </a:lnTo>
                  <a:lnTo>
                    <a:pt x="803" y="561"/>
                  </a:lnTo>
                  <a:lnTo>
                    <a:pt x="803" y="561"/>
                  </a:lnTo>
                  <a:lnTo>
                    <a:pt x="807" y="546"/>
                  </a:lnTo>
                  <a:lnTo>
                    <a:pt x="812" y="539"/>
                  </a:lnTo>
                  <a:lnTo>
                    <a:pt x="818" y="516"/>
                  </a:lnTo>
                  <a:lnTo>
                    <a:pt x="814" y="501"/>
                  </a:lnTo>
                  <a:lnTo>
                    <a:pt x="816" y="485"/>
                  </a:lnTo>
                  <a:lnTo>
                    <a:pt x="816" y="464"/>
                  </a:lnTo>
                  <a:lnTo>
                    <a:pt x="832" y="444"/>
                  </a:lnTo>
                  <a:lnTo>
                    <a:pt x="840" y="436"/>
                  </a:lnTo>
                  <a:lnTo>
                    <a:pt x="864" y="432"/>
                  </a:lnTo>
                  <a:lnTo>
                    <a:pt x="872" y="421"/>
                  </a:lnTo>
                  <a:lnTo>
                    <a:pt x="854" y="405"/>
                  </a:lnTo>
                  <a:lnTo>
                    <a:pt x="848" y="393"/>
                  </a:lnTo>
                  <a:lnTo>
                    <a:pt x="858" y="378"/>
                  </a:lnTo>
                  <a:lnTo>
                    <a:pt x="869" y="364"/>
                  </a:lnTo>
                  <a:lnTo>
                    <a:pt x="875" y="358"/>
                  </a:lnTo>
                  <a:lnTo>
                    <a:pt x="872" y="349"/>
                  </a:lnTo>
                  <a:lnTo>
                    <a:pt x="875" y="346"/>
                  </a:lnTo>
                  <a:lnTo>
                    <a:pt x="875" y="346"/>
                  </a:lnTo>
                  <a:lnTo>
                    <a:pt x="880" y="344"/>
                  </a:lnTo>
                  <a:lnTo>
                    <a:pt x="880" y="344"/>
                  </a:lnTo>
                  <a:lnTo>
                    <a:pt x="901" y="342"/>
                  </a:lnTo>
                  <a:lnTo>
                    <a:pt x="909" y="339"/>
                  </a:lnTo>
                  <a:lnTo>
                    <a:pt x="900" y="324"/>
                  </a:lnTo>
                  <a:lnTo>
                    <a:pt x="883" y="314"/>
                  </a:lnTo>
                  <a:lnTo>
                    <a:pt x="871" y="303"/>
                  </a:lnTo>
                  <a:lnTo>
                    <a:pt x="857" y="293"/>
                  </a:lnTo>
                  <a:lnTo>
                    <a:pt x="836" y="283"/>
                  </a:lnTo>
                  <a:lnTo>
                    <a:pt x="793" y="281"/>
                  </a:lnTo>
                  <a:lnTo>
                    <a:pt x="762" y="300"/>
                  </a:lnTo>
                  <a:lnTo>
                    <a:pt x="741" y="314"/>
                  </a:lnTo>
                  <a:lnTo>
                    <a:pt x="711" y="319"/>
                  </a:lnTo>
                  <a:lnTo>
                    <a:pt x="669" y="322"/>
                  </a:lnTo>
                  <a:lnTo>
                    <a:pt x="653" y="336"/>
                  </a:lnTo>
                  <a:lnTo>
                    <a:pt x="630" y="374"/>
                  </a:lnTo>
                  <a:lnTo>
                    <a:pt x="603" y="394"/>
                  </a:lnTo>
                  <a:lnTo>
                    <a:pt x="597" y="390"/>
                  </a:lnTo>
                  <a:lnTo>
                    <a:pt x="605" y="374"/>
                  </a:lnTo>
                  <a:lnTo>
                    <a:pt x="619" y="355"/>
                  </a:lnTo>
                  <a:lnTo>
                    <a:pt x="611" y="342"/>
                  </a:lnTo>
                  <a:lnTo>
                    <a:pt x="594" y="354"/>
                  </a:lnTo>
                  <a:lnTo>
                    <a:pt x="586" y="357"/>
                  </a:lnTo>
                  <a:lnTo>
                    <a:pt x="575" y="374"/>
                  </a:lnTo>
                  <a:lnTo>
                    <a:pt x="565" y="383"/>
                  </a:lnTo>
                  <a:lnTo>
                    <a:pt x="561" y="383"/>
                  </a:lnTo>
                  <a:lnTo>
                    <a:pt x="553" y="350"/>
                  </a:lnTo>
                  <a:lnTo>
                    <a:pt x="547" y="349"/>
                  </a:lnTo>
                  <a:lnTo>
                    <a:pt x="535" y="376"/>
                  </a:lnTo>
                  <a:lnTo>
                    <a:pt x="532" y="396"/>
                  </a:lnTo>
                  <a:lnTo>
                    <a:pt x="513" y="421"/>
                  </a:lnTo>
                  <a:lnTo>
                    <a:pt x="499" y="471"/>
                  </a:lnTo>
                  <a:lnTo>
                    <a:pt x="490" y="497"/>
                  </a:lnTo>
                  <a:lnTo>
                    <a:pt x="461" y="521"/>
                  </a:lnTo>
                  <a:lnTo>
                    <a:pt x="453" y="504"/>
                  </a:lnTo>
                  <a:lnTo>
                    <a:pt x="450" y="471"/>
                  </a:lnTo>
                  <a:lnTo>
                    <a:pt x="445" y="464"/>
                  </a:lnTo>
                  <a:lnTo>
                    <a:pt x="435" y="450"/>
                  </a:lnTo>
                  <a:lnTo>
                    <a:pt x="436" y="437"/>
                  </a:lnTo>
                  <a:lnTo>
                    <a:pt x="433" y="410"/>
                  </a:lnTo>
                  <a:lnTo>
                    <a:pt x="421" y="396"/>
                  </a:lnTo>
                  <a:lnTo>
                    <a:pt x="393" y="376"/>
                  </a:lnTo>
                  <a:lnTo>
                    <a:pt x="381" y="358"/>
                  </a:lnTo>
                  <a:lnTo>
                    <a:pt x="352" y="353"/>
                  </a:lnTo>
                  <a:lnTo>
                    <a:pt x="309" y="353"/>
                  </a:lnTo>
                  <a:lnTo>
                    <a:pt x="297" y="346"/>
                  </a:lnTo>
                  <a:lnTo>
                    <a:pt x="271" y="344"/>
                  </a:lnTo>
                  <a:lnTo>
                    <a:pt x="235" y="339"/>
                  </a:lnTo>
                  <a:lnTo>
                    <a:pt x="229" y="329"/>
                  </a:lnTo>
                  <a:lnTo>
                    <a:pt x="202" y="318"/>
                  </a:lnTo>
                  <a:lnTo>
                    <a:pt x="170" y="310"/>
                  </a:lnTo>
                  <a:lnTo>
                    <a:pt x="138" y="301"/>
                  </a:lnTo>
                  <a:lnTo>
                    <a:pt x="102" y="287"/>
                  </a:lnTo>
                  <a:lnTo>
                    <a:pt x="75" y="275"/>
                  </a:lnTo>
                  <a:lnTo>
                    <a:pt x="60" y="275"/>
                  </a:lnTo>
                  <a:lnTo>
                    <a:pt x="50" y="275"/>
                  </a:lnTo>
                  <a:lnTo>
                    <a:pt x="42" y="265"/>
                  </a:lnTo>
                  <a:lnTo>
                    <a:pt x="35" y="253"/>
                  </a:lnTo>
                  <a:lnTo>
                    <a:pt x="0" y="243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3" name="Freeform 112">
              <a:extLst>
                <a:ext uri="{FF2B5EF4-FFF2-40B4-BE49-F238E27FC236}">
                  <a16:creationId xmlns:a16="http://schemas.microsoft.com/office/drawing/2014/main" id="{4A2EDBE0-9F93-4AC4-639E-DD10733558E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9447" y="1798414"/>
              <a:ext cx="837840" cy="903922"/>
            </a:xfrm>
            <a:custGeom>
              <a:avLst/>
              <a:gdLst/>
              <a:ahLst/>
              <a:cxnLst>
                <a:cxn ang="0">
                  <a:pos x="815" y="300"/>
                </a:cxn>
                <a:cxn ang="0">
                  <a:pos x="801" y="246"/>
                </a:cxn>
                <a:cxn ang="0">
                  <a:pos x="732" y="203"/>
                </a:cxn>
                <a:cxn ang="0">
                  <a:pos x="651" y="194"/>
                </a:cxn>
                <a:cxn ang="0">
                  <a:pos x="582" y="168"/>
                </a:cxn>
                <a:cxn ang="0">
                  <a:pos x="482" y="137"/>
                </a:cxn>
                <a:cxn ang="0">
                  <a:pos x="430" y="125"/>
                </a:cxn>
                <a:cxn ang="0">
                  <a:pos x="380" y="93"/>
                </a:cxn>
                <a:cxn ang="0">
                  <a:pos x="361" y="83"/>
                </a:cxn>
                <a:cxn ang="0">
                  <a:pos x="324" y="79"/>
                </a:cxn>
                <a:cxn ang="0">
                  <a:pos x="312" y="67"/>
                </a:cxn>
                <a:cxn ang="0">
                  <a:pos x="326" y="10"/>
                </a:cxn>
                <a:cxn ang="0">
                  <a:pos x="283" y="15"/>
                </a:cxn>
                <a:cxn ang="0">
                  <a:pos x="217" y="42"/>
                </a:cxn>
                <a:cxn ang="0">
                  <a:pos x="153" y="72"/>
                </a:cxn>
                <a:cxn ang="0">
                  <a:pos x="96" y="68"/>
                </a:cxn>
                <a:cxn ang="0">
                  <a:pos x="21" y="255"/>
                </a:cxn>
                <a:cxn ang="0">
                  <a:pos x="34" y="332"/>
                </a:cxn>
                <a:cxn ang="0">
                  <a:pos x="47" y="521"/>
                </a:cxn>
                <a:cxn ang="0">
                  <a:pos x="194" y="626"/>
                </a:cxn>
                <a:cxn ang="0">
                  <a:pos x="281" y="707"/>
                </a:cxn>
                <a:cxn ang="0">
                  <a:pos x="292" y="804"/>
                </a:cxn>
                <a:cxn ang="0">
                  <a:pos x="303" y="869"/>
                </a:cxn>
                <a:cxn ang="0">
                  <a:pos x="312" y="944"/>
                </a:cxn>
                <a:cxn ang="0">
                  <a:pos x="346" y="952"/>
                </a:cxn>
                <a:cxn ang="0">
                  <a:pos x="360" y="959"/>
                </a:cxn>
                <a:cxn ang="0">
                  <a:pos x="380" y="972"/>
                </a:cxn>
                <a:cxn ang="0">
                  <a:pos x="856" y="906"/>
                </a:cxn>
                <a:cxn ang="0">
                  <a:pos x="829" y="797"/>
                </a:cxn>
                <a:cxn ang="0">
                  <a:pos x="849" y="722"/>
                </a:cxn>
                <a:cxn ang="0">
                  <a:pos x="845" y="651"/>
                </a:cxn>
                <a:cxn ang="0">
                  <a:pos x="856" y="608"/>
                </a:cxn>
                <a:cxn ang="0">
                  <a:pos x="863" y="562"/>
                </a:cxn>
                <a:cxn ang="0">
                  <a:pos x="876" y="489"/>
                </a:cxn>
                <a:cxn ang="0">
                  <a:pos x="919" y="394"/>
                </a:cxn>
                <a:cxn ang="0">
                  <a:pos x="934" y="366"/>
                </a:cxn>
                <a:cxn ang="0">
                  <a:pos x="934" y="340"/>
                </a:cxn>
                <a:cxn ang="0">
                  <a:pos x="904" y="368"/>
                </a:cxn>
                <a:cxn ang="0">
                  <a:pos x="870" y="428"/>
                </a:cxn>
                <a:cxn ang="0">
                  <a:pos x="822" y="469"/>
                </a:cxn>
                <a:cxn ang="0">
                  <a:pos x="780" y="496"/>
                </a:cxn>
                <a:cxn ang="0">
                  <a:pos x="811" y="433"/>
                </a:cxn>
                <a:cxn ang="0">
                  <a:pos x="834" y="403"/>
                </a:cxn>
                <a:cxn ang="0">
                  <a:pos x="836" y="361"/>
                </a:cxn>
              </a:cxnLst>
              <a:rect l="0" t="0" r="r" b="b"/>
              <a:pathLst>
                <a:path w="934" h="988">
                  <a:moveTo>
                    <a:pt x="830" y="321"/>
                  </a:moveTo>
                  <a:lnTo>
                    <a:pt x="825" y="314"/>
                  </a:lnTo>
                  <a:lnTo>
                    <a:pt x="815" y="300"/>
                  </a:lnTo>
                  <a:lnTo>
                    <a:pt x="816" y="287"/>
                  </a:lnTo>
                  <a:lnTo>
                    <a:pt x="813" y="260"/>
                  </a:lnTo>
                  <a:lnTo>
                    <a:pt x="801" y="246"/>
                  </a:lnTo>
                  <a:lnTo>
                    <a:pt x="773" y="226"/>
                  </a:lnTo>
                  <a:lnTo>
                    <a:pt x="761" y="208"/>
                  </a:lnTo>
                  <a:lnTo>
                    <a:pt x="732" y="203"/>
                  </a:lnTo>
                  <a:lnTo>
                    <a:pt x="689" y="203"/>
                  </a:lnTo>
                  <a:lnTo>
                    <a:pt x="677" y="196"/>
                  </a:lnTo>
                  <a:lnTo>
                    <a:pt x="651" y="194"/>
                  </a:lnTo>
                  <a:lnTo>
                    <a:pt x="615" y="189"/>
                  </a:lnTo>
                  <a:lnTo>
                    <a:pt x="609" y="179"/>
                  </a:lnTo>
                  <a:lnTo>
                    <a:pt x="582" y="168"/>
                  </a:lnTo>
                  <a:lnTo>
                    <a:pt x="550" y="160"/>
                  </a:lnTo>
                  <a:lnTo>
                    <a:pt x="518" y="151"/>
                  </a:lnTo>
                  <a:lnTo>
                    <a:pt x="482" y="137"/>
                  </a:lnTo>
                  <a:lnTo>
                    <a:pt x="455" y="125"/>
                  </a:lnTo>
                  <a:lnTo>
                    <a:pt x="440" y="125"/>
                  </a:lnTo>
                  <a:lnTo>
                    <a:pt x="430" y="125"/>
                  </a:lnTo>
                  <a:lnTo>
                    <a:pt x="422" y="115"/>
                  </a:lnTo>
                  <a:lnTo>
                    <a:pt x="415" y="103"/>
                  </a:lnTo>
                  <a:lnTo>
                    <a:pt x="380" y="93"/>
                  </a:lnTo>
                  <a:lnTo>
                    <a:pt x="380" y="89"/>
                  </a:lnTo>
                  <a:lnTo>
                    <a:pt x="378" y="89"/>
                  </a:lnTo>
                  <a:lnTo>
                    <a:pt x="361" y="83"/>
                  </a:lnTo>
                  <a:lnTo>
                    <a:pt x="347" y="72"/>
                  </a:lnTo>
                  <a:lnTo>
                    <a:pt x="336" y="67"/>
                  </a:lnTo>
                  <a:lnTo>
                    <a:pt x="324" y="79"/>
                  </a:lnTo>
                  <a:lnTo>
                    <a:pt x="311" y="82"/>
                  </a:lnTo>
                  <a:lnTo>
                    <a:pt x="305" y="75"/>
                  </a:lnTo>
                  <a:lnTo>
                    <a:pt x="312" y="67"/>
                  </a:lnTo>
                  <a:lnTo>
                    <a:pt x="314" y="38"/>
                  </a:lnTo>
                  <a:lnTo>
                    <a:pt x="319" y="29"/>
                  </a:lnTo>
                  <a:lnTo>
                    <a:pt x="326" y="10"/>
                  </a:lnTo>
                  <a:lnTo>
                    <a:pt x="312" y="0"/>
                  </a:lnTo>
                  <a:lnTo>
                    <a:pt x="300" y="4"/>
                  </a:lnTo>
                  <a:lnTo>
                    <a:pt x="283" y="15"/>
                  </a:lnTo>
                  <a:lnTo>
                    <a:pt x="262" y="18"/>
                  </a:lnTo>
                  <a:lnTo>
                    <a:pt x="242" y="28"/>
                  </a:lnTo>
                  <a:lnTo>
                    <a:pt x="217" y="42"/>
                  </a:lnTo>
                  <a:lnTo>
                    <a:pt x="181" y="58"/>
                  </a:lnTo>
                  <a:lnTo>
                    <a:pt x="169" y="74"/>
                  </a:lnTo>
                  <a:lnTo>
                    <a:pt x="153" y="72"/>
                  </a:lnTo>
                  <a:lnTo>
                    <a:pt x="128" y="63"/>
                  </a:lnTo>
                  <a:lnTo>
                    <a:pt x="114" y="49"/>
                  </a:lnTo>
                  <a:lnTo>
                    <a:pt x="96" y="68"/>
                  </a:lnTo>
                  <a:lnTo>
                    <a:pt x="95" y="197"/>
                  </a:lnTo>
                  <a:lnTo>
                    <a:pt x="31" y="237"/>
                  </a:lnTo>
                  <a:lnTo>
                    <a:pt x="21" y="255"/>
                  </a:lnTo>
                  <a:lnTo>
                    <a:pt x="0" y="307"/>
                  </a:lnTo>
                  <a:lnTo>
                    <a:pt x="21" y="332"/>
                  </a:lnTo>
                  <a:lnTo>
                    <a:pt x="34" y="332"/>
                  </a:lnTo>
                  <a:lnTo>
                    <a:pt x="22" y="411"/>
                  </a:lnTo>
                  <a:lnTo>
                    <a:pt x="20" y="497"/>
                  </a:lnTo>
                  <a:lnTo>
                    <a:pt x="47" y="521"/>
                  </a:lnTo>
                  <a:lnTo>
                    <a:pt x="90" y="543"/>
                  </a:lnTo>
                  <a:lnTo>
                    <a:pt x="151" y="579"/>
                  </a:lnTo>
                  <a:lnTo>
                    <a:pt x="194" y="626"/>
                  </a:lnTo>
                  <a:lnTo>
                    <a:pt x="210" y="647"/>
                  </a:lnTo>
                  <a:lnTo>
                    <a:pt x="242" y="669"/>
                  </a:lnTo>
                  <a:lnTo>
                    <a:pt x="281" y="707"/>
                  </a:lnTo>
                  <a:lnTo>
                    <a:pt x="283" y="740"/>
                  </a:lnTo>
                  <a:lnTo>
                    <a:pt x="281" y="773"/>
                  </a:lnTo>
                  <a:lnTo>
                    <a:pt x="292" y="804"/>
                  </a:lnTo>
                  <a:lnTo>
                    <a:pt x="303" y="820"/>
                  </a:lnTo>
                  <a:lnTo>
                    <a:pt x="303" y="852"/>
                  </a:lnTo>
                  <a:lnTo>
                    <a:pt x="303" y="869"/>
                  </a:lnTo>
                  <a:lnTo>
                    <a:pt x="303" y="895"/>
                  </a:lnTo>
                  <a:lnTo>
                    <a:pt x="312" y="923"/>
                  </a:lnTo>
                  <a:lnTo>
                    <a:pt x="312" y="944"/>
                  </a:lnTo>
                  <a:lnTo>
                    <a:pt x="336" y="944"/>
                  </a:lnTo>
                  <a:lnTo>
                    <a:pt x="336" y="944"/>
                  </a:lnTo>
                  <a:lnTo>
                    <a:pt x="346" y="952"/>
                  </a:lnTo>
                  <a:lnTo>
                    <a:pt x="354" y="958"/>
                  </a:lnTo>
                  <a:lnTo>
                    <a:pt x="360" y="959"/>
                  </a:lnTo>
                  <a:lnTo>
                    <a:pt x="360" y="959"/>
                  </a:lnTo>
                  <a:lnTo>
                    <a:pt x="365" y="962"/>
                  </a:lnTo>
                  <a:lnTo>
                    <a:pt x="372" y="966"/>
                  </a:lnTo>
                  <a:lnTo>
                    <a:pt x="380" y="972"/>
                  </a:lnTo>
                  <a:lnTo>
                    <a:pt x="394" y="988"/>
                  </a:lnTo>
                  <a:lnTo>
                    <a:pt x="856" y="962"/>
                  </a:lnTo>
                  <a:lnTo>
                    <a:pt x="856" y="906"/>
                  </a:lnTo>
                  <a:lnTo>
                    <a:pt x="856" y="890"/>
                  </a:lnTo>
                  <a:lnTo>
                    <a:pt x="831" y="831"/>
                  </a:lnTo>
                  <a:lnTo>
                    <a:pt x="829" y="797"/>
                  </a:lnTo>
                  <a:lnTo>
                    <a:pt x="831" y="762"/>
                  </a:lnTo>
                  <a:lnTo>
                    <a:pt x="843" y="734"/>
                  </a:lnTo>
                  <a:lnTo>
                    <a:pt x="849" y="722"/>
                  </a:lnTo>
                  <a:lnTo>
                    <a:pt x="856" y="707"/>
                  </a:lnTo>
                  <a:lnTo>
                    <a:pt x="845" y="682"/>
                  </a:lnTo>
                  <a:lnTo>
                    <a:pt x="845" y="651"/>
                  </a:lnTo>
                  <a:lnTo>
                    <a:pt x="848" y="630"/>
                  </a:lnTo>
                  <a:lnTo>
                    <a:pt x="856" y="618"/>
                  </a:lnTo>
                  <a:lnTo>
                    <a:pt x="856" y="608"/>
                  </a:lnTo>
                  <a:lnTo>
                    <a:pt x="876" y="591"/>
                  </a:lnTo>
                  <a:lnTo>
                    <a:pt x="876" y="582"/>
                  </a:lnTo>
                  <a:lnTo>
                    <a:pt x="863" y="562"/>
                  </a:lnTo>
                  <a:lnTo>
                    <a:pt x="865" y="547"/>
                  </a:lnTo>
                  <a:lnTo>
                    <a:pt x="869" y="512"/>
                  </a:lnTo>
                  <a:lnTo>
                    <a:pt x="876" y="489"/>
                  </a:lnTo>
                  <a:lnTo>
                    <a:pt x="891" y="459"/>
                  </a:lnTo>
                  <a:lnTo>
                    <a:pt x="911" y="412"/>
                  </a:lnTo>
                  <a:lnTo>
                    <a:pt x="919" y="394"/>
                  </a:lnTo>
                  <a:lnTo>
                    <a:pt x="919" y="382"/>
                  </a:lnTo>
                  <a:lnTo>
                    <a:pt x="934" y="373"/>
                  </a:lnTo>
                  <a:lnTo>
                    <a:pt x="934" y="366"/>
                  </a:lnTo>
                  <a:lnTo>
                    <a:pt x="934" y="358"/>
                  </a:lnTo>
                  <a:lnTo>
                    <a:pt x="934" y="348"/>
                  </a:lnTo>
                  <a:lnTo>
                    <a:pt x="934" y="340"/>
                  </a:lnTo>
                  <a:lnTo>
                    <a:pt x="934" y="328"/>
                  </a:lnTo>
                  <a:lnTo>
                    <a:pt x="917" y="347"/>
                  </a:lnTo>
                  <a:lnTo>
                    <a:pt x="904" y="368"/>
                  </a:lnTo>
                  <a:lnTo>
                    <a:pt x="897" y="387"/>
                  </a:lnTo>
                  <a:lnTo>
                    <a:pt x="886" y="416"/>
                  </a:lnTo>
                  <a:lnTo>
                    <a:pt x="870" y="428"/>
                  </a:lnTo>
                  <a:lnTo>
                    <a:pt x="841" y="440"/>
                  </a:lnTo>
                  <a:lnTo>
                    <a:pt x="830" y="459"/>
                  </a:lnTo>
                  <a:lnTo>
                    <a:pt x="822" y="469"/>
                  </a:lnTo>
                  <a:lnTo>
                    <a:pt x="815" y="489"/>
                  </a:lnTo>
                  <a:lnTo>
                    <a:pt x="794" y="511"/>
                  </a:lnTo>
                  <a:lnTo>
                    <a:pt x="780" y="496"/>
                  </a:lnTo>
                  <a:lnTo>
                    <a:pt x="795" y="478"/>
                  </a:lnTo>
                  <a:lnTo>
                    <a:pt x="808" y="446"/>
                  </a:lnTo>
                  <a:lnTo>
                    <a:pt x="811" y="433"/>
                  </a:lnTo>
                  <a:lnTo>
                    <a:pt x="813" y="421"/>
                  </a:lnTo>
                  <a:lnTo>
                    <a:pt x="825" y="411"/>
                  </a:lnTo>
                  <a:lnTo>
                    <a:pt x="834" y="403"/>
                  </a:lnTo>
                  <a:lnTo>
                    <a:pt x="837" y="393"/>
                  </a:lnTo>
                  <a:lnTo>
                    <a:pt x="831" y="369"/>
                  </a:lnTo>
                  <a:lnTo>
                    <a:pt x="836" y="361"/>
                  </a:lnTo>
                  <a:lnTo>
                    <a:pt x="833" y="354"/>
                  </a:lnTo>
                  <a:lnTo>
                    <a:pt x="830" y="321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4" name="Freeform 113">
              <a:extLst>
                <a:ext uri="{FF2B5EF4-FFF2-40B4-BE49-F238E27FC236}">
                  <a16:creationId xmlns:a16="http://schemas.microsoft.com/office/drawing/2014/main" id="{57429C7D-7814-45FB-FCAE-4AC4A9A6A198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308" y="2655630"/>
              <a:ext cx="665422" cy="785781"/>
            </a:xfrm>
            <a:custGeom>
              <a:avLst/>
              <a:gdLst/>
              <a:ahLst/>
              <a:cxnLst>
                <a:cxn ang="0">
                  <a:pos x="623" y="43"/>
                </a:cxn>
                <a:cxn ang="0">
                  <a:pos x="554" y="93"/>
                </a:cxn>
                <a:cxn ang="0">
                  <a:pos x="512" y="125"/>
                </a:cxn>
                <a:cxn ang="0">
                  <a:pos x="482" y="144"/>
                </a:cxn>
                <a:cxn ang="0">
                  <a:pos x="451" y="144"/>
                </a:cxn>
                <a:cxn ang="0">
                  <a:pos x="402" y="178"/>
                </a:cxn>
                <a:cxn ang="0">
                  <a:pos x="376" y="178"/>
                </a:cxn>
                <a:cxn ang="0">
                  <a:pos x="353" y="168"/>
                </a:cxn>
                <a:cxn ang="0">
                  <a:pos x="326" y="158"/>
                </a:cxn>
                <a:cxn ang="0">
                  <a:pos x="297" y="147"/>
                </a:cxn>
                <a:cxn ang="0">
                  <a:pos x="253" y="129"/>
                </a:cxn>
                <a:cxn ang="0">
                  <a:pos x="0" y="157"/>
                </a:cxn>
                <a:cxn ang="0">
                  <a:pos x="87" y="745"/>
                </a:cxn>
                <a:cxn ang="0">
                  <a:pos x="118" y="729"/>
                </a:cxn>
                <a:cxn ang="0">
                  <a:pos x="165" y="772"/>
                </a:cxn>
                <a:cxn ang="0">
                  <a:pos x="185" y="804"/>
                </a:cxn>
                <a:cxn ang="0">
                  <a:pos x="229" y="810"/>
                </a:cxn>
                <a:cxn ang="0">
                  <a:pos x="250" y="833"/>
                </a:cxn>
                <a:cxn ang="0">
                  <a:pos x="269" y="819"/>
                </a:cxn>
                <a:cxn ang="0">
                  <a:pos x="283" y="805"/>
                </a:cxn>
                <a:cxn ang="0">
                  <a:pos x="326" y="824"/>
                </a:cxn>
                <a:cxn ang="0">
                  <a:pos x="366" y="809"/>
                </a:cxn>
                <a:cxn ang="0">
                  <a:pos x="387" y="787"/>
                </a:cxn>
                <a:cxn ang="0">
                  <a:pos x="407" y="804"/>
                </a:cxn>
                <a:cxn ang="0">
                  <a:pos x="455" y="848"/>
                </a:cxn>
                <a:cxn ang="0">
                  <a:pos x="466" y="859"/>
                </a:cxn>
                <a:cxn ang="0">
                  <a:pos x="504" y="816"/>
                </a:cxn>
                <a:cxn ang="0">
                  <a:pos x="518" y="779"/>
                </a:cxn>
                <a:cxn ang="0">
                  <a:pos x="548" y="708"/>
                </a:cxn>
                <a:cxn ang="0">
                  <a:pos x="573" y="712"/>
                </a:cxn>
                <a:cxn ang="0">
                  <a:pos x="593" y="638"/>
                </a:cxn>
                <a:cxn ang="0">
                  <a:pos x="647" y="605"/>
                </a:cxn>
                <a:cxn ang="0">
                  <a:pos x="706" y="543"/>
                </a:cxn>
                <a:cxn ang="0">
                  <a:pos x="716" y="498"/>
                </a:cxn>
                <a:cxn ang="0">
                  <a:pos x="720" y="427"/>
                </a:cxn>
                <a:cxn ang="0">
                  <a:pos x="731" y="384"/>
                </a:cxn>
                <a:cxn ang="0">
                  <a:pos x="731" y="334"/>
                </a:cxn>
                <a:cxn ang="0">
                  <a:pos x="731" y="305"/>
                </a:cxn>
                <a:cxn ang="0">
                  <a:pos x="694" y="0"/>
                </a:cxn>
              </a:cxnLst>
              <a:rect l="0" t="0" r="r" b="b"/>
              <a:pathLst>
                <a:path w="742" h="859">
                  <a:moveTo>
                    <a:pt x="662" y="25"/>
                  </a:moveTo>
                  <a:lnTo>
                    <a:pt x="623" y="43"/>
                  </a:lnTo>
                  <a:lnTo>
                    <a:pt x="591" y="72"/>
                  </a:lnTo>
                  <a:lnTo>
                    <a:pt x="554" y="93"/>
                  </a:lnTo>
                  <a:lnTo>
                    <a:pt x="526" y="115"/>
                  </a:lnTo>
                  <a:lnTo>
                    <a:pt x="512" y="125"/>
                  </a:lnTo>
                  <a:lnTo>
                    <a:pt x="495" y="133"/>
                  </a:lnTo>
                  <a:lnTo>
                    <a:pt x="482" y="144"/>
                  </a:lnTo>
                  <a:lnTo>
                    <a:pt x="466" y="144"/>
                  </a:lnTo>
                  <a:lnTo>
                    <a:pt x="451" y="144"/>
                  </a:lnTo>
                  <a:lnTo>
                    <a:pt x="425" y="161"/>
                  </a:lnTo>
                  <a:lnTo>
                    <a:pt x="402" y="178"/>
                  </a:lnTo>
                  <a:lnTo>
                    <a:pt x="387" y="178"/>
                  </a:lnTo>
                  <a:lnTo>
                    <a:pt x="376" y="178"/>
                  </a:lnTo>
                  <a:lnTo>
                    <a:pt x="371" y="178"/>
                  </a:lnTo>
                  <a:lnTo>
                    <a:pt x="353" y="168"/>
                  </a:lnTo>
                  <a:lnTo>
                    <a:pt x="337" y="157"/>
                  </a:lnTo>
                  <a:lnTo>
                    <a:pt x="326" y="158"/>
                  </a:lnTo>
                  <a:lnTo>
                    <a:pt x="308" y="154"/>
                  </a:lnTo>
                  <a:lnTo>
                    <a:pt x="297" y="147"/>
                  </a:lnTo>
                  <a:lnTo>
                    <a:pt x="276" y="133"/>
                  </a:lnTo>
                  <a:lnTo>
                    <a:pt x="253" y="129"/>
                  </a:lnTo>
                  <a:lnTo>
                    <a:pt x="214" y="121"/>
                  </a:lnTo>
                  <a:lnTo>
                    <a:pt x="0" y="157"/>
                  </a:lnTo>
                  <a:lnTo>
                    <a:pt x="58" y="736"/>
                  </a:lnTo>
                  <a:lnTo>
                    <a:pt x="87" y="745"/>
                  </a:lnTo>
                  <a:lnTo>
                    <a:pt x="111" y="736"/>
                  </a:lnTo>
                  <a:lnTo>
                    <a:pt x="118" y="729"/>
                  </a:lnTo>
                  <a:lnTo>
                    <a:pt x="142" y="751"/>
                  </a:lnTo>
                  <a:lnTo>
                    <a:pt x="165" y="772"/>
                  </a:lnTo>
                  <a:lnTo>
                    <a:pt x="174" y="791"/>
                  </a:lnTo>
                  <a:lnTo>
                    <a:pt x="185" y="804"/>
                  </a:lnTo>
                  <a:lnTo>
                    <a:pt x="212" y="806"/>
                  </a:lnTo>
                  <a:lnTo>
                    <a:pt x="229" y="810"/>
                  </a:lnTo>
                  <a:lnTo>
                    <a:pt x="243" y="817"/>
                  </a:lnTo>
                  <a:lnTo>
                    <a:pt x="250" y="833"/>
                  </a:lnTo>
                  <a:lnTo>
                    <a:pt x="262" y="826"/>
                  </a:lnTo>
                  <a:lnTo>
                    <a:pt x="269" y="819"/>
                  </a:lnTo>
                  <a:lnTo>
                    <a:pt x="278" y="806"/>
                  </a:lnTo>
                  <a:lnTo>
                    <a:pt x="283" y="805"/>
                  </a:lnTo>
                  <a:lnTo>
                    <a:pt x="300" y="812"/>
                  </a:lnTo>
                  <a:lnTo>
                    <a:pt x="326" y="824"/>
                  </a:lnTo>
                  <a:lnTo>
                    <a:pt x="357" y="816"/>
                  </a:lnTo>
                  <a:lnTo>
                    <a:pt x="366" y="809"/>
                  </a:lnTo>
                  <a:lnTo>
                    <a:pt x="375" y="797"/>
                  </a:lnTo>
                  <a:lnTo>
                    <a:pt x="387" y="787"/>
                  </a:lnTo>
                  <a:lnTo>
                    <a:pt x="394" y="784"/>
                  </a:lnTo>
                  <a:lnTo>
                    <a:pt x="407" y="804"/>
                  </a:lnTo>
                  <a:lnTo>
                    <a:pt x="429" y="830"/>
                  </a:lnTo>
                  <a:lnTo>
                    <a:pt x="455" y="848"/>
                  </a:lnTo>
                  <a:lnTo>
                    <a:pt x="469" y="856"/>
                  </a:lnTo>
                  <a:lnTo>
                    <a:pt x="466" y="859"/>
                  </a:lnTo>
                  <a:lnTo>
                    <a:pt x="482" y="842"/>
                  </a:lnTo>
                  <a:lnTo>
                    <a:pt x="504" y="816"/>
                  </a:lnTo>
                  <a:lnTo>
                    <a:pt x="518" y="801"/>
                  </a:lnTo>
                  <a:lnTo>
                    <a:pt x="518" y="779"/>
                  </a:lnTo>
                  <a:lnTo>
                    <a:pt x="527" y="719"/>
                  </a:lnTo>
                  <a:lnTo>
                    <a:pt x="548" y="708"/>
                  </a:lnTo>
                  <a:lnTo>
                    <a:pt x="565" y="719"/>
                  </a:lnTo>
                  <a:lnTo>
                    <a:pt x="573" y="712"/>
                  </a:lnTo>
                  <a:lnTo>
                    <a:pt x="580" y="661"/>
                  </a:lnTo>
                  <a:lnTo>
                    <a:pt x="593" y="638"/>
                  </a:lnTo>
                  <a:lnTo>
                    <a:pt x="618" y="605"/>
                  </a:lnTo>
                  <a:lnTo>
                    <a:pt x="647" y="605"/>
                  </a:lnTo>
                  <a:lnTo>
                    <a:pt x="666" y="584"/>
                  </a:lnTo>
                  <a:lnTo>
                    <a:pt x="706" y="543"/>
                  </a:lnTo>
                  <a:lnTo>
                    <a:pt x="716" y="519"/>
                  </a:lnTo>
                  <a:lnTo>
                    <a:pt x="716" y="498"/>
                  </a:lnTo>
                  <a:lnTo>
                    <a:pt x="720" y="458"/>
                  </a:lnTo>
                  <a:lnTo>
                    <a:pt x="720" y="427"/>
                  </a:lnTo>
                  <a:lnTo>
                    <a:pt x="731" y="409"/>
                  </a:lnTo>
                  <a:lnTo>
                    <a:pt x="731" y="384"/>
                  </a:lnTo>
                  <a:lnTo>
                    <a:pt x="731" y="344"/>
                  </a:lnTo>
                  <a:lnTo>
                    <a:pt x="731" y="334"/>
                  </a:lnTo>
                  <a:lnTo>
                    <a:pt x="720" y="318"/>
                  </a:lnTo>
                  <a:lnTo>
                    <a:pt x="731" y="305"/>
                  </a:lnTo>
                  <a:lnTo>
                    <a:pt x="742" y="298"/>
                  </a:lnTo>
                  <a:lnTo>
                    <a:pt x="694" y="0"/>
                  </a:lnTo>
                  <a:lnTo>
                    <a:pt x="662" y="25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5" name="Freeform 114">
              <a:extLst>
                <a:ext uri="{FF2B5EF4-FFF2-40B4-BE49-F238E27FC236}">
                  <a16:creationId xmlns:a16="http://schemas.microsoft.com/office/drawing/2014/main" id="{A75BF624-A6F0-060B-76D1-1A9ADEA7F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184" y="2790257"/>
              <a:ext cx="493005" cy="865457"/>
            </a:xfrm>
            <a:custGeom>
              <a:avLst/>
              <a:gdLst/>
              <a:ahLst/>
              <a:cxnLst>
                <a:cxn ang="0">
                  <a:pos x="30" y="920"/>
                </a:cxn>
                <a:cxn ang="0">
                  <a:pos x="87" y="899"/>
                </a:cxn>
                <a:cxn ang="0">
                  <a:pos x="130" y="899"/>
                </a:cxn>
                <a:cxn ang="0">
                  <a:pos x="168" y="928"/>
                </a:cxn>
                <a:cxn ang="0">
                  <a:pos x="179" y="899"/>
                </a:cxn>
                <a:cxn ang="0">
                  <a:pos x="211" y="884"/>
                </a:cxn>
                <a:cxn ang="0">
                  <a:pos x="244" y="900"/>
                </a:cxn>
                <a:cxn ang="0">
                  <a:pos x="268" y="884"/>
                </a:cxn>
                <a:cxn ang="0">
                  <a:pos x="284" y="848"/>
                </a:cxn>
                <a:cxn ang="0">
                  <a:pos x="298" y="830"/>
                </a:cxn>
                <a:cxn ang="0">
                  <a:pos x="321" y="867"/>
                </a:cxn>
                <a:cxn ang="0">
                  <a:pos x="365" y="864"/>
                </a:cxn>
                <a:cxn ang="0">
                  <a:pos x="376" y="825"/>
                </a:cxn>
                <a:cxn ang="0">
                  <a:pos x="408" y="798"/>
                </a:cxn>
                <a:cxn ang="0">
                  <a:pos x="430" y="763"/>
                </a:cxn>
                <a:cxn ang="0">
                  <a:pos x="440" y="723"/>
                </a:cxn>
                <a:cxn ang="0">
                  <a:pos x="444" y="701"/>
                </a:cxn>
                <a:cxn ang="0">
                  <a:pos x="497" y="688"/>
                </a:cxn>
                <a:cxn ang="0">
                  <a:pos x="540" y="676"/>
                </a:cxn>
                <a:cxn ang="0">
                  <a:pos x="543" y="635"/>
                </a:cxn>
                <a:cxn ang="0">
                  <a:pos x="538" y="613"/>
                </a:cxn>
                <a:cxn ang="0">
                  <a:pos x="545" y="590"/>
                </a:cxn>
                <a:cxn ang="0">
                  <a:pos x="481" y="0"/>
                </a:cxn>
                <a:cxn ang="0">
                  <a:pos x="144" y="27"/>
                </a:cxn>
                <a:cxn ang="0">
                  <a:pos x="83" y="68"/>
                </a:cxn>
                <a:cxn ang="0">
                  <a:pos x="44" y="68"/>
                </a:cxn>
                <a:cxn ang="0">
                  <a:pos x="58" y="583"/>
                </a:cxn>
                <a:cxn ang="0">
                  <a:pos x="58" y="624"/>
                </a:cxn>
                <a:cxn ang="0">
                  <a:pos x="82" y="683"/>
                </a:cxn>
                <a:cxn ang="0">
                  <a:pos x="85" y="735"/>
                </a:cxn>
                <a:cxn ang="0">
                  <a:pos x="62" y="773"/>
                </a:cxn>
                <a:cxn ang="0">
                  <a:pos x="46" y="809"/>
                </a:cxn>
                <a:cxn ang="0">
                  <a:pos x="21" y="859"/>
                </a:cxn>
                <a:cxn ang="0">
                  <a:pos x="0" y="887"/>
                </a:cxn>
                <a:cxn ang="0">
                  <a:pos x="8" y="941"/>
                </a:cxn>
                <a:cxn ang="0">
                  <a:pos x="10" y="945"/>
                </a:cxn>
              </a:cxnLst>
              <a:rect l="0" t="0" r="r" b="b"/>
              <a:pathLst>
                <a:path w="549" h="945">
                  <a:moveTo>
                    <a:pt x="26" y="945"/>
                  </a:moveTo>
                  <a:lnTo>
                    <a:pt x="30" y="920"/>
                  </a:lnTo>
                  <a:lnTo>
                    <a:pt x="72" y="917"/>
                  </a:lnTo>
                  <a:lnTo>
                    <a:pt x="87" y="899"/>
                  </a:lnTo>
                  <a:lnTo>
                    <a:pt x="105" y="899"/>
                  </a:lnTo>
                  <a:lnTo>
                    <a:pt x="130" y="899"/>
                  </a:lnTo>
                  <a:lnTo>
                    <a:pt x="151" y="912"/>
                  </a:lnTo>
                  <a:lnTo>
                    <a:pt x="168" y="928"/>
                  </a:lnTo>
                  <a:lnTo>
                    <a:pt x="179" y="921"/>
                  </a:lnTo>
                  <a:lnTo>
                    <a:pt x="179" y="899"/>
                  </a:lnTo>
                  <a:lnTo>
                    <a:pt x="197" y="895"/>
                  </a:lnTo>
                  <a:lnTo>
                    <a:pt x="211" y="884"/>
                  </a:lnTo>
                  <a:lnTo>
                    <a:pt x="229" y="884"/>
                  </a:lnTo>
                  <a:lnTo>
                    <a:pt x="244" y="900"/>
                  </a:lnTo>
                  <a:lnTo>
                    <a:pt x="264" y="903"/>
                  </a:lnTo>
                  <a:lnTo>
                    <a:pt x="268" y="884"/>
                  </a:lnTo>
                  <a:lnTo>
                    <a:pt x="273" y="867"/>
                  </a:lnTo>
                  <a:lnTo>
                    <a:pt x="284" y="848"/>
                  </a:lnTo>
                  <a:lnTo>
                    <a:pt x="290" y="830"/>
                  </a:lnTo>
                  <a:lnTo>
                    <a:pt x="298" y="830"/>
                  </a:lnTo>
                  <a:lnTo>
                    <a:pt x="308" y="848"/>
                  </a:lnTo>
                  <a:lnTo>
                    <a:pt x="321" y="867"/>
                  </a:lnTo>
                  <a:lnTo>
                    <a:pt x="332" y="869"/>
                  </a:lnTo>
                  <a:lnTo>
                    <a:pt x="365" y="864"/>
                  </a:lnTo>
                  <a:lnTo>
                    <a:pt x="373" y="845"/>
                  </a:lnTo>
                  <a:lnTo>
                    <a:pt x="376" y="825"/>
                  </a:lnTo>
                  <a:lnTo>
                    <a:pt x="391" y="802"/>
                  </a:lnTo>
                  <a:lnTo>
                    <a:pt x="408" y="798"/>
                  </a:lnTo>
                  <a:lnTo>
                    <a:pt x="418" y="785"/>
                  </a:lnTo>
                  <a:lnTo>
                    <a:pt x="430" y="763"/>
                  </a:lnTo>
                  <a:lnTo>
                    <a:pt x="440" y="744"/>
                  </a:lnTo>
                  <a:lnTo>
                    <a:pt x="440" y="723"/>
                  </a:lnTo>
                  <a:lnTo>
                    <a:pt x="444" y="712"/>
                  </a:lnTo>
                  <a:lnTo>
                    <a:pt x="444" y="701"/>
                  </a:lnTo>
                  <a:lnTo>
                    <a:pt x="447" y="694"/>
                  </a:lnTo>
                  <a:lnTo>
                    <a:pt x="497" y="688"/>
                  </a:lnTo>
                  <a:lnTo>
                    <a:pt x="516" y="676"/>
                  </a:lnTo>
                  <a:lnTo>
                    <a:pt x="540" y="676"/>
                  </a:lnTo>
                  <a:lnTo>
                    <a:pt x="549" y="667"/>
                  </a:lnTo>
                  <a:lnTo>
                    <a:pt x="543" y="635"/>
                  </a:lnTo>
                  <a:lnTo>
                    <a:pt x="549" y="626"/>
                  </a:lnTo>
                  <a:lnTo>
                    <a:pt x="538" y="613"/>
                  </a:lnTo>
                  <a:lnTo>
                    <a:pt x="530" y="595"/>
                  </a:lnTo>
                  <a:lnTo>
                    <a:pt x="545" y="590"/>
                  </a:lnTo>
                  <a:lnTo>
                    <a:pt x="487" y="11"/>
                  </a:lnTo>
                  <a:lnTo>
                    <a:pt x="481" y="0"/>
                  </a:lnTo>
                  <a:lnTo>
                    <a:pt x="150" y="22"/>
                  </a:lnTo>
                  <a:lnTo>
                    <a:pt x="144" y="27"/>
                  </a:lnTo>
                  <a:lnTo>
                    <a:pt x="110" y="51"/>
                  </a:lnTo>
                  <a:lnTo>
                    <a:pt x="83" y="68"/>
                  </a:lnTo>
                  <a:lnTo>
                    <a:pt x="69" y="76"/>
                  </a:lnTo>
                  <a:lnTo>
                    <a:pt x="44" y="68"/>
                  </a:lnTo>
                  <a:lnTo>
                    <a:pt x="64" y="569"/>
                  </a:lnTo>
                  <a:lnTo>
                    <a:pt x="58" y="583"/>
                  </a:lnTo>
                  <a:lnTo>
                    <a:pt x="55" y="601"/>
                  </a:lnTo>
                  <a:lnTo>
                    <a:pt x="58" y="624"/>
                  </a:lnTo>
                  <a:lnTo>
                    <a:pt x="62" y="646"/>
                  </a:lnTo>
                  <a:lnTo>
                    <a:pt x="82" y="683"/>
                  </a:lnTo>
                  <a:lnTo>
                    <a:pt x="90" y="719"/>
                  </a:lnTo>
                  <a:lnTo>
                    <a:pt x="85" y="735"/>
                  </a:lnTo>
                  <a:lnTo>
                    <a:pt x="72" y="751"/>
                  </a:lnTo>
                  <a:lnTo>
                    <a:pt x="62" y="773"/>
                  </a:lnTo>
                  <a:lnTo>
                    <a:pt x="58" y="798"/>
                  </a:lnTo>
                  <a:lnTo>
                    <a:pt x="46" y="809"/>
                  </a:lnTo>
                  <a:lnTo>
                    <a:pt x="24" y="828"/>
                  </a:lnTo>
                  <a:lnTo>
                    <a:pt x="21" y="859"/>
                  </a:lnTo>
                  <a:lnTo>
                    <a:pt x="11" y="869"/>
                  </a:lnTo>
                  <a:lnTo>
                    <a:pt x="0" y="887"/>
                  </a:lnTo>
                  <a:lnTo>
                    <a:pt x="4" y="916"/>
                  </a:lnTo>
                  <a:lnTo>
                    <a:pt x="8" y="941"/>
                  </a:lnTo>
                  <a:lnTo>
                    <a:pt x="10" y="945"/>
                  </a:lnTo>
                  <a:lnTo>
                    <a:pt x="10" y="945"/>
                  </a:lnTo>
                  <a:lnTo>
                    <a:pt x="26" y="945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6" name="Freeform 115">
              <a:extLst>
                <a:ext uri="{FF2B5EF4-FFF2-40B4-BE49-F238E27FC236}">
                  <a16:creationId xmlns:a16="http://schemas.microsoft.com/office/drawing/2014/main" id="{57BAA5BE-236D-38A4-4FEA-60FEC8A56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216" y="2677609"/>
              <a:ext cx="635789" cy="1140206"/>
            </a:xfrm>
            <a:custGeom>
              <a:avLst/>
              <a:gdLst/>
              <a:ahLst/>
              <a:cxnLst>
                <a:cxn ang="0">
                  <a:pos x="481" y="1198"/>
                </a:cxn>
                <a:cxn ang="0">
                  <a:pos x="530" y="1221"/>
                </a:cxn>
                <a:cxn ang="0">
                  <a:pos x="562" y="1221"/>
                </a:cxn>
                <a:cxn ang="0">
                  <a:pos x="563" y="1189"/>
                </a:cxn>
                <a:cxn ang="0">
                  <a:pos x="574" y="1152"/>
                </a:cxn>
                <a:cxn ang="0">
                  <a:pos x="624" y="1131"/>
                </a:cxn>
                <a:cxn ang="0">
                  <a:pos x="613" y="1105"/>
                </a:cxn>
                <a:cxn ang="0">
                  <a:pos x="614" y="1076"/>
                </a:cxn>
                <a:cxn ang="0">
                  <a:pos x="630" y="1066"/>
                </a:cxn>
                <a:cxn ang="0">
                  <a:pos x="624" y="1037"/>
                </a:cxn>
                <a:cxn ang="0">
                  <a:pos x="631" y="990"/>
                </a:cxn>
                <a:cxn ang="0">
                  <a:pos x="644" y="949"/>
                </a:cxn>
                <a:cxn ang="0">
                  <a:pos x="678" y="919"/>
                </a:cxn>
                <a:cxn ang="0">
                  <a:pos x="692" y="872"/>
                </a:cxn>
                <a:cxn ang="0">
                  <a:pos x="710" y="840"/>
                </a:cxn>
                <a:cxn ang="0">
                  <a:pos x="682" y="767"/>
                </a:cxn>
                <a:cxn ang="0">
                  <a:pos x="675" y="722"/>
                </a:cxn>
                <a:cxn ang="0">
                  <a:pos x="684" y="690"/>
                </a:cxn>
                <a:cxn ang="0">
                  <a:pos x="667" y="189"/>
                </a:cxn>
                <a:cxn ang="0">
                  <a:pos x="637" y="143"/>
                </a:cxn>
                <a:cxn ang="0">
                  <a:pos x="620" y="94"/>
                </a:cxn>
                <a:cxn ang="0">
                  <a:pos x="589" y="18"/>
                </a:cxn>
                <a:cxn ang="0">
                  <a:pos x="127" y="26"/>
                </a:cxn>
                <a:cxn ang="0">
                  <a:pos x="120" y="18"/>
                </a:cxn>
                <a:cxn ang="0">
                  <a:pos x="113" y="46"/>
                </a:cxn>
                <a:cxn ang="0">
                  <a:pos x="154" y="80"/>
                </a:cxn>
                <a:cxn ang="0">
                  <a:pos x="206" y="130"/>
                </a:cxn>
                <a:cxn ang="0">
                  <a:pos x="201" y="176"/>
                </a:cxn>
                <a:cxn ang="0">
                  <a:pos x="172" y="237"/>
                </a:cxn>
                <a:cxn ang="0">
                  <a:pos x="145" y="259"/>
                </a:cxn>
                <a:cxn ang="0">
                  <a:pos x="84" y="273"/>
                </a:cxn>
                <a:cxn ang="0">
                  <a:pos x="62" y="302"/>
                </a:cxn>
                <a:cxn ang="0">
                  <a:pos x="84" y="357"/>
                </a:cxn>
                <a:cxn ang="0">
                  <a:pos x="73" y="387"/>
                </a:cxn>
                <a:cxn ang="0">
                  <a:pos x="59" y="422"/>
                </a:cxn>
                <a:cxn ang="0">
                  <a:pos x="12" y="473"/>
                </a:cxn>
                <a:cxn ang="0">
                  <a:pos x="0" y="523"/>
                </a:cxn>
                <a:cxn ang="0">
                  <a:pos x="0" y="626"/>
                </a:cxn>
                <a:cxn ang="0">
                  <a:pos x="113" y="749"/>
                </a:cxn>
                <a:cxn ang="0">
                  <a:pos x="140" y="823"/>
                </a:cxn>
                <a:cxn ang="0">
                  <a:pos x="172" y="834"/>
                </a:cxn>
                <a:cxn ang="0">
                  <a:pos x="213" y="823"/>
                </a:cxn>
                <a:cxn ang="0">
                  <a:pos x="244" y="859"/>
                </a:cxn>
                <a:cxn ang="0">
                  <a:pos x="226" y="917"/>
                </a:cxn>
                <a:cxn ang="0">
                  <a:pos x="213" y="966"/>
                </a:cxn>
                <a:cxn ang="0">
                  <a:pos x="242" y="1021"/>
                </a:cxn>
                <a:cxn ang="0">
                  <a:pos x="292" y="1039"/>
                </a:cxn>
                <a:cxn ang="0">
                  <a:pos x="369" y="1101"/>
                </a:cxn>
                <a:cxn ang="0">
                  <a:pos x="385" y="1177"/>
                </a:cxn>
                <a:cxn ang="0">
                  <a:pos x="405" y="1221"/>
                </a:cxn>
                <a:cxn ang="0">
                  <a:pos x="417" y="1221"/>
                </a:cxn>
                <a:cxn ang="0">
                  <a:pos x="455" y="1213"/>
                </a:cxn>
              </a:cxnLst>
              <a:rect l="0" t="0" r="r" b="b"/>
              <a:pathLst>
                <a:path w="710" h="1243">
                  <a:moveTo>
                    <a:pt x="471" y="1202"/>
                  </a:moveTo>
                  <a:lnTo>
                    <a:pt x="481" y="1198"/>
                  </a:lnTo>
                  <a:lnTo>
                    <a:pt x="506" y="1206"/>
                  </a:lnTo>
                  <a:lnTo>
                    <a:pt x="530" y="1221"/>
                  </a:lnTo>
                  <a:lnTo>
                    <a:pt x="544" y="1221"/>
                  </a:lnTo>
                  <a:lnTo>
                    <a:pt x="562" y="1221"/>
                  </a:lnTo>
                  <a:lnTo>
                    <a:pt x="570" y="1214"/>
                  </a:lnTo>
                  <a:lnTo>
                    <a:pt x="563" y="1189"/>
                  </a:lnTo>
                  <a:lnTo>
                    <a:pt x="560" y="1166"/>
                  </a:lnTo>
                  <a:lnTo>
                    <a:pt x="574" y="1152"/>
                  </a:lnTo>
                  <a:lnTo>
                    <a:pt x="607" y="1139"/>
                  </a:lnTo>
                  <a:lnTo>
                    <a:pt x="624" y="1131"/>
                  </a:lnTo>
                  <a:lnTo>
                    <a:pt x="619" y="1117"/>
                  </a:lnTo>
                  <a:lnTo>
                    <a:pt x="613" y="1105"/>
                  </a:lnTo>
                  <a:lnTo>
                    <a:pt x="610" y="1092"/>
                  </a:lnTo>
                  <a:lnTo>
                    <a:pt x="614" y="1076"/>
                  </a:lnTo>
                  <a:lnTo>
                    <a:pt x="630" y="1066"/>
                  </a:lnTo>
                  <a:lnTo>
                    <a:pt x="630" y="1066"/>
                  </a:lnTo>
                  <a:lnTo>
                    <a:pt x="628" y="1062"/>
                  </a:lnTo>
                  <a:lnTo>
                    <a:pt x="624" y="1037"/>
                  </a:lnTo>
                  <a:lnTo>
                    <a:pt x="620" y="1008"/>
                  </a:lnTo>
                  <a:lnTo>
                    <a:pt x="631" y="990"/>
                  </a:lnTo>
                  <a:lnTo>
                    <a:pt x="641" y="980"/>
                  </a:lnTo>
                  <a:lnTo>
                    <a:pt x="644" y="949"/>
                  </a:lnTo>
                  <a:lnTo>
                    <a:pt x="666" y="930"/>
                  </a:lnTo>
                  <a:lnTo>
                    <a:pt x="678" y="919"/>
                  </a:lnTo>
                  <a:lnTo>
                    <a:pt x="682" y="894"/>
                  </a:lnTo>
                  <a:lnTo>
                    <a:pt x="692" y="872"/>
                  </a:lnTo>
                  <a:lnTo>
                    <a:pt x="705" y="856"/>
                  </a:lnTo>
                  <a:lnTo>
                    <a:pt x="710" y="840"/>
                  </a:lnTo>
                  <a:lnTo>
                    <a:pt x="702" y="804"/>
                  </a:lnTo>
                  <a:lnTo>
                    <a:pt x="682" y="767"/>
                  </a:lnTo>
                  <a:lnTo>
                    <a:pt x="678" y="745"/>
                  </a:lnTo>
                  <a:lnTo>
                    <a:pt x="675" y="722"/>
                  </a:lnTo>
                  <a:lnTo>
                    <a:pt x="678" y="704"/>
                  </a:lnTo>
                  <a:lnTo>
                    <a:pt x="684" y="690"/>
                  </a:lnTo>
                  <a:lnTo>
                    <a:pt x="664" y="189"/>
                  </a:lnTo>
                  <a:lnTo>
                    <a:pt x="667" y="189"/>
                  </a:lnTo>
                  <a:lnTo>
                    <a:pt x="650" y="172"/>
                  </a:lnTo>
                  <a:lnTo>
                    <a:pt x="637" y="143"/>
                  </a:lnTo>
                  <a:lnTo>
                    <a:pt x="628" y="129"/>
                  </a:lnTo>
                  <a:lnTo>
                    <a:pt x="620" y="94"/>
                  </a:lnTo>
                  <a:lnTo>
                    <a:pt x="599" y="75"/>
                  </a:lnTo>
                  <a:lnTo>
                    <a:pt x="589" y="18"/>
                  </a:lnTo>
                  <a:lnTo>
                    <a:pt x="584" y="0"/>
                  </a:lnTo>
                  <a:lnTo>
                    <a:pt x="127" y="26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3" y="33"/>
                  </a:lnTo>
                  <a:lnTo>
                    <a:pt x="113" y="46"/>
                  </a:lnTo>
                  <a:lnTo>
                    <a:pt x="133" y="61"/>
                  </a:lnTo>
                  <a:lnTo>
                    <a:pt x="154" y="80"/>
                  </a:lnTo>
                  <a:lnTo>
                    <a:pt x="181" y="103"/>
                  </a:lnTo>
                  <a:lnTo>
                    <a:pt x="206" y="130"/>
                  </a:lnTo>
                  <a:lnTo>
                    <a:pt x="206" y="143"/>
                  </a:lnTo>
                  <a:lnTo>
                    <a:pt x="201" y="176"/>
                  </a:lnTo>
                  <a:lnTo>
                    <a:pt x="183" y="196"/>
                  </a:lnTo>
                  <a:lnTo>
                    <a:pt x="172" y="237"/>
                  </a:lnTo>
                  <a:lnTo>
                    <a:pt x="155" y="251"/>
                  </a:lnTo>
                  <a:lnTo>
                    <a:pt x="145" y="259"/>
                  </a:lnTo>
                  <a:lnTo>
                    <a:pt x="113" y="273"/>
                  </a:lnTo>
                  <a:lnTo>
                    <a:pt x="84" y="273"/>
                  </a:lnTo>
                  <a:lnTo>
                    <a:pt x="63" y="283"/>
                  </a:lnTo>
                  <a:lnTo>
                    <a:pt x="62" y="302"/>
                  </a:lnTo>
                  <a:lnTo>
                    <a:pt x="62" y="321"/>
                  </a:lnTo>
                  <a:lnTo>
                    <a:pt x="84" y="357"/>
                  </a:lnTo>
                  <a:lnTo>
                    <a:pt x="91" y="372"/>
                  </a:lnTo>
                  <a:lnTo>
                    <a:pt x="73" y="387"/>
                  </a:lnTo>
                  <a:lnTo>
                    <a:pt x="68" y="422"/>
                  </a:lnTo>
                  <a:lnTo>
                    <a:pt x="59" y="422"/>
                  </a:lnTo>
                  <a:lnTo>
                    <a:pt x="43" y="443"/>
                  </a:lnTo>
                  <a:lnTo>
                    <a:pt x="12" y="473"/>
                  </a:lnTo>
                  <a:lnTo>
                    <a:pt x="16" y="509"/>
                  </a:lnTo>
                  <a:lnTo>
                    <a:pt x="0" y="523"/>
                  </a:lnTo>
                  <a:lnTo>
                    <a:pt x="0" y="575"/>
                  </a:lnTo>
                  <a:lnTo>
                    <a:pt x="0" y="626"/>
                  </a:lnTo>
                  <a:lnTo>
                    <a:pt x="29" y="680"/>
                  </a:lnTo>
                  <a:lnTo>
                    <a:pt x="113" y="749"/>
                  </a:lnTo>
                  <a:lnTo>
                    <a:pt x="140" y="780"/>
                  </a:lnTo>
                  <a:lnTo>
                    <a:pt x="140" y="823"/>
                  </a:lnTo>
                  <a:lnTo>
                    <a:pt x="159" y="849"/>
                  </a:lnTo>
                  <a:lnTo>
                    <a:pt x="172" y="834"/>
                  </a:lnTo>
                  <a:lnTo>
                    <a:pt x="183" y="823"/>
                  </a:lnTo>
                  <a:lnTo>
                    <a:pt x="213" y="823"/>
                  </a:lnTo>
                  <a:lnTo>
                    <a:pt x="231" y="841"/>
                  </a:lnTo>
                  <a:lnTo>
                    <a:pt x="244" y="859"/>
                  </a:lnTo>
                  <a:lnTo>
                    <a:pt x="231" y="892"/>
                  </a:lnTo>
                  <a:lnTo>
                    <a:pt x="226" y="917"/>
                  </a:lnTo>
                  <a:lnTo>
                    <a:pt x="220" y="937"/>
                  </a:lnTo>
                  <a:lnTo>
                    <a:pt x="213" y="966"/>
                  </a:lnTo>
                  <a:lnTo>
                    <a:pt x="213" y="992"/>
                  </a:lnTo>
                  <a:lnTo>
                    <a:pt x="242" y="1021"/>
                  </a:lnTo>
                  <a:lnTo>
                    <a:pt x="277" y="1046"/>
                  </a:lnTo>
                  <a:lnTo>
                    <a:pt x="292" y="1039"/>
                  </a:lnTo>
                  <a:lnTo>
                    <a:pt x="351" y="1078"/>
                  </a:lnTo>
                  <a:lnTo>
                    <a:pt x="369" y="1101"/>
                  </a:lnTo>
                  <a:lnTo>
                    <a:pt x="387" y="1149"/>
                  </a:lnTo>
                  <a:lnTo>
                    <a:pt x="385" y="1177"/>
                  </a:lnTo>
                  <a:lnTo>
                    <a:pt x="377" y="1195"/>
                  </a:lnTo>
                  <a:lnTo>
                    <a:pt x="405" y="1221"/>
                  </a:lnTo>
                  <a:lnTo>
                    <a:pt x="405" y="1243"/>
                  </a:lnTo>
                  <a:lnTo>
                    <a:pt x="417" y="1221"/>
                  </a:lnTo>
                  <a:lnTo>
                    <a:pt x="442" y="1221"/>
                  </a:lnTo>
                  <a:lnTo>
                    <a:pt x="455" y="1213"/>
                  </a:lnTo>
                  <a:lnTo>
                    <a:pt x="471" y="1202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7" name="Freeform 116">
              <a:extLst>
                <a:ext uri="{FF2B5EF4-FFF2-40B4-BE49-F238E27FC236}">
                  <a16:creationId xmlns:a16="http://schemas.microsoft.com/office/drawing/2014/main" id="{E33EA87D-F02C-9512-E976-1ACB5CFFB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7950" y="2427589"/>
              <a:ext cx="964459" cy="725336"/>
            </a:xfrm>
            <a:custGeom>
              <a:avLst/>
              <a:gdLst/>
              <a:ahLst/>
              <a:cxnLst>
                <a:cxn ang="0">
                  <a:pos x="911" y="717"/>
                </a:cxn>
                <a:cxn ang="0">
                  <a:pos x="936" y="696"/>
                </a:cxn>
                <a:cxn ang="0">
                  <a:pos x="959" y="646"/>
                </a:cxn>
                <a:cxn ang="0">
                  <a:pos x="930" y="595"/>
                </a:cxn>
                <a:cxn ang="0">
                  <a:pos x="931" y="557"/>
                </a:cxn>
                <a:cxn ang="0">
                  <a:pos x="981" y="547"/>
                </a:cxn>
                <a:cxn ang="0">
                  <a:pos x="1023" y="525"/>
                </a:cxn>
                <a:cxn ang="0">
                  <a:pos x="1051" y="470"/>
                </a:cxn>
                <a:cxn ang="0">
                  <a:pos x="1074" y="417"/>
                </a:cxn>
                <a:cxn ang="0">
                  <a:pos x="1049" y="377"/>
                </a:cxn>
                <a:cxn ang="0">
                  <a:pos x="1001" y="335"/>
                </a:cxn>
                <a:cxn ang="0">
                  <a:pos x="981" y="307"/>
                </a:cxn>
                <a:cxn ang="0">
                  <a:pos x="995" y="300"/>
                </a:cxn>
                <a:cxn ang="0">
                  <a:pos x="981" y="284"/>
                </a:cxn>
                <a:cxn ang="0">
                  <a:pos x="966" y="274"/>
                </a:cxn>
                <a:cxn ang="0">
                  <a:pos x="961" y="271"/>
                </a:cxn>
                <a:cxn ang="0">
                  <a:pos x="947" y="264"/>
                </a:cxn>
                <a:cxn ang="0">
                  <a:pos x="913" y="256"/>
                </a:cxn>
                <a:cxn ang="0">
                  <a:pos x="904" y="207"/>
                </a:cxn>
                <a:cxn ang="0">
                  <a:pos x="904" y="164"/>
                </a:cxn>
                <a:cxn ang="0">
                  <a:pos x="893" y="116"/>
                </a:cxn>
                <a:cxn ang="0">
                  <a:pos x="32" y="102"/>
                </a:cxn>
                <a:cxn ang="0">
                  <a:pos x="36" y="0"/>
                </a:cxn>
                <a:cxn ang="0">
                  <a:pos x="17" y="105"/>
                </a:cxn>
                <a:cxn ang="0">
                  <a:pos x="13" y="142"/>
                </a:cxn>
                <a:cxn ang="0">
                  <a:pos x="32" y="171"/>
                </a:cxn>
                <a:cxn ang="0">
                  <a:pos x="23" y="193"/>
                </a:cxn>
                <a:cxn ang="0">
                  <a:pos x="20" y="242"/>
                </a:cxn>
                <a:cxn ang="0">
                  <a:pos x="0" y="260"/>
                </a:cxn>
                <a:cxn ang="0">
                  <a:pos x="20" y="288"/>
                </a:cxn>
                <a:cxn ang="0">
                  <a:pos x="20" y="320"/>
                </a:cxn>
                <a:cxn ang="0">
                  <a:pos x="27" y="328"/>
                </a:cxn>
                <a:cxn ang="0">
                  <a:pos x="54" y="397"/>
                </a:cxn>
                <a:cxn ang="0">
                  <a:pos x="75" y="446"/>
                </a:cxn>
                <a:cxn ang="0">
                  <a:pos x="86" y="474"/>
                </a:cxn>
                <a:cxn ang="0">
                  <a:pos x="93" y="486"/>
                </a:cxn>
                <a:cxn ang="0">
                  <a:pos x="85" y="506"/>
                </a:cxn>
                <a:cxn ang="0">
                  <a:pos x="93" y="540"/>
                </a:cxn>
                <a:cxn ang="0">
                  <a:pos x="114" y="550"/>
                </a:cxn>
                <a:cxn ang="0">
                  <a:pos x="121" y="626"/>
                </a:cxn>
                <a:cxn ang="0">
                  <a:pos x="125" y="660"/>
                </a:cxn>
                <a:cxn ang="0">
                  <a:pos x="132" y="718"/>
                </a:cxn>
                <a:cxn ang="0">
                  <a:pos x="139" y="753"/>
                </a:cxn>
                <a:cxn ang="0">
                  <a:pos x="873" y="793"/>
                </a:cxn>
                <a:cxn ang="0">
                  <a:pos x="880" y="747"/>
                </a:cxn>
              </a:cxnLst>
              <a:rect l="0" t="0" r="r" b="b"/>
              <a:pathLst>
                <a:path w="1074" h="793">
                  <a:moveTo>
                    <a:pt x="880" y="747"/>
                  </a:moveTo>
                  <a:lnTo>
                    <a:pt x="911" y="717"/>
                  </a:lnTo>
                  <a:lnTo>
                    <a:pt x="927" y="696"/>
                  </a:lnTo>
                  <a:lnTo>
                    <a:pt x="936" y="696"/>
                  </a:lnTo>
                  <a:lnTo>
                    <a:pt x="941" y="661"/>
                  </a:lnTo>
                  <a:lnTo>
                    <a:pt x="959" y="646"/>
                  </a:lnTo>
                  <a:lnTo>
                    <a:pt x="952" y="631"/>
                  </a:lnTo>
                  <a:lnTo>
                    <a:pt x="930" y="595"/>
                  </a:lnTo>
                  <a:lnTo>
                    <a:pt x="930" y="576"/>
                  </a:lnTo>
                  <a:lnTo>
                    <a:pt x="931" y="557"/>
                  </a:lnTo>
                  <a:lnTo>
                    <a:pt x="952" y="547"/>
                  </a:lnTo>
                  <a:lnTo>
                    <a:pt x="981" y="547"/>
                  </a:lnTo>
                  <a:lnTo>
                    <a:pt x="1013" y="533"/>
                  </a:lnTo>
                  <a:lnTo>
                    <a:pt x="1023" y="525"/>
                  </a:lnTo>
                  <a:lnTo>
                    <a:pt x="1040" y="511"/>
                  </a:lnTo>
                  <a:lnTo>
                    <a:pt x="1051" y="470"/>
                  </a:lnTo>
                  <a:lnTo>
                    <a:pt x="1069" y="450"/>
                  </a:lnTo>
                  <a:lnTo>
                    <a:pt x="1074" y="417"/>
                  </a:lnTo>
                  <a:lnTo>
                    <a:pt x="1074" y="404"/>
                  </a:lnTo>
                  <a:lnTo>
                    <a:pt x="1049" y="377"/>
                  </a:lnTo>
                  <a:lnTo>
                    <a:pt x="1022" y="354"/>
                  </a:lnTo>
                  <a:lnTo>
                    <a:pt x="1001" y="335"/>
                  </a:lnTo>
                  <a:lnTo>
                    <a:pt x="981" y="320"/>
                  </a:lnTo>
                  <a:lnTo>
                    <a:pt x="981" y="307"/>
                  </a:lnTo>
                  <a:lnTo>
                    <a:pt x="988" y="292"/>
                  </a:lnTo>
                  <a:lnTo>
                    <a:pt x="995" y="300"/>
                  </a:lnTo>
                  <a:lnTo>
                    <a:pt x="981" y="284"/>
                  </a:lnTo>
                  <a:lnTo>
                    <a:pt x="981" y="284"/>
                  </a:lnTo>
                  <a:lnTo>
                    <a:pt x="973" y="278"/>
                  </a:lnTo>
                  <a:lnTo>
                    <a:pt x="966" y="274"/>
                  </a:lnTo>
                  <a:lnTo>
                    <a:pt x="961" y="271"/>
                  </a:lnTo>
                  <a:lnTo>
                    <a:pt x="961" y="271"/>
                  </a:lnTo>
                  <a:lnTo>
                    <a:pt x="955" y="270"/>
                  </a:lnTo>
                  <a:lnTo>
                    <a:pt x="947" y="264"/>
                  </a:lnTo>
                  <a:lnTo>
                    <a:pt x="937" y="256"/>
                  </a:lnTo>
                  <a:lnTo>
                    <a:pt x="913" y="256"/>
                  </a:lnTo>
                  <a:lnTo>
                    <a:pt x="913" y="235"/>
                  </a:lnTo>
                  <a:lnTo>
                    <a:pt x="904" y="207"/>
                  </a:lnTo>
                  <a:lnTo>
                    <a:pt x="904" y="181"/>
                  </a:lnTo>
                  <a:lnTo>
                    <a:pt x="904" y="164"/>
                  </a:lnTo>
                  <a:lnTo>
                    <a:pt x="904" y="132"/>
                  </a:lnTo>
                  <a:lnTo>
                    <a:pt x="893" y="116"/>
                  </a:lnTo>
                  <a:lnTo>
                    <a:pt x="882" y="85"/>
                  </a:lnTo>
                  <a:lnTo>
                    <a:pt x="32" y="102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32" y="105"/>
                  </a:lnTo>
                  <a:lnTo>
                    <a:pt x="17" y="105"/>
                  </a:lnTo>
                  <a:lnTo>
                    <a:pt x="17" y="118"/>
                  </a:lnTo>
                  <a:lnTo>
                    <a:pt x="13" y="142"/>
                  </a:lnTo>
                  <a:lnTo>
                    <a:pt x="21" y="148"/>
                  </a:lnTo>
                  <a:lnTo>
                    <a:pt x="32" y="171"/>
                  </a:lnTo>
                  <a:lnTo>
                    <a:pt x="32" y="189"/>
                  </a:lnTo>
                  <a:lnTo>
                    <a:pt x="23" y="193"/>
                  </a:lnTo>
                  <a:lnTo>
                    <a:pt x="20" y="210"/>
                  </a:lnTo>
                  <a:lnTo>
                    <a:pt x="20" y="242"/>
                  </a:lnTo>
                  <a:lnTo>
                    <a:pt x="7" y="246"/>
                  </a:lnTo>
                  <a:lnTo>
                    <a:pt x="0" y="260"/>
                  </a:lnTo>
                  <a:lnTo>
                    <a:pt x="0" y="275"/>
                  </a:lnTo>
                  <a:lnTo>
                    <a:pt x="20" y="288"/>
                  </a:lnTo>
                  <a:lnTo>
                    <a:pt x="20" y="309"/>
                  </a:lnTo>
                  <a:lnTo>
                    <a:pt x="20" y="320"/>
                  </a:lnTo>
                  <a:lnTo>
                    <a:pt x="13" y="311"/>
                  </a:lnTo>
                  <a:lnTo>
                    <a:pt x="27" y="328"/>
                  </a:lnTo>
                  <a:lnTo>
                    <a:pt x="42" y="370"/>
                  </a:lnTo>
                  <a:lnTo>
                    <a:pt x="54" y="397"/>
                  </a:lnTo>
                  <a:lnTo>
                    <a:pt x="66" y="425"/>
                  </a:lnTo>
                  <a:lnTo>
                    <a:pt x="75" y="446"/>
                  </a:lnTo>
                  <a:lnTo>
                    <a:pt x="82" y="460"/>
                  </a:lnTo>
                  <a:lnTo>
                    <a:pt x="86" y="474"/>
                  </a:lnTo>
                  <a:lnTo>
                    <a:pt x="93" y="479"/>
                  </a:lnTo>
                  <a:lnTo>
                    <a:pt x="93" y="486"/>
                  </a:lnTo>
                  <a:lnTo>
                    <a:pt x="81" y="489"/>
                  </a:lnTo>
                  <a:lnTo>
                    <a:pt x="85" y="506"/>
                  </a:lnTo>
                  <a:lnTo>
                    <a:pt x="89" y="528"/>
                  </a:lnTo>
                  <a:lnTo>
                    <a:pt x="93" y="540"/>
                  </a:lnTo>
                  <a:lnTo>
                    <a:pt x="102" y="540"/>
                  </a:lnTo>
                  <a:lnTo>
                    <a:pt x="114" y="550"/>
                  </a:lnTo>
                  <a:lnTo>
                    <a:pt x="121" y="581"/>
                  </a:lnTo>
                  <a:lnTo>
                    <a:pt x="121" y="626"/>
                  </a:lnTo>
                  <a:lnTo>
                    <a:pt x="118" y="644"/>
                  </a:lnTo>
                  <a:lnTo>
                    <a:pt x="125" y="660"/>
                  </a:lnTo>
                  <a:lnTo>
                    <a:pt x="132" y="669"/>
                  </a:lnTo>
                  <a:lnTo>
                    <a:pt x="132" y="718"/>
                  </a:lnTo>
                  <a:lnTo>
                    <a:pt x="138" y="750"/>
                  </a:lnTo>
                  <a:lnTo>
                    <a:pt x="139" y="753"/>
                  </a:lnTo>
                  <a:lnTo>
                    <a:pt x="819" y="743"/>
                  </a:lnTo>
                  <a:lnTo>
                    <a:pt x="873" y="793"/>
                  </a:lnTo>
                  <a:lnTo>
                    <a:pt x="884" y="783"/>
                  </a:lnTo>
                  <a:lnTo>
                    <a:pt x="880" y="747"/>
                  </a:lnTo>
                  <a:close/>
                </a:path>
              </a:pathLst>
            </a:custGeom>
            <a:solidFill>
              <a:schemeClr val="tx1">
                <a:lumMod val="20000"/>
                <a:lumOff val="80000"/>
              </a:schemeClr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" name="Freeform 2">
              <a:extLst>
                <a:ext uri="{FF2B5EF4-FFF2-40B4-BE49-F238E27FC236}">
                  <a16:creationId xmlns:a16="http://schemas.microsoft.com/office/drawing/2014/main" id="{1B4E1002-4EB5-6DAA-7F1C-AF68ADA86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098" y="836793"/>
              <a:ext cx="1074913" cy="810508"/>
            </a:xfrm>
            <a:custGeom>
              <a:avLst/>
              <a:gdLst/>
              <a:ahLst/>
              <a:cxnLst>
                <a:cxn ang="0">
                  <a:pos x="1178" y="303"/>
                </a:cxn>
                <a:cxn ang="0">
                  <a:pos x="1092" y="679"/>
                </a:cxn>
                <a:cxn ang="0">
                  <a:pos x="1063" y="779"/>
                </a:cxn>
                <a:cxn ang="0">
                  <a:pos x="1054" y="794"/>
                </a:cxn>
                <a:cxn ang="0">
                  <a:pos x="1061" y="813"/>
                </a:cxn>
                <a:cxn ang="0">
                  <a:pos x="1064" y="830"/>
                </a:cxn>
                <a:cxn ang="0">
                  <a:pos x="1056" y="879"/>
                </a:cxn>
                <a:cxn ang="0">
                  <a:pos x="699" y="800"/>
                </a:cxn>
                <a:cxn ang="0">
                  <a:pos x="635" y="804"/>
                </a:cxn>
                <a:cxn ang="0">
                  <a:pos x="473" y="804"/>
                </a:cxn>
                <a:cxn ang="0">
                  <a:pos x="437" y="804"/>
                </a:cxn>
                <a:cxn ang="0">
                  <a:pos x="402" y="794"/>
                </a:cxn>
                <a:cxn ang="0">
                  <a:pos x="374" y="775"/>
                </a:cxn>
                <a:cxn ang="0">
                  <a:pos x="306" y="755"/>
                </a:cxn>
                <a:cxn ang="0">
                  <a:pos x="186" y="752"/>
                </a:cxn>
                <a:cxn ang="0">
                  <a:pos x="157" y="719"/>
                </a:cxn>
                <a:cxn ang="0">
                  <a:pos x="165" y="679"/>
                </a:cxn>
                <a:cxn ang="0">
                  <a:pos x="164" y="648"/>
                </a:cxn>
                <a:cxn ang="0">
                  <a:pos x="152" y="614"/>
                </a:cxn>
                <a:cxn ang="0">
                  <a:pos x="139" y="598"/>
                </a:cxn>
                <a:cxn ang="0">
                  <a:pos x="94" y="584"/>
                </a:cxn>
                <a:cxn ang="0">
                  <a:pos x="90" y="572"/>
                </a:cxn>
                <a:cxn ang="0">
                  <a:pos x="77" y="561"/>
                </a:cxn>
                <a:cxn ang="0">
                  <a:pos x="48" y="560"/>
                </a:cxn>
                <a:cxn ang="0">
                  <a:pos x="4" y="507"/>
                </a:cxn>
                <a:cxn ang="0">
                  <a:pos x="23" y="487"/>
                </a:cxn>
                <a:cxn ang="0">
                  <a:pos x="33" y="469"/>
                </a:cxn>
                <a:cxn ang="0">
                  <a:pos x="41" y="447"/>
                </a:cxn>
                <a:cxn ang="0">
                  <a:pos x="66" y="404"/>
                </a:cxn>
                <a:cxn ang="0">
                  <a:pos x="37" y="362"/>
                </a:cxn>
                <a:cxn ang="0">
                  <a:pos x="37" y="275"/>
                </a:cxn>
                <a:cxn ang="0">
                  <a:pos x="14" y="108"/>
                </a:cxn>
                <a:cxn ang="0">
                  <a:pos x="97" y="99"/>
                </a:cxn>
                <a:cxn ang="0">
                  <a:pos x="226" y="165"/>
                </a:cxn>
                <a:cxn ang="0">
                  <a:pos x="265" y="199"/>
                </a:cxn>
                <a:cxn ang="0">
                  <a:pos x="293" y="257"/>
                </a:cxn>
                <a:cxn ang="0">
                  <a:pos x="215" y="337"/>
                </a:cxn>
                <a:cxn ang="0">
                  <a:pos x="258" y="304"/>
                </a:cxn>
                <a:cxn ang="0">
                  <a:pos x="323" y="283"/>
                </a:cxn>
                <a:cxn ang="0">
                  <a:pos x="241" y="374"/>
                </a:cxn>
                <a:cxn ang="0">
                  <a:pos x="233" y="428"/>
                </a:cxn>
                <a:cxn ang="0">
                  <a:pos x="302" y="382"/>
                </a:cxn>
                <a:cxn ang="0">
                  <a:pos x="348" y="279"/>
                </a:cxn>
                <a:cxn ang="0">
                  <a:pos x="363" y="196"/>
                </a:cxn>
                <a:cxn ang="0">
                  <a:pos x="337" y="175"/>
                </a:cxn>
                <a:cxn ang="0">
                  <a:pos x="351" y="250"/>
                </a:cxn>
                <a:cxn ang="0">
                  <a:pos x="325" y="213"/>
                </a:cxn>
                <a:cxn ang="0">
                  <a:pos x="341" y="150"/>
                </a:cxn>
                <a:cxn ang="0">
                  <a:pos x="366" y="132"/>
                </a:cxn>
                <a:cxn ang="0">
                  <a:pos x="370" y="67"/>
                </a:cxn>
                <a:cxn ang="0">
                  <a:pos x="351" y="0"/>
                </a:cxn>
                <a:cxn ang="0">
                  <a:pos x="673" y="89"/>
                </a:cxn>
                <a:cxn ang="0">
                  <a:pos x="1093" y="200"/>
                </a:cxn>
                <a:cxn ang="0">
                  <a:pos x="1145" y="210"/>
                </a:cxn>
              </a:cxnLst>
              <a:rect l="0" t="0" r="r" b="b"/>
              <a:pathLst>
                <a:path w="1196" h="883">
                  <a:moveTo>
                    <a:pt x="1196" y="218"/>
                  </a:moveTo>
                  <a:lnTo>
                    <a:pt x="1196" y="218"/>
                  </a:lnTo>
                  <a:lnTo>
                    <a:pt x="1178" y="303"/>
                  </a:lnTo>
                  <a:lnTo>
                    <a:pt x="1138" y="487"/>
                  </a:lnTo>
                  <a:lnTo>
                    <a:pt x="1114" y="589"/>
                  </a:lnTo>
                  <a:lnTo>
                    <a:pt x="1092" y="679"/>
                  </a:lnTo>
                  <a:lnTo>
                    <a:pt x="1074" y="747"/>
                  </a:lnTo>
                  <a:lnTo>
                    <a:pt x="1067" y="768"/>
                  </a:lnTo>
                  <a:lnTo>
                    <a:pt x="1063" y="779"/>
                  </a:lnTo>
                  <a:lnTo>
                    <a:pt x="1063" y="779"/>
                  </a:lnTo>
                  <a:lnTo>
                    <a:pt x="1057" y="787"/>
                  </a:lnTo>
                  <a:lnTo>
                    <a:pt x="1054" y="794"/>
                  </a:lnTo>
                  <a:lnTo>
                    <a:pt x="1054" y="800"/>
                  </a:lnTo>
                  <a:lnTo>
                    <a:pt x="1056" y="804"/>
                  </a:lnTo>
                  <a:lnTo>
                    <a:pt x="1061" y="813"/>
                  </a:lnTo>
                  <a:lnTo>
                    <a:pt x="1064" y="820"/>
                  </a:lnTo>
                  <a:lnTo>
                    <a:pt x="1064" y="830"/>
                  </a:lnTo>
                  <a:lnTo>
                    <a:pt x="1064" y="830"/>
                  </a:lnTo>
                  <a:lnTo>
                    <a:pt x="1063" y="851"/>
                  </a:lnTo>
                  <a:lnTo>
                    <a:pt x="1059" y="868"/>
                  </a:lnTo>
                  <a:lnTo>
                    <a:pt x="1056" y="879"/>
                  </a:lnTo>
                  <a:lnTo>
                    <a:pt x="1054" y="883"/>
                  </a:lnTo>
                  <a:lnTo>
                    <a:pt x="748" y="804"/>
                  </a:lnTo>
                  <a:lnTo>
                    <a:pt x="699" y="800"/>
                  </a:lnTo>
                  <a:lnTo>
                    <a:pt x="681" y="807"/>
                  </a:lnTo>
                  <a:lnTo>
                    <a:pt x="656" y="800"/>
                  </a:lnTo>
                  <a:lnTo>
                    <a:pt x="635" y="804"/>
                  </a:lnTo>
                  <a:lnTo>
                    <a:pt x="504" y="809"/>
                  </a:lnTo>
                  <a:lnTo>
                    <a:pt x="490" y="798"/>
                  </a:lnTo>
                  <a:lnTo>
                    <a:pt x="473" y="804"/>
                  </a:lnTo>
                  <a:lnTo>
                    <a:pt x="461" y="808"/>
                  </a:lnTo>
                  <a:lnTo>
                    <a:pt x="449" y="808"/>
                  </a:lnTo>
                  <a:lnTo>
                    <a:pt x="437" y="804"/>
                  </a:lnTo>
                  <a:lnTo>
                    <a:pt x="437" y="798"/>
                  </a:lnTo>
                  <a:lnTo>
                    <a:pt x="415" y="800"/>
                  </a:lnTo>
                  <a:lnTo>
                    <a:pt x="402" y="794"/>
                  </a:lnTo>
                  <a:lnTo>
                    <a:pt x="394" y="787"/>
                  </a:lnTo>
                  <a:lnTo>
                    <a:pt x="394" y="779"/>
                  </a:lnTo>
                  <a:lnTo>
                    <a:pt x="374" y="775"/>
                  </a:lnTo>
                  <a:lnTo>
                    <a:pt x="341" y="768"/>
                  </a:lnTo>
                  <a:lnTo>
                    <a:pt x="318" y="757"/>
                  </a:lnTo>
                  <a:lnTo>
                    <a:pt x="306" y="755"/>
                  </a:lnTo>
                  <a:lnTo>
                    <a:pt x="280" y="757"/>
                  </a:lnTo>
                  <a:lnTo>
                    <a:pt x="238" y="765"/>
                  </a:lnTo>
                  <a:lnTo>
                    <a:pt x="186" y="752"/>
                  </a:lnTo>
                  <a:lnTo>
                    <a:pt x="155" y="725"/>
                  </a:lnTo>
                  <a:lnTo>
                    <a:pt x="155" y="725"/>
                  </a:lnTo>
                  <a:lnTo>
                    <a:pt x="157" y="719"/>
                  </a:lnTo>
                  <a:lnTo>
                    <a:pt x="161" y="702"/>
                  </a:lnTo>
                  <a:lnTo>
                    <a:pt x="164" y="691"/>
                  </a:lnTo>
                  <a:lnTo>
                    <a:pt x="165" y="679"/>
                  </a:lnTo>
                  <a:lnTo>
                    <a:pt x="165" y="664"/>
                  </a:lnTo>
                  <a:lnTo>
                    <a:pt x="164" y="648"/>
                  </a:lnTo>
                  <a:lnTo>
                    <a:pt x="164" y="648"/>
                  </a:lnTo>
                  <a:lnTo>
                    <a:pt x="161" y="634"/>
                  </a:lnTo>
                  <a:lnTo>
                    <a:pt x="157" y="622"/>
                  </a:lnTo>
                  <a:lnTo>
                    <a:pt x="152" y="614"/>
                  </a:lnTo>
                  <a:lnTo>
                    <a:pt x="147" y="607"/>
                  </a:lnTo>
                  <a:lnTo>
                    <a:pt x="143" y="603"/>
                  </a:lnTo>
                  <a:lnTo>
                    <a:pt x="139" y="598"/>
                  </a:lnTo>
                  <a:lnTo>
                    <a:pt x="134" y="597"/>
                  </a:lnTo>
                  <a:lnTo>
                    <a:pt x="114" y="593"/>
                  </a:lnTo>
                  <a:lnTo>
                    <a:pt x="94" y="584"/>
                  </a:lnTo>
                  <a:lnTo>
                    <a:pt x="94" y="584"/>
                  </a:lnTo>
                  <a:lnTo>
                    <a:pt x="94" y="580"/>
                  </a:lnTo>
                  <a:lnTo>
                    <a:pt x="90" y="572"/>
                  </a:lnTo>
                  <a:lnTo>
                    <a:pt x="87" y="568"/>
                  </a:lnTo>
                  <a:lnTo>
                    <a:pt x="83" y="564"/>
                  </a:lnTo>
                  <a:lnTo>
                    <a:pt x="77" y="561"/>
                  </a:lnTo>
                  <a:lnTo>
                    <a:pt x="71" y="560"/>
                  </a:lnTo>
                  <a:lnTo>
                    <a:pt x="71" y="560"/>
                  </a:lnTo>
                  <a:lnTo>
                    <a:pt x="48" y="560"/>
                  </a:lnTo>
                  <a:lnTo>
                    <a:pt x="18" y="551"/>
                  </a:lnTo>
                  <a:lnTo>
                    <a:pt x="0" y="537"/>
                  </a:lnTo>
                  <a:lnTo>
                    <a:pt x="4" y="507"/>
                  </a:lnTo>
                  <a:lnTo>
                    <a:pt x="15" y="476"/>
                  </a:lnTo>
                  <a:lnTo>
                    <a:pt x="19" y="472"/>
                  </a:lnTo>
                  <a:lnTo>
                    <a:pt x="23" y="487"/>
                  </a:lnTo>
                  <a:lnTo>
                    <a:pt x="28" y="493"/>
                  </a:lnTo>
                  <a:lnTo>
                    <a:pt x="33" y="486"/>
                  </a:lnTo>
                  <a:lnTo>
                    <a:pt x="33" y="469"/>
                  </a:lnTo>
                  <a:lnTo>
                    <a:pt x="50" y="461"/>
                  </a:lnTo>
                  <a:lnTo>
                    <a:pt x="51" y="454"/>
                  </a:lnTo>
                  <a:lnTo>
                    <a:pt x="41" y="447"/>
                  </a:lnTo>
                  <a:lnTo>
                    <a:pt x="34" y="442"/>
                  </a:lnTo>
                  <a:lnTo>
                    <a:pt x="30" y="411"/>
                  </a:lnTo>
                  <a:lnTo>
                    <a:pt x="66" y="404"/>
                  </a:lnTo>
                  <a:lnTo>
                    <a:pt x="76" y="393"/>
                  </a:lnTo>
                  <a:lnTo>
                    <a:pt x="44" y="374"/>
                  </a:lnTo>
                  <a:lnTo>
                    <a:pt x="37" y="362"/>
                  </a:lnTo>
                  <a:lnTo>
                    <a:pt x="29" y="294"/>
                  </a:lnTo>
                  <a:lnTo>
                    <a:pt x="28" y="279"/>
                  </a:lnTo>
                  <a:lnTo>
                    <a:pt x="37" y="275"/>
                  </a:lnTo>
                  <a:lnTo>
                    <a:pt x="36" y="192"/>
                  </a:lnTo>
                  <a:lnTo>
                    <a:pt x="15" y="169"/>
                  </a:lnTo>
                  <a:lnTo>
                    <a:pt x="14" y="108"/>
                  </a:lnTo>
                  <a:lnTo>
                    <a:pt x="36" y="79"/>
                  </a:lnTo>
                  <a:lnTo>
                    <a:pt x="46" y="47"/>
                  </a:lnTo>
                  <a:lnTo>
                    <a:pt x="97" y="99"/>
                  </a:lnTo>
                  <a:lnTo>
                    <a:pt x="151" y="139"/>
                  </a:lnTo>
                  <a:lnTo>
                    <a:pt x="193" y="158"/>
                  </a:lnTo>
                  <a:lnTo>
                    <a:pt x="226" y="165"/>
                  </a:lnTo>
                  <a:lnTo>
                    <a:pt x="243" y="165"/>
                  </a:lnTo>
                  <a:lnTo>
                    <a:pt x="255" y="167"/>
                  </a:lnTo>
                  <a:lnTo>
                    <a:pt x="265" y="199"/>
                  </a:lnTo>
                  <a:lnTo>
                    <a:pt x="302" y="193"/>
                  </a:lnTo>
                  <a:lnTo>
                    <a:pt x="308" y="240"/>
                  </a:lnTo>
                  <a:lnTo>
                    <a:pt x="293" y="257"/>
                  </a:lnTo>
                  <a:lnTo>
                    <a:pt x="252" y="283"/>
                  </a:lnTo>
                  <a:lnTo>
                    <a:pt x="222" y="321"/>
                  </a:lnTo>
                  <a:lnTo>
                    <a:pt x="215" y="337"/>
                  </a:lnTo>
                  <a:lnTo>
                    <a:pt x="225" y="343"/>
                  </a:lnTo>
                  <a:lnTo>
                    <a:pt x="241" y="325"/>
                  </a:lnTo>
                  <a:lnTo>
                    <a:pt x="258" y="304"/>
                  </a:lnTo>
                  <a:lnTo>
                    <a:pt x="297" y="281"/>
                  </a:lnTo>
                  <a:lnTo>
                    <a:pt x="323" y="265"/>
                  </a:lnTo>
                  <a:lnTo>
                    <a:pt x="323" y="283"/>
                  </a:lnTo>
                  <a:lnTo>
                    <a:pt x="306" y="294"/>
                  </a:lnTo>
                  <a:lnTo>
                    <a:pt x="290" y="346"/>
                  </a:lnTo>
                  <a:lnTo>
                    <a:pt x="241" y="374"/>
                  </a:lnTo>
                  <a:lnTo>
                    <a:pt x="216" y="401"/>
                  </a:lnTo>
                  <a:lnTo>
                    <a:pt x="212" y="422"/>
                  </a:lnTo>
                  <a:lnTo>
                    <a:pt x="233" y="428"/>
                  </a:lnTo>
                  <a:lnTo>
                    <a:pt x="257" y="404"/>
                  </a:lnTo>
                  <a:lnTo>
                    <a:pt x="280" y="385"/>
                  </a:lnTo>
                  <a:lnTo>
                    <a:pt x="302" y="382"/>
                  </a:lnTo>
                  <a:lnTo>
                    <a:pt x="322" y="362"/>
                  </a:lnTo>
                  <a:lnTo>
                    <a:pt x="330" y="317"/>
                  </a:lnTo>
                  <a:lnTo>
                    <a:pt x="348" y="279"/>
                  </a:lnTo>
                  <a:lnTo>
                    <a:pt x="370" y="251"/>
                  </a:lnTo>
                  <a:lnTo>
                    <a:pt x="376" y="231"/>
                  </a:lnTo>
                  <a:lnTo>
                    <a:pt x="363" y="196"/>
                  </a:lnTo>
                  <a:lnTo>
                    <a:pt x="365" y="156"/>
                  </a:lnTo>
                  <a:lnTo>
                    <a:pt x="349" y="160"/>
                  </a:lnTo>
                  <a:lnTo>
                    <a:pt x="337" y="175"/>
                  </a:lnTo>
                  <a:lnTo>
                    <a:pt x="344" y="211"/>
                  </a:lnTo>
                  <a:lnTo>
                    <a:pt x="354" y="242"/>
                  </a:lnTo>
                  <a:lnTo>
                    <a:pt x="351" y="250"/>
                  </a:lnTo>
                  <a:lnTo>
                    <a:pt x="345" y="244"/>
                  </a:lnTo>
                  <a:lnTo>
                    <a:pt x="337" y="238"/>
                  </a:lnTo>
                  <a:lnTo>
                    <a:pt x="325" y="213"/>
                  </a:lnTo>
                  <a:lnTo>
                    <a:pt x="318" y="192"/>
                  </a:lnTo>
                  <a:lnTo>
                    <a:pt x="316" y="171"/>
                  </a:lnTo>
                  <a:lnTo>
                    <a:pt x="341" y="150"/>
                  </a:lnTo>
                  <a:lnTo>
                    <a:pt x="348" y="129"/>
                  </a:lnTo>
                  <a:lnTo>
                    <a:pt x="345" y="110"/>
                  </a:lnTo>
                  <a:lnTo>
                    <a:pt x="366" y="132"/>
                  </a:lnTo>
                  <a:lnTo>
                    <a:pt x="373" y="138"/>
                  </a:lnTo>
                  <a:lnTo>
                    <a:pt x="374" y="111"/>
                  </a:lnTo>
                  <a:lnTo>
                    <a:pt x="370" y="67"/>
                  </a:lnTo>
                  <a:lnTo>
                    <a:pt x="370" y="56"/>
                  </a:lnTo>
                  <a:lnTo>
                    <a:pt x="356" y="53"/>
                  </a:lnTo>
                  <a:lnTo>
                    <a:pt x="351" y="0"/>
                  </a:lnTo>
                  <a:lnTo>
                    <a:pt x="351" y="0"/>
                  </a:lnTo>
                  <a:lnTo>
                    <a:pt x="492" y="39"/>
                  </a:lnTo>
                  <a:lnTo>
                    <a:pt x="673" y="89"/>
                  </a:lnTo>
                  <a:lnTo>
                    <a:pt x="673" y="89"/>
                  </a:lnTo>
                  <a:lnTo>
                    <a:pt x="1093" y="200"/>
                  </a:lnTo>
                  <a:lnTo>
                    <a:pt x="1093" y="200"/>
                  </a:lnTo>
                  <a:lnTo>
                    <a:pt x="1111" y="204"/>
                  </a:lnTo>
                  <a:lnTo>
                    <a:pt x="1128" y="207"/>
                  </a:lnTo>
                  <a:lnTo>
                    <a:pt x="1145" y="210"/>
                  </a:lnTo>
                  <a:lnTo>
                    <a:pt x="1196" y="21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4" name="Freeform 3">
              <a:extLst>
                <a:ext uri="{FF2B5EF4-FFF2-40B4-BE49-F238E27FC236}">
                  <a16:creationId xmlns:a16="http://schemas.microsoft.com/office/drawing/2014/main" id="{95800AE5-C787-C9BC-A7DC-F7ACAE7A0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7346" y="3694177"/>
              <a:ext cx="1126101" cy="1175923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252" y="123"/>
                </a:cxn>
                <a:cxn ang="0">
                  <a:pos x="1246" y="240"/>
                </a:cxn>
                <a:cxn ang="0">
                  <a:pos x="1234" y="240"/>
                </a:cxn>
                <a:cxn ang="0">
                  <a:pos x="1152" y="1238"/>
                </a:cxn>
                <a:cxn ang="0">
                  <a:pos x="504" y="1178"/>
                </a:cxn>
                <a:cxn ang="0">
                  <a:pos x="497" y="1230"/>
                </a:cxn>
                <a:cxn ang="0">
                  <a:pos x="176" y="1193"/>
                </a:cxn>
                <a:cxn ang="0">
                  <a:pos x="155" y="1284"/>
                </a:cxn>
                <a:cxn ang="0">
                  <a:pos x="0" y="1262"/>
                </a:cxn>
                <a:cxn ang="0">
                  <a:pos x="185" y="0"/>
                </a:cxn>
              </a:cxnLst>
              <a:rect l="0" t="0" r="r" b="b"/>
              <a:pathLst>
                <a:path w="1252" h="1284">
                  <a:moveTo>
                    <a:pt x="185" y="0"/>
                  </a:moveTo>
                  <a:lnTo>
                    <a:pt x="1252" y="123"/>
                  </a:lnTo>
                  <a:lnTo>
                    <a:pt x="1246" y="240"/>
                  </a:lnTo>
                  <a:lnTo>
                    <a:pt x="1234" y="240"/>
                  </a:lnTo>
                  <a:lnTo>
                    <a:pt x="1152" y="1238"/>
                  </a:lnTo>
                  <a:lnTo>
                    <a:pt x="504" y="1178"/>
                  </a:lnTo>
                  <a:lnTo>
                    <a:pt x="497" y="1230"/>
                  </a:lnTo>
                  <a:lnTo>
                    <a:pt x="176" y="1193"/>
                  </a:lnTo>
                  <a:lnTo>
                    <a:pt x="155" y="1284"/>
                  </a:lnTo>
                  <a:lnTo>
                    <a:pt x="0" y="126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CE7B75A0-FF59-AE6B-5FA0-27F9DBD6C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499700" y="3196883"/>
              <a:ext cx="1182675" cy="664892"/>
            </a:xfrm>
            <a:custGeom>
              <a:avLst/>
              <a:gdLst/>
              <a:ahLst/>
              <a:cxnLst>
                <a:cxn ang="0">
                  <a:pos x="1313" y="727"/>
                </a:cxn>
                <a:cxn ang="0">
                  <a:pos x="1316" y="243"/>
                </a:cxn>
                <a:cxn ang="0">
                  <a:pos x="1285" y="227"/>
                </a:cxn>
                <a:cxn ang="0">
                  <a:pos x="1273" y="218"/>
                </a:cxn>
                <a:cxn ang="0">
                  <a:pos x="1263" y="187"/>
                </a:cxn>
                <a:cxn ang="0">
                  <a:pos x="1232" y="162"/>
                </a:cxn>
                <a:cxn ang="0">
                  <a:pos x="1246" y="137"/>
                </a:cxn>
                <a:cxn ang="0">
                  <a:pos x="1263" y="111"/>
                </a:cxn>
                <a:cxn ang="0">
                  <a:pos x="1263" y="86"/>
                </a:cxn>
                <a:cxn ang="0">
                  <a:pos x="1250" y="86"/>
                </a:cxn>
                <a:cxn ang="0">
                  <a:pos x="1211" y="86"/>
                </a:cxn>
                <a:cxn ang="0">
                  <a:pos x="1203" y="66"/>
                </a:cxn>
                <a:cxn ang="0">
                  <a:pos x="1182" y="39"/>
                </a:cxn>
                <a:cxn ang="0">
                  <a:pos x="1182" y="39"/>
                </a:cxn>
                <a:cxn ang="0">
                  <a:pos x="767" y="26"/>
                </a:cxn>
                <a:cxn ang="0">
                  <a:pos x="767" y="26"/>
                </a:cxn>
                <a:cxn ang="0">
                  <a:pos x="47" y="0"/>
                </a:cxn>
                <a:cxn ang="0">
                  <a:pos x="0" y="677"/>
                </a:cxn>
                <a:cxn ang="0">
                  <a:pos x="0" y="677"/>
                </a:cxn>
                <a:cxn ang="0">
                  <a:pos x="332" y="695"/>
                </a:cxn>
                <a:cxn ang="0">
                  <a:pos x="494" y="703"/>
                </a:cxn>
                <a:cxn ang="0">
                  <a:pos x="620" y="709"/>
                </a:cxn>
                <a:cxn ang="0">
                  <a:pos x="620" y="709"/>
                </a:cxn>
                <a:cxn ang="0">
                  <a:pos x="798" y="715"/>
                </a:cxn>
                <a:cxn ang="0">
                  <a:pos x="1028" y="720"/>
                </a:cxn>
                <a:cxn ang="0">
                  <a:pos x="1313" y="727"/>
                </a:cxn>
                <a:cxn ang="0">
                  <a:pos x="1313" y="727"/>
                </a:cxn>
              </a:cxnLst>
              <a:rect l="0" t="0" r="r" b="b"/>
              <a:pathLst>
                <a:path w="1316" h="727">
                  <a:moveTo>
                    <a:pt x="1313" y="727"/>
                  </a:moveTo>
                  <a:lnTo>
                    <a:pt x="1316" y="243"/>
                  </a:lnTo>
                  <a:lnTo>
                    <a:pt x="1285" y="227"/>
                  </a:lnTo>
                  <a:lnTo>
                    <a:pt x="1273" y="218"/>
                  </a:lnTo>
                  <a:lnTo>
                    <a:pt x="1263" y="187"/>
                  </a:lnTo>
                  <a:lnTo>
                    <a:pt x="1232" y="162"/>
                  </a:lnTo>
                  <a:lnTo>
                    <a:pt x="1246" y="137"/>
                  </a:lnTo>
                  <a:lnTo>
                    <a:pt x="1263" y="111"/>
                  </a:lnTo>
                  <a:lnTo>
                    <a:pt x="1263" y="86"/>
                  </a:lnTo>
                  <a:lnTo>
                    <a:pt x="1250" y="86"/>
                  </a:lnTo>
                  <a:lnTo>
                    <a:pt x="1211" y="86"/>
                  </a:lnTo>
                  <a:lnTo>
                    <a:pt x="1203" y="66"/>
                  </a:lnTo>
                  <a:lnTo>
                    <a:pt x="1182" y="39"/>
                  </a:lnTo>
                  <a:lnTo>
                    <a:pt x="1182" y="39"/>
                  </a:lnTo>
                  <a:lnTo>
                    <a:pt x="767" y="26"/>
                  </a:lnTo>
                  <a:lnTo>
                    <a:pt x="767" y="26"/>
                  </a:lnTo>
                  <a:lnTo>
                    <a:pt x="47" y="0"/>
                  </a:lnTo>
                  <a:lnTo>
                    <a:pt x="0" y="677"/>
                  </a:lnTo>
                  <a:lnTo>
                    <a:pt x="0" y="677"/>
                  </a:lnTo>
                  <a:lnTo>
                    <a:pt x="332" y="695"/>
                  </a:lnTo>
                  <a:lnTo>
                    <a:pt x="494" y="703"/>
                  </a:lnTo>
                  <a:lnTo>
                    <a:pt x="620" y="709"/>
                  </a:lnTo>
                  <a:lnTo>
                    <a:pt x="620" y="709"/>
                  </a:lnTo>
                  <a:lnTo>
                    <a:pt x="798" y="715"/>
                  </a:lnTo>
                  <a:lnTo>
                    <a:pt x="1028" y="720"/>
                  </a:lnTo>
                  <a:lnTo>
                    <a:pt x="1313" y="727"/>
                  </a:lnTo>
                  <a:lnTo>
                    <a:pt x="1313" y="727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7B3A9BD-1B56-4334-D18B-2EBA922FB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7646" y="1952272"/>
              <a:ext cx="1123407" cy="769297"/>
            </a:xfrm>
            <a:custGeom>
              <a:avLst/>
              <a:gdLst/>
              <a:ahLst/>
              <a:cxnLst>
                <a:cxn ang="0">
                  <a:pos x="928" y="736"/>
                </a:cxn>
                <a:cxn ang="0">
                  <a:pos x="956" y="750"/>
                </a:cxn>
                <a:cxn ang="0">
                  <a:pos x="973" y="761"/>
                </a:cxn>
                <a:cxn ang="0">
                  <a:pos x="986" y="765"/>
                </a:cxn>
                <a:cxn ang="0">
                  <a:pos x="993" y="757"/>
                </a:cxn>
                <a:cxn ang="0">
                  <a:pos x="1010" y="750"/>
                </a:cxn>
                <a:cxn ang="0">
                  <a:pos x="1021" y="750"/>
                </a:cxn>
                <a:cxn ang="0">
                  <a:pos x="1063" y="747"/>
                </a:cxn>
                <a:cxn ang="0">
                  <a:pos x="1097" y="751"/>
                </a:cxn>
                <a:cxn ang="0">
                  <a:pos x="1117" y="769"/>
                </a:cxn>
                <a:cxn ang="0">
                  <a:pos x="1139" y="779"/>
                </a:cxn>
                <a:cxn ang="0">
                  <a:pos x="1161" y="787"/>
                </a:cxn>
                <a:cxn ang="0">
                  <a:pos x="1195" y="810"/>
                </a:cxn>
                <a:cxn ang="0">
                  <a:pos x="1214" y="826"/>
                </a:cxn>
                <a:cxn ang="0">
                  <a:pos x="1217" y="830"/>
                </a:cxn>
                <a:cxn ang="0">
                  <a:pos x="1224" y="839"/>
                </a:cxn>
                <a:cxn ang="0">
                  <a:pos x="1224" y="839"/>
                </a:cxn>
                <a:cxn ang="0">
                  <a:pos x="1224" y="828"/>
                </a:cxn>
                <a:cxn ang="0">
                  <a:pos x="1224" y="807"/>
                </a:cxn>
                <a:cxn ang="0">
                  <a:pos x="1204" y="794"/>
                </a:cxn>
                <a:cxn ang="0">
                  <a:pos x="1204" y="779"/>
                </a:cxn>
                <a:cxn ang="0">
                  <a:pos x="1211" y="765"/>
                </a:cxn>
                <a:cxn ang="0">
                  <a:pos x="1224" y="761"/>
                </a:cxn>
                <a:cxn ang="0">
                  <a:pos x="1224" y="729"/>
                </a:cxn>
                <a:cxn ang="0">
                  <a:pos x="1227" y="712"/>
                </a:cxn>
                <a:cxn ang="0">
                  <a:pos x="1236" y="708"/>
                </a:cxn>
                <a:cxn ang="0">
                  <a:pos x="1236" y="690"/>
                </a:cxn>
                <a:cxn ang="0">
                  <a:pos x="1225" y="667"/>
                </a:cxn>
                <a:cxn ang="0">
                  <a:pos x="1217" y="661"/>
                </a:cxn>
                <a:cxn ang="0">
                  <a:pos x="1221" y="637"/>
                </a:cxn>
                <a:cxn ang="0">
                  <a:pos x="1221" y="624"/>
                </a:cxn>
                <a:cxn ang="0">
                  <a:pos x="1236" y="624"/>
                </a:cxn>
                <a:cxn ang="0">
                  <a:pos x="1250" y="222"/>
                </a:cxn>
                <a:cxn ang="0">
                  <a:pos x="1236" y="206"/>
                </a:cxn>
                <a:cxn ang="0">
                  <a:pos x="1228" y="193"/>
                </a:cxn>
                <a:cxn ang="0">
                  <a:pos x="1204" y="184"/>
                </a:cxn>
                <a:cxn ang="0">
                  <a:pos x="1199" y="171"/>
                </a:cxn>
                <a:cxn ang="0">
                  <a:pos x="1188" y="157"/>
                </a:cxn>
                <a:cxn ang="0">
                  <a:pos x="1181" y="146"/>
                </a:cxn>
                <a:cxn ang="0">
                  <a:pos x="1181" y="135"/>
                </a:cxn>
                <a:cxn ang="0">
                  <a:pos x="1181" y="127"/>
                </a:cxn>
                <a:cxn ang="0">
                  <a:pos x="1193" y="111"/>
                </a:cxn>
                <a:cxn ang="0">
                  <a:pos x="1208" y="98"/>
                </a:cxn>
                <a:cxn ang="0">
                  <a:pos x="1225" y="81"/>
                </a:cxn>
                <a:cxn ang="0">
                  <a:pos x="1224" y="71"/>
                </a:cxn>
                <a:cxn ang="0">
                  <a:pos x="1222" y="67"/>
                </a:cxn>
                <a:cxn ang="0">
                  <a:pos x="1222" y="67"/>
                </a:cxn>
                <a:cxn ang="0">
                  <a:pos x="982" y="57"/>
                </a:cxn>
                <a:cxn ang="0">
                  <a:pos x="787" y="48"/>
                </a:cxn>
                <a:cxn ang="0">
                  <a:pos x="634" y="41"/>
                </a:cxn>
                <a:cxn ang="0">
                  <a:pos x="634" y="41"/>
                </a:cxn>
                <a:cxn ang="0">
                  <a:pos x="483" y="31"/>
                </a:cxn>
                <a:cxn ang="0">
                  <a:pos x="295" y="17"/>
                </a:cxn>
                <a:cxn ang="0">
                  <a:pos x="65" y="0"/>
                </a:cxn>
                <a:cxn ang="0">
                  <a:pos x="0" y="661"/>
                </a:cxn>
                <a:cxn ang="0">
                  <a:pos x="893" y="718"/>
                </a:cxn>
                <a:cxn ang="0">
                  <a:pos x="928" y="736"/>
                </a:cxn>
              </a:cxnLst>
              <a:rect l="0" t="0" r="r" b="b"/>
              <a:pathLst>
                <a:path w="1250" h="839">
                  <a:moveTo>
                    <a:pt x="928" y="736"/>
                  </a:moveTo>
                  <a:lnTo>
                    <a:pt x="956" y="750"/>
                  </a:lnTo>
                  <a:lnTo>
                    <a:pt x="973" y="761"/>
                  </a:lnTo>
                  <a:lnTo>
                    <a:pt x="986" y="765"/>
                  </a:lnTo>
                  <a:lnTo>
                    <a:pt x="993" y="757"/>
                  </a:lnTo>
                  <a:lnTo>
                    <a:pt x="1010" y="750"/>
                  </a:lnTo>
                  <a:lnTo>
                    <a:pt x="1021" y="750"/>
                  </a:lnTo>
                  <a:lnTo>
                    <a:pt x="1063" y="747"/>
                  </a:lnTo>
                  <a:lnTo>
                    <a:pt x="1097" y="751"/>
                  </a:lnTo>
                  <a:lnTo>
                    <a:pt x="1117" y="769"/>
                  </a:lnTo>
                  <a:lnTo>
                    <a:pt x="1139" y="779"/>
                  </a:lnTo>
                  <a:lnTo>
                    <a:pt x="1161" y="787"/>
                  </a:lnTo>
                  <a:lnTo>
                    <a:pt x="1195" y="810"/>
                  </a:lnTo>
                  <a:lnTo>
                    <a:pt x="1214" y="826"/>
                  </a:lnTo>
                  <a:lnTo>
                    <a:pt x="1217" y="830"/>
                  </a:lnTo>
                  <a:lnTo>
                    <a:pt x="1224" y="839"/>
                  </a:lnTo>
                  <a:lnTo>
                    <a:pt x="1224" y="839"/>
                  </a:lnTo>
                  <a:lnTo>
                    <a:pt x="1224" y="828"/>
                  </a:lnTo>
                  <a:lnTo>
                    <a:pt x="1224" y="807"/>
                  </a:lnTo>
                  <a:lnTo>
                    <a:pt x="1204" y="794"/>
                  </a:lnTo>
                  <a:lnTo>
                    <a:pt x="1204" y="779"/>
                  </a:lnTo>
                  <a:lnTo>
                    <a:pt x="1211" y="765"/>
                  </a:lnTo>
                  <a:lnTo>
                    <a:pt x="1224" y="761"/>
                  </a:lnTo>
                  <a:lnTo>
                    <a:pt x="1224" y="729"/>
                  </a:lnTo>
                  <a:lnTo>
                    <a:pt x="1227" y="712"/>
                  </a:lnTo>
                  <a:lnTo>
                    <a:pt x="1236" y="708"/>
                  </a:lnTo>
                  <a:lnTo>
                    <a:pt x="1236" y="690"/>
                  </a:lnTo>
                  <a:lnTo>
                    <a:pt x="1225" y="667"/>
                  </a:lnTo>
                  <a:lnTo>
                    <a:pt x="1217" y="661"/>
                  </a:lnTo>
                  <a:lnTo>
                    <a:pt x="1221" y="637"/>
                  </a:lnTo>
                  <a:lnTo>
                    <a:pt x="1221" y="624"/>
                  </a:lnTo>
                  <a:lnTo>
                    <a:pt x="1236" y="624"/>
                  </a:lnTo>
                  <a:lnTo>
                    <a:pt x="1250" y="222"/>
                  </a:lnTo>
                  <a:lnTo>
                    <a:pt x="1236" y="206"/>
                  </a:lnTo>
                  <a:lnTo>
                    <a:pt x="1228" y="193"/>
                  </a:lnTo>
                  <a:lnTo>
                    <a:pt x="1204" y="184"/>
                  </a:lnTo>
                  <a:lnTo>
                    <a:pt x="1199" y="171"/>
                  </a:lnTo>
                  <a:lnTo>
                    <a:pt x="1188" y="157"/>
                  </a:lnTo>
                  <a:lnTo>
                    <a:pt x="1181" y="146"/>
                  </a:lnTo>
                  <a:lnTo>
                    <a:pt x="1181" y="135"/>
                  </a:lnTo>
                  <a:lnTo>
                    <a:pt x="1181" y="127"/>
                  </a:lnTo>
                  <a:lnTo>
                    <a:pt x="1193" y="111"/>
                  </a:lnTo>
                  <a:lnTo>
                    <a:pt x="1208" y="98"/>
                  </a:lnTo>
                  <a:lnTo>
                    <a:pt x="1225" y="81"/>
                  </a:lnTo>
                  <a:lnTo>
                    <a:pt x="1224" y="71"/>
                  </a:lnTo>
                  <a:lnTo>
                    <a:pt x="1222" y="67"/>
                  </a:lnTo>
                  <a:lnTo>
                    <a:pt x="1222" y="67"/>
                  </a:lnTo>
                  <a:lnTo>
                    <a:pt x="982" y="57"/>
                  </a:lnTo>
                  <a:lnTo>
                    <a:pt x="787" y="48"/>
                  </a:lnTo>
                  <a:lnTo>
                    <a:pt x="634" y="41"/>
                  </a:lnTo>
                  <a:lnTo>
                    <a:pt x="634" y="41"/>
                  </a:lnTo>
                  <a:lnTo>
                    <a:pt x="483" y="31"/>
                  </a:lnTo>
                  <a:lnTo>
                    <a:pt x="295" y="17"/>
                  </a:lnTo>
                  <a:lnTo>
                    <a:pt x="65" y="0"/>
                  </a:lnTo>
                  <a:lnTo>
                    <a:pt x="0" y="661"/>
                  </a:lnTo>
                  <a:lnTo>
                    <a:pt x="893" y="718"/>
                  </a:lnTo>
                  <a:lnTo>
                    <a:pt x="928" y="736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536262D-D2F7-7560-E1B9-4531736A0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56916" y="1328594"/>
              <a:ext cx="1047973" cy="689617"/>
            </a:xfrm>
            <a:custGeom>
              <a:avLst/>
              <a:gdLst/>
              <a:ahLst/>
              <a:cxnLst>
                <a:cxn ang="0">
                  <a:pos x="1157" y="749"/>
                </a:cxn>
                <a:cxn ang="0">
                  <a:pos x="1159" y="753"/>
                </a:cxn>
                <a:cxn ang="0">
                  <a:pos x="1159" y="755"/>
                </a:cxn>
                <a:cxn ang="0">
                  <a:pos x="1168" y="743"/>
                </a:cxn>
                <a:cxn ang="0">
                  <a:pos x="1168" y="720"/>
                </a:cxn>
                <a:cxn ang="0">
                  <a:pos x="1168" y="699"/>
                </a:cxn>
                <a:cxn ang="0">
                  <a:pos x="1163" y="671"/>
                </a:cxn>
                <a:cxn ang="0">
                  <a:pos x="1153" y="656"/>
                </a:cxn>
                <a:cxn ang="0">
                  <a:pos x="1142" y="641"/>
                </a:cxn>
                <a:cxn ang="0">
                  <a:pos x="1142" y="612"/>
                </a:cxn>
                <a:cxn ang="0">
                  <a:pos x="1135" y="602"/>
                </a:cxn>
                <a:cxn ang="0">
                  <a:pos x="1125" y="588"/>
                </a:cxn>
                <a:cxn ang="0">
                  <a:pos x="1125" y="546"/>
                </a:cxn>
                <a:cxn ang="0">
                  <a:pos x="1125" y="480"/>
                </a:cxn>
                <a:cxn ang="0">
                  <a:pos x="1121" y="399"/>
                </a:cxn>
                <a:cxn ang="0">
                  <a:pos x="1121" y="356"/>
                </a:cxn>
                <a:cxn ang="0">
                  <a:pos x="1103" y="326"/>
                </a:cxn>
                <a:cxn ang="0">
                  <a:pos x="1091" y="277"/>
                </a:cxn>
                <a:cxn ang="0">
                  <a:pos x="1081" y="249"/>
                </a:cxn>
                <a:cxn ang="0">
                  <a:pos x="1087" y="219"/>
                </a:cxn>
                <a:cxn ang="0">
                  <a:pos x="1085" y="192"/>
                </a:cxn>
                <a:cxn ang="0">
                  <a:pos x="1081" y="180"/>
                </a:cxn>
                <a:cxn ang="0">
                  <a:pos x="1081" y="158"/>
                </a:cxn>
                <a:cxn ang="0">
                  <a:pos x="1081" y="154"/>
                </a:cxn>
                <a:cxn ang="0">
                  <a:pos x="1089" y="144"/>
                </a:cxn>
                <a:cxn ang="0">
                  <a:pos x="1094" y="133"/>
                </a:cxn>
                <a:cxn ang="0">
                  <a:pos x="1091" y="116"/>
                </a:cxn>
                <a:cxn ang="0">
                  <a:pos x="1081" y="104"/>
                </a:cxn>
                <a:cxn ang="0">
                  <a:pos x="1081" y="97"/>
                </a:cxn>
                <a:cxn ang="0">
                  <a:pos x="1077" y="81"/>
                </a:cxn>
                <a:cxn ang="0">
                  <a:pos x="1071" y="62"/>
                </a:cxn>
                <a:cxn ang="0">
                  <a:pos x="1071" y="62"/>
                </a:cxn>
                <a:cxn ang="0">
                  <a:pos x="819" y="51"/>
                </a:cxn>
                <a:cxn ang="0">
                  <a:pos x="612" y="41"/>
                </a:cxn>
                <a:cxn ang="0">
                  <a:pos x="450" y="33"/>
                </a:cxn>
                <a:cxn ang="0">
                  <a:pos x="450" y="33"/>
                </a:cxn>
                <a:cxn ang="0">
                  <a:pos x="350" y="25"/>
                </a:cxn>
                <a:cxn ang="0">
                  <a:pos x="222" y="13"/>
                </a:cxn>
                <a:cxn ang="0">
                  <a:pos x="65" y="0"/>
                </a:cxn>
                <a:cxn ang="0">
                  <a:pos x="0" y="682"/>
                </a:cxn>
                <a:cxn ang="0">
                  <a:pos x="0" y="682"/>
                </a:cxn>
                <a:cxn ang="0">
                  <a:pos x="230" y="699"/>
                </a:cxn>
                <a:cxn ang="0">
                  <a:pos x="418" y="713"/>
                </a:cxn>
                <a:cxn ang="0">
                  <a:pos x="569" y="723"/>
                </a:cxn>
                <a:cxn ang="0">
                  <a:pos x="569" y="723"/>
                </a:cxn>
                <a:cxn ang="0">
                  <a:pos x="722" y="730"/>
                </a:cxn>
                <a:cxn ang="0">
                  <a:pos x="917" y="739"/>
                </a:cxn>
                <a:cxn ang="0">
                  <a:pos x="1157" y="749"/>
                </a:cxn>
                <a:cxn ang="0">
                  <a:pos x="1157" y="749"/>
                </a:cxn>
              </a:cxnLst>
              <a:rect l="0" t="0" r="r" b="b"/>
              <a:pathLst>
                <a:path w="1168" h="755">
                  <a:moveTo>
                    <a:pt x="1157" y="749"/>
                  </a:moveTo>
                  <a:lnTo>
                    <a:pt x="1159" y="753"/>
                  </a:lnTo>
                  <a:lnTo>
                    <a:pt x="1159" y="755"/>
                  </a:lnTo>
                  <a:lnTo>
                    <a:pt x="1168" y="743"/>
                  </a:lnTo>
                  <a:lnTo>
                    <a:pt x="1168" y="720"/>
                  </a:lnTo>
                  <a:lnTo>
                    <a:pt x="1168" y="699"/>
                  </a:lnTo>
                  <a:lnTo>
                    <a:pt x="1163" y="671"/>
                  </a:lnTo>
                  <a:lnTo>
                    <a:pt x="1153" y="656"/>
                  </a:lnTo>
                  <a:lnTo>
                    <a:pt x="1142" y="641"/>
                  </a:lnTo>
                  <a:lnTo>
                    <a:pt x="1142" y="612"/>
                  </a:lnTo>
                  <a:lnTo>
                    <a:pt x="1135" y="602"/>
                  </a:lnTo>
                  <a:lnTo>
                    <a:pt x="1125" y="588"/>
                  </a:lnTo>
                  <a:lnTo>
                    <a:pt x="1125" y="546"/>
                  </a:lnTo>
                  <a:lnTo>
                    <a:pt x="1125" y="480"/>
                  </a:lnTo>
                  <a:lnTo>
                    <a:pt x="1121" y="399"/>
                  </a:lnTo>
                  <a:lnTo>
                    <a:pt x="1121" y="356"/>
                  </a:lnTo>
                  <a:lnTo>
                    <a:pt x="1103" y="326"/>
                  </a:lnTo>
                  <a:lnTo>
                    <a:pt x="1091" y="277"/>
                  </a:lnTo>
                  <a:lnTo>
                    <a:pt x="1081" y="249"/>
                  </a:lnTo>
                  <a:lnTo>
                    <a:pt x="1087" y="219"/>
                  </a:lnTo>
                  <a:lnTo>
                    <a:pt x="1085" y="192"/>
                  </a:lnTo>
                  <a:lnTo>
                    <a:pt x="1081" y="180"/>
                  </a:lnTo>
                  <a:lnTo>
                    <a:pt x="1081" y="158"/>
                  </a:lnTo>
                  <a:lnTo>
                    <a:pt x="1081" y="154"/>
                  </a:lnTo>
                  <a:lnTo>
                    <a:pt x="1089" y="144"/>
                  </a:lnTo>
                  <a:lnTo>
                    <a:pt x="1094" y="133"/>
                  </a:lnTo>
                  <a:lnTo>
                    <a:pt x="1091" y="116"/>
                  </a:lnTo>
                  <a:lnTo>
                    <a:pt x="1081" y="104"/>
                  </a:lnTo>
                  <a:lnTo>
                    <a:pt x="1081" y="97"/>
                  </a:lnTo>
                  <a:lnTo>
                    <a:pt x="1077" y="81"/>
                  </a:lnTo>
                  <a:lnTo>
                    <a:pt x="1071" y="62"/>
                  </a:lnTo>
                  <a:lnTo>
                    <a:pt x="1071" y="62"/>
                  </a:lnTo>
                  <a:lnTo>
                    <a:pt x="819" y="51"/>
                  </a:lnTo>
                  <a:lnTo>
                    <a:pt x="612" y="41"/>
                  </a:lnTo>
                  <a:lnTo>
                    <a:pt x="450" y="33"/>
                  </a:lnTo>
                  <a:lnTo>
                    <a:pt x="450" y="33"/>
                  </a:lnTo>
                  <a:lnTo>
                    <a:pt x="350" y="25"/>
                  </a:lnTo>
                  <a:lnTo>
                    <a:pt x="222" y="13"/>
                  </a:lnTo>
                  <a:lnTo>
                    <a:pt x="65" y="0"/>
                  </a:lnTo>
                  <a:lnTo>
                    <a:pt x="0" y="682"/>
                  </a:lnTo>
                  <a:lnTo>
                    <a:pt x="0" y="682"/>
                  </a:lnTo>
                  <a:lnTo>
                    <a:pt x="230" y="699"/>
                  </a:lnTo>
                  <a:lnTo>
                    <a:pt x="418" y="713"/>
                  </a:lnTo>
                  <a:lnTo>
                    <a:pt x="569" y="723"/>
                  </a:lnTo>
                  <a:lnTo>
                    <a:pt x="569" y="723"/>
                  </a:lnTo>
                  <a:lnTo>
                    <a:pt x="722" y="730"/>
                  </a:lnTo>
                  <a:lnTo>
                    <a:pt x="917" y="739"/>
                  </a:lnTo>
                  <a:lnTo>
                    <a:pt x="1157" y="749"/>
                  </a:lnTo>
                  <a:lnTo>
                    <a:pt x="1157" y="749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39A08C7-59D6-1117-2F92-87840601B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0755" y="1328594"/>
              <a:ext cx="1290436" cy="1112731"/>
            </a:xfrm>
            <a:custGeom>
              <a:avLst/>
              <a:gdLst/>
              <a:ahLst/>
              <a:cxnLst>
                <a:cxn ang="0">
                  <a:pos x="1254" y="848"/>
                </a:cxn>
                <a:cxn ang="0">
                  <a:pos x="1261" y="815"/>
                </a:cxn>
                <a:cxn ang="0">
                  <a:pos x="1282" y="797"/>
                </a:cxn>
                <a:cxn ang="0">
                  <a:pos x="1286" y="743"/>
                </a:cxn>
                <a:cxn ang="0">
                  <a:pos x="1278" y="721"/>
                </a:cxn>
                <a:cxn ang="0">
                  <a:pos x="1263" y="715"/>
                </a:cxn>
                <a:cxn ang="0">
                  <a:pos x="1259" y="678"/>
                </a:cxn>
                <a:cxn ang="0">
                  <a:pos x="1292" y="640"/>
                </a:cxn>
                <a:cxn ang="0">
                  <a:pos x="1342" y="586"/>
                </a:cxn>
                <a:cxn ang="0">
                  <a:pos x="1356" y="558"/>
                </a:cxn>
                <a:cxn ang="0">
                  <a:pos x="1388" y="518"/>
                </a:cxn>
                <a:cxn ang="0">
                  <a:pos x="1417" y="485"/>
                </a:cxn>
                <a:cxn ang="0">
                  <a:pos x="1435" y="460"/>
                </a:cxn>
                <a:cxn ang="0">
                  <a:pos x="1431" y="419"/>
                </a:cxn>
                <a:cxn ang="0">
                  <a:pos x="1397" y="388"/>
                </a:cxn>
                <a:cxn ang="0">
                  <a:pos x="1383" y="346"/>
                </a:cxn>
                <a:cxn ang="0">
                  <a:pos x="1028" y="263"/>
                </a:cxn>
                <a:cxn ang="0">
                  <a:pos x="985" y="263"/>
                </a:cxn>
                <a:cxn ang="0">
                  <a:pos x="833" y="272"/>
                </a:cxn>
                <a:cxn ang="0">
                  <a:pos x="802" y="267"/>
                </a:cxn>
                <a:cxn ang="0">
                  <a:pos x="778" y="271"/>
                </a:cxn>
                <a:cxn ang="0">
                  <a:pos x="766" y="261"/>
                </a:cxn>
                <a:cxn ang="0">
                  <a:pos x="731" y="257"/>
                </a:cxn>
                <a:cxn ang="0">
                  <a:pos x="723" y="242"/>
                </a:cxn>
                <a:cxn ang="0">
                  <a:pos x="670" y="231"/>
                </a:cxn>
                <a:cxn ang="0">
                  <a:pos x="635" y="218"/>
                </a:cxn>
                <a:cxn ang="0">
                  <a:pos x="567" y="228"/>
                </a:cxn>
                <a:cxn ang="0">
                  <a:pos x="484" y="188"/>
                </a:cxn>
                <a:cxn ang="0">
                  <a:pos x="486" y="182"/>
                </a:cxn>
                <a:cxn ang="0">
                  <a:pos x="493" y="154"/>
                </a:cxn>
                <a:cxn ang="0">
                  <a:pos x="494" y="127"/>
                </a:cxn>
                <a:cxn ang="0">
                  <a:pos x="493" y="111"/>
                </a:cxn>
                <a:cxn ang="0">
                  <a:pos x="486" y="85"/>
                </a:cxn>
                <a:cxn ang="0">
                  <a:pos x="476" y="70"/>
                </a:cxn>
                <a:cxn ang="0">
                  <a:pos x="468" y="61"/>
                </a:cxn>
                <a:cxn ang="0">
                  <a:pos x="443" y="56"/>
                </a:cxn>
                <a:cxn ang="0">
                  <a:pos x="423" y="47"/>
                </a:cxn>
                <a:cxn ang="0">
                  <a:pos x="419" y="35"/>
                </a:cxn>
                <a:cxn ang="0">
                  <a:pos x="412" y="27"/>
                </a:cxn>
                <a:cxn ang="0">
                  <a:pos x="400" y="23"/>
                </a:cxn>
                <a:cxn ang="0">
                  <a:pos x="377" y="23"/>
                </a:cxn>
                <a:cxn ang="0">
                  <a:pos x="329" y="0"/>
                </a:cxn>
                <a:cxn ang="0">
                  <a:pos x="319" y="64"/>
                </a:cxn>
                <a:cxn ang="0">
                  <a:pos x="301" y="131"/>
                </a:cxn>
                <a:cxn ang="0">
                  <a:pos x="282" y="179"/>
                </a:cxn>
                <a:cxn ang="0">
                  <a:pos x="258" y="236"/>
                </a:cxn>
                <a:cxn ang="0">
                  <a:pos x="221" y="313"/>
                </a:cxn>
                <a:cxn ang="0">
                  <a:pos x="164" y="461"/>
                </a:cxn>
                <a:cxn ang="0">
                  <a:pos x="115" y="560"/>
                </a:cxn>
                <a:cxn ang="0">
                  <a:pos x="86" y="605"/>
                </a:cxn>
                <a:cxn ang="0">
                  <a:pos x="65" y="636"/>
                </a:cxn>
                <a:cxn ang="0">
                  <a:pos x="28" y="691"/>
                </a:cxn>
                <a:cxn ang="0">
                  <a:pos x="23" y="747"/>
                </a:cxn>
                <a:cxn ang="0">
                  <a:pos x="23" y="766"/>
                </a:cxn>
                <a:cxn ang="0">
                  <a:pos x="17" y="787"/>
                </a:cxn>
                <a:cxn ang="0">
                  <a:pos x="5" y="814"/>
                </a:cxn>
                <a:cxn ang="0">
                  <a:pos x="3" y="873"/>
                </a:cxn>
                <a:cxn ang="0">
                  <a:pos x="17" y="898"/>
                </a:cxn>
                <a:cxn ang="0">
                  <a:pos x="687" y="1093"/>
                </a:cxn>
                <a:cxn ang="0">
                  <a:pos x="1003" y="1174"/>
                </a:cxn>
                <a:cxn ang="0">
                  <a:pos x="1116" y="1204"/>
                </a:cxn>
                <a:cxn ang="0">
                  <a:pos x="1168" y="1215"/>
                </a:cxn>
              </a:cxnLst>
              <a:rect l="0" t="0" r="r" b="b"/>
              <a:pathLst>
                <a:path w="1435" h="1215">
                  <a:moveTo>
                    <a:pt x="1168" y="1215"/>
                  </a:moveTo>
                  <a:lnTo>
                    <a:pt x="1254" y="848"/>
                  </a:lnTo>
                  <a:lnTo>
                    <a:pt x="1254" y="825"/>
                  </a:lnTo>
                  <a:lnTo>
                    <a:pt x="1261" y="815"/>
                  </a:lnTo>
                  <a:lnTo>
                    <a:pt x="1281" y="808"/>
                  </a:lnTo>
                  <a:lnTo>
                    <a:pt x="1282" y="797"/>
                  </a:lnTo>
                  <a:lnTo>
                    <a:pt x="1286" y="779"/>
                  </a:lnTo>
                  <a:lnTo>
                    <a:pt x="1286" y="743"/>
                  </a:lnTo>
                  <a:lnTo>
                    <a:pt x="1290" y="730"/>
                  </a:lnTo>
                  <a:lnTo>
                    <a:pt x="1278" y="721"/>
                  </a:lnTo>
                  <a:lnTo>
                    <a:pt x="1272" y="721"/>
                  </a:lnTo>
                  <a:lnTo>
                    <a:pt x="1263" y="715"/>
                  </a:lnTo>
                  <a:lnTo>
                    <a:pt x="1254" y="701"/>
                  </a:lnTo>
                  <a:lnTo>
                    <a:pt x="1259" y="678"/>
                  </a:lnTo>
                  <a:lnTo>
                    <a:pt x="1265" y="665"/>
                  </a:lnTo>
                  <a:lnTo>
                    <a:pt x="1292" y="640"/>
                  </a:lnTo>
                  <a:lnTo>
                    <a:pt x="1329" y="603"/>
                  </a:lnTo>
                  <a:lnTo>
                    <a:pt x="1342" y="586"/>
                  </a:lnTo>
                  <a:lnTo>
                    <a:pt x="1350" y="567"/>
                  </a:lnTo>
                  <a:lnTo>
                    <a:pt x="1356" y="558"/>
                  </a:lnTo>
                  <a:lnTo>
                    <a:pt x="1365" y="537"/>
                  </a:lnTo>
                  <a:lnTo>
                    <a:pt x="1388" y="518"/>
                  </a:lnTo>
                  <a:lnTo>
                    <a:pt x="1400" y="499"/>
                  </a:lnTo>
                  <a:lnTo>
                    <a:pt x="1417" y="485"/>
                  </a:lnTo>
                  <a:lnTo>
                    <a:pt x="1422" y="465"/>
                  </a:lnTo>
                  <a:lnTo>
                    <a:pt x="1435" y="460"/>
                  </a:lnTo>
                  <a:lnTo>
                    <a:pt x="1435" y="440"/>
                  </a:lnTo>
                  <a:lnTo>
                    <a:pt x="1431" y="419"/>
                  </a:lnTo>
                  <a:lnTo>
                    <a:pt x="1421" y="404"/>
                  </a:lnTo>
                  <a:lnTo>
                    <a:pt x="1397" y="388"/>
                  </a:lnTo>
                  <a:lnTo>
                    <a:pt x="1388" y="367"/>
                  </a:lnTo>
                  <a:lnTo>
                    <a:pt x="1383" y="346"/>
                  </a:lnTo>
                  <a:lnTo>
                    <a:pt x="1077" y="267"/>
                  </a:lnTo>
                  <a:lnTo>
                    <a:pt x="1028" y="263"/>
                  </a:lnTo>
                  <a:lnTo>
                    <a:pt x="1010" y="270"/>
                  </a:lnTo>
                  <a:lnTo>
                    <a:pt x="985" y="263"/>
                  </a:lnTo>
                  <a:lnTo>
                    <a:pt x="964" y="267"/>
                  </a:lnTo>
                  <a:lnTo>
                    <a:pt x="833" y="272"/>
                  </a:lnTo>
                  <a:lnTo>
                    <a:pt x="819" y="261"/>
                  </a:lnTo>
                  <a:lnTo>
                    <a:pt x="802" y="267"/>
                  </a:lnTo>
                  <a:lnTo>
                    <a:pt x="790" y="271"/>
                  </a:lnTo>
                  <a:lnTo>
                    <a:pt x="778" y="271"/>
                  </a:lnTo>
                  <a:lnTo>
                    <a:pt x="766" y="267"/>
                  </a:lnTo>
                  <a:lnTo>
                    <a:pt x="766" y="261"/>
                  </a:lnTo>
                  <a:lnTo>
                    <a:pt x="744" y="263"/>
                  </a:lnTo>
                  <a:lnTo>
                    <a:pt x="731" y="257"/>
                  </a:lnTo>
                  <a:lnTo>
                    <a:pt x="723" y="250"/>
                  </a:lnTo>
                  <a:lnTo>
                    <a:pt x="723" y="242"/>
                  </a:lnTo>
                  <a:lnTo>
                    <a:pt x="703" y="238"/>
                  </a:lnTo>
                  <a:lnTo>
                    <a:pt x="670" y="231"/>
                  </a:lnTo>
                  <a:lnTo>
                    <a:pt x="647" y="220"/>
                  </a:lnTo>
                  <a:lnTo>
                    <a:pt x="635" y="218"/>
                  </a:lnTo>
                  <a:lnTo>
                    <a:pt x="609" y="220"/>
                  </a:lnTo>
                  <a:lnTo>
                    <a:pt x="567" y="228"/>
                  </a:lnTo>
                  <a:lnTo>
                    <a:pt x="515" y="215"/>
                  </a:lnTo>
                  <a:lnTo>
                    <a:pt x="484" y="188"/>
                  </a:lnTo>
                  <a:lnTo>
                    <a:pt x="484" y="188"/>
                  </a:lnTo>
                  <a:lnTo>
                    <a:pt x="486" y="182"/>
                  </a:lnTo>
                  <a:lnTo>
                    <a:pt x="490" y="165"/>
                  </a:lnTo>
                  <a:lnTo>
                    <a:pt x="493" y="154"/>
                  </a:lnTo>
                  <a:lnTo>
                    <a:pt x="494" y="142"/>
                  </a:lnTo>
                  <a:lnTo>
                    <a:pt x="494" y="127"/>
                  </a:lnTo>
                  <a:lnTo>
                    <a:pt x="493" y="111"/>
                  </a:lnTo>
                  <a:lnTo>
                    <a:pt x="493" y="111"/>
                  </a:lnTo>
                  <a:lnTo>
                    <a:pt x="490" y="97"/>
                  </a:lnTo>
                  <a:lnTo>
                    <a:pt x="486" y="85"/>
                  </a:lnTo>
                  <a:lnTo>
                    <a:pt x="481" y="77"/>
                  </a:lnTo>
                  <a:lnTo>
                    <a:pt x="476" y="70"/>
                  </a:lnTo>
                  <a:lnTo>
                    <a:pt x="472" y="66"/>
                  </a:lnTo>
                  <a:lnTo>
                    <a:pt x="468" y="61"/>
                  </a:lnTo>
                  <a:lnTo>
                    <a:pt x="463" y="60"/>
                  </a:lnTo>
                  <a:lnTo>
                    <a:pt x="443" y="56"/>
                  </a:lnTo>
                  <a:lnTo>
                    <a:pt x="423" y="47"/>
                  </a:lnTo>
                  <a:lnTo>
                    <a:pt x="423" y="47"/>
                  </a:lnTo>
                  <a:lnTo>
                    <a:pt x="423" y="43"/>
                  </a:lnTo>
                  <a:lnTo>
                    <a:pt x="419" y="35"/>
                  </a:lnTo>
                  <a:lnTo>
                    <a:pt x="416" y="31"/>
                  </a:lnTo>
                  <a:lnTo>
                    <a:pt x="412" y="27"/>
                  </a:lnTo>
                  <a:lnTo>
                    <a:pt x="406" y="24"/>
                  </a:lnTo>
                  <a:lnTo>
                    <a:pt x="400" y="23"/>
                  </a:lnTo>
                  <a:lnTo>
                    <a:pt x="400" y="23"/>
                  </a:lnTo>
                  <a:lnTo>
                    <a:pt x="377" y="23"/>
                  </a:lnTo>
                  <a:lnTo>
                    <a:pt x="347" y="14"/>
                  </a:lnTo>
                  <a:lnTo>
                    <a:pt x="329" y="0"/>
                  </a:lnTo>
                  <a:lnTo>
                    <a:pt x="329" y="34"/>
                  </a:lnTo>
                  <a:lnTo>
                    <a:pt x="319" y="64"/>
                  </a:lnTo>
                  <a:lnTo>
                    <a:pt x="298" y="104"/>
                  </a:lnTo>
                  <a:lnTo>
                    <a:pt x="301" y="131"/>
                  </a:lnTo>
                  <a:lnTo>
                    <a:pt x="297" y="154"/>
                  </a:lnTo>
                  <a:lnTo>
                    <a:pt x="282" y="179"/>
                  </a:lnTo>
                  <a:lnTo>
                    <a:pt x="273" y="202"/>
                  </a:lnTo>
                  <a:lnTo>
                    <a:pt x="258" y="236"/>
                  </a:lnTo>
                  <a:lnTo>
                    <a:pt x="248" y="260"/>
                  </a:lnTo>
                  <a:lnTo>
                    <a:pt x="221" y="313"/>
                  </a:lnTo>
                  <a:lnTo>
                    <a:pt x="190" y="397"/>
                  </a:lnTo>
                  <a:lnTo>
                    <a:pt x="164" y="461"/>
                  </a:lnTo>
                  <a:lnTo>
                    <a:pt x="141" y="519"/>
                  </a:lnTo>
                  <a:lnTo>
                    <a:pt x="115" y="560"/>
                  </a:lnTo>
                  <a:lnTo>
                    <a:pt x="104" y="580"/>
                  </a:lnTo>
                  <a:lnTo>
                    <a:pt x="86" y="605"/>
                  </a:lnTo>
                  <a:lnTo>
                    <a:pt x="73" y="619"/>
                  </a:lnTo>
                  <a:lnTo>
                    <a:pt x="65" y="636"/>
                  </a:lnTo>
                  <a:lnTo>
                    <a:pt x="53" y="658"/>
                  </a:lnTo>
                  <a:lnTo>
                    <a:pt x="28" y="691"/>
                  </a:lnTo>
                  <a:lnTo>
                    <a:pt x="17" y="708"/>
                  </a:lnTo>
                  <a:lnTo>
                    <a:pt x="23" y="747"/>
                  </a:lnTo>
                  <a:lnTo>
                    <a:pt x="23" y="757"/>
                  </a:lnTo>
                  <a:lnTo>
                    <a:pt x="23" y="766"/>
                  </a:lnTo>
                  <a:lnTo>
                    <a:pt x="23" y="772"/>
                  </a:lnTo>
                  <a:lnTo>
                    <a:pt x="17" y="787"/>
                  </a:lnTo>
                  <a:lnTo>
                    <a:pt x="10" y="793"/>
                  </a:lnTo>
                  <a:lnTo>
                    <a:pt x="5" y="814"/>
                  </a:lnTo>
                  <a:lnTo>
                    <a:pt x="0" y="850"/>
                  </a:lnTo>
                  <a:lnTo>
                    <a:pt x="3" y="873"/>
                  </a:lnTo>
                  <a:lnTo>
                    <a:pt x="11" y="886"/>
                  </a:lnTo>
                  <a:lnTo>
                    <a:pt x="17" y="898"/>
                  </a:lnTo>
                  <a:lnTo>
                    <a:pt x="687" y="1093"/>
                  </a:lnTo>
                  <a:lnTo>
                    <a:pt x="687" y="1093"/>
                  </a:lnTo>
                  <a:lnTo>
                    <a:pt x="860" y="1138"/>
                  </a:lnTo>
                  <a:lnTo>
                    <a:pt x="1003" y="1174"/>
                  </a:lnTo>
                  <a:lnTo>
                    <a:pt x="1116" y="1204"/>
                  </a:lnTo>
                  <a:lnTo>
                    <a:pt x="1116" y="1204"/>
                  </a:lnTo>
                  <a:lnTo>
                    <a:pt x="1168" y="1215"/>
                  </a:lnTo>
                  <a:lnTo>
                    <a:pt x="1168" y="1215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12A4355-712D-767F-1371-2877FC9243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1423" y="1037361"/>
              <a:ext cx="956377" cy="1588047"/>
            </a:xfrm>
            <a:custGeom>
              <a:avLst/>
              <a:gdLst/>
              <a:ahLst/>
              <a:cxnLst>
                <a:cxn ang="0">
                  <a:pos x="224" y="633"/>
                </a:cxn>
                <a:cxn ang="0">
                  <a:pos x="215" y="665"/>
                </a:cxn>
                <a:cxn ang="0">
                  <a:pos x="253" y="723"/>
                </a:cxn>
                <a:cxn ang="0">
                  <a:pos x="267" y="779"/>
                </a:cxn>
                <a:cxn ang="0">
                  <a:pos x="232" y="818"/>
                </a:cxn>
                <a:cxn ang="0">
                  <a:pos x="188" y="877"/>
                </a:cxn>
                <a:cxn ang="0">
                  <a:pos x="161" y="922"/>
                </a:cxn>
                <a:cxn ang="0">
                  <a:pos x="91" y="997"/>
                </a:cxn>
                <a:cxn ang="0">
                  <a:pos x="104" y="1040"/>
                </a:cxn>
                <a:cxn ang="0">
                  <a:pos x="118" y="1062"/>
                </a:cxn>
                <a:cxn ang="0">
                  <a:pos x="113" y="1127"/>
                </a:cxn>
                <a:cxn ang="0">
                  <a:pos x="86" y="1167"/>
                </a:cxn>
                <a:cxn ang="0">
                  <a:pos x="301" y="1602"/>
                </a:cxn>
                <a:cxn ang="0">
                  <a:pos x="1066" y="1194"/>
                </a:cxn>
                <a:cxn ang="0">
                  <a:pos x="1044" y="1166"/>
                </a:cxn>
                <a:cxn ang="0">
                  <a:pos x="1018" y="1123"/>
                </a:cxn>
                <a:cxn ang="0">
                  <a:pos x="988" y="1160"/>
                </a:cxn>
                <a:cxn ang="0">
                  <a:pos x="884" y="1140"/>
                </a:cxn>
                <a:cxn ang="0">
                  <a:pos x="858" y="1160"/>
                </a:cxn>
                <a:cxn ang="0">
                  <a:pos x="801" y="1134"/>
                </a:cxn>
                <a:cxn ang="0">
                  <a:pos x="783" y="1158"/>
                </a:cxn>
                <a:cxn ang="0">
                  <a:pos x="757" y="1127"/>
                </a:cxn>
                <a:cxn ang="0">
                  <a:pos x="747" y="1052"/>
                </a:cxn>
                <a:cxn ang="0">
                  <a:pos x="698" y="1026"/>
                </a:cxn>
                <a:cxn ang="0">
                  <a:pos x="698" y="967"/>
                </a:cxn>
                <a:cxn ang="0">
                  <a:pos x="680" y="908"/>
                </a:cxn>
                <a:cxn ang="0">
                  <a:pos x="658" y="834"/>
                </a:cxn>
                <a:cxn ang="0">
                  <a:pos x="622" y="845"/>
                </a:cxn>
                <a:cxn ang="0">
                  <a:pos x="585" y="866"/>
                </a:cxn>
                <a:cxn ang="0">
                  <a:pos x="558" y="834"/>
                </a:cxn>
                <a:cxn ang="0">
                  <a:pos x="598" y="783"/>
                </a:cxn>
                <a:cxn ang="0">
                  <a:pos x="598" y="716"/>
                </a:cxn>
                <a:cxn ang="0">
                  <a:pos x="643" y="627"/>
                </a:cxn>
                <a:cxn ang="0">
                  <a:pos x="600" y="595"/>
                </a:cxn>
                <a:cxn ang="0">
                  <a:pos x="571" y="515"/>
                </a:cxn>
                <a:cxn ang="0">
                  <a:pos x="512" y="432"/>
                </a:cxn>
                <a:cxn ang="0">
                  <a:pos x="489" y="369"/>
                </a:cxn>
                <a:cxn ang="0">
                  <a:pos x="475" y="319"/>
                </a:cxn>
                <a:cxn ang="0">
                  <a:pos x="454" y="272"/>
                </a:cxn>
                <a:cxn ang="0">
                  <a:pos x="486" y="117"/>
                </a:cxn>
                <a:cxn ang="0">
                  <a:pos x="357" y="0"/>
                </a:cxn>
                <a:cxn ang="0">
                  <a:pos x="299" y="269"/>
                </a:cxn>
                <a:cxn ang="0">
                  <a:pos x="235" y="529"/>
                </a:cxn>
                <a:cxn ang="0">
                  <a:pos x="224" y="561"/>
                </a:cxn>
                <a:cxn ang="0">
                  <a:pos x="215" y="582"/>
                </a:cxn>
                <a:cxn ang="0">
                  <a:pos x="225" y="602"/>
                </a:cxn>
              </a:cxnLst>
              <a:rect l="0" t="0" r="r" b="b"/>
              <a:pathLst>
                <a:path w="1066" h="1735">
                  <a:moveTo>
                    <a:pt x="225" y="612"/>
                  </a:moveTo>
                  <a:lnTo>
                    <a:pt x="225" y="612"/>
                  </a:lnTo>
                  <a:lnTo>
                    <a:pt x="224" y="633"/>
                  </a:lnTo>
                  <a:lnTo>
                    <a:pt x="220" y="650"/>
                  </a:lnTo>
                  <a:lnTo>
                    <a:pt x="217" y="661"/>
                  </a:lnTo>
                  <a:lnTo>
                    <a:pt x="215" y="665"/>
                  </a:lnTo>
                  <a:lnTo>
                    <a:pt x="220" y="686"/>
                  </a:lnTo>
                  <a:lnTo>
                    <a:pt x="229" y="707"/>
                  </a:lnTo>
                  <a:lnTo>
                    <a:pt x="253" y="723"/>
                  </a:lnTo>
                  <a:lnTo>
                    <a:pt x="263" y="738"/>
                  </a:lnTo>
                  <a:lnTo>
                    <a:pt x="267" y="759"/>
                  </a:lnTo>
                  <a:lnTo>
                    <a:pt x="267" y="779"/>
                  </a:lnTo>
                  <a:lnTo>
                    <a:pt x="254" y="784"/>
                  </a:lnTo>
                  <a:lnTo>
                    <a:pt x="249" y="804"/>
                  </a:lnTo>
                  <a:lnTo>
                    <a:pt x="232" y="818"/>
                  </a:lnTo>
                  <a:lnTo>
                    <a:pt x="220" y="837"/>
                  </a:lnTo>
                  <a:lnTo>
                    <a:pt x="197" y="856"/>
                  </a:lnTo>
                  <a:lnTo>
                    <a:pt x="188" y="877"/>
                  </a:lnTo>
                  <a:lnTo>
                    <a:pt x="182" y="886"/>
                  </a:lnTo>
                  <a:lnTo>
                    <a:pt x="174" y="905"/>
                  </a:lnTo>
                  <a:lnTo>
                    <a:pt x="161" y="922"/>
                  </a:lnTo>
                  <a:lnTo>
                    <a:pt x="124" y="959"/>
                  </a:lnTo>
                  <a:lnTo>
                    <a:pt x="97" y="984"/>
                  </a:lnTo>
                  <a:lnTo>
                    <a:pt x="91" y="997"/>
                  </a:lnTo>
                  <a:lnTo>
                    <a:pt x="86" y="1020"/>
                  </a:lnTo>
                  <a:lnTo>
                    <a:pt x="95" y="1034"/>
                  </a:lnTo>
                  <a:lnTo>
                    <a:pt x="104" y="1040"/>
                  </a:lnTo>
                  <a:lnTo>
                    <a:pt x="110" y="1040"/>
                  </a:lnTo>
                  <a:lnTo>
                    <a:pt x="122" y="1049"/>
                  </a:lnTo>
                  <a:lnTo>
                    <a:pt x="118" y="1062"/>
                  </a:lnTo>
                  <a:lnTo>
                    <a:pt x="118" y="1098"/>
                  </a:lnTo>
                  <a:lnTo>
                    <a:pt x="114" y="1116"/>
                  </a:lnTo>
                  <a:lnTo>
                    <a:pt x="113" y="1127"/>
                  </a:lnTo>
                  <a:lnTo>
                    <a:pt x="93" y="1134"/>
                  </a:lnTo>
                  <a:lnTo>
                    <a:pt x="86" y="1144"/>
                  </a:lnTo>
                  <a:lnTo>
                    <a:pt x="86" y="1167"/>
                  </a:lnTo>
                  <a:lnTo>
                    <a:pt x="0" y="1534"/>
                  </a:lnTo>
                  <a:lnTo>
                    <a:pt x="0" y="1534"/>
                  </a:lnTo>
                  <a:lnTo>
                    <a:pt x="301" y="1602"/>
                  </a:lnTo>
                  <a:lnTo>
                    <a:pt x="479" y="1641"/>
                  </a:lnTo>
                  <a:lnTo>
                    <a:pt x="969" y="1735"/>
                  </a:lnTo>
                  <a:lnTo>
                    <a:pt x="1066" y="1194"/>
                  </a:lnTo>
                  <a:lnTo>
                    <a:pt x="1055" y="1183"/>
                  </a:lnTo>
                  <a:lnTo>
                    <a:pt x="1044" y="1173"/>
                  </a:lnTo>
                  <a:lnTo>
                    <a:pt x="1044" y="1166"/>
                  </a:lnTo>
                  <a:lnTo>
                    <a:pt x="1043" y="1151"/>
                  </a:lnTo>
                  <a:lnTo>
                    <a:pt x="1033" y="1137"/>
                  </a:lnTo>
                  <a:lnTo>
                    <a:pt x="1018" y="1123"/>
                  </a:lnTo>
                  <a:lnTo>
                    <a:pt x="1000" y="1123"/>
                  </a:lnTo>
                  <a:lnTo>
                    <a:pt x="993" y="1147"/>
                  </a:lnTo>
                  <a:lnTo>
                    <a:pt x="988" y="1160"/>
                  </a:lnTo>
                  <a:lnTo>
                    <a:pt x="943" y="1152"/>
                  </a:lnTo>
                  <a:lnTo>
                    <a:pt x="919" y="1144"/>
                  </a:lnTo>
                  <a:lnTo>
                    <a:pt x="884" y="1140"/>
                  </a:lnTo>
                  <a:lnTo>
                    <a:pt x="865" y="1141"/>
                  </a:lnTo>
                  <a:lnTo>
                    <a:pt x="858" y="1151"/>
                  </a:lnTo>
                  <a:lnTo>
                    <a:pt x="858" y="1160"/>
                  </a:lnTo>
                  <a:lnTo>
                    <a:pt x="839" y="1149"/>
                  </a:lnTo>
                  <a:lnTo>
                    <a:pt x="814" y="1135"/>
                  </a:lnTo>
                  <a:lnTo>
                    <a:pt x="801" y="1134"/>
                  </a:lnTo>
                  <a:lnTo>
                    <a:pt x="790" y="1137"/>
                  </a:lnTo>
                  <a:lnTo>
                    <a:pt x="783" y="1151"/>
                  </a:lnTo>
                  <a:lnTo>
                    <a:pt x="783" y="1158"/>
                  </a:lnTo>
                  <a:lnTo>
                    <a:pt x="766" y="1158"/>
                  </a:lnTo>
                  <a:lnTo>
                    <a:pt x="757" y="1142"/>
                  </a:lnTo>
                  <a:lnTo>
                    <a:pt x="757" y="1127"/>
                  </a:lnTo>
                  <a:lnTo>
                    <a:pt x="757" y="1108"/>
                  </a:lnTo>
                  <a:lnTo>
                    <a:pt x="747" y="1080"/>
                  </a:lnTo>
                  <a:lnTo>
                    <a:pt x="747" y="1052"/>
                  </a:lnTo>
                  <a:lnTo>
                    <a:pt x="728" y="1052"/>
                  </a:lnTo>
                  <a:lnTo>
                    <a:pt x="707" y="1037"/>
                  </a:lnTo>
                  <a:lnTo>
                    <a:pt x="698" y="1026"/>
                  </a:lnTo>
                  <a:lnTo>
                    <a:pt x="698" y="1016"/>
                  </a:lnTo>
                  <a:lnTo>
                    <a:pt x="698" y="992"/>
                  </a:lnTo>
                  <a:lnTo>
                    <a:pt x="698" y="967"/>
                  </a:lnTo>
                  <a:lnTo>
                    <a:pt x="680" y="951"/>
                  </a:lnTo>
                  <a:lnTo>
                    <a:pt x="680" y="937"/>
                  </a:lnTo>
                  <a:lnTo>
                    <a:pt x="680" y="908"/>
                  </a:lnTo>
                  <a:lnTo>
                    <a:pt x="672" y="872"/>
                  </a:lnTo>
                  <a:lnTo>
                    <a:pt x="665" y="852"/>
                  </a:lnTo>
                  <a:lnTo>
                    <a:pt x="658" y="834"/>
                  </a:lnTo>
                  <a:lnTo>
                    <a:pt x="648" y="834"/>
                  </a:lnTo>
                  <a:lnTo>
                    <a:pt x="632" y="847"/>
                  </a:lnTo>
                  <a:lnTo>
                    <a:pt x="622" y="845"/>
                  </a:lnTo>
                  <a:lnTo>
                    <a:pt x="610" y="854"/>
                  </a:lnTo>
                  <a:lnTo>
                    <a:pt x="594" y="865"/>
                  </a:lnTo>
                  <a:lnTo>
                    <a:pt x="585" y="866"/>
                  </a:lnTo>
                  <a:lnTo>
                    <a:pt x="585" y="854"/>
                  </a:lnTo>
                  <a:lnTo>
                    <a:pt x="567" y="841"/>
                  </a:lnTo>
                  <a:lnTo>
                    <a:pt x="558" y="834"/>
                  </a:lnTo>
                  <a:lnTo>
                    <a:pt x="572" y="800"/>
                  </a:lnTo>
                  <a:lnTo>
                    <a:pt x="583" y="783"/>
                  </a:lnTo>
                  <a:lnTo>
                    <a:pt x="598" y="783"/>
                  </a:lnTo>
                  <a:lnTo>
                    <a:pt x="604" y="773"/>
                  </a:lnTo>
                  <a:lnTo>
                    <a:pt x="594" y="747"/>
                  </a:lnTo>
                  <a:lnTo>
                    <a:pt x="598" y="716"/>
                  </a:lnTo>
                  <a:lnTo>
                    <a:pt x="611" y="686"/>
                  </a:lnTo>
                  <a:lnTo>
                    <a:pt x="625" y="657"/>
                  </a:lnTo>
                  <a:lnTo>
                    <a:pt x="643" y="627"/>
                  </a:lnTo>
                  <a:lnTo>
                    <a:pt x="639" y="609"/>
                  </a:lnTo>
                  <a:lnTo>
                    <a:pt x="600" y="602"/>
                  </a:lnTo>
                  <a:lnTo>
                    <a:pt x="600" y="595"/>
                  </a:lnTo>
                  <a:lnTo>
                    <a:pt x="586" y="579"/>
                  </a:lnTo>
                  <a:lnTo>
                    <a:pt x="573" y="551"/>
                  </a:lnTo>
                  <a:lnTo>
                    <a:pt x="571" y="515"/>
                  </a:lnTo>
                  <a:lnTo>
                    <a:pt x="558" y="491"/>
                  </a:lnTo>
                  <a:lnTo>
                    <a:pt x="536" y="468"/>
                  </a:lnTo>
                  <a:lnTo>
                    <a:pt x="512" y="432"/>
                  </a:lnTo>
                  <a:lnTo>
                    <a:pt x="504" y="408"/>
                  </a:lnTo>
                  <a:lnTo>
                    <a:pt x="489" y="383"/>
                  </a:lnTo>
                  <a:lnTo>
                    <a:pt x="489" y="369"/>
                  </a:lnTo>
                  <a:lnTo>
                    <a:pt x="475" y="354"/>
                  </a:lnTo>
                  <a:lnTo>
                    <a:pt x="475" y="335"/>
                  </a:lnTo>
                  <a:lnTo>
                    <a:pt x="475" y="319"/>
                  </a:lnTo>
                  <a:lnTo>
                    <a:pt x="462" y="298"/>
                  </a:lnTo>
                  <a:lnTo>
                    <a:pt x="454" y="286"/>
                  </a:lnTo>
                  <a:lnTo>
                    <a:pt x="454" y="272"/>
                  </a:lnTo>
                  <a:lnTo>
                    <a:pt x="461" y="224"/>
                  </a:lnTo>
                  <a:lnTo>
                    <a:pt x="474" y="167"/>
                  </a:lnTo>
                  <a:lnTo>
                    <a:pt x="486" y="117"/>
                  </a:lnTo>
                  <a:lnTo>
                    <a:pt x="494" y="83"/>
                  </a:lnTo>
                  <a:lnTo>
                    <a:pt x="504" y="38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39" y="85"/>
                  </a:lnTo>
                  <a:lnTo>
                    <a:pt x="299" y="269"/>
                  </a:lnTo>
                  <a:lnTo>
                    <a:pt x="275" y="371"/>
                  </a:lnTo>
                  <a:lnTo>
                    <a:pt x="253" y="461"/>
                  </a:lnTo>
                  <a:lnTo>
                    <a:pt x="235" y="529"/>
                  </a:lnTo>
                  <a:lnTo>
                    <a:pt x="228" y="550"/>
                  </a:lnTo>
                  <a:lnTo>
                    <a:pt x="224" y="561"/>
                  </a:lnTo>
                  <a:lnTo>
                    <a:pt x="224" y="561"/>
                  </a:lnTo>
                  <a:lnTo>
                    <a:pt x="218" y="569"/>
                  </a:lnTo>
                  <a:lnTo>
                    <a:pt x="215" y="576"/>
                  </a:lnTo>
                  <a:lnTo>
                    <a:pt x="215" y="582"/>
                  </a:lnTo>
                  <a:lnTo>
                    <a:pt x="217" y="586"/>
                  </a:lnTo>
                  <a:lnTo>
                    <a:pt x="222" y="595"/>
                  </a:lnTo>
                  <a:lnTo>
                    <a:pt x="225" y="602"/>
                  </a:lnTo>
                  <a:lnTo>
                    <a:pt x="225" y="612"/>
                  </a:lnTo>
                  <a:lnTo>
                    <a:pt x="225" y="612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FD63735-9D7A-71D8-D1BB-74E845CB4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90633" y="1204957"/>
              <a:ext cx="579213" cy="934147"/>
            </a:xfrm>
            <a:custGeom>
              <a:avLst/>
              <a:gdLst/>
              <a:ahLst/>
              <a:cxnLst>
                <a:cxn ang="0">
                  <a:pos x="189" y="995"/>
                </a:cxn>
                <a:cxn ang="0">
                  <a:pos x="185" y="963"/>
                </a:cxn>
                <a:cxn ang="0">
                  <a:pos x="205" y="934"/>
                </a:cxn>
                <a:cxn ang="0">
                  <a:pos x="218" y="915"/>
                </a:cxn>
                <a:cxn ang="0">
                  <a:pos x="241" y="885"/>
                </a:cxn>
                <a:cxn ang="0">
                  <a:pos x="225" y="872"/>
                </a:cxn>
                <a:cxn ang="0">
                  <a:pos x="233" y="848"/>
                </a:cxn>
                <a:cxn ang="0">
                  <a:pos x="250" y="847"/>
                </a:cxn>
                <a:cxn ang="0">
                  <a:pos x="266" y="824"/>
                </a:cxn>
                <a:cxn ang="0">
                  <a:pos x="290" y="838"/>
                </a:cxn>
                <a:cxn ang="0">
                  <a:pos x="284" y="816"/>
                </a:cxn>
                <a:cxn ang="0">
                  <a:pos x="311" y="808"/>
                </a:cxn>
                <a:cxn ang="0">
                  <a:pos x="323" y="760"/>
                </a:cxn>
                <a:cxn ang="0">
                  <a:pos x="366" y="774"/>
                </a:cxn>
                <a:cxn ang="0">
                  <a:pos x="379" y="720"/>
                </a:cxn>
                <a:cxn ang="0">
                  <a:pos x="376" y="672"/>
                </a:cxn>
                <a:cxn ang="0">
                  <a:pos x="383" y="640"/>
                </a:cxn>
                <a:cxn ang="0">
                  <a:pos x="436" y="666"/>
                </a:cxn>
                <a:cxn ang="0">
                  <a:pos x="447" y="627"/>
                </a:cxn>
                <a:cxn ang="0">
                  <a:pos x="466" y="663"/>
                </a:cxn>
                <a:cxn ang="0">
                  <a:pos x="486" y="636"/>
                </a:cxn>
                <a:cxn ang="0">
                  <a:pos x="477" y="608"/>
                </a:cxn>
                <a:cxn ang="0">
                  <a:pos x="520" y="626"/>
                </a:cxn>
                <a:cxn ang="0">
                  <a:pos x="537" y="608"/>
                </a:cxn>
                <a:cxn ang="0">
                  <a:pos x="566" y="579"/>
                </a:cxn>
                <a:cxn ang="0">
                  <a:pos x="581" y="555"/>
                </a:cxn>
                <a:cxn ang="0">
                  <a:pos x="630" y="530"/>
                </a:cxn>
                <a:cxn ang="0">
                  <a:pos x="640" y="479"/>
                </a:cxn>
                <a:cxn ang="0">
                  <a:pos x="622" y="468"/>
                </a:cxn>
                <a:cxn ang="0">
                  <a:pos x="615" y="445"/>
                </a:cxn>
                <a:cxn ang="0">
                  <a:pos x="574" y="418"/>
                </a:cxn>
                <a:cxn ang="0">
                  <a:pos x="559" y="351"/>
                </a:cxn>
                <a:cxn ang="0">
                  <a:pos x="520" y="341"/>
                </a:cxn>
                <a:cxn ang="0">
                  <a:pos x="466" y="305"/>
                </a:cxn>
                <a:cxn ang="0">
                  <a:pos x="425" y="168"/>
                </a:cxn>
                <a:cxn ang="0">
                  <a:pos x="393" y="57"/>
                </a:cxn>
                <a:cxn ang="0">
                  <a:pos x="294" y="15"/>
                </a:cxn>
                <a:cxn ang="0">
                  <a:pos x="232" y="55"/>
                </a:cxn>
                <a:cxn ang="0">
                  <a:pos x="166" y="21"/>
                </a:cxn>
                <a:cxn ang="0">
                  <a:pos x="122" y="114"/>
                </a:cxn>
                <a:cxn ang="0">
                  <a:pos x="76" y="294"/>
                </a:cxn>
                <a:cxn ang="0">
                  <a:pos x="83" y="386"/>
                </a:cxn>
                <a:cxn ang="0">
                  <a:pos x="64" y="447"/>
                </a:cxn>
                <a:cxn ang="0">
                  <a:pos x="43" y="519"/>
                </a:cxn>
                <a:cxn ang="0">
                  <a:pos x="0" y="561"/>
                </a:cxn>
              </a:cxnLst>
              <a:rect l="0" t="0" r="r" b="b"/>
              <a:pathLst>
                <a:path w="645" h="1021">
                  <a:moveTo>
                    <a:pt x="180" y="1021"/>
                  </a:moveTo>
                  <a:lnTo>
                    <a:pt x="180" y="1013"/>
                  </a:lnTo>
                  <a:lnTo>
                    <a:pt x="189" y="995"/>
                  </a:lnTo>
                  <a:lnTo>
                    <a:pt x="189" y="991"/>
                  </a:lnTo>
                  <a:lnTo>
                    <a:pt x="185" y="973"/>
                  </a:lnTo>
                  <a:lnTo>
                    <a:pt x="185" y="963"/>
                  </a:lnTo>
                  <a:lnTo>
                    <a:pt x="198" y="956"/>
                  </a:lnTo>
                  <a:lnTo>
                    <a:pt x="205" y="956"/>
                  </a:lnTo>
                  <a:lnTo>
                    <a:pt x="205" y="934"/>
                  </a:lnTo>
                  <a:lnTo>
                    <a:pt x="212" y="927"/>
                  </a:lnTo>
                  <a:lnTo>
                    <a:pt x="212" y="915"/>
                  </a:lnTo>
                  <a:lnTo>
                    <a:pt x="218" y="915"/>
                  </a:lnTo>
                  <a:lnTo>
                    <a:pt x="228" y="906"/>
                  </a:lnTo>
                  <a:lnTo>
                    <a:pt x="241" y="906"/>
                  </a:lnTo>
                  <a:lnTo>
                    <a:pt x="241" y="885"/>
                  </a:lnTo>
                  <a:lnTo>
                    <a:pt x="229" y="881"/>
                  </a:lnTo>
                  <a:lnTo>
                    <a:pt x="223" y="881"/>
                  </a:lnTo>
                  <a:lnTo>
                    <a:pt x="225" y="872"/>
                  </a:lnTo>
                  <a:lnTo>
                    <a:pt x="226" y="867"/>
                  </a:lnTo>
                  <a:lnTo>
                    <a:pt x="230" y="855"/>
                  </a:lnTo>
                  <a:lnTo>
                    <a:pt x="233" y="848"/>
                  </a:lnTo>
                  <a:lnTo>
                    <a:pt x="241" y="835"/>
                  </a:lnTo>
                  <a:lnTo>
                    <a:pt x="250" y="840"/>
                  </a:lnTo>
                  <a:lnTo>
                    <a:pt x="250" y="847"/>
                  </a:lnTo>
                  <a:lnTo>
                    <a:pt x="259" y="844"/>
                  </a:lnTo>
                  <a:lnTo>
                    <a:pt x="266" y="835"/>
                  </a:lnTo>
                  <a:lnTo>
                    <a:pt x="266" y="824"/>
                  </a:lnTo>
                  <a:lnTo>
                    <a:pt x="275" y="833"/>
                  </a:lnTo>
                  <a:lnTo>
                    <a:pt x="284" y="838"/>
                  </a:lnTo>
                  <a:lnTo>
                    <a:pt x="290" y="838"/>
                  </a:lnTo>
                  <a:lnTo>
                    <a:pt x="290" y="824"/>
                  </a:lnTo>
                  <a:lnTo>
                    <a:pt x="290" y="816"/>
                  </a:lnTo>
                  <a:lnTo>
                    <a:pt x="284" y="816"/>
                  </a:lnTo>
                  <a:lnTo>
                    <a:pt x="275" y="804"/>
                  </a:lnTo>
                  <a:lnTo>
                    <a:pt x="298" y="804"/>
                  </a:lnTo>
                  <a:lnTo>
                    <a:pt x="311" y="808"/>
                  </a:lnTo>
                  <a:lnTo>
                    <a:pt x="323" y="804"/>
                  </a:lnTo>
                  <a:lnTo>
                    <a:pt x="330" y="784"/>
                  </a:lnTo>
                  <a:lnTo>
                    <a:pt x="323" y="760"/>
                  </a:lnTo>
                  <a:lnTo>
                    <a:pt x="336" y="760"/>
                  </a:lnTo>
                  <a:lnTo>
                    <a:pt x="354" y="777"/>
                  </a:lnTo>
                  <a:lnTo>
                    <a:pt x="366" y="774"/>
                  </a:lnTo>
                  <a:lnTo>
                    <a:pt x="379" y="760"/>
                  </a:lnTo>
                  <a:lnTo>
                    <a:pt x="383" y="738"/>
                  </a:lnTo>
                  <a:lnTo>
                    <a:pt x="379" y="720"/>
                  </a:lnTo>
                  <a:lnTo>
                    <a:pt x="383" y="702"/>
                  </a:lnTo>
                  <a:lnTo>
                    <a:pt x="383" y="686"/>
                  </a:lnTo>
                  <a:lnTo>
                    <a:pt x="376" y="672"/>
                  </a:lnTo>
                  <a:lnTo>
                    <a:pt x="377" y="662"/>
                  </a:lnTo>
                  <a:lnTo>
                    <a:pt x="383" y="648"/>
                  </a:lnTo>
                  <a:lnTo>
                    <a:pt x="383" y="640"/>
                  </a:lnTo>
                  <a:lnTo>
                    <a:pt x="398" y="655"/>
                  </a:lnTo>
                  <a:lnTo>
                    <a:pt x="409" y="667"/>
                  </a:lnTo>
                  <a:lnTo>
                    <a:pt x="436" y="666"/>
                  </a:lnTo>
                  <a:lnTo>
                    <a:pt x="436" y="655"/>
                  </a:lnTo>
                  <a:lnTo>
                    <a:pt x="436" y="640"/>
                  </a:lnTo>
                  <a:lnTo>
                    <a:pt x="447" y="627"/>
                  </a:lnTo>
                  <a:lnTo>
                    <a:pt x="461" y="636"/>
                  </a:lnTo>
                  <a:lnTo>
                    <a:pt x="466" y="648"/>
                  </a:lnTo>
                  <a:lnTo>
                    <a:pt x="466" y="663"/>
                  </a:lnTo>
                  <a:lnTo>
                    <a:pt x="480" y="661"/>
                  </a:lnTo>
                  <a:lnTo>
                    <a:pt x="494" y="645"/>
                  </a:lnTo>
                  <a:lnTo>
                    <a:pt x="486" y="636"/>
                  </a:lnTo>
                  <a:lnTo>
                    <a:pt x="473" y="623"/>
                  </a:lnTo>
                  <a:lnTo>
                    <a:pt x="475" y="612"/>
                  </a:lnTo>
                  <a:lnTo>
                    <a:pt x="477" y="608"/>
                  </a:lnTo>
                  <a:lnTo>
                    <a:pt x="494" y="622"/>
                  </a:lnTo>
                  <a:lnTo>
                    <a:pt x="511" y="633"/>
                  </a:lnTo>
                  <a:lnTo>
                    <a:pt x="520" y="626"/>
                  </a:lnTo>
                  <a:lnTo>
                    <a:pt x="516" y="608"/>
                  </a:lnTo>
                  <a:lnTo>
                    <a:pt x="520" y="608"/>
                  </a:lnTo>
                  <a:lnTo>
                    <a:pt x="537" y="608"/>
                  </a:lnTo>
                  <a:lnTo>
                    <a:pt x="537" y="579"/>
                  </a:lnTo>
                  <a:lnTo>
                    <a:pt x="552" y="579"/>
                  </a:lnTo>
                  <a:lnTo>
                    <a:pt x="566" y="579"/>
                  </a:lnTo>
                  <a:lnTo>
                    <a:pt x="573" y="569"/>
                  </a:lnTo>
                  <a:lnTo>
                    <a:pt x="573" y="555"/>
                  </a:lnTo>
                  <a:lnTo>
                    <a:pt x="581" y="555"/>
                  </a:lnTo>
                  <a:lnTo>
                    <a:pt x="594" y="545"/>
                  </a:lnTo>
                  <a:lnTo>
                    <a:pt x="606" y="530"/>
                  </a:lnTo>
                  <a:lnTo>
                    <a:pt x="630" y="530"/>
                  </a:lnTo>
                  <a:lnTo>
                    <a:pt x="637" y="522"/>
                  </a:lnTo>
                  <a:lnTo>
                    <a:pt x="645" y="490"/>
                  </a:lnTo>
                  <a:lnTo>
                    <a:pt x="640" y="479"/>
                  </a:lnTo>
                  <a:lnTo>
                    <a:pt x="633" y="479"/>
                  </a:lnTo>
                  <a:lnTo>
                    <a:pt x="623" y="479"/>
                  </a:lnTo>
                  <a:lnTo>
                    <a:pt x="622" y="468"/>
                  </a:lnTo>
                  <a:lnTo>
                    <a:pt x="626" y="458"/>
                  </a:lnTo>
                  <a:lnTo>
                    <a:pt x="626" y="454"/>
                  </a:lnTo>
                  <a:lnTo>
                    <a:pt x="615" y="445"/>
                  </a:lnTo>
                  <a:lnTo>
                    <a:pt x="604" y="418"/>
                  </a:lnTo>
                  <a:lnTo>
                    <a:pt x="586" y="418"/>
                  </a:lnTo>
                  <a:lnTo>
                    <a:pt x="574" y="418"/>
                  </a:lnTo>
                  <a:lnTo>
                    <a:pt x="563" y="397"/>
                  </a:lnTo>
                  <a:lnTo>
                    <a:pt x="561" y="370"/>
                  </a:lnTo>
                  <a:lnTo>
                    <a:pt x="559" y="351"/>
                  </a:lnTo>
                  <a:lnTo>
                    <a:pt x="549" y="332"/>
                  </a:lnTo>
                  <a:lnTo>
                    <a:pt x="537" y="337"/>
                  </a:lnTo>
                  <a:lnTo>
                    <a:pt x="520" y="341"/>
                  </a:lnTo>
                  <a:lnTo>
                    <a:pt x="502" y="345"/>
                  </a:lnTo>
                  <a:lnTo>
                    <a:pt x="479" y="336"/>
                  </a:lnTo>
                  <a:lnTo>
                    <a:pt x="466" y="305"/>
                  </a:lnTo>
                  <a:lnTo>
                    <a:pt x="455" y="264"/>
                  </a:lnTo>
                  <a:lnTo>
                    <a:pt x="437" y="216"/>
                  </a:lnTo>
                  <a:lnTo>
                    <a:pt x="425" y="168"/>
                  </a:lnTo>
                  <a:lnTo>
                    <a:pt x="412" y="137"/>
                  </a:lnTo>
                  <a:lnTo>
                    <a:pt x="407" y="97"/>
                  </a:lnTo>
                  <a:lnTo>
                    <a:pt x="393" y="57"/>
                  </a:lnTo>
                  <a:lnTo>
                    <a:pt x="382" y="42"/>
                  </a:lnTo>
                  <a:lnTo>
                    <a:pt x="309" y="0"/>
                  </a:lnTo>
                  <a:lnTo>
                    <a:pt x="294" y="15"/>
                  </a:lnTo>
                  <a:lnTo>
                    <a:pt x="275" y="35"/>
                  </a:lnTo>
                  <a:lnTo>
                    <a:pt x="248" y="57"/>
                  </a:lnTo>
                  <a:lnTo>
                    <a:pt x="232" y="55"/>
                  </a:lnTo>
                  <a:lnTo>
                    <a:pt x="214" y="46"/>
                  </a:lnTo>
                  <a:lnTo>
                    <a:pt x="191" y="33"/>
                  </a:lnTo>
                  <a:lnTo>
                    <a:pt x="166" y="21"/>
                  </a:lnTo>
                  <a:lnTo>
                    <a:pt x="158" y="21"/>
                  </a:lnTo>
                  <a:lnTo>
                    <a:pt x="150" y="37"/>
                  </a:lnTo>
                  <a:lnTo>
                    <a:pt x="122" y="114"/>
                  </a:lnTo>
                  <a:lnTo>
                    <a:pt x="111" y="179"/>
                  </a:lnTo>
                  <a:lnTo>
                    <a:pt x="83" y="247"/>
                  </a:lnTo>
                  <a:lnTo>
                    <a:pt x="76" y="294"/>
                  </a:lnTo>
                  <a:lnTo>
                    <a:pt x="64" y="348"/>
                  </a:lnTo>
                  <a:lnTo>
                    <a:pt x="76" y="379"/>
                  </a:lnTo>
                  <a:lnTo>
                    <a:pt x="83" y="386"/>
                  </a:lnTo>
                  <a:lnTo>
                    <a:pt x="80" y="401"/>
                  </a:lnTo>
                  <a:lnTo>
                    <a:pt x="64" y="413"/>
                  </a:lnTo>
                  <a:lnTo>
                    <a:pt x="64" y="447"/>
                  </a:lnTo>
                  <a:lnTo>
                    <a:pt x="54" y="472"/>
                  </a:lnTo>
                  <a:lnTo>
                    <a:pt x="54" y="511"/>
                  </a:lnTo>
                  <a:lnTo>
                    <a:pt x="43" y="519"/>
                  </a:lnTo>
                  <a:lnTo>
                    <a:pt x="43" y="550"/>
                  </a:lnTo>
                  <a:lnTo>
                    <a:pt x="7" y="545"/>
                  </a:lnTo>
                  <a:lnTo>
                    <a:pt x="0" y="561"/>
                  </a:lnTo>
                  <a:lnTo>
                    <a:pt x="132" y="973"/>
                  </a:lnTo>
                  <a:lnTo>
                    <a:pt x="180" y="1021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19FFDF7-C55D-AD42-6F6D-C52383E4E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83514" y="1781929"/>
              <a:ext cx="277484" cy="511033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13" y="161"/>
                </a:cxn>
                <a:cxn ang="0">
                  <a:pos x="29" y="197"/>
                </a:cxn>
                <a:cxn ang="0">
                  <a:pos x="45" y="203"/>
                </a:cxn>
                <a:cxn ang="0">
                  <a:pos x="61" y="245"/>
                </a:cxn>
                <a:cxn ang="0">
                  <a:pos x="45" y="256"/>
                </a:cxn>
                <a:cxn ang="0">
                  <a:pos x="40" y="292"/>
                </a:cxn>
                <a:cxn ang="0">
                  <a:pos x="61" y="334"/>
                </a:cxn>
                <a:cxn ang="0">
                  <a:pos x="79" y="381"/>
                </a:cxn>
                <a:cxn ang="0">
                  <a:pos x="98" y="390"/>
                </a:cxn>
                <a:cxn ang="0">
                  <a:pos x="108" y="453"/>
                </a:cxn>
                <a:cxn ang="0">
                  <a:pos x="118" y="503"/>
                </a:cxn>
                <a:cxn ang="0">
                  <a:pos x="140" y="551"/>
                </a:cxn>
                <a:cxn ang="0">
                  <a:pos x="140" y="558"/>
                </a:cxn>
                <a:cxn ang="0">
                  <a:pos x="263" y="543"/>
                </a:cxn>
                <a:cxn ang="0">
                  <a:pos x="248" y="503"/>
                </a:cxn>
                <a:cxn ang="0">
                  <a:pos x="254" y="453"/>
                </a:cxn>
                <a:cxn ang="0">
                  <a:pos x="248" y="390"/>
                </a:cxn>
                <a:cxn ang="0">
                  <a:pos x="241" y="334"/>
                </a:cxn>
                <a:cxn ang="0">
                  <a:pos x="259" y="249"/>
                </a:cxn>
                <a:cxn ang="0">
                  <a:pos x="263" y="181"/>
                </a:cxn>
                <a:cxn ang="0">
                  <a:pos x="309" y="139"/>
                </a:cxn>
                <a:cxn ang="0">
                  <a:pos x="309" y="120"/>
                </a:cxn>
                <a:cxn ang="0">
                  <a:pos x="294" y="99"/>
                </a:cxn>
                <a:cxn ang="0">
                  <a:pos x="294" y="68"/>
                </a:cxn>
                <a:cxn ang="0">
                  <a:pos x="294" y="23"/>
                </a:cxn>
                <a:cxn ang="0">
                  <a:pos x="276" y="0"/>
                </a:cxn>
                <a:cxn ang="0">
                  <a:pos x="237" y="16"/>
                </a:cxn>
                <a:cxn ang="0">
                  <a:pos x="197" y="25"/>
                </a:cxn>
                <a:cxn ang="0">
                  <a:pos x="120" y="41"/>
                </a:cxn>
                <a:cxn ang="0">
                  <a:pos x="83" y="46"/>
                </a:cxn>
                <a:cxn ang="0">
                  <a:pos x="30" y="68"/>
                </a:cxn>
                <a:cxn ang="0">
                  <a:pos x="0" y="68"/>
                </a:cxn>
                <a:cxn ang="0">
                  <a:pos x="0" y="99"/>
                </a:cxn>
                <a:cxn ang="0">
                  <a:pos x="0" y="128"/>
                </a:cxn>
              </a:cxnLst>
              <a:rect l="0" t="0" r="r" b="b"/>
              <a:pathLst>
                <a:path w="309" h="558">
                  <a:moveTo>
                    <a:pt x="0" y="128"/>
                  </a:moveTo>
                  <a:lnTo>
                    <a:pt x="13" y="161"/>
                  </a:lnTo>
                  <a:lnTo>
                    <a:pt x="29" y="197"/>
                  </a:lnTo>
                  <a:lnTo>
                    <a:pt x="45" y="203"/>
                  </a:lnTo>
                  <a:lnTo>
                    <a:pt x="61" y="245"/>
                  </a:lnTo>
                  <a:lnTo>
                    <a:pt x="45" y="256"/>
                  </a:lnTo>
                  <a:lnTo>
                    <a:pt x="40" y="292"/>
                  </a:lnTo>
                  <a:lnTo>
                    <a:pt x="61" y="334"/>
                  </a:lnTo>
                  <a:lnTo>
                    <a:pt x="79" y="381"/>
                  </a:lnTo>
                  <a:lnTo>
                    <a:pt x="98" y="390"/>
                  </a:lnTo>
                  <a:lnTo>
                    <a:pt x="108" y="453"/>
                  </a:lnTo>
                  <a:lnTo>
                    <a:pt x="118" y="503"/>
                  </a:lnTo>
                  <a:lnTo>
                    <a:pt x="140" y="551"/>
                  </a:lnTo>
                  <a:lnTo>
                    <a:pt x="140" y="558"/>
                  </a:lnTo>
                  <a:lnTo>
                    <a:pt x="263" y="543"/>
                  </a:lnTo>
                  <a:lnTo>
                    <a:pt x="248" y="503"/>
                  </a:lnTo>
                  <a:lnTo>
                    <a:pt x="254" y="453"/>
                  </a:lnTo>
                  <a:lnTo>
                    <a:pt x="248" y="390"/>
                  </a:lnTo>
                  <a:lnTo>
                    <a:pt x="241" y="334"/>
                  </a:lnTo>
                  <a:lnTo>
                    <a:pt x="259" y="249"/>
                  </a:lnTo>
                  <a:lnTo>
                    <a:pt x="263" y="181"/>
                  </a:lnTo>
                  <a:lnTo>
                    <a:pt x="309" y="139"/>
                  </a:lnTo>
                  <a:lnTo>
                    <a:pt x="309" y="120"/>
                  </a:lnTo>
                  <a:lnTo>
                    <a:pt x="294" y="99"/>
                  </a:lnTo>
                  <a:lnTo>
                    <a:pt x="294" y="68"/>
                  </a:lnTo>
                  <a:lnTo>
                    <a:pt x="294" y="23"/>
                  </a:lnTo>
                  <a:lnTo>
                    <a:pt x="276" y="0"/>
                  </a:lnTo>
                  <a:lnTo>
                    <a:pt x="237" y="16"/>
                  </a:lnTo>
                  <a:lnTo>
                    <a:pt x="197" y="25"/>
                  </a:lnTo>
                  <a:lnTo>
                    <a:pt x="120" y="41"/>
                  </a:lnTo>
                  <a:lnTo>
                    <a:pt x="83" y="46"/>
                  </a:lnTo>
                  <a:lnTo>
                    <a:pt x="30" y="68"/>
                  </a:lnTo>
                  <a:lnTo>
                    <a:pt x="0" y="68"/>
                  </a:lnTo>
                  <a:lnTo>
                    <a:pt x="0" y="99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C972C9F-2BFB-AE7F-74D3-56ACE27F75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901730" y="1718737"/>
              <a:ext cx="245155" cy="560485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76" y="7"/>
                </a:cxn>
                <a:cxn ang="0">
                  <a:pos x="51" y="7"/>
                </a:cxn>
                <a:cxn ang="0">
                  <a:pos x="51" y="34"/>
                </a:cxn>
                <a:cxn ang="0">
                  <a:pos x="46" y="54"/>
                </a:cxn>
                <a:cxn ang="0">
                  <a:pos x="35" y="70"/>
                </a:cxn>
                <a:cxn ang="0">
                  <a:pos x="53" y="93"/>
                </a:cxn>
                <a:cxn ang="0">
                  <a:pos x="53" y="138"/>
                </a:cxn>
                <a:cxn ang="0">
                  <a:pos x="53" y="169"/>
                </a:cxn>
                <a:cxn ang="0">
                  <a:pos x="68" y="190"/>
                </a:cxn>
                <a:cxn ang="0">
                  <a:pos x="68" y="209"/>
                </a:cxn>
                <a:cxn ang="0">
                  <a:pos x="22" y="251"/>
                </a:cxn>
                <a:cxn ang="0">
                  <a:pos x="18" y="319"/>
                </a:cxn>
                <a:cxn ang="0">
                  <a:pos x="0" y="404"/>
                </a:cxn>
                <a:cxn ang="0">
                  <a:pos x="7" y="460"/>
                </a:cxn>
                <a:cxn ang="0">
                  <a:pos x="13" y="523"/>
                </a:cxn>
                <a:cxn ang="0">
                  <a:pos x="7" y="573"/>
                </a:cxn>
                <a:cxn ang="0">
                  <a:pos x="22" y="613"/>
                </a:cxn>
                <a:cxn ang="0">
                  <a:pos x="221" y="565"/>
                </a:cxn>
                <a:cxn ang="0">
                  <a:pos x="232" y="530"/>
                </a:cxn>
                <a:cxn ang="0">
                  <a:pos x="271" y="517"/>
                </a:cxn>
                <a:cxn ang="0">
                  <a:pos x="266" y="505"/>
                </a:cxn>
                <a:cxn ang="0">
                  <a:pos x="275" y="456"/>
                </a:cxn>
                <a:cxn ang="0">
                  <a:pos x="275" y="456"/>
                </a:cxn>
                <a:cxn ang="0">
                  <a:pos x="232" y="412"/>
                </a:cxn>
                <a:cxn ang="0">
                  <a:pos x="100" y="0"/>
                </a:cxn>
              </a:cxnLst>
              <a:rect l="0" t="0" r="r" b="b"/>
              <a:pathLst>
                <a:path w="275" h="613">
                  <a:moveTo>
                    <a:pt x="100" y="0"/>
                  </a:moveTo>
                  <a:lnTo>
                    <a:pt x="76" y="7"/>
                  </a:lnTo>
                  <a:lnTo>
                    <a:pt x="51" y="7"/>
                  </a:lnTo>
                  <a:lnTo>
                    <a:pt x="51" y="34"/>
                  </a:lnTo>
                  <a:lnTo>
                    <a:pt x="46" y="54"/>
                  </a:lnTo>
                  <a:lnTo>
                    <a:pt x="35" y="70"/>
                  </a:lnTo>
                  <a:lnTo>
                    <a:pt x="53" y="93"/>
                  </a:lnTo>
                  <a:lnTo>
                    <a:pt x="53" y="138"/>
                  </a:lnTo>
                  <a:lnTo>
                    <a:pt x="53" y="169"/>
                  </a:lnTo>
                  <a:lnTo>
                    <a:pt x="68" y="190"/>
                  </a:lnTo>
                  <a:lnTo>
                    <a:pt x="68" y="209"/>
                  </a:lnTo>
                  <a:lnTo>
                    <a:pt x="22" y="251"/>
                  </a:lnTo>
                  <a:lnTo>
                    <a:pt x="18" y="319"/>
                  </a:lnTo>
                  <a:lnTo>
                    <a:pt x="0" y="404"/>
                  </a:lnTo>
                  <a:lnTo>
                    <a:pt x="7" y="460"/>
                  </a:lnTo>
                  <a:lnTo>
                    <a:pt x="13" y="523"/>
                  </a:lnTo>
                  <a:lnTo>
                    <a:pt x="7" y="573"/>
                  </a:lnTo>
                  <a:lnTo>
                    <a:pt x="22" y="613"/>
                  </a:lnTo>
                  <a:lnTo>
                    <a:pt x="221" y="565"/>
                  </a:lnTo>
                  <a:lnTo>
                    <a:pt x="232" y="530"/>
                  </a:lnTo>
                  <a:lnTo>
                    <a:pt x="271" y="517"/>
                  </a:lnTo>
                  <a:lnTo>
                    <a:pt x="266" y="505"/>
                  </a:lnTo>
                  <a:lnTo>
                    <a:pt x="275" y="456"/>
                  </a:lnTo>
                  <a:lnTo>
                    <a:pt x="275" y="456"/>
                  </a:lnTo>
                  <a:lnTo>
                    <a:pt x="232" y="412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A77ACD87-89C1-488C-FED3-1D7BE38A5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7983" y="2378134"/>
              <a:ext cx="118537" cy="151111"/>
            </a:xfrm>
            <a:custGeom>
              <a:avLst/>
              <a:gdLst/>
              <a:ahLst/>
              <a:cxnLst>
                <a:cxn ang="0">
                  <a:pos x="122" y="76"/>
                </a:cxn>
                <a:cxn ang="0">
                  <a:pos x="117" y="69"/>
                </a:cxn>
                <a:cxn ang="0">
                  <a:pos x="109" y="62"/>
                </a:cxn>
                <a:cxn ang="0">
                  <a:pos x="95" y="55"/>
                </a:cxn>
                <a:cxn ang="0">
                  <a:pos x="89" y="51"/>
                </a:cxn>
                <a:cxn ang="0">
                  <a:pos x="82" y="37"/>
                </a:cxn>
                <a:cxn ang="0">
                  <a:pos x="68" y="22"/>
                </a:cxn>
                <a:cxn ang="0">
                  <a:pos x="54" y="0"/>
                </a:cxn>
                <a:cxn ang="0">
                  <a:pos x="0" y="22"/>
                </a:cxn>
                <a:cxn ang="0">
                  <a:pos x="32" y="167"/>
                </a:cxn>
                <a:cxn ang="0">
                  <a:pos x="43" y="157"/>
                </a:cxn>
                <a:cxn ang="0">
                  <a:pos x="52" y="151"/>
                </a:cxn>
                <a:cxn ang="0">
                  <a:pos x="71" y="140"/>
                </a:cxn>
                <a:cxn ang="0">
                  <a:pos x="71" y="126"/>
                </a:cxn>
                <a:cxn ang="0">
                  <a:pos x="71" y="119"/>
                </a:cxn>
                <a:cxn ang="0">
                  <a:pos x="71" y="104"/>
                </a:cxn>
                <a:cxn ang="0">
                  <a:pos x="71" y="92"/>
                </a:cxn>
                <a:cxn ang="0">
                  <a:pos x="71" y="79"/>
                </a:cxn>
                <a:cxn ang="0">
                  <a:pos x="71" y="74"/>
                </a:cxn>
                <a:cxn ang="0">
                  <a:pos x="78" y="69"/>
                </a:cxn>
                <a:cxn ang="0">
                  <a:pos x="86" y="69"/>
                </a:cxn>
                <a:cxn ang="0">
                  <a:pos x="99" y="74"/>
                </a:cxn>
                <a:cxn ang="0">
                  <a:pos x="103" y="83"/>
                </a:cxn>
                <a:cxn ang="0">
                  <a:pos x="110" y="105"/>
                </a:cxn>
                <a:cxn ang="0">
                  <a:pos x="110" y="110"/>
                </a:cxn>
                <a:cxn ang="0">
                  <a:pos x="120" y="118"/>
                </a:cxn>
                <a:cxn ang="0">
                  <a:pos x="127" y="110"/>
                </a:cxn>
                <a:cxn ang="0">
                  <a:pos x="129" y="105"/>
                </a:cxn>
                <a:cxn ang="0">
                  <a:pos x="131" y="101"/>
                </a:cxn>
                <a:cxn ang="0">
                  <a:pos x="122" y="76"/>
                </a:cxn>
              </a:cxnLst>
              <a:rect l="0" t="0" r="r" b="b"/>
              <a:pathLst>
                <a:path w="131" h="167">
                  <a:moveTo>
                    <a:pt x="122" y="76"/>
                  </a:moveTo>
                  <a:lnTo>
                    <a:pt x="117" y="69"/>
                  </a:lnTo>
                  <a:lnTo>
                    <a:pt x="109" y="62"/>
                  </a:lnTo>
                  <a:lnTo>
                    <a:pt x="95" y="55"/>
                  </a:lnTo>
                  <a:lnTo>
                    <a:pt x="89" y="51"/>
                  </a:lnTo>
                  <a:lnTo>
                    <a:pt x="82" y="37"/>
                  </a:lnTo>
                  <a:lnTo>
                    <a:pt x="68" y="22"/>
                  </a:lnTo>
                  <a:lnTo>
                    <a:pt x="54" y="0"/>
                  </a:lnTo>
                  <a:lnTo>
                    <a:pt x="0" y="22"/>
                  </a:lnTo>
                  <a:lnTo>
                    <a:pt x="32" y="167"/>
                  </a:lnTo>
                  <a:lnTo>
                    <a:pt x="43" y="157"/>
                  </a:lnTo>
                  <a:lnTo>
                    <a:pt x="52" y="151"/>
                  </a:lnTo>
                  <a:lnTo>
                    <a:pt x="71" y="140"/>
                  </a:lnTo>
                  <a:lnTo>
                    <a:pt x="71" y="126"/>
                  </a:lnTo>
                  <a:lnTo>
                    <a:pt x="71" y="119"/>
                  </a:lnTo>
                  <a:lnTo>
                    <a:pt x="71" y="104"/>
                  </a:lnTo>
                  <a:lnTo>
                    <a:pt x="71" y="92"/>
                  </a:lnTo>
                  <a:lnTo>
                    <a:pt x="71" y="79"/>
                  </a:lnTo>
                  <a:lnTo>
                    <a:pt x="71" y="74"/>
                  </a:lnTo>
                  <a:lnTo>
                    <a:pt x="78" y="69"/>
                  </a:lnTo>
                  <a:lnTo>
                    <a:pt x="86" y="69"/>
                  </a:lnTo>
                  <a:lnTo>
                    <a:pt x="99" y="74"/>
                  </a:lnTo>
                  <a:lnTo>
                    <a:pt x="103" y="83"/>
                  </a:lnTo>
                  <a:lnTo>
                    <a:pt x="110" y="105"/>
                  </a:lnTo>
                  <a:lnTo>
                    <a:pt x="110" y="110"/>
                  </a:lnTo>
                  <a:lnTo>
                    <a:pt x="120" y="118"/>
                  </a:lnTo>
                  <a:lnTo>
                    <a:pt x="127" y="110"/>
                  </a:lnTo>
                  <a:lnTo>
                    <a:pt x="129" y="105"/>
                  </a:lnTo>
                  <a:lnTo>
                    <a:pt x="131" y="101"/>
                  </a:lnTo>
                  <a:lnTo>
                    <a:pt x="122" y="76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46B32093-8F50-3BDF-F8D2-3B177CD15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1527" y="3647473"/>
              <a:ext cx="1360480" cy="612687"/>
            </a:xfrm>
            <a:custGeom>
              <a:avLst/>
              <a:gdLst/>
              <a:ahLst/>
              <a:cxnLst>
                <a:cxn ang="0">
                  <a:pos x="1485" y="130"/>
                </a:cxn>
                <a:cxn ang="0">
                  <a:pos x="1465" y="176"/>
                </a:cxn>
                <a:cxn ang="0">
                  <a:pos x="1443" y="148"/>
                </a:cxn>
                <a:cxn ang="0">
                  <a:pos x="1393" y="140"/>
                </a:cxn>
                <a:cxn ang="0">
                  <a:pos x="1340" y="162"/>
                </a:cxn>
                <a:cxn ang="0">
                  <a:pos x="1324" y="149"/>
                </a:cxn>
                <a:cxn ang="0">
                  <a:pos x="1311" y="117"/>
                </a:cxn>
                <a:cxn ang="0">
                  <a:pos x="1307" y="83"/>
                </a:cxn>
                <a:cxn ang="0">
                  <a:pos x="1321" y="94"/>
                </a:cxn>
                <a:cxn ang="0">
                  <a:pos x="1346" y="134"/>
                </a:cxn>
                <a:cxn ang="0">
                  <a:pos x="1372" y="117"/>
                </a:cxn>
                <a:cxn ang="0">
                  <a:pos x="1415" y="99"/>
                </a:cxn>
                <a:cxn ang="0">
                  <a:pos x="1428" y="81"/>
                </a:cxn>
                <a:cxn ang="0">
                  <a:pos x="1420" y="73"/>
                </a:cxn>
                <a:cxn ang="0">
                  <a:pos x="1413" y="56"/>
                </a:cxn>
                <a:cxn ang="0">
                  <a:pos x="1451" y="52"/>
                </a:cxn>
                <a:cxn ang="0">
                  <a:pos x="1420" y="0"/>
                </a:cxn>
                <a:cxn ang="0">
                  <a:pos x="437" y="163"/>
                </a:cxn>
                <a:cxn ang="0">
                  <a:pos x="413" y="226"/>
                </a:cxn>
                <a:cxn ang="0">
                  <a:pos x="344" y="278"/>
                </a:cxn>
                <a:cxn ang="0">
                  <a:pos x="284" y="305"/>
                </a:cxn>
                <a:cxn ang="0">
                  <a:pos x="244" y="352"/>
                </a:cxn>
                <a:cxn ang="0">
                  <a:pos x="50" y="480"/>
                </a:cxn>
                <a:cxn ang="0">
                  <a:pos x="22" y="510"/>
                </a:cxn>
                <a:cxn ang="0">
                  <a:pos x="0" y="570"/>
                </a:cxn>
                <a:cxn ang="0">
                  <a:pos x="259" y="549"/>
                </a:cxn>
                <a:cxn ang="0">
                  <a:pos x="419" y="484"/>
                </a:cxn>
                <a:cxn ang="0">
                  <a:pos x="516" y="484"/>
                </a:cxn>
                <a:cxn ang="0">
                  <a:pos x="610" y="470"/>
                </a:cxn>
                <a:cxn ang="0">
                  <a:pos x="844" y="492"/>
                </a:cxn>
                <a:cxn ang="0">
                  <a:pos x="1141" y="650"/>
                </a:cxn>
                <a:cxn ang="0">
                  <a:pos x="1204" y="620"/>
                </a:cxn>
                <a:cxn ang="0">
                  <a:pos x="1243" y="517"/>
                </a:cxn>
                <a:cxn ang="0">
                  <a:pos x="1254" y="478"/>
                </a:cxn>
                <a:cxn ang="0">
                  <a:pos x="1256" y="458"/>
                </a:cxn>
                <a:cxn ang="0">
                  <a:pos x="1268" y="455"/>
                </a:cxn>
                <a:cxn ang="0">
                  <a:pos x="1307" y="459"/>
                </a:cxn>
                <a:cxn ang="0">
                  <a:pos x="1313" y="434"/>
                </a:cxn>
                <a:cxn ang="0">
                  <a:pos x="1350" y="431"/>
                </a:cxn>
                <a:cxn ang="0">
                  <a:pos x="1388" y="415"/>
                </a:cxn>
                <a:cxn ang="0">
                  <a:pos x="1418" y="416"/>
                </a:cxn>
                <a:cxn ang="0">
                  <a:pos x="1438" y="365"/>
                </a:cxn>
                <a:cxn ang="0">
                  <a:pos x="1440" y="351"/>
                </a:cxn>
                <a:cxn ang="0">
                  <a:pos x="1433" y="346"/>
                </a:cxn>
                <a:cxn ang="0">
                  <a:pos x="1414" y="353"/>
                </a:cxn>
                <a:cxn ang="0">
                  <a:pos x="1388" y="370"/>
                </a:cxn>
                <a:cxn ang="0">
                  <a:pos x="1317" y="376"/>
                </a:cxn>
                <a:cxn ang="0">
                  <a:pos x="1318" y="353"/>
                </a:cxn>
                <a:cxn ang="0">
                  <a:pos x="1363" y="359"/>
                </a:cxn>
                <a:cxn ang="0">
                  <a:pos x="1374" y="331"/>
                </a:cxn>
                <a:cxn ang="0">
                  <a:pos x="1389" y="306"/>
                </a:cxn>
                <a:cxn ang="0">
                  <a:pos x="1346" y="284"/>
                </a:cxn>
                <a:cxn ang="0">
                  <a:pos x="1302" y="262"/>
                </a:cxn>
                <a:cxn ang="0">
                  <a:pos x="1368" y="273"/>
                </a:cxn>
                <a:cxn ang="0">
                  <a:pos x="1360" y="251"/>
                </a:cxn>
                <a:cxn ang="0">
                  <a:pos x="1382" y="238"/>
                </a:cxn>
                <a:cxn ang="0">
                  <a:pos x="1407" y="267"/>
                </a:cxn>
                <a:cxn ang="0">
                  <a:pos x="1443" y="270"/>
                </a:cxn>
                <a:cxn ang="0">
                  <a:pos x="1471" y="245"/>
                </a:cxn>
                <a:cxn ang="0">
                  <a:pos x="1482" y="212"/>
                </a:cxn>
                <a:cxn ang="0">
                  <a:pos x="1501" y="204"/>
                </a:cxn>
                <a:cxn ang="0">
                  <a:pos x="1515" y="170"/>
                </a:cxn>
              </a:cxnLst>
              <a:rect l="0" t="0" r="r" b="b"/>
              <a:pathLst>
                <a:path w="1515" h="670">
                  <a:moveTo>
                    <a:pt x="1507" y="155"/>
                  </a:moveTo>
                  <a:lnTo>
                    <a:pt x="1499" y="144"/>
                  </a:lnTo>
                  <a:lnTo>
                    <a:pt x="1485" y="130"/>
                  </a:lnTo>
                  <a:lnTo>
                    <a:pt x="1475" y="130"/>
                  </a:lnTo>
                  <a:lnTo>
                    <a:pt x="1467" y="136"/>
                  </a:lnTo>
                  <a:lnTo>
                    <a:pt x="1465" y="176"/>
                  </a:lnTo>
                  <a:lnTo>
                    <a:pt x="1463" y="184"/>
                  </a:lnTo>
                  <a:lnTo>
                    <a:pt x="1451" y="174"/>
                  </a:lnTo>
                  <a:lnTo>
                    <a:pt x="1443" y="148"/>
                  </a:lnTo>
                  <a:lnTo>
                    <a:pt x="1438" y="130"/>
                  </a:lnTo>
                  <a:lnTo>
                    <a:pt x="1421" y="126"/>
                  </a:lnTo>
                  <a:lnTo>
                    <a:pt x="1393" y="140"/>
                  </a:lnTo>
                  <a:lnTo>
                    <a:pt x="1385" y="140"/>
                  </a:lnTo>
                  <a:lnTo>
                    <a:pt x="1358" y="147"/>
                  </a:lnTo>
                  <a:lnTo>
                    <a:pt x="1340" y="162"/>
                  </a:lnTo>
                  <a:lnTo>
                    <a:pt x="1327" y="179"/>
                  </a:lnTo>
                  <a:lnTo>
                    <a:pt x="1324" y="170"/>
                  </a:lnTo>
                  <a:lnTo>
                    <a:pt x="1324" y="149"/>
                  </a:lnTo>
                  <a:lnTo>
                    <a:pt x="1327" y="140"/>
                  </a:lnTo>
                  <a:lnTo>
                    <a:pt x="1315" y="126"/>
                  </a:lnTo>
                  <a:lnTo>
                    <a:pt x="1311" y="117"/>
                  </a:lnTo>
                  <a:lnTo>
                    <a:pt x="1307" y="104"/>
                  </a:lnTo>
                  <a:lnTo>
                    <a:pt x="1307" y="93"/>
                  </a:lnTo>
                  <a:lnTo>
                    <a:pt x="1307" y="83"/>
                  </a:lnTo>
                  <a:lnTo>
                    <a:pt x="1313" y="74"/>
                  </a:lnTo>
                  <a:lnTo>
                    <a:pt x="1317" y="74"/>
                  </a:lnTo>
                  <a:lnTo>
                    <a:pt x="1321" y="94"/>
                  </a:lnTo>
                  <a:lnTo>
                    <a:pt x="1327" y="119"/>
                  </a:lnTo>
                  <a:lnTo>
                    <a:pt x="1335" y="142"/>
                  </a:lnTo>
                  <a:lnTo>
                    <a:pt x="1346" y="134"/>
                  </a:lnTo>
                  <a:lnTo>
                    <a:pt x="1354" y="130"/>
                  </a:lnTo>
                  <a:lnTo>
                    <a:pt x="1367" y="122"/>
                  </a:lnTo>
                  <a:lnTo>
                    <a:pt x="1372" y="117"/>
                  </a:lnTo>
                  <a:lnTo>
                    <a:pt x="1390" y="109"/>
                  </a:lnTo>
                  <a:lnTo>
                    <a:pt x="1395" y="99"/>
                  </a:lnTo>
                  <a:lnTo>
                    <a:pt x="1415" y="99"/>
                  </a:lnTo>
                  <a:lnTo>
                    <a:pt x="1421" y="88"/>
                  </a:lnTo>
                  <a:lnTo>
                    <a:pt x="1428" y="81"/>
                  </a:lnTo>
                  <a:lnTo>
                    <a:pt x="1428" y="81"/>
                  </a:lnTo>
                  <a:lnTo>
                    <a:pt x="1421" y="74"/>
                  </a:lnTo>
                  <a:lnTo>
                    <a:pt x="1421" y="74"/>
                  </a:lnTo>
                  <a:lnTo>
                    <a:pt x="1420" y="73"/>
                  </a:lnTo>
                  <a:lnTo>
                    <a:pt x="1407" y="62"/>
                  </a:lnTo>
                  <a:lnTo>
                    <a:pt x="1407" y="56"/>
                  </a:lnTo>
                  <a:lnTo>
                    <a:pt x="1413" y="56"/>
                  </a:lnTo>
                  <a:lnTo>
                    <a:pt x="1436" y="65"/>
                  </a:lnTo>
                  <a:lnTo>
                    <a:pt x="1449" y="62"/>
                  </a:lnTo>
                  <a:lnTo>
                    <a:pt x="1451" y="52"/>
                  </a:lnTo>
                  <a:lnTo>
                    <a:pt x="1438" y="31"/>
                  </a:lnTo>
                  <a:lnTo>
                    <a:pt x="1431" y="18"/>
                  </a:lnTo>
                  <a:lnTo>
                    <a:pt x="1420" y="0"/>
                  </a:lnTo>
                  <a:lnTo>
                    <a:pt x="1014" y="81"/>
                  </a:lnTo>
                  <a:lnTo>
                    <a:pt x="722" y="127"/>
                  </a:lnTo>
                  <a:lnTo>
                    <a:pt x="437" y="163"/>
                  </a:lnTo>
                  <a:lnTo>
                    <a:pt x="437" y="219"/>
                  </a:lnTo>
                  <a:lnTo>
                    <a:pt x="430" y="216"/>
                  </a:lnTo>
                  <a:lnTo>
                    <a:pt x="413" y="226"/>
                  </a:lnTo>
                  <a:lnTo>
                    <a:pt x="398" y="249"/>
                  </a:lnTo>
                  <a:lnTo>
                    <a:pt x="395" y="269"/>
                  </a:lnTo>
                  <a:lnTo>
                    <a:pt x="344" y="278"/>
                  </a:lnTo>
                  <a:lnTo>
                    <a:pt x="319" y="306"/>
                  </a:lnTo>
                  <a:lnTo>
                    <a:pt x="298" y="326"/>
                  </a:lnTo>
                  <a:lnTo>
                    <a:pt x="284" y="305"/>
                  </a:lnTo>
                  <a:lnTo>
                    <a:pt x="272" y="306"/>
                  </a:lnTo>
                  <a:lnTo>
                    <a:pt x="254" y="335"/>
                  </a:lnTo>
                  <a:lnTo>
                    <a:pt x="244" y="352"/>
                  </a:lnTo>
                  <a:lnTo>
                    <a:pt x="221" y="366"/>
                  </a:lnTo>
                  <a:lnTo>
                    <a:pt x="64" y="460"/>
                  </a:lnTo>
                  <a:lnTo>
                    <a:pt x="50" y="480"/>
                  </a:lnTo>
                  <a:lnTo>
                    <a:pt x="53" y="496"/>
                  </a:lnTo>
                  <a:lnTo>
                    <a:pt x="37" y="510"/>
                  </a:lnTo>
                  <a:lnTo>
                    <a:pt x="22" y="510"/>
                  </a:lnTo>
                  <a:lnTo>
                    <a:pt x="3" y="530"/>
                  </a:lnTo>
                  <a:lnTo>
                    <a:pt x="1" y="542"/>
                  </a:lnTo>
                  <a:lnTo>
                    <a:pt x="0" y="570"/>
                  </a:lnTo>
                  <a:lnTo>
                    <a:pt x="0" y="574"/>
                  </a:lnTo>
                  <a:lnTo>
                    <a:pt x="0" y="577"/>
                  </a:lnTo>
                  <a:lnTo>
                    <a:pt x="259" y="549"/>
                  </a:lnTo>
                  <a:lnTo>
                    <a:pt x="336" y="489"/>
                  </a:lnTo>
                  <a:lnTo>
                    <a:pt x="383" y="484"/>
                  </a:lnTo>
                  <a:lnTo>
                    <a:pt x="419" y="484"/>
                  </a:lnTo>
                  <a:lnTo>
                    <a:pt x="472" y="492"/>
                  </a:lnTo>
                  <a:lnTo>
                    <a:pt x="499" y="489"/>
                  </a:lnTo>
                  <a:lnTo>
                    <a:pt x="516" y="484"/>
                  </a:lnTo>
                  <a:lnTo>
                    <a:pt x="538" y="470"/>
                  </a:lnTo>
                  <a:lnTo>
                    <a:pt x="572" y="464"/>
                  </a:lnTo>
                  <a:lnTo>
                    <a:pt x="610" y="470"/>
                  </a:lnTo>
                  <a:lnTo>
                    <a:pt x="638" y="484"/>
                  </a:lnTo>
                  <a:lnTo>
                    <a:pt x="660" y="528"/>
                  </a:lnTo>
                  <a:lnTo>
                    <a:pt x="844" y="492"/>
                  </a:lnTo>
                  <a:lnTo>
                    <a:pt x="1086" y="670"/>
                  </a:lnTo>
                  <a:lnTo>
                    <a:pt x="1130" y="652"/>
                  </a:lnTo>
                  <a:lnTo>
                    <a:pt x="1141" y="650"/>
                  </a:lnTo>
                  <a:lnTo>
                    <a:pt x="1179" y="645"/>
                  </a:lnTo>
                  <a:lnTo>
                    <a:pt x="1189" y="632"/>
                  </a:lnTo>
                  <a:lnTo>
                    <a:pt x="1204" y="620"/>
                  </a:lnTo>
                  <a:lnTo>
                    <a:pt x="1210" y="576"/>
                  </a:lnTo>
                  <a:lnTo>
                    <a:pt x="1221" y="545"/>
                  </a:lnTo>
                  <a:lnTo>
                    <a:pt x="1243" y="517"/>
                  </a:lnTo>
                  <a:lnTo>
                    <a:pt x="1260" y="501"/>
                  </a:lnTo>
                  <a:lnTo>
                    <a:pt x="1260" y="491"/>
                  </a:lnTo>
                  <a:lnTo>
                    <a:pt x="1254" y="478"/>
                  </a:lnTo>
                  <a:lnTo>
                    <a:pt x="1252" y="471"/>
                  </a:lnTo>
                  <a:lnTo>
                    <a:pt x="1256" y="464"/>
                  </a:lnTo>
                  <a:lnTo>
                    <a:pt x="1256" y="458"/>
                  </a:lnTo>
                  <a:lnTo>
                    <a:pt x="1260" y="451"/>
                  </a:lnTo>
                  <a:lnTo>
                    <a:pt x="1264" y="451"/>
                  </a:lnTo>
                  <a:lnTo>
                    <a:pt x="1268" y="455"/>
                  </a:lnTo>
                  <a:lnTo>
                    <a:pt x="1274" y="476"/>
                  </a:lnTo>
                  <a:lnTo>
                    <a:pt x="1293" y="467"/>
                  </a:lnTo>
                  <a:lnTo>
                    <a:pt x="1307" y="459"/>
                  </a:lnTo>
                  <a:lnTo>
                    <a:pt x="1307" y="451"/>
                  </a:lnTo>
                  <a:lnTo>
                    <a:pt x="1307" y="441"/>
                  </a:lnTo>
                  <a:lnTo>
                    <a:pt x="1313" y="434"/>
                  </a:lnTo>
                  <a:lnTo>
                    <a:pt x="1317" y="431"/>
                  </a:lnTo>
                  <a:lnTo>
                    <a:pt x="1324" y="439"/>
                  </a:lnTo>
                  <a:lnTo>
                    <a:pt x="1350" y="431"/>
                  </a:lnTo>
                  <a:lnTo>
                    <a:pt x="1367" y="421"/>
                  </a:lnTo>
                  <a:lnTo>
                    <a:pt x="1374" y="421"/>
                  </a:lnTo>
                  <a:lnTo>
                    <a:pt x="1388" y="415"/>
                  </a:lnTo>
                  <a:lnTo>
                    <a:pt x="1399" y="408"/>
                  </a:lnTo>
                  <a:lnTo>
                    <a:pt x="1399" y="403"/>
                  </a:lnTo>
                  <a:lnTo>
                    <a:pt x="1418" y="416"/>
                  </a:lnTo>
                  <a:lnTo>
                    <a:pt x="1426" y="398"/>
                  </a:lnTo>
                  <a:lnTo>
                    <a:pt x="1432" y="376"/>
                  </a:lnTo>
                  <a:lnTo>
                    <a:pt x="1438" y="365"/>
                  </a:lnTo>
                  <a:lnTo>
                    <a:pt x="1443" y="356"/>
                  </a:lnTo>
                  <a:lnTo>
                    <a:pt x="1443" y="356"/>
                  </a:lnTo>
                  <a:lnTo>
                    <a:pt x="1440" y="351"/>
                  </a:lnTo>
                  <a:lnTo>
                    <a:pt x="1436" y="348"/>
                  </a:lnTo>
                  <a:lnTo>
                    <a:pt x="1435" y="346"/>
                  </a:lnTo>
                  <a:lnTo>
                    <a:pt x="1433" y="346"/>
                  </a:lnTo>
                  <a:lnTo>
                    <a:pt x="1433" y="346"/>
                  </a:lnTo>
                  <a:lnTo>
                    <a:pt x="1422" y="351"/>
                  </a:lnTo>
                  <a:lnTo>
                    <a:pt x="1414" y="353"/>
                  </a:lnTo>
                  <a:lnTo>
                    <a:pt x="1410" y="360"/>
                  </a:lnTo>
                  <a:lnTo>
                    <a:pt x="1399" y="365"/>
                  </a:lnTo>
                  <a:lnTo>
                    <a:pt x="1388" y="370"/>
                  </a:lnTo>
                  <a:lnTo>
                    <a:pt x="1368" y="387"/>
                  </a:lnTo>
                  <a:lnTo>
                    <a:pt x="1354" y="387"/>
                  </a:lnTo>
                  <a:lnTo>
                    <a:pt x="1317" y="376"/>
                  </a:lnTo>
                  <a:lnTo>
                    <a:pt x="1313" y="367"/>
                  </a:lnTo>
                  <a:lnTo>
                    <a:pt x="1314" y="356"/>
                  </a:lnTo>
                  <a:lnTo>
                    <a:pt x="1318" y="353"/>
                  </a:lnTo>
                  <a:lnTo>
                    <a:pt x="1329" y="355"/>
                  </a:lnTo>
                  <a:lnTo>
                    <a:pt x="1339" y="356"/>
                  </a:lnTo>
                  <a:lnTo>
                    <a:pt x="1363" y="359"/>
                  </a:lnTo>
                  <a:lnTo>
                    <a:pt x="1374" y="351"/>
                  </a:lnTo>
                  <a:lnTo>
                    <a:pt x="1378" y="340"/>
                  </a:lnTo>
                  <a:lnTo>
                    <a:pt x="1374" y="331"/>
                  </a:lnTo>
                  <a:lnTo>
                    <a:pt x="1375" y="316"/>
                  </a:lnTo>
                  <a:lnTo>
                    <a:pt x="1379" y="316"/>
                  </a:lnTo>
                  <a:lnTo>
                    <a:pt x="1389" y="306"/>
                  </a:lnTo>
                  <a:lnTo>
                    <a:pt x="1388" y="295"/>
                  </a:lnTo>
                  <a:lnTo>
                    <a:pt x="1374" y="295"/>
                  </a:lnTo>
                  <a:lnTo>
                    <a:pt x="1346" y="284"/>
                  </a:lnTo>
                  <a:lnTo>
                    <a:pt x="1314" y="277"/>
                  </a:lnTo>
                  <a:lnTo>
                    <a:pt x="1302" y="270"/>
                  </a:lnTo>
                  <a:lnTo>
                    <a:pt x="1302" y="262"/>
                  </a:lnTo>
                  <a:lnTo>
                    <a:pt x="1321" y="262"/>
                  </a:lnTo>
                  <a:lnTo>
                    <a:pt x="1346" y="262"/>
                  </a:lnTo>
                  <a:lnTo>
                    <a:pt x="1368" y="273"/>
                  </a:lnTo>
                  <a:lnTo>
                    <a:pt x="1374" y="266"/>
                  </a:lnTo>
                  <a:lnTo>
                    <a:pt x="1367" y="256"/>
                  </a:lnTo>
                  <a:lnTo>
                    <a:pt x="1360" y="251"/>
                  </a:lnTo>
                  <a:lnTo>
                    <a:pt x="1357" y="242"/>
                  </a:lnTo>
                  <a:lnTo>
                    <a:pt x="1368" y="238"/>
                  </a:lnTo>
                  <a:lnTo>
                    <a:pt x="1382" y="238"/>
                  </a:lnTo>
                  <a:lnTo>
                    <a:pt x="1386" y="259"/>
                  </a:lnTo>
                  <a:lnTo>
                    <a:pt x="1395" y="267"/>
                  </a:lnTo>
                  <a:lnTo>
                    <a:pt x="1407" y="267"/>
                  </a:lnTo>
                  <a:lnTo>
                    <a:pt x="1411" y="262"/>
                  </a:lnTo>
                  <a:lnTo>
                    <a:pt x="1422" y="267"/>
                  </a:lnTo>
                  <a:lnTo>
                    <a:pt x="1443" y="270"/>
                  </a:lnTo>
                  <a:lnTo>
                    <a:pt x="1467" y="270"/>
                  </a:lnTo>
                  <a:lnTo>
                    <a:pt x="1471" y="263"/>
                  </a:lnTo>
                  <a:lnTo>
                    <a:pt x="1471" y="245"/>
                  </a:lnTo>
                  <a:lnTo>
                    <a:pt x="1476" y="238"/>
                  </a:lnTo>
                  <a:lnTo>
                    <a:pt x="1482" y="220"/>
                  </a:lnTo>
                  <a:lnTo>
                    <a:pt x="1482" y="212"/>
                  </a:lnTo>
                  <a:lnTo>
                    <a:pt x="1486" y="195"/>
                  </a:lnTo>
                  <a:lnTo>
                    <a:pt x="1496" y="195"/>
                  </a:lnTo>
                  <a:lnTo>
                    <a:pt x="1501" y="204"/>
                  </a:lnTo>
                  <a:lnTo>
                    <a:pt x="1513" y="195"/>
                  </a:lnTo>
                  <a:lnTo>
                    <a:pt x="1513" y="179"/>
                  </a:lnTo>
                  <a:lnTo>
                    <a:pt x="1515" y="170"/>
                  </a:lnTo>
                  <a:lnTo>
                    <a:pt x="1507" y="155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B124DB1-4989-EF4A-3AB5-FB9BE2EBC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07317" y="2993572"/>
              <a:ext cx="708527" cy="524769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11" y="206"/>
                </a:cxn>
                <a:cxn ang="0">
                  <a:pos x="72" y="156"/>
                </a:cxn>
                <a:cxn ang="0">
                  <a:pos x="126" y="118"/>
                </a:cxn>
                <a:cxn ang="0">
                  <a:pos x="144" y="126"/>
                </a:cxn>
                <a:cxn ang="0">
                  <a:pos x="190" y="103"/>
                </a:cxn>
                <a:cxn ang="0">
                  <a:pos x="290" y="103"/>
                </a:cxn>
                <a:cxn ang="0">
                  <a:pos x="326" y="168"/>
                </a:cxn>
                <a:cxn ang="0">
                  <a:pos x="383" y="200"/>
                </a:cxn>
                <a:cxn ang="0">
                  <a:pos x="431" y="240"/>
                </a:cxn>
                <a:cxn ang="0">
                  <a:pos x="426" y="280"/>
                </a:cxn>
                <a:cxn ang="0">
                  <a:pos x="410" y="344"/>
                </a:cxn>
                <a:cxn ang="0">
                  <a:pos x="433" y="351"/>
                </a:cxn>
                <a:cxn ang="0">
                  <a:pos x="469" y="353"/>
                </a:cxn>
                <a:cxn ang="0">
                  <a:pos x="492" y="347"/>
                </a:cxn>
                <a:cxn ang="0">
                  <a:pos x="567" y="364"/>
                </a:cxn>
                <a:cxn ang="0">
                  <a:pos x="598" y="368"/>
                </a:cxn>
                <a:cxn ang="0">
                  <a:pos x="576" y="337"/>
                </a:cxn>
                <a:cxn ang="0">
                  <a:pos x="576" y="317"/>
                </a:cxn>
                <a:cxn ang="0">
                  <a:pos x="539" y="267"/>
                </a:cxn>
                <a:cxn ang="0">
                  <a:pos x="535" y="200"/>
                </a:cxn>
                <a:cxn ang="0">
                  <a:pos x="526" y="143"/>
                </a:cxn>
                <a:cxn ang="0">
                  <a:pos x="533" y="132"/>
                </a:cxn>
                <a:cxn ang="0">
                  <a:pos x="573" y="85"/>
                </a:cxn>
                <a:cxn ang="0">
                  <a:pos x="596" y="60"/>
                </a:cxn>
                <a:cxn ang="0">
                  <a:pos x="577" y="99"/>
                </a:cxn>
                <a:cxn ang="0">
                  <a:pos x="570" y="143"/>
                </a:cxn>
                <a:cxn ang="0">
                  <a:pos x="567" y="169"/>
                </a:cxn>
                <a:cxn ang="0">
                  <a:pos x="584" y="193"/>
                </a:cxn>
                <a:cxn ang="0">
                  <a:pos x="606" y="215"/>
                </a:cxn>
                <a:cxn ang="0">
                  <a:pos x="623" y="240"/>
                </a:cxn>
                <a:cxn ang="0">
                  <a:pos x="605" y="267"/>
                </a:cxn>
                <a:cxn ang="0">
                  <a:pos x="592" y="283"/>
                </a:cxn>
                <a:cxn ang="0">
                  <a:pos x="599" y="301"/>
                </a:cxn>
                <a:cxn ang="0">
                  <a:pos x="645" y="310"/>
                </a:cxn>
                <a:cxn ang="0">
                  <a:pos x="680" y="351"/>
                </a:cxn>
                <a:cxn ang="0">
                  <a:pos x="681" y="379"/>
                </a:cxn>
                <a:cxn ang="0">
                  <a:pos x="703" y="416"/>
                </a:cxn>
                <a:cxn ang="0">
                  <a:pos x="685" y="486"/>
                </a:cxn>
                <a:cxn ang="0">
                  <a:pos x="692" y="561"/>
                </a:cxn>
                <a:cxn ang="0">
                  <a:pos x="710" y="540"/>
                </a:cxn>
                <a:cxn ang="0">
                  <a:pos x="730" y="478"/>
                </a:cxn>
                <a:cxn ang="0">
                  <a:pos x="730" y="453"/>
                </a:cxn>
                <a:cxn ang="0">
                  <a:pos x="755" y="425"/>
                </a:cxn>
                <a:cxn ang="0">
                  <a:pos x="755" y="368"/>
                </a:cxn>
                <a:cxn ang="0">
                  <a:pos x="774" y="330"/>
                </a:cxn>
                <a:cxn ang="0">
                  <a:pos x="774" y="361"/>
                </a:cxn>
                <a:cxn ang="0">
                  <a:pos x="770" y="367"/>
                </a:cxn>
                <a:cxn ang="0">
                  <a:pos x="767" y="373"/>
                </a:cxn>
                <a:cxn ang="0">
                  <a:pos x="770" y="376"/>
                </a:cxn>
                <a:cxn ang="0">
                  <a:pos x="780" y="382"/>
                </a:cxn>
                <a:cxn ang="0">
                  <a:pos x="789" y="315"/>
                </a:cxn>
                <a:cxn ang="0">
                  <a:pos x="785" y="253"/>
                </a:cxn>
                <a:cxn ang="0">
                  <a:pos x="623" y="0"/>
                </a:cxn>
              </a:cxnLst>
              <a:rect l="0" t="0" r="r" b="b"/>
              <a:pathLst>
                <a:path w="789" h="572">
                  <a:moveTo>
                    <a:pt x="623" y="0"/>
                  </a:moveTo>
                  <a:lnTo>
                    <a:pt x="0" y="113"/>
                  </a:lnTo>
                  <a:lnTo>
                    <a:pt x="0" y="113"/>
                  </a:lnTo>
                  <a:lnTo>
                    <a:pt x="11" y="206"/>
                  </a:lnTo>
                  <a:lnTo>
                    <a:pt x="32" y="206"/>
                  </a:lnTo>
                  <a:lnTo>
                    <a:pt x="72" y="156"/>
                  </a:lnTo>
                  <a:lnTo>
                    <a:pt x="100" y="153"/>
                  </a:lnTo>
                  <a:lnTo>
                    <a:pt x="126" y="118"/>
                  </a:lnTo>
                  <a:lnTo>
                    <a:pt x="137" y="118"/>
                  </a:lnTo>
                  <a:lnTo>
                    <a:pt x="144" y="126"/>
                  </a:lnTo>
                  <a:lnTo>
                    <a:pt x="172" y="104"/>
                  </a:lnTo>
                  <a:lnTo>
                    <a:pt x="190" y="103"/>
                  </a:lnTo>
                  <a:lnTo>
                    <a:pt x="226" y="86"/>
                  </a:lnTo>
                  <a:lnTo>
                    <a:pt x="290" y="103"/>
                  </a:lnTo>
                  <a:lnTo>
                    <a:pt x="312" y="132"/>
                  </a:lnTo>
                  <a:lnTo>
                    <a:pt x="326" y="168"/>
                  </a:lnTo>
                  <a:lnTo>
                    <a:pt x="326" y="168"/>
                  </a:lnTo>
                  <a:lnTo>
                    <a:pt x="383" y="200"/>
                  </a:lnTo>
                  <a:lnTo>
                    <a:pt x="408" y="224"/>
                  </a:lnTo>
                  <a:lnTo>
                    <a:pt x="431" y="240"/>
                  </a:lnTo>
                  <a:lnTo>
                    <a:pt x="437" y="260"/>
                  </a:lnTo>
                  <a:lnTo>
                    <a:pt x="426" y="280"/>
                  </a:lnTo>
                  <a:lnTo>
                    <a:pt x="406" y="285"/>
                  </a:lnTo>
                  <a:lnTo>
                    <a:pt x="410" y="344"/>
                  </a:lnTo>
                  <a:lnTo>
                    <a:pt x="422" y="353"/>
                  </a:lnTo>
                  <a:lnTo>
                    <a:pt x="433" y="351"/>
                  </a:lnTo>
                  <a:lnTo>
                    <a:pt x="451" y="347"/>
                  </a:lnTo>
                  <a:lnTo>
                    <a:pt x="469" y="353"/>
                  </a:lnTo>
                  <a:lnTo>
                    <a:pt x="473" y="354"/>
                  </a:lnTo>
                  <a:lnTo>
                    <a:pt x="492" y="347"/>
                  </a:lnTo>
                  <a:lnTo>
                    <a:pt x="553" y="355"/>
                  </a:lnTo>
                  <a:lnTo>
                    <a:pt x="567" y="364"/>
                  </a:lnTo>
                  <a:lnTo>
                    <a:pt x="582" y="372"/>
                  </a:lnTo>
                  <a:lnTo>
                    <a:pt x="598" y="368"/>
                  </a:lnTo>
                  <a:lnTo>
                    <a:pt x="588" y="350"/>
                  </a:lnTo>
                  <a:lnTo>
                    <a:pt x="576" y="337"/>
                  </a:lnTo>
                  <a:lnTo>
                    <a:pt x="576" y="322"/>
                  </a:lnTo>
                  <a:lnTo>
                    <a:pt x="576" y="317"/>
                  </a:lnTo>
                  <a:lnTo>
                    <a:pt x="545" y="280"/>
                  </a:lnTo>
                  <a:lnTo>
                    <a:pt x="539" y="267"/>
                  </a:lnTo>
                  <a:lnTo>
                    <a:pt x="539" y="233"/>
                  </a:lnTo>
                  <a:lnTo>
                    <a:pt x="535" y="200"/>
                  </a:lnTo>
                  <a:lnTo>
                    <a:pt x="538" y="167"/>
                  </a:lnTo>
                  <a:lnTo>
                    <a:pt x="526" y="143"/>
                  </a:lnTo>
                  <a:lnTo>
                    <a:pt x="514" y="132"/>
                  </a:lnTo>
                  <a:lnTo>
                    <a:pt x="533" y="132"/>
                  </a:lnTo>
                  <a:lnTo>
                    <a:pt x="546" y="104"/>
                  </a:lnTo>
                  <a:lnTo>
                    <a:pt x="573" y="85"/>
                  </a:lnTo>
                  <a:lnTo>
                    <a:pt x="587" y="58"/>
                  </a:lnTo>
                  <a:lnTo>
                    <a:pt x="596" y="60"/>
                  </a:lnTo>
                  <a:lnTo>
                    <a:pt x="594" y="92"/>
                  </a:lnTo>
                  <a:lnTo>
                    <a:pt x="577" y="99"/>
                  </a:lnTo>
                  <a:lnTo>
                    <a:pt x="570" y="126"/>
                  </a:lnTo>
                  <a:lnTo>
                    <a:pt x="570" y="143"/>
                  </a:lnTo>
                  <a:lnTo>
                    <a:pt x="591" y="143"/>
                  </a:lnTo>
                  <a:lnTo>
                    <a:pt x="567" y="169"/>
                  </a:lnTo>
                  <a:lnTo>
                    <a:pt x="557" y="183"/>
                  </a:lnTo>
                  <a:lnTo>
                    <a:pt x="584" y="193"/>
                  </a:lnTo>
                  <a:lnTo>
                    <a:pt x="592" y="194"/>
                  </a:lnTo>
                  <a:lnTo>
                    <a:pt x="606" y="215"/>
                  </a:lnTo>
                  <a:lnTo>
                    <a:pt x="602" y="221"/>
                  </a:lnTo>
                  <a:lnTo>
                    <a:pt x="623" y="240"/>
                  </a:lnTo>
                  <a:lnTo>
                    <a:pt x="623" y="249"/>
                  </a:lnTo>
                  <a:lnTo>
                    <a:pt x="605" y="267"/>
                  </a:lnTo>
                  <a:lnTo>
                    <a:pt x="588" y="267"/>
                  </a:lnTo>
                  <a:lnTo>
                    <a:pt x="592" y="283"/>
                  </a:lnTo>
                  <a:lnTo>
                    <a:pt x="588" y="293"/>
                  </a:lnTo>
                  <a:lnTo>
                    <a:pt x="599" y="301"/>
                  </a:lnTo>
                  <a:lnTo>
                    <a:pt x="617" y="310"/>
                  </a:lnTo>
                  <a:lnTo>
                    <a:pt x="645" y="310"/>
                  </a:lnTo>
                  <a:lnTo>
                    <a:pt x="666" y="322"/>
                  </a:lnTo>
                  <a:lnTo>
                    <a:pt x="680" y="351"/>
                  </a:lnTo>
                  <a:lnTo>
                    <a:pt x="688" y="371"/>
                  </a:lnTo>
                  <a:lnTo>
                    <a:pt x="681" y="379"/>
                  </a:lnTo>
                  <a:lnTo>
                    <a:pt x="698" y="392"/>
                  </a:lnTo>
                  <a:lnTo>
                    <a:pt x="703" y="416"/>
                  </a:lnTo>
                  <a:lnTo>
                    <a:pt x="693" y="455"/>
                  </a:lnTo>
                  <a:lnTo>
                    <a:pt x="685" y="486"/>
                  </a:lnTo>
                  <a:lnTo>
                    <a:pt x="685" y="529"/>
                  </a:lnTo>
                  <a:lnTo>
                    <a:pt x="692" y="561"/>
                  </a:lnTo>
                  <a:lnTo>
                    <a:pt x="703" y="572"/>
                  </a:lnTo>
                  <a:lnTo>
                    <a:pt x="710" y="540"/>
                  </a:lnTo>
                  <a:lnTo>
                    <a:pt x="716" y="491"/>
                  </a:lnTo>
                  <a:lnTo>
                    <a:pt x="730" y="478"/>
                  </a:lnTo>
                  <a:lnTo>
                    <a:pt x="730" y="460"/>
                  </a:lnTo>
                  <a:lnTo>
                    <a:pt x="730" y="453"/>
                  </a:lnTo>
                  <a:lnTo>
                    <a:pt x="743" y="443"/>
                  </a:lnTo>
                  <a:lnTo>
                    <a:pt x="755" y="425"/>
                  </a:lnTo>
                  <a:lnTo>
                    <a:pt x="755" y="385"/>
                  </a:lnTo>
                  <a:lnTo>
                    <a:pt x="755" y="368"/>
                  </a:lnTo>
                  <a:lnTo>
                    <a:pt x="755" y="347"/>
                  </a:lnTo>
                  <a:lnTo>
                    <a:pt x="774" y="330"/>
                  </a:lnTo>
                  <a:lnTo>
                    <a:pt x="780" y="343"/>
                  </a:lnTo>
                  <a:lnTo>
                    <a:pt x="774" y="361"/>
                  </a:lnTo>
                  <a:lnTo>
                    <a:pt x="774" y="361"/>
                  </a:lnTo>
                  <a:lnTo>
                    <a:pt x="770" y="367"/>
                  </a:lnTo>
                  <a:lnTo>
                    <a:pt x="767" y="371"/>
                  </a:lnTo>
                  <a:lnTo>
                    <a:pt x="767" y="373"/>
                  </a:lnTo>
                  <a:lnTo>
                    <a:pt x="767" y="373"/>
                  </a:lnTo>
                  <a:lnTo>
                    <a:pt x="770" y="376"/>
                  </a:lnTo>
                  <a:lnTo>
                    <a:pt x="774" y="379"/>
                  </a:lnTo>
                  <a:lnTo>
                    <a:pt x="780" y="382"/>
                  </a:lnTo>
                  <a:lnTo>
                    <a:pt x="789" y="360"/>
                  </a:lnTo>
                  <a:lnTo>
                    <a:pt x="789" y="315"/>
                  </a:lnTo>
                  <a:lnTo>
                    <a:pt x="785" y="253"/>
                  </a:lnTo>
                  <a:lnTo>
                    <a:pt x="785" y="253"/>
                  </a:lnTo>
                  <a:lnTo>
                    <a:pt x="687" y="267"/>
                  </a:lnTo>
                  <a:lnTo>
                    <a:pt x="623" y="0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755C80FB-D924-1DB2-919A-ACDEABA9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318682" y="1303866"/>
              <a:ext cx="1023728" cy="1217135"/>
            </a:xfrm>
            <a:custGeom>
              <a:avLst/>
              <a:gdLst/>
              <a:ahLst/>
              <a:cxnLst>
                <a:cxn ang="0">
                  <a:pos x="764" y="737"/>
                </a:cxn>
                <a:cxn ang="0">
                  <a:pos x="789" y="584"/>
                </a:cxn>
                <a:cxn ang="0">
                  <a:pos x="930" y="440"/>
                </a:cxn>
                <a:cxn ang="0">
                  <a:pos x="1142" y="303"/>
                </a:cxn>
                <a:cxn ang="0">
                  <a:pos x="1008" y="281"/>
                </a:cxn>
                <a:cxn ang="0">
                  <a:pos x="912" y="285"/>
                </a:cxn>
                <a:cxn ang="0">
                  <a:pos x="847" y="303"/>
                </a:cxn>
                <a:cxn ang="0">
                  <a:pos x="808" y="262"/>
                </a:cxn>
                <a:cxn ang="0">
                  <a:pos x="729" y="244"/>
                </a:cxn>
                <a:cxn ang="0">
                  <a:pos x="703" y="231"/>
                </a:cxn>
                <a:cxn ang="0">
                  <a:pos x="625" y="199"/>
                </a:cxn>
                <a:cxn ang="0">
                  <a:pos x="678" y="200"/>
                </a:cxn>
                <a:cxn ang="0">
                  <a:pos x="628" y="190"/>
                </a:cxn>
                <a:cxn ang="0">
                  <a:pos x="576" y="190"/>
                </a:cxn>
                <a:cxn ang="0">
                  <a:pos x="536" y="210"/>
                </a:cxn>
                <a:cxn ang="0">
                  <a:pos x="476" y="185"/>
                </a:cxn>
                <a:cxn ang="0">
                  <a:pos x="442" y="185"/>
                </a:cxn>
                <a:cxn ang="0">
                  <a:pos x="376" y="133"/>
                </a:cxn>
                <a:cxn ang="0">
                  <a:pos x="361" y="108"/>
                </a:cxn>
                <a:cxn ang="0">
                  <a:pos x="318" y="108"/>
                </a:cxn>
                <a:cxn ang="0">
                  <a:pos x="297" y="89"/>
                </a:cxn>
                <a:cxn ang="0">
                  <a:pos x="321" y="45"/>
                </a:cxn>
                <a:cxn ang="0">
                  <a:pos x="326" y="14"/>
                </a:cxn>
                <a:cxn ang="0">
                  <a:pos x="308" y="0"/>
                </a:cxn>
                <a:cxn ang="0">
                  <a:pos x="296" y="63"/>
                </a:cxn>
                <a:cxn ang="0">
                  <a:pos x="0" y="89"/>
                </a:cxn>
                <a:cxn ang="0">
                  <a:pos x="10" y="124"/>
                </a:cxn>
                <a:cxn ang="0">
                  <a:pos x="20" y="143"/>
                </a:cxn>
                <a:cxn ang="0">
                  <a:pos x="18" y="171"/>
                </a:cxn>
                <a:cxn ang="0">
                  <a:pos x="10" y="185"/>
                </a:cxn>
                <a:cxn ang="0">
                  <a:pos x="14" y="219"/>
                </a:cxn>
                <a:cxn ang="0">
                  <a:pos x="10" y="276"/>
                </a:cxn>
                <a:cxn ang="0">
                  <a:pos x="32" y="353"/>
                </a:cxn>
                <a:cxn ang="0">
                  <a:pos x="50" y="426"/>
                </a:cxn>
                <a:cxn ang="0">
                  <a:pos x="54" y="573"/>
                </a:cxn>
                <a:cxn ang="0">
                  <a:pos x="64" y="629"/>
                </a:cxn>
                <a:cxn ang="0">
                  <a:pos x="71" y="668"/>
                </a:cxn>
                <a:cxn ang="0">
                  <a:pos x="92" y="698"/>
                </a:cxn>
                <a:cxn ang="0">
                  <a:pos x="97" y="747"/>
                </a:cxn>
                <a:cxn ang="0">
                  <a:pos x="88" y="782"/>
                </a:cxn>
                <a:cxn ang="0">
                  <a:pos x="89" y="790"/>
                </a:cxn>
                <a:cxn ang="0">
                  <a:pos x="57" y="820"/>
                </a:cxn>
                <a:cxn ang="0">
                  <a:pos x="45" y="844"/>
                </a:cxn>
                <a:cxn ang="0">
                  <a:pos x="52" y="866"/>
                </a:cxn>
                <a:cxn ang="0">
                  <a:pos x="68" y="893"/>
                </a:cxn>
                <a:cxn ang="0">
                  <a:pos x="100" y="915"/>
                </a:cxn>
                <a:cxn ang="0">
                  <a:pos x="100" y="1330"/>
                </a:cxn>
                <a:cxn ang="0">
                  <a:pos x="952" y="1280"/>
                </a:cxn>
                <a:cxn ang="0">
                  <a:pos x="911" y="1209"/>
                </a:cxn>
                <a:cxn ang="0">
                  <a:pos x="863" y="1166"/>
                </a:cxn>
                <a:cxn ang="0">
                  <a:pos x="759" y="1083"/>
                </a:cxn>
                <a:cxn ang="0">
                  <a:pos x="689" y="1037"/>
                </a:cxn>
                <a:cxn ang="0">
                  <a:pos x="703" y="872"/>
                </a:cxn>
                <a:cxn ang="0">
                  <a:pos x="669" y="847"/>
                </a:cxn>
                <a:cxn ang="0">
                  <a:pos x="700" y="777"/>
                </a:cxn>
              </a:cxnLst>
              <a:rect l="0" t="0" r="r" b="b"/>
              <a:pathLst>
                <a:path w="1142" h="1330">
                  <a:moveTo>
                    <a:pt x="700" y="777"/>
                  </a:moveTo>
                  <a:lnTo>
                    <a:pt x="764" y="737"/>
                  </a:lnTo>
                  <a:lnTo>
                    <a:pt x="765" y="608"/>
                  </a:lnTo>
                  <a:lnTo>
                    <a:pt x="789" y="584"/>
                  </a:lnTo>
                  <a:lnTo>
                    <a:pt x="883" y="496"/>
                  </a:lnTo>
                  <a:lnTo>
                    <a:pt x="930" y="440"/>
                  </a:lnTo>
                  <a:lnTo>
                    <a:pt x="1019" y="378"/>
                  </a:lnTo>
                  <a:lnTo>
                    <a:pt x="1142" y="303"/>
                  </a:lnTo>
                  <a:lnTo>
                    <a:pt x="1101" y="293"/>
                  </a:lnTo>
                  <a:lnTo>
                    <a:pt x="1008" y="281"/>
                  </a:lnTo>
                  <a:lnTo>
                    <a:pt x="930" y="269"/>
                  </a:lnTo>
                  <a:lnTo>
                    <a:pt x="912" y="285"/>
                  </a:lnTo>
                  <a:lnTo>
                    <a:pt x="891" y="303"/>
                  </a:lnTo>
                  <a:lnTo>
                    <a:pt x="847" y="303"/>
                  </a:lnTo>
                  <a:lnTo>
                    <a:pt x="833" y="278"/>
                  </a:lnTo>
                  <a:lnTo>
                    <a:pt x="808" y="262"/>
                  </a:lnTo>
                  <a:lnTo>
                    <a:pt x="748" y="244"/>
                  </a:lnTo>
                  <a:lnTo>
                    <a:pt x="729" y="244"/>
                  </a:lnTo>
                  <a:lnTo>
                    <a:pt x="711" y="236"/>
                  </a:lnTo>
                  <a:lnTo>
                    <a:pt x="703" y="231"/>
                  </a:lnTo>
                  <a:lnTo>
                    <a:pt x="654" y="222"/>
                  </a:lnTo>
                  <a:lnTo>
                    <a:pt x="625" y="199"/>
                  </a:lnTo>
                  <a:lnTo>
                    <a:pt x="658" y="210"/>
                  </a:lnTo>
                  <a:lnTo>
                    <a:pt x="678" y="200"/>
                  </a:lnTo>
                  <a:lnTo>
                    <a:pt x="657" y="190"/>
                  </a:lnTo>
                  <a:lnTo>
                    <a:pt x="628" y="190"/>
                  </a:lnTo>
                  <a:lnTo>
                    <a:pt x="600" y="190"/>
                  </a:lnTo>
                  <a:lnTo>
                    <a:pt x="576" y="190"/>
                  </a:lnTo>
                  <a:lnTo>
                    <a:pt x="547" y="196"/>
                  </a:lnTo>
                  <a:lnTo>
                    <a:pt x="536" y="210"/>
                  </a:lnTo>
                  <a:lnTo>
                    <a:pt x="511" y="210"/>
                  </a:lnTo>
                  <a:lnTo>
                    <a:pt x="476" y="185"/>
                  </a:lnTo>
                  <a:lnTo>
                    <a:pt x="461" y="185"/>
                  </a:lnTo>
                  <a:lnTo>
                    <a:pt x="442" y="185"/>
                  </a:lnTo>
                  <a:lnTo>
                    <a:pt x="399" y="176"/>
                  </a:lnTo>
                  <a:lnTo>
                    <a:pt x="376" y="133"/>
                  </a:lnTo>
                  <a:lnTo>
                    <a:pt x="376" y="126"/>
                  </a:lnTo>
                  <a:lnTo>
                    <a:pt x="361" y="108"/>
                  </a:lnTo>
                  <a:lnTo>
                    <a:pt x="340" y="108"/>
                  </a:lnTo>
                  <a:lnTo>
                    <a:pt x="318" y="108"/>
                  </a:lnTo>
                  <a:lnTo>
                    <a:pt x="303" y="108"/>
                  </a:lnTo>
                  <a:lnTo>
                    <a:pt x="297" y="89"/>
                  </a:lnTo>
                  <a:lnTo>
                    <a:pt x="315" y="64"/>
                  </a:lnTo>
                  <a:lnTo>
                    <a:pt x="321" y="45"/>
                  </a:lnTo>
                  <a:lnTo>
                    <a:pt x="340" y="27"/>
                  </a:lnTo>
                  <a:lnTo>
                    <a:pt x="326" y="14"/>
                  </a:lnTo>
                  <a:lnTo>
                    <a:pt x="326" y="7"/>
                  </a:lnTo>
                  <a:lnTo>
                    <a:pt x="308" y="0"/>
                  </a:lnTo>
                  <a:lnTo>
                    <a:pt x="308" y="56"/>
                  </a:lnTo>
                  <a:lnTo>
                    <a:pt x="296" y="63"/>
                  </a:lnTo>
                  <a:lnTo>
                    <a:pt x="288" y="89"/>
                  </a:lnTo>
                  <a:lnTo>
                    <a:pt x="0" y="89"/>
                  </a:lnTo>
                  <a:lnTo>
                    <a:pt x="6" y="108"/>
                  </a:lnTo>
                  <a:lnTo>
                    <a:pt x="10" y="124"/>
                  </a:lnTo>
                  <a:lnTo>
                    <a:pt x="10" y="131"/>
                  </a:lnTo>
                  <a:lnTo>
                    <a:pt x="20" y="143"/>
                  </a:lnTo>
                  <a:lnTo>
                    <a:pt x="23" y="160"/>
                  </a:lnTo>
                  <a:lnTo>
                    <a:pt x="18" y="171"/>
                  </a:lnTo>
                  <a:lnTo>
                    <a:pt x="10" y="181"/>
                  </a:lnTo>
                  <a:lnTo>
                    <a:pt x="10" y="185"/>
                  </a:lnTo>
                  <a:lnTo>
                    <a:pt x="10" y="207"/>
                  </a:lnTo>
                  <a:lnTo>
                    <a:pt x="14" y="219"/>
                  </a:lnTo>
                  <a:lnTo>
                    <a:pt x="16" y="246"/>
                  </a:lnTo>
                  <a:lnTo>
                    <a:pt x="10" y="276"/>
                  </a:lnTo>
                  <a:lnTo>
                    <a:pt x="20" y="304"/>
                  </a:lnTo>
                  <a:lnTo>
                    <a:pt x="32" y="353"/>
                  </a:lnTo>
                  <a:lnTo>
                    <a:pt x="50" y="383"/>
                  </a:lnTo>
                  <a:lnTo>
                    <a:pt x="50" y="426"/>
                  </a:lnTo>
                  <a:lnTo>
                    <a:pt x="54" y="507"/>
                  </a:lnTo>
                  <a:lnTo>
                    <a:pt x="54" y="573"/>
                  </a:lnTo>
                  <a:lnTo>
                    <a:pt x="54" y="615"/>
                  </a:lnTo>
                  <a:lnTo>
                    <a:pt x="64" y="629"/>
                  </a:lnTo>
                  <a:lnTo>
                    <a:pt x="71" y="639"/>
                  </a:lnTo>
                  <a:lnTo>
                    <a:pt x="71" y="668"/>
                  </a:lnTo>
                  <a:lnTo>
                    <a:pt x="82" y="683"/>
                  </a:lnTo>
                  <a:lnTo>
                    <a:pt x="92" y="698"/>
                  </a:lnTo>
                  <a:lnTo>
                    <a:pt x="97" y="726"/>
                  </a:lnTo>
                  <a:lnTo>
                    <a:pt x="97" y="747"/>
                  </a:lnTo>
                  <a:lnTo>
                    <a:pt x="97" y="770"/>
                  </a:lnTo>
                  <a:lnTo>
                    <a:pt x="88" y="782"/>
                  </a:lnTo>
                  <a:lnTo>
                    <a:pt x="88" y="780"/>
                  </a:lnTo>
                  <a:lnTo>
                    <a:pt x="89" y="790"/>
                  </a:lnTo>
                  <a:lnTo>
                    <a:pt x="72" y="807"/>
                  </a:lnTo>
                  <a:lnTo>
                    <a:pt x="57" y="820"/>
                  </a:lnTo>
                  <a:lnTo>
                    <a:pt x="45" y="836"/>
                  </a:lnTo>
                  <a:lnTo>
                    <a:pt x="45" y="844"/>
                  </a:lnTo>
                  <a:lnTo>
                    <a:pt x="45" y="855"/>
                  </a:lnTo>
                  <a:lnTo>
                    <a:pt x="52" y="866"/>
                  </a:lnTo>
                  <a:lnTo>
                    <a:pt x="63" y="880"/>
                  </a:lnTo>
                  <a:lnTo>
                    <a:pt x="68" y="893"/>
                  </a:lnTo>
                  <a:lnTo>
                    <a:pt x="92" y="902"/>
                  </a:lnTo>
                  <a:lnTo>
                    <a:pt x="100" y="915"/>
                  </a:lnTo>
                  <a:lnTo>
                    <a:pt x="114" y="931"/>
                  </a:lnTo>
                  <a:lnTo>
                    <a:pt x="100" y="1330"/>
                  </a:lnTo>
                  <a:lnTo>
                    <a:pt x="950" y="1313"/>
                  </a:lnTo>
                  <a:lnTo>
                    <a:pt x="952" y="1280"/>
                  </a:lnTo>
                  <a:lnTo>
                    <a:pt x="950" y="1247"/>
                  </a:lnTo>
                  <a:lnTo>
                    <a:pt x="911" y="1209"/>
                  </a:lnTo>
                  <a:lnTo>
                    <a:pt x="879" y="1187"/>
                  </a:lnTo>
                  <a:lnTo>
                    <a:pt x="863" y="1166"/>
                  </a:lnTo>
                  <a:lnTo>
                    <a:pt x="820" y="1119"/>
                  </a:lnTo>
                  <a:lnTo>
                    <a:pt x="759" y="1083"/>
                  </a:lnTo>
                  <a:lnTo>
                    <a:pt x="716" y="1061"/>
                  </a:lnTo>
                  <a:lnTo>
                    <a:pt x="689" y="1037"/>
                  </a:lnTo>
                  <a:lnTo>
                    <a:pt x="691" y="951"/>
                  </a:lnTo>
                  <a:lnTo>
                    <a:pt x="703" y="872"/>
                  </a:lnTo>
                  <a:lnTo>
                    <a:pt x="690" y="872"/>
                  </a:lnTo>
                  <a:lnTo>
                    <a:pt x="669" y="847"/>
                  </a:lnTo>
                  <a:lnTo>
                    <a:pt x="690" y="795"/>
                  </a:lnTo>
                  <a:lnTo>
                    <a:pt x="700" y="777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17B2EF44-3C7F-5BFE-091C-B5D554069D25}"/>
                </a:ext>
              </a:extLst>
            </p:cNvPr>
            <p:cNvSpPr>
              <a:spLocks/>
            </p:cNvSpPr>
            <p:nvPr/>
          </p:nvSpPr>
          <p:spPr bwMode="auto">
            <a:xfrm>
              <a:off x="7714186" y="2790256"/>
              <a:ext cx="493005" cy="865457"/>
            </a:xfrm>
            <a:custGeom>
              <a:avLst/>
              <a:gdLst/>
              <a:ahLst/>
              <a:cxnLst>
                <a:cxn ang="0">
                  <a:pos x="30" y="920"/>
                </a:cxn>
                <a:cxn ang="0">
                  <a:pos x="87" y="899"/>
                </a:cxn>
                <a:cxn ang="0">
                  <a:pos x="130" y="899"/>
                </a:cxn>
                <a:cxn ang="0">
                  <a:pos x="168" y="928"/>
                </a:cxn>
                <a:cxn ang="0">
                  <a:pos x="179" y="899"/>
                </a:cxn>
                <a:cxn ang="0">
                  <a:pos x="211" y="884"/>
                </a:cxn>
                <a:cxn ang="0">
                  <a:pos x="244" y="900"/>
                </a:cxn>
                <a:cxn ang="0">
                  <a:pos x="268" y="884"/>
                </a:cxn>
                <a:cxn ang="0">
                  <a:pos x="284" y="848"/>
                </a:cxn>
                <a:cxn ang="0">
                  <a:pos x="298" y="830"/>
                </a:cxn>
                <a:cxn ang="0">
                  <a:pos x="321" y="867"/>
                </a:cxn>
                <a:cxn ang="0">
                  <a:pos x="365" y="864"/>
                </a:cxn>
                <a:cxn ang="0">
                  <a:pos x="376" y="825"/>
                </a:cxn>
                <a:cxn ang="0">
                  <a:pos x="408" y="798"/>
                </a:cxn>
                <a:cxn ang="0">
                  <a:pos x="430" y="763"/>
                </a:cxn>
                <a:cxn ang="0">
                  <a:pos x="440" y="723"/>
                </a:cxn>
                <a:cxn ang="0">
                  <a:pos x="444" y="701"/>
                </a:cxn>
                <a:cxn ang="0">
                  <a:pos x="497" y="688"/>
                </a:cxn>
                <a:cxn ang="0">
                  <a:pos x="540" y="676"/>
                </a:cxn>
                <a:cxn ang="0">
                  <a:pos x="543" y="635"/>
                </a:cxn>
                <a:cxn ang="0">
                  <a:pos x="538" y="613"/>
                </a:cxn>
                <a:cxn ang="0">
                  <a:pos x="545" y="590"/>
                </a:cxn>
                <a:cxn ang="0">
                  <a:pos x="481" y="0"/>
                </a:cxn>
                <a:cxn ang="0">
                  <a:pos x="144" y="27"/>
                </a:cxn>
                <a:cxn ang="0">
                  <a:pos x="83" y="68"/>
                </a:cxn>
                <a:cxn ang="0">
                  <a:pos x="44" y="68"/>
                </a:cxn>
                <a:cxn ang="0">
                  <a:pos x="58" y="583"/>
                </a:cxn>
                <a:cxn ang="0">
                  <a:pos x="58" y="624"/>
                </a:cxn>
                <a:cxn ang="0">
                  <a:pos x="82" y="683"/>
                </a:cxn>
                <a:cxn ang="0">
                  <a:pos x="85" y="735"/>
                </a:cxn>
                <a:cxn ang="0">
                  <a:pos x="62" y="773"/>
                </a:cxn>
                <a:cxn ang="0">
                  <a:pos x="46" y="809"/>
                </a:cxn>
                <a:cxn ang="0">
                  <a:pos x="21" y="859"/>
                </a:cxn>
                <a:cxn ang="0">
                  <a:pos x="0" y="887"/>
                </a:cxn>
                <a:cxn ang="0">
                  <a:pos x="8" y="941"/>
                </a:cxn>
                <a:cxn ang="0">
                  <a:pos x="10" y="945"/>
                </a:cxn>
              </a:cxnLst>
              <a:rect l="0" t="0" r="r" b="b"/>
              <a:pathLst>
                <a:path w="549" h="945">
                  <a:moveTo>
                    <a:pt x="26" y="945"/>
                  </a:moveTo>
                  <a:lnTo>
                    <a:pt x="30" y="920"/>
                  </a:lnTo>
                  <a:lnTo>
                    <a:pt x="72" y="917"/>
                  </a:lnTo>
                  <a:lnTo>
                    <a:pt x="87" y="899"/>
                  </a:lnTo>
                  <a:lnTo>
                    <a:pt x="105" y="899"/>
                  </a:lnTo>
                  <a:lnTo>
                    <a:pt x="130" y="899"/>
                  </a:lnTo>
                  <a:lnTo>
                    <a:pt x="151" y="912"/>
                  </a:lnTo>
                  <a:lnTo>
                    <a:pt x="168" y="928"/>
                  </a:lnTo>
                  <a:lnTo>
                    <a:pt x="179" y="921"/>
                  </a:lnTo>
                  <a:lnTo>
                    <a:pt x="179" y="899"/>
                  </a:lnTo>
                  <a:lnTo>
                    <a:pt x="197" y="895"/>
                  </a:lnTo>
                  <a:lnTo>
                    <a:pt x="211" y="884"/>
                  </a:lnTo>
                  <a:lnTo>
                    <a:pt x="229" y="884"/>
                  </a:lnTo>
                  <a:lnTo>
                    <a:pt x="244" y="900"/>
                  </a:lnTo>
                  <a:lnTo>
                    <a:pt x="264" y="903"/>
                  </a:lnTo>
                  <a:lnTo>
                    <a:pt x="268" y="884"/>
                  </a:lnTo>
                  <a:lnTo>
                    <a:pt x="273" y="867"/>
                  </a:lnTo>
                  <a:lnTo>
                    <a:pt x="284" y="848"/>
                  </a:lnTo>
                  <a:lnTo>
                    <a:pt x="290" y="830"/>
                  </a:lnTo>
                  <a:lnTo>
                    <a:pt x="298" y="830"/>
                  </a:lnTo>
                  <a:lnTo>
                    <a:pt x="308" y="848"/>
                  </a:lnTo>
                  <a:lnTo>
                    <a:pt x="321" y="867"/>
                  </a:lnTo>
                  <a:lnTo>
                    <a:pt x="332" y="869"/>
                  </a:lnTo>
                  <a:lnTo>
                    <a:pt x="365" y="864"/>
                  </a:lnTo>
                  <a:lnTo>
                    <a:pt x="373" y="845"/>
                  </a:lnTo>
                  <a:lnTo>
                    <a:pt x="376" y="825"/>
                  </a:lnTo>
                  <a:lnTo>
                    <a:pt x="391" y="802"/>
                  </a:lnTo>
                  <a:lnTo>
                    <a:pt x="408" y="798"/>
                  </a:lnTo>
                  <a:lnTo>
                    <a:pt x="418" y="785"/>
                  </a:lnTo>
                  <a:lnTo>
                    <a:pt x="430" y="763"/>
                  </a:lnTo>
                  <a:lnTo>
                    <a:pt x="440" y="744"/>
                  </a:lnTo>
                  <a:lnTo>
                    <a:pt x="440" y="723"/>
                  </a:lnTo>
                  <a:lnTo>
                    <a:pt x="444" y="712"/>
                  </a:lnTo>
                  <a:lnTo>
                    <a:pt x="444" y="701"/>
                  </a:lnTo>
                  <a:lnTo>
                    <a:pt x="447" y="694"/>
                  </a:lnTo>
                  <a:lnTo>
                    <a:pt x="497" y="688"/>
                  </a:lnTo>
                  <a:lnTo>
                    <a:pt x="516" y="676"/>
                  </a:lnTo>
                  <a:lnTo>
                    <a:pt x="540" y="676"/>
                  </a:lnTo>
                  <a:lnTo>
                    <a:pt x="549" y="667"/>
                  </a:lnTo>
                  <a:lnTo>
                    <a:pt x="543" y="635"/>
                  </a:lnTo>
                  <a:lnTo>
                    <a:pt x="549" y="626"/>
                  </a:lnTo>
                  <a:lnTo>
                    <a:pt x="538" y="613"/>
                  </a:lnTo>
                  <a:lnTo>
                    <a:pt x="530" y="595"/>
                  </a:lnTo>
                  <a:lnTo>
                    <a:pt x="545" y="590"/>
                  </a:lnTo>
                  <a:lnTo>
                    <a:pt x="487" y="11"/>
                  </a:lnTo>
                  <a:lnTo>
                    <a:pt x="481" y="0"/>
                  </a:lnTo>
                  <a:lnTo>
                    <a:pt x="150" y="22"/>
                  </a:lnTo>
                  <a:lnTo>
                    <a:pt x="144" y="27"/>
                  </a:lnTo>
                  <a:lnTo>
                    <a:pt x="110" y="51"/>
                  </a:lnTo>
                  <a:lnTo>
                    <a:pt x="83" y="68"/>
                  </a:lnTo>
                  <a:lnTo>
                    <a:pt x="69" y="76"/>
                  </a:lnTo>
                  <a:lnTo>
                    <a:pt x="44" y="68"/>
                  </a:lnTo>
                  <a:lnTo>
                    <a:pt x="64" y="569"/>
                  </a:lnTo>
                  <a:lnTo>
                    <a:pt x="58" y="583"/>
                  </a:lnTo>
                  <a:lnTo>
                    <a:pt x="55" y="601"/>
                  </a:lnTo>
                  <a:lnTo>
                    <a:pt x="58" y="624"/>
                  </a:lnTo>
                  <a:lnTo>
                    <a:pt x="62" y="646"/>
                  </a:lnTo>
                  <a:lnTo>
                    <a:pt x="82" y="683"/>
                  </a:lnTo>
                  <a:lnTo>
                    <a:pt x="90" y="719"/>
                  </a:lnTo>
                  <a:lnTo>
                    <a:pt x="85" y="735"/>
                  </a:lnTo>
                  <a:lnTo>
                    <a:pt x="72" y="751"/>
                  </a:lnTo>
                  <a:lnTo>
                    <a:pt x="62" y="773"/>
                  </a:lnTo>
                  <a:lnTo>
                    <a:pt x="58" y="798"/>
                  </a:lnTo>
                  <a:lnTo>
                    <a:pt x="46" y="809"/>
                  </a:lnTo>
                  <a:lnTo>
                    <a:pt x="24" y="828"/>
                  </a:lnTo>
                  <a:lnTo>
                    <a:pt x="21" y="859"/>
                  </a:lnTo>
                  <a:lnTo>
                    <a:pt x="11" y="869"/>
                  </a:lnTo>
                  <a:lnTo>
                    <a:pt x="0" y="887"/>
                  </a:lnTo>
                  <a:lnTo>
                    <a:pt x="4" y="916"/>
                  </a:lnTo>
                  <a:lnTo>
                    <a:pt x="8" y="941"/>
                  </a:lnTo>
                  <a:lnTo>
                    <a:pt x="10" y="945"/>
                  </a:lnTo>
                  <a:lnTo>
                    <a:pt x="10" y="945"/>
                  </a:lnTo>
                  <a:lnTo>
                    <a:pt x="26" y="945"/>
                  </a:lnTo>
                  <a:close/>
                </a:path>
              </a:pathLst>
            </a:custGeom>
            <a:solidFill>
              <a:schemeClr val="tx2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D204AE5-86D1-99FA-C46C-CA403FBA5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37614" y="3913978"/>
              <a:ext cx="2230649" cy="2244696"/>
            </a:xfrm>
            <a:custGeom>
              <a:avLst/>
              <a:gdLst/>
              <a:ahLst/>
              <a:cxnLst>
                <a:cxn ang="0">
                  <a:pos x="2477" y="1285"/>
                </a:cxn>
                <a:cxn ang="0">
                  <a:pos x="2454" y="1181"/>
                </a:cxn>
                <a:cxn ang="0">
                  <a:pos x="2395" y="719"/>
                </a:cxn>
                <a:cxn ang="0">
                  <a:pos x="2294" y="702"/>
                </a:cxn>
                <a:cxn ang="0">
                  <a:pos x="2190" y="645"/>
                </a:cxn>
                <a:cxn ang="0">
                  <a:pos x="2078" y="641"/>
                </a:cxn>
                <a:cxn ang="0">
                  <a:pos x="2011" y="650"/>
                </a:cxn>
                <a:cxn ang="0">
                  <a:pos x="1939" y="672"/>
                </a:cxn>
                <a:cxn ang="0">
                  <a:pos x="1828" y="648"/>
                </a:cxn>
                <a:cxn ang="0">
                  <a:pos x="1792" y="638"/>
                </a:cxn>
                <a:cxn ang="0">
                  <a:pos x="1709" y="613"/>
                </a:cxn>
                <a:cxn ang="0">
                  <a:pos x="1656" y="612"/>
                </a:cxn>
                <a:cxn ang="0">
                  <a:pos x="1561" y="586"/>
                </a:cxn>
                <a:cxn ang="0">
                  <a:pos x="1480" y="557"/>
                </a:cxn>
                <a:cxn ang="0">
                  <a:pos x="1389" y="509"/>
                </a:cxn>
                <a:cxn ang="0">
                  <a:pos x="1332" y="494"/>
                </a:cxn>
                <a:cxn ang="0">
                  <a:pos x="686" y="998"/>
                </a:cxn>
                <a:cxn ang="0">
                  <a:pos x="14" y="1003"/>
                </a:cxn>
                <a:cxn ang="0">
                  <a:pos x="72" y="1080"/>
                </a:cxn>
                <a:cxn ang="0">
                  <a:pos x="124" y="1126"/>
                </a:cxn>
                <a:cxn ang="0">
                  <a:pos x="228" y="1230"/>
                </a:cxn>
                <a:cxn ang="0">
                  <a:pos x="301" y="1306"/>
                </a:cxn>
                <a:cxn ang="0">
                  <a:pos x="322" y="1423"/>
                </a:cxn>
                <a:cxn ang="0">
                  <a:pos x="362" y="1527"/>
                </a:cxn>
                <a:cxn ang="0">
                  <a:pos x="407" y="1568"/>
                </a:cxn>
                <a:cxn ang="0">
                  <a:pos x="489" y="1627"/>
                </a:cxn>
                <a:cxn ang="0">
                  <a:pos x="601" y="1686"/>
                </a:cxn>
                <a:cxn ang="0">
                  <a:pos x="659" y="1638"/>
                </a:cxn>
                <a:cxn ang="0">
                  <a:pos x="701" y="1550"/>
                </a:cxn>
                <a:cxn ang="0">
                  <a:pos x="812" y="1509"/>
                </a:cxn>
                <a:cxn ang="0">
                  <a:pos x="936" y="1535"/>
                </a:cxn>
                <a:cxn ang="0">
                  <a:pos x="1011" y="1602"/>
                </a:cxn>
                <a:cxn ang="0">
                  <a:pos x="1104" y="1754"/>
                </a:cxn>
                <a:cxn ang="0">
                  <a:pos x="1160" y="1883"/>
                </a:cxn>
                <a:cxn ang="0">
                  <a:pos x="1294" y="2039"/>
                </a:cxn>
                <a:cxn ang="0">
                  <a:pos x="1309" y="2133"/>
                </a:cxn>
                <a:cxn ang="0">
                  <a:pos x="1370" y="2286"/>
                </a:cxn>
                <a:cxn ang="0">
                  <a:pos x="1505" y="2350"/>
                </a:cxn>
                <a:cxn ang="0">
                  <a:pos x="1599" y="2403"/>
                </a:cxn>
                <a:cxn ang="0">
                  <a:pos x="1681" y="2427"/>
                </a:cxn>
                <a:cxn ang="0">
                  <a:pos x="1768" y="2422"/>
                </a:cxn>
                <a:cxn ang="0">
                  <a:pos x="1743" y="2334"/>
                </a:cxn>
                <a:cxn ang="0">
                  <a:pos x="1696" y="2219"/>
                </a:cxn>
                <a:cxn ang="0">
                  <a:pos x="1749" y="2029"/>
                </a:cxn>
                <a:cxn ang="0">
                  <a:pos x="1711" y="1985"/>
                </a:cxn>
                <a:cxn ang="0">
                  <a:pos x="1793" y="1950"/>
                </a:cxn>
                <a:cxn ang="0">
                  <a:pos x="1782" y="1922"/>
                </a:cxn>
                <a:cxn ang="0">
                  <a:pos x="1861" y="1924"/>
                </a:cxn>
                <a:cxn ang="0">
                  <a:pos x="1849" y="1899"/>
                </a:cxn>
                <a:cxn ang="0">
                  <a:pos x="1907" y="1876"/>
                </a:cxn>
                <a:cxn ang="0">
                  <a:pos x="1901" y="1815"/>
                </a:cxn>
                <a:cxn ang="0">
                  <a:pos x="1964" y="1810"/>
                </a:cxn>
                <a:cxn ang="0">
                  <a:pos x="2018" y="1806"/>
                </a:cxn>
                <a:cxn ang="0">
                  <a:pos x="2173" y="1725"/>
                </a:cxn>
                <a:cxn ang="0">
                  <a:pos x="2219" y="1674"/>
                </a:cxn>
                <a:cxn ang="0">
                  <a:pos x="2216" y="1625"/>
                </a:cxn>
                <a:cxn ang="0">
                  <a:pos x="2255" y="1571"/>
                </a:cxn>
                <a:cxn ang="0">
                  <a:pos x="2265" y="1641"/>
                </a:cxn>
                <a:cxn ang="0">
                  <a:pos x="2412" y="1584"/>
                </a:cxn>
                <a:cxn ang="0">
                  <a:pos x="2459" y="1474"/>
                </a:cxn>
              </a:cxnLst>
              <a:rect l="0" t="0" r="r" b="b"/>
              <a:pathLst>
                <a:path w="2484" h="2452">
                  <a:moveTo>
                    <a:pt x="2451" y="1388"/>
                  </a:moveTo>
                  <a:lnTo>
                    <a:pt x="2469" y="1348"/>
                  </a:lnTo>
                  <a:lnTo>
                    <a:pt x="2484" y="1317"/>
                  </a:lnTo>
                  <a:lnTo>
                    <a:pt x="2477" y="1285"/>
                  </a:lnTo>
                  <a:lnTo>
                    <a:pt x="2469" y="1239"/>
                  </a:lnTo>
                  <a:lnTo>
                    <a:pt x="2463" y="1226"/>
                  </a:lnTo>
                  <a:lnTo>
                    <a:pt x="2463" y="1194"/>
                  </a:lnTo>
                  <a:lnTo>
                    <a:pt x="2454" y="1181"/>
                  </a:lnTo>
                  <a:lnTo>
                    <a:pt x="2432" y="1131"/>
                  </a:lnTo>
                  <a:lnTo>
                    <a:pt x="2432" y="1121"/>
                  </a:lnTo>
                  <a:lnTo>
                    <a:pt x="2395" y="1085"/>
                  </a:lnTo>
                  <a:lnTo>
                    <a:pt x="2395" y="719"/>
                  </a:lnTo>
                  <a:lnTo>
                    <a:pt x="2339" y="713"/>
                  </a:lnTo>
                  <a:lnTo>
                    <a:pt x="2326" y="722"/>
                  </a:lnTo>
                  <a:lnTo>
                    <a:pt x="2312" y="716"/>
                  </a:lnTo>
                  <a:lnTo>
                    <a:pt x="2294" y="702"/>
                  </a:lnTo>
                  <a:lnTo>
                    <a:pt x="2275" y="691"/>
                  </a:lnTo>
                  <a:lnTo>
                    <a:pt x="2248" y="691"/>
                  </a:lnTo>
                  <a:lnTo>
                    <a:pt x="2214" y="668"/>
                  </a:lnTo>
                  <a:lnTo>
                    <a:pt x="2190" y="645"/>
                  </a:lnTo>
                  <a:lnTo>
                    <a:pt x="2162" y="636"/>
                  </a:lnTo>
                  <a:lnTo>
                    <a:pt x="2123" y="647"/>
                  </a:lnTo>
                  <a:lnTo>
                    <a:pt x="2108" y="644"/>
                  </a:lnTo>
                  <a:lnTo>
                    <a:pt x="2078" y="641"/>
                  </a:lnTo>
                  <a:lnTo>
                    <a:pt x="2064" y="652"/>
                  </a:lnTo>
                  <a:lnTo>
                    <a:pt x="2046" y="658"/>
                  </a:lnTo>
                  <a:lnTo>
                    <a:pt x="2029" y="647"/>
                  </a:lnTo>
                  <a:lnTo>
                    <a:pt x="2011" y="650"/>
                  </a:lnTo>
                  <a:lnTo>
                    <a:pt x="1997" y="662"/>
                  </a:lnTo>
                  <a:lnTo>
                    <a:pt x="1972" y="680"/>
                  </a:lnTo>
                  <a:lnTo>
                    <a:pt x="1949" y="686"/>
                  </a:lnTo>
                  <a:lnTo>
                    <a:pt x="1939" y="672"/>
                  </a:lnTo>
                  <a:lnTo>
                    <a:pt x="1921" y="655"/>
                  </a:lnTo>
                  <a:lnTo>
                    <a:pt x="1879" y="656"/>
                  </a:lnTo>
                  <a:lnTo>
                    <a:pt x="1853" y="644"/>
                  </a:lnTo>
                  <a:lnTo>
                    <a:pt x="1828" y="648"/>
                  </a:lnTo>
                  <a:lnTo>
                    <a:pt x="1814" y="670"/>
                  </a:lnTo>
                  <a:lnTo>
                    <a:pt x="1806" y="675"/>
                  </a:lnTo>
                  <a:lnTo>
                    <a:pt x="1799" y="647"/>
                  </a:lnTo>
                  <a:lnTo>
                    <a:pt x="1792" y="638"/>
                  </a:lnTo>
                  <a:lnTo>
                    <a:pt x="1759" y="659"/>
                  </a:lnTo>
                  <a:lnTo>
                    <a:pt x="1749" y="638"/>
                  </a:lnTo>
                  <a:lnTo>
                    <a:pt x="1717" y="613"/>
                  </a:lnTo>
                  <a:lnTo>
                    <a:pt x="1709" y="613"/>
                  </a:lnTo>
                  <a:lnTo>
                    <a:pt x="1697" y="629"/>
                  </a:lnTo>
                  <a:lnTo>
                    <a:pt x="1679" y="643"/>
                  </a:lnTo>
                  <a:lnTo>
                    <a:pt x="1663" y="640"/>
                  </a:lnTo>
                  <a:lnTo>
                    <a:pt x="1656" y="612"/>
                  </a:lnTo>
                  <a:lnTo>
                    <a:pt x="1642" y="611"/>
                  </a:lnTo>
                  <a:lnTo>
                    <a:pt x="1624" y="579"/>
                  </a:lnTo>
                  <a:lnTo>
                    <a:pt x="1582" y="575"/>
                  </a:lnTo>
                  <a:lnTo>
                    <a:pt x="1561" y="586"/>
                  </a:lnTo>
                  <a:lnTo>
                    <a:pt x="1545" y="569"/>
                  </a:lnTo>
                  <a:lnTo>
                    <a:pt x="1538" y="572"/>
                  </a:lnTo>
                  <a:lnTo>
                    <a:pt x="1512" y="575"/>
                  </a:lnTo>
                  <a:lnTo>
                    <a:pt x="1480" y="557"/>
                  </a:lnTo>
                  <a:lnTo>
                    <a:pt x="1437" y="555"/>
                  </a:lnTo>
                  <a:lnTo>
                    <a:pt x="1425" y="516"/>
                  </a:lnTo>
                  <a:lnTo>
                    <a:pt x="1405" y="504"/>
                  </a:lnTo>
                  <a:lnTo>
                    <a:pt x="1389" y="509"/>
                  </a:lnTo>
                  <a:lnTo>
                    <a:pt x="1378" y="505"/>
                  </a:lnTo>
                  <a:lnTo>
                    <a:pt x="1359" y="508"/>
                  </a:lnTo>
                  <a:lnTo>
                    <a:pt x="1346" y="509"/>
                  </a:lnTo>
                  <a:lnTo>
                    <a:pt x="1332" y="494"/>
                  </a:lnTo>
                  <a:lnTo>
                    <a:pt x="1294" y="459"/>
                  </a:lnTo>
                  <a:lnTo>
                    <a:pt x="1314" y="33"/>
                  </a:lnTo>
                  <a:lnTo>
                    <a:pt x="768" y="0"/>
                  </a:lnTo>
                  <a:lnTo>
                    <a:pt x="686" y="998"/>
                  </a:lnTo>
                  <a:lnTo>
                    <a:pt x="38" y="938"/>
                  </a:lnTo>
                  <a:lnTo>
                    <a:pt x="31" y="990"/>
                  </a:lnTo>
                  <a:lnTo>
                    <a:pt x="0" y="987"/>
                  </a:lnTo>
                  <a:lnTo>
                    <a:pt x="14" y="1003"/>
                  </a:lnTo>
                  <a:lnTo>
                    <a:pt x="41" y="1022"/>
                  </a:lnTo>
                  <a:lnTo>
                    <a:pt x="53" y="1044"/>
                  </a:lnTo>
                  <a:lnTo>
                    <a:pt x="60" y="1059"/>
                  </a:lnTo>
                  <a:lnTo>
                    <a:pt x="72" y="1080"/>
                  </a:lnTo>
                  <a:lnTo>
                    <a:pt x="85" y="1087"/>
                  </a:lnTo>
                  <a:lnTo>
                    <a:pt x="103" y="1094"/>
                  </a:lnTo>
                  <a:lnTo>
                    <a:pt x="117" y="1110"/>
                  </a:lnTo>
                  <a:lnTo>
                    <a:pt x="124" y="1126"/>
                  </a:lnTo>
                  <a:lnTo>
                    <a:pt x="142" y="1151"/>
                  </a:lnTo>
                  <a:lnTo>
                    <a:pt x="168" y="1170"/>
                  </a:lnTo>
                  <a:lnTo>
                    <a:pt x="213" y="1230"/>
                  </a:lnTo>
                  <a:lnTo>
                    <a:pt x="228" y="1230"/>
                  </a:lnTo>
                  <a:lnTo>
                    <a:pt x="245" y="1248"/>
                  </a:lnTo>
                  <a:lnTo>
                    <a:pt x="267" y="1260"/>
                  </a:lnTo>
                  <a:lnTo>
                    <a:pt x="292" y="1284"/>
                  </a:lnTo>
                  <a:lnTo>
                    <a:pt x="301" y="1306"/>
                  </a:lnTo>
                  <a:lnTo>
                    <a:pt x="307" y="1348"/>
                  </a:lnTo>
                  <a:lnTo>
                    <a:pt x="322" y="1378"/>
                  </a:lnTo>
                  <a:lnTo>
                    <a:pt x="329" y="1398"/>
                  </a:lnTo>
                  <a:lnTo>
                    <a:pt x="322" y="1423"/>
                  </a:lnTo>
                  <a:lnTo>
                    <a:pt x="322" y="1450"/>
                  </a:lnTo>
                  <a:lnTo>
                    <a:pt x="336" y="1481"/>
                  </a:lnTo>
                  <a:lnTo>
                    <a:pt x="356" y="1509"/>
                  </a:lnTo>
                  <a:lnTo>
                    <a:pt x="362" y="1527"/>
                  </a:lnTo>
                  <a:lnTo>
                    <a:pt x="371" y="1535"/>
                  </a:lnTo>
                  <a:lnTo>
                    <a:pt x="382" y="1543"/>
                  </a:lnTo>
                  <a:lnTo>
                    <a:pt x="396" y="1556"/>
                  </a:lnTo>
                  <a:lnTo>
                    <a:pt x="407" y="1568"/>
                  </a:lnTo>
                  <a:lnTo>
                    <a:pt x="432" y="1591"/>
                  </a:lnTo>
                  <a:lnTo>
                    <a:pt x="444" y="1604"/>
                  </a:lnTo>
                  <a:lnTo>
                    <a:pt x="464" y="1607"/>
                  </a:lnTo>
                  <a:lnTo>
                    <a:pt x="489" y="1627"/>
                  </a:lnTo>
                  <a:lnTo>
                    <a:pt x="522" y="1642"/>
                  </a:lnTo>
                  <a:lnTo>
                    <a:pt x="557" y="1668"/>
                  </a:lnTo>
                  <a:lnTo>
                    <a:pt x="578" y="1677"/>
                  </a:lnTo>
                  <a:lnTo>
                    <a:pt x="601" y="1686"/>
                  </a:lnTo>
                  <a:lnTo>
                    <a:pt x="625" y="1688"/>
                  </a:lnTo>
                  <a:lnTo>
                    <a:pt x="634" y="1663"/>
                  </a:lnTo>
                  <a:lnTo>
                    <a:pt x="650" y="1643"/>
                  </a:lnTo>
                  <a:lnTo>
                    <a:pt x="659" y="1638"/>
                  </a:lnTo>
                  <a:lnTo>
                    <a:pt x="677" y="1629"/>
                  </a:lnTo>
                  <a:lnTo>
                    <a:pt x="677" y="1600"/>
                  </a:lnTo>
                  <a:lnTo>
                    <a:pt x="690" y="1584"/>
                  </a:lnTo>
                  <a:lnTo>
                    <a:pt x="701" y="1550"/>
                  </a:lnTo>
                  <a:lnTo>
                    <a:pt x="730" y="1525"/>
                  </a:lnTo>
                  <a:lnTo>
                    <a:pt x="768" y="1516"/>
                  </a:lnTo>
                  <a:lnTo>
                    <a:pt x="791" y="1509"/>
                  </a:lnTo>
                  <a:lnTo>
                    <a:pt x="812" y="1509"/>
                  </a:lnTo>
                  <a:lnTo>
                    <a:pt x="844" y="1523"/>
                  </a:lnTo>
                  <a:lnTo>
                    <a:pt x="875" y="1527"/>
                  </a:lnTo>
                  <a:lnTo>
                    <a:pt x="894" y="1527"/>
                  </a:lnTo>
                  <a:lnTo>
                    <a:pt x="936" y="1535"/>
                  </a:lnTo>
                  <a:lnTo>
                    <a:pt x="952" y="1545"/>
                  </a:lnTo>
                  <a:lnTo>
                    <a:pt x="966" y="1574"/>
                  </a:lnTo>
                  <a:lnTo>
                    <a:pt x="983" y="1574"/>
                  </a:lnTo>
                  <a:lnTo>
                    <a:pt x="1011" y="1602"/>
                  </a:lnTo>
                  <a:lnTo>
                    <a:pt x="1026" y="1613"/>
                  </a:lnTo>
                  <a:lnTo>
                    <a:pt x="1048" y="1646"/>
                  </a:lnTo>
                  <a:lnTo>
                    <a:pt x="1079" y="1693"/>
                  </a:lnTo>
                  <a:lnTo>
                    <a:pt x="1104" y="1754"/>
                  </a:lnTo>
                  <a:lnTo>
                    <a:pt x="1119" y="1778"/>
                  </a:lnTo>
                  <a:lnTo>
                    <a:pt x="1138" y="1821"/>
                  </a:lnTo>
                  <a:lnTo>
                    <a:pt x="1138" y="1840"/>
                  </a:lnTo>
                  <a:lnTo>
                    <a:pt x="1160" y="1883"/>
                  </a:lnTo>
                  <a:lnTo>
                    <a:pt x="1201" y="1921"/>
                  </a:lnTo>
                  <a:lnTo>
                    <a:pt x="1213" y="1965"/>
                  </a:lnTo>
                  <a:lnTo>
                    <a:pt x="1267" y="2029"/>
                  </a:lnTo>
                  <a:lnTo>
                    <a:pt x="1294" y="2039"/>
                  </a:lnTo>
                  <a:lnTo>
                    <a:pt x="1289" y="2089"/>
                  </a:lnTo>
                  <a:lnTo>
                    <a:pt x="1281" y="2103"/>
                  </a:lnTo>
                  <a:lnTo>
                    <a:pt x="1291" y="2117"/>
                  </a:lnTo>
                  <a:lnTo>
                    <a:pt x="1309" y="2133"/>
                  </a:lnTo>
                  <a:lnTo>
                    <a:pt x="1309" y="2164"/>
                  </a:lnTo>
                  <a:lnTo>
                    <a:pt x="1341" y="2223"/>
                  </a:lnTo>
                  <a:lnTo>
                    <a:pt x="1355" y="2261"/>
                  </a:lnTo>
                  <a:lnTo>
                    <a:pt x="1370" y="2286"/>
                  </a:lnTo>
                  <a:lnTo>
                    <a:pt x="1381" y="2310"/>
                  </a:lnTo>
                  <a:lnTo>
                    <a:pt x="1427" y="2318"/>
                  </a:lnTo>
                  <a:lnTo>
                    <a:pt x="1457" y="2350"/>
                  </a:lnTo>
                  <a:lnTo>
                    <a:pt x="1505" y="2350"/>
                  </a:lnTo>
                  <a:lnTo>
                    <a:pt x="1539" y="2384"/>
                  </a:lnTo>
                  <a:lnTo>
                    <a:pt x="1561" y="2384"/>
                  </a:lnTo>
                  <a:lnTo>
                    <a:pt x="1578" y="2401"/>
                  </a:lnTo>
                  <a:lnTo>
                    <a:pt x="1599" y="2403"/>
                  </a:lnTo>
                  <a:lnTo>
                    <a:pt x="1607" y="2394"/>
                  </a:lnTo>
                  <a:lnTo>
                    <a:pt x="1660" y="2405"/>
                  </a:lnTo>
                  <a:lnTo>
                    <a:pt x="1660" y="2411"/>
                  </a:lnTo>
                  <a:lnTo>
                    <a:pt x="1681" y="2427"/>
                  </a:lnTo>
                  <a:lnTo>
                    <a:pt x="1709" y="2452"/>
                  </a:lnTo>
                  <a:lnTo>
                    <a:pt x="1721" y="2443"/>
                  </a:lnTo>
                  <a:lnTo>
                    <a:pt x="1731" y="2426"/>
                  </a:lnTo>
                  <a:lnTo>
                    <a:pt x="1768" y="2422"/>
                  </a:lnTo>
                  <a:lnTo>
                    <a:pt x="1759" y="2394"/>
                  </a:lnTo>
                  <a:lnTo>
                    <a:pt x="1757" y="2378"/>
                  </a:lnTo>
                  <a:lnTo>
                    <a:pt x="1752" y="2358"/>
                  </a:lnTo>
                  <a:lnTo>
                    <a:pt x="1743" y="2334"/>
                  </a:lnTo>
                  <a:lnTo>
                    <a:pt x="1725" y="2325"/>
                  </a:lnTo>
                  <a:lnTo>
                    <a:pt x="1717" y="2291"/>
                  </a:lnTo>
                  <a:lnTo>
                    <a:pt x="1711" y="2253"/>
                  </a:lnTo>
                  <a:lnTo>
                    <a:pt x="1696" y="2219"/>
                  </a:lnTo>
                  <a:lnTo>
                    <a:pt x="1697" y="2186"/>
                  </a:lnTo>
                  <a:lnTo>
                    <a:pt x="1713" y="2136"/>
                  </a:lnTo>
                  <a:lnTo>
                    <a:pt x="1724" y="2089"/>
                  </a:lnTo>
                  <a:lnTo>
                    <a:pt x="1749" y="2029"/>
                  </a:lnTo>
                  <a:lnTo>
                    <a:pt x="1743" y="2021"/>
                  </a:lnTo>
                  <a:lnTo>
                    <a:pt x="1729" y="2011"/>
                  </a:lnTo>
                  <a:lnTo>
                    <a:pt x="1711" y="1994"/>
                  </a:lnTo>
                  <a:lnTo>
                    <a:pt x="1711" y="1985"/>
                  </a:lnTo>
                  <a:lnTo>
                    <a:pt x="1721" y="1989"/>
                  </a:lnTo>
                  <a:lnTo>
                    <a:pt x="1771" y="1986"/>
                  </a:lnTo>
                  <a:lnTo>
                    <a:pt x="1779" y="1979"/>
                  </a:lnTo>
                  <a:lnTo>
                    <a:pt x="1793" y="1950"/>
                  </a:lnTo>
                  <a:lnTo>
                    <a:pt x="1779" y="1950"/>
                  </a:lnTo>
                  <a:lnTo>
                    <a:pt x="1774" y="1938"/>
                  </a:lnTo>
                  <a:lnTo>
                    <a:pt x="1772" y="1929"/>
                  </a:lnTo>
                  <a:lnTo>
                    <a:pt x="1782" y="1922"/>
                  </a:lnTo>
                  <a:lnTo>
                    <a:pt x="1807" y="1922"/>
                  </a:lnTo>
                  <a:lnTo>
                    <a:pt x="1832" y="1921"/>
                  </a:lnTo>
                  <a:lnTo>
                    <a:pt x="1845" y="1928"/>
                  </a:lnTo>
                  <a:lnTo>
                    <a:pt x="1861" y="1924"/>
                  </a:lnTo>
                  <a:lnTo>
                    <a:pt x="1888" y="1899"/>
                  </a:lnTo>
                  <a:lnTo>
                    <a:pt x="1879" y="1901"/>
                  </a:lnTo>
                  <a:lnTo>
                    <a:pt x="1856" y="1914"/>
                  </a:lnTo>
                  <a:lnTo>
                    <a:pt x="1849" y="1899"/>
                  </a:lnTo>
                  <a:lnTo>
                    <a:pt x="1861" y="1863"/>
                  </a:lnTo>
                  <a:lnTo>
                    <a:pt x="1871" y="1871"/>
                  </a:lnTo>
                  <a:lnTo>
                    <a:pt x="1883" y="1879"/>
                  </a:lnTo>
                  <a:lnTo>
                    <a:pt x="1907" y="1876"/>
                  </a:lnTo>
                  <a:lnTo>
                    <a:pt x="1922" y="1868"/>
                  </a:lnTo>
                  <a:lnTo>
                    <a:pt x="1918" y="1846"/>
                  </a:lnTo>
                  <a:lnTo>
                    <a:pt x="1897" y="1822"/>
                  </a:lnTo>
                  <a:lnTo>
                    <a:pt x="1901" y="1815"/>
                  </a:lnTo>
                  <a:lnTo>
                    <a:pt x="1922" y="1820"/>
                  </a:lnTo>
                  <a:lnTo>
                    <a:pt x="1936" y="1807"/>
                  </a:lnTo>
                  <a:lnTo>
                    <a:pt x="1947" y="1815"/>
                  </a:lnTo>
                  <a:lnTo>
                    <a:pt x="1964" y="1810"/>
                  </a:lnTo>
                  <a:lnTo>
                    <a:pt x="1972" y="1817"/>
                  </a:lnTo>
                  <a:lnTo>
                    <a:pt x="1986" y="1831"/>
                  </a:lnTo>
                  <a:lnTo>
                    <a:pt x="2004" y="1820"/>
                  </a:lnTo>
                  <a:lnTo>
                    <a:pt x="2018" y="1806"/>
                  </a:lnTo>
                  <a:lnTo>
                    <a:pt x="2057" y="1797"/>
                  </a:lnTo>
                  <a:lnTo>
                    <a:pt x="2097" y="1788"/>
                  </a:lnTo>
                  <a:lnTo>
                    <a:pt x="2158" y="1756"/>
                  </a:lnTo>
                  <a:lnTo>
                    <a:pt x="2173" y="1725"/>
                  </a:lnTo>
                  <a:lnTo>
                    <a:pt x="2178" y="1695"/>
                  </a:lnTo>
                  <a:lnTo>
                    <a:pt x="2197" y="1685"/>
                  </a:lnTo>
                  <a:lnTo>
                    <a:pt x="2208" y="1684"/>
                  </a:lnTo>
                  <a:lnTo>
                    <a:pt x="2219" y="1674"/>
                  </a:lnTo>
                  <a:lnTo>
                    <a:pt x="2233" y="1664"/>
                  </a:lnTo>
                  <a:lnTo>
                    <a:pt x="2228" y="1647"/>
                  </a:lnTo>
                  <a:lnTo>
                    <a:pt x="2222" y="1631"/>
                  </a:lnTo>
                  <a:lnTo>
                    <a:pt x="2216" y="1625"/>
                  </a:lnTo>
                  <a:lnTo>
                    <a:pt x="2214" y="1616"/>
                  </a:lnTo>
                  <a:lnTo>
                    <a:pt x="2221" y="1599"/>
                  </a:lnTo>
                  <a:lnTo>
                    <a:pt x="2236" y="1578"/>
                  </a:lnTo>
                  <a:lnTo>
                    <a:pt x="2255" y="1571"/>
                  </a:lnTo>
                  <a:lnTo>
                    <a:pt x="2264" y="1571"/>
                  </a:lnTo>
                  <a:lnTo>
                    <a:pt x="2265" y="1588"/>
                  </a:lnTo>
                  <a:lnTo>
                    <a:pt x="2268" y="1609"/>
                  </a:lnTo>
                  <a:lnTo>
                    <a:pt x="2265" y="1641"/>
                  </a:lnTo>
                  <a:lnTo>
                    <a:pt x="2276" y="1643"/>
                  </a:lnTo>
                  <a:lnTo>
                    <a:pt x="2308" y="1620"/>
                  </a:lnTo>
                  <a:lnTo>
                    <a:pt x="2332" y="1613"/>
                  </a:lnTo>
                  <a:lnTo>
                    <a:pt x="2412" y="1584"/>
                  </a:lnTo>
                  <a:lnTo>
                    <a:pt x="2430" y="1574"/>
                  </a:lnTo>
                  <a:lnTo>
                    <a:pt x="2445" y="1548"/>
                  </a:lnTo>
                  <a:lnTo>
                    <a:pt x="2461" y="1491"/>
                  </a:lnTo>
                  <a:lnTo>
                    <a:pt x="2459" y="1474"/>
                  </a:lnTo>
                  <a:lnTo>
                    <a:pt x="2445" y="1430"/>
                  </a:lnTo>
                  <a:lnTo>
                    <a:pt x="2450" y="1406"/>
                  </a:lnTo>
                  <a:lnTo>
                    <a:pt x="2451" y="1388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AC464ED9-795C-185A-8DF2-959B7306BE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4911" y="2152841"/>
              <a:ext cx="1271576" cy="2239200"/>
            </a:xfrm>
            <a:custGeom>
              <a:avLst/>
              <a:gdLst/>
              <a:ahLst/>
              <a:cxnLst>
                <a:cxn ang="0">
                  <a:pos x="1263" y="2382"/>
                </a:cxn>
                <a:cxn ang="0">
                  <a:pos x="1271" y="2308"/>
                </a:cxn>
                <a:cxn ang="0">
                  <a:pos x="1317" y="2249"/>
                </a:cxn>
                <a:cxn ang="0">
                  <a:pos x="1401" y="2136"/>
                </a:cxn>
                <a:cxn ang="0">
                  <a:pos x="1382" y="2082"/>
                </a:cxn>
                <a:cxn ang="0">
                  <a:pos x="1360" y="1968"/>
                </a:cxn>
                <a:cxn ang="0">
                  <a:pos x="652" y="866"/>
                </a:cxn>
                <a:cxn ang="0">
                  <a:pos x="627" y="840"/>
                </a:cxn>
                <a:cxn ang="0">
                  <a:pos x="642" y="801"/>
                </a:cxn>
                <a:cxn ang="0">
                  <a:pos x="146" y="0"/>
                </a:cxn>
                <a:cxn ang="0">
                  <a:pos x="129" y="50"/>
                </a:cxn>
                <a:cxn ang="0">
                  <a:pos x="123" y="139"/>
                </a:cxn>
                <a:cxn ang="0">
                  <a:pos x="93" y="190"/>
                </a:cxn>
                <a:cxn ang="0">
                  <a:pos x="43" y="278"/>
                </a:cxn>
                <a:cxn ang="0">
                  <a:pos x="3" y="345"/>
                </a:cxn>
                <a:cxn ang="0">
                  <a:pos x="19" y="411"/>
                </a:cxn>
                <a:cxn ang="0">
                  <a:pos x="54" y="494"/>
                </a:cxn>
                <a:cxn ang="0">
                  <a:pos x="30" y="604"/>
                </a:cxn>
                <a:cxn ang="0">
                  <a:pos x="18" y="672"/>
                </a:cxn>
                <a:cxn ang="0">
                  <a:pos x="64" y="798"/>
                </a:cxn>
                <a:cxn ang="0">
                  <a:pos x="94" y="883"/>
                </a:cxn>
                <a:cxn ang="0">
                  <a:pos x="80" y="930"/>
                </a:cxn>
                <a:cxn ang="0">
                  <a:pos x="128" y="968"/>
                </a:cxn>
                <a:cxn ang="0">
                  <a:pos x="158" y="959"/>
                </a:cxn>
                <a:cxn ang="0">
                  <a:pos x="208" y="948"/>
                </a:cxn>
                <a:cxn ang="0">
                  <a:pos x="284" y="975"/>
                </a:cxn>
                <a:cxn ang="0">
                  <a:pos x="270" y="986"/>
                </a:cxn>
                <a:cxn ang="0">
                  <a:pos x="222" y="968"/>
                </a:cxn>
                <a:cxn ang="0">
                  <a:pos x="182" y="964"/>
                </a:cxn>
                <a:cxn ang="0">
                  <a:pos x="194" y="1026"/>
                </a:cxn>
                <a:cxn ang="0">
                  <a:pos x="171" y="1057"/>
                </a:cxn>
                <a:cxn ang="0">
                  <a:pos x="161" y="1019"/>
                </a:cxn>
                <a:cxn ang="0">
                  <a:pos x="134" y="1026"/>
                </a:cxn>
                <a:cxn ang="0">
                  <a:pos x="126" y="1122"/>
                </a:cxn>
                <a:cxn ang="0">
                  <a:pos x="168" y="1195"/>
                </a:cxn>
                <a:cxn ang="0">
                  <a:pos x="197" y="1261"/>
                </a:cxn>
                <a:cxn ang="0">
                  <a:pos x="157" y="1286"/>
                </a:cxn>
                <a:cxn ang="0">
                  <a:pos x="186" y="1406"/>
                </a:cxn>
                <a:cxn ang="0">
                  <a:pos x="232" y="1513"/>
                </a:cxn>
                <a:cxn ang="0">
                  <a:pos x="275" y="1580"/>
                </a:cxn>
                <a:cxn ang="0">
                  <a:pos x="273" y="1635"/>
                </a:cxn>
                <a:cxn ang="0">
                  <a:pos x="295" y="1689"/>
                </a:cxn>
                <a:cxn ang="0">
                  <a:pos x="276" y="1795"/>
                </a:cxn>
                <a:cxn ang="0">
                  <a:pos x="408" y="1866"/>
                </a:cxn>
                <a:cxn ang="0">
                  <a:pos x="506" y="1948"/>
                </a:cxn>
                <a:cxn ang="0">
                  <a:pos x="622" y="2054"/>
                </a:cxn>
                <a:cxn ang="0">
                  <a:pos x="706" y="2131"/>
                </a:cxn>
                <a:cxn ang="0">
                  <a:pos x="787" y="2272"/>
                </a:cxn>
                <a:cxn ang="0">
                  <a:pos x="787" y="2385"/>
                </a:cxn>
                <a:cxn ang="0">
                  <a:pos x="1245" y="2440"/>
                </a:cxn>
              </a:cxnLst>
              <a:rect l="0" t="0" r="r" b="b"/>
              <a:pathLst>
                <a:path w="1415" h="2447">
                  <a:moveTo>
                    <a:pt x="1281" y="2424"/>
                  </a:moveTo>
                  <a:lnTo>
                    <a:pt x="1292" y="2406"/>
                  </a:lnTo>
                  <a:lnTo>
                    <a:pt x="1263" y="2382"/>
                  </a:lnTo>
                  <a:lnTo>
                    <a:pt x="1270" y="2357"/>
                  </a:lnTo>
                  <a:lnTo>
                    <a:pt x="1263" y="2326"/>
                  </a:lnTo>
                  <a:lnTo>
                    <a:pt x="1271" y="2308"/>
                  </a:lnTo>
                  <a:lnTo>
                    <a:pt x="1283" y="2300"/>
                  </a:lnTo>
                  <a:lnTo>
                    <a:pt x="1299" y="2285"/>
                  </a:lnTo>
                  <a:lnTo>
                    <a:pt x="1317" y="2249"/>
                  </a:lnTo>
                  <a:lnTo>
                    <a:pt x="1332" y="2188"/>
                  </a:lnTo>
                  <a:lnTo>
                    <a:pt x="1378" y="2152"/>
                  </a:lnTo>
                  <a:lnTo>
                    <a:pt x="1401" y="2136"/>
                  </a:lnTo>
                  <a:lnTo>
                    <a:pt x="1415" y="2124"/>
                  </a:lnTo>
                  <a:lnTo>
                    <a:pt x="1394" y="2096"/>
                  </a:lnTo>
                  <a:lnTo>
                    <a:pt x="1382" y="2082"/>
                  </a:lnTo>
                  <a:lnTo>
                    <a:pt x="1379" y="2041"/>
                  </a:lnTo>
                  <a:lnTo>
                    <a:pt x="1363" y="1998"/>
                  </a:lnTo>
                  <a:lnTo>
                    <a:pt x="1360" y="1968"/>
                  </a:lnTo>
                  <a:lnTo>
                    <a:pt x="1365" y="1943"/>
                  </a:lnTo>
                  <a:lnTo>
                    <a:pt x="1367" y="1941"/>
                  </a:lnTo>
                  <a:lnTo>
                    <a:pt x="652" y="866"/>
                  </a:lnTo>
                  <a:lnTo>
                    <a:pt x="637" y="861"/>
                  </a:lnTo>
                  <a:lnTo>
                    <a:pt x="630" y="855"/>
                  </a:lnTo>
                  <a:lnTo>
                    <a:pt x="627" y="840"/>
                  </a:lnTo>
                  <a:lnTo>
                    <a:pt x="622" y="823"/>
                  </a:lnTo>
                  <a:lnTo>
                    <a:pt x="626" y="808"/>
                  </a:lnTo>
                  <a:lnTo>
                    <a:pt x="642" y="801"/>
                  </a:lnTo>
                  <a:lnTo>
                    <a:pt x="658" y="797"/>
                  </a:lnTo>
                  <a:lnTo>
                    <a:pt x="816" y="195"/>
                  </a:lnTo>
                  <a:lnTo>
                    <a:pt x="146" y="0"/>
                  </a:lnTo>
                  <a:lnTo>
                    <a:pt x="139" y="20"/>
                  </a:lnTo>
                  <a:lnTo>
                    <a:pt x="129" y="29"/>
                  </a:lnTo>
                  <a:lnTo>
                    <a:pt x="129" y="50"/>
                  </a:lnTo>
                  <a:lnTo>
                    <a:pt x="129" y="67"/>
                  </a:lnTo>
                  <a:lnTo>
                    <a:pt x="129" y="115"/>
                  </a:lnTo>
                  <a:lnTo>
                    <a:pt x="123" y="139"/>
                  </a:lnTo>
                  <a:lnTo>
                    <a:pt x="108" y="165"/>
                  </a:lnTo>
                  <a:lnTo>
                    <a:pt x="97" y="182"/>
                  </a:lnTo>
                  <a:lnTo>
                    <a:pt x="93" y="190"/>
                  </a:lnTo>
                  <a:lnTo>
                    <a:pt x="93" y="224"/>
                  </a:lnTo>
                  <a:lnTo>
                    <a:pt x="75" y="249"/>
                  </a:lnTo>
                  <a:lnTo>
                    <a:pt x="43" y="278"/>
                  </a:lnTo>
                  <a:lnTo>
                    <a:pt x="15" y="301"/>
                  </a:lnTo>
                  <a:lnTo>
                    <a:pt x="7" y="315"/>
                  </a:lnTo>
                  <a:lnTo>
                    <a:pt x="3" y="345"/>
                  </a:lnTo>
                  <a:lnTo>
                    <a:pt x="0" y="367"/>
                  </a:lnTo>
                  <a:lnTo>
                    <a:pt x="5" y="388"/>
                  </a:lnTo>
                  <a:lnTo>
                    <a:pt x="19" y="411"/>
                  </a:lnTo>
                  <a:lnTo>
                    <a:pt x="39" y="444"/>
                  </a:lnTo>
                  <a:lnTo>
                    <a:pt x="48" y="469"/>
                  </a:lnTo>
                  <a:lnTo>
                    <a:pt x="54" y="494"/>
                  </a:lnTo>
                  <a:lnTo>
                    <a:pt x="51" y="537"/>
                  </a:lnTo>
                  <a:lnTo>
                    <a:pt x="35" y="572"/>
                  </a:lnTo>
                  <a:lnTo>
                    <a:pt x="30" y="604"/>
                  </a:lnTo>
                  <a:lnTo>
                    <a:pt x="29" y="644"/>
                  </a:lnTo>
                  <a:lnTo>
                    <a:pt x="26" y="660"/>
                  </a:lnTo>
                  <a:lnTo>
                    <a:pt x="18" y="672"/>
                  </a:lnTo>
                  <a:lnTo>
                    <a:pt x="19" y="693"/>
                  </a:lnTo>
                  <a:lnTo>
                    <a:pt x="37" y="733"/>
                  </a:lnTo>
                  <a:lnTo>
                    <a:pt x="64" y="798"/>
                  </a:lnTo>
                  <a:lnTo>
                    <a:pt x="84" y="841"/>
                  </a:lnTo>
                  <a:lnTo>
                    <a:pt x="96" y="859"/>
                  </a:lnTo>
                  <a:lnTo>
                    <a:pt x="94" y="883"/>
                  </a:lnTo>
                  <a:lnTo>
                    <a:pt x="90" y="901"/>
                  </a:lnTo>
                  <a:lnTo>
                    <a:pt x="79" y="915"/>
                  </a:lnTo>
                  <a:lnTo>
                    <a:pt x="80" y="930"/>
                  </a:lnTo>
                  <a:lnTo>
                    <a:pt x="97" y="930"/>
                  </a:lnTo>
                  <a:lnTo>
                    <a:pt x="112" y="945"/>
                  </a:lnTo>
                  <a:lnTo>
                    <a:pt x="128" y="968"/>
                  </a:lnTo>
                  <a:lnTo>
                    <a:pt x="137" y="980"/>
                  </a:lnTo>
                  <a:lnTo>
                    <a:pt x="150" y="984"/>
                  </a:lnTo>
                  <a:lnTo>
                    <a:pt x="158" y="959"/>
                  </a:lnTo>
                  <a:lnTo>
                    <a:pt x="161" y="932"/>
                  </a:lnTo>
                  <a:lnTo>
                    <a:pt x="191" y="932"/>
                  </a:lnTo>
                  <a:lnTo>
                    <a:pt x="208" y="948"/>
                  </a:lnTo>
                  <a:lnTo>
                    <a:pt x="245" y="950"/>
                  </a:lnTo>
                  <a:lnTo>
                    <a:pt x="265" y="966"/>
                  </a:lnTo>
                  <a:lnTo>
                    <a:pt x="284" y="975"/>
                  </a:lnTo>
                  <a:lnTo>
                    <a:pt x="293" y="980"/>
                  </a:lnTo>
                  <a:lnTo>
                    <a:pt x="286" y="990"/>
                  </a:lnTo>
                  <a:lnTo>
                    <a:pt x="270" y="986"/>
                  </a:lnTo>
                  <a:lnTo>
                    <a:pt x="254" y="976"/>
                  </a:lnTo>
                  <a:lnTo>
                    <a:pt x="244" y="970"/>
                  </a:lnTo>
                  <a:lnTo>
                    <a:pt x="222" y="968"/>
                  </a:lnTo>
                  <a:lnTo>
                    <a:pt x="211" y="962"/>
                  </a:lnTo>
                  <a:lnTo>
                    <a:pt x="194" y="958"/>
                  </a:lnTo>
                  <a:lnTo>
                    <a:pt x="182" y="964"/>
                  </a:lnTo>
                  <a:lnTo>
                    <a:pt x="182" y="976"/>
                  </a:lnTo>
                  <a:lnTo>
                    <a:pt x="184" y="1011"/>
                  </a:lnTo>
                  <a:lnTo>
                    <a:pt x="194" y="1026"/>
                  </a:lnTo>
                  <a:lnTo>
                    <a:pt x="191" y="1062"/>
                  </a:lnTo>
                  <a:lnTo>
                    <a:pt x="184" y="1062"/>
                  </a:lnTo>
                  <a:lnTo>
                    <a:pt x="171" y="1057"/>
                  </a:lnTo>
                  <a:lnTo>
                    <a:pt x="164" y="1045"/>
                  </a:lnTo>
                  <a:lnTo>
                    <a:pt x="161" y="1025"/>
                  </a:lnTo>
                  <a:lnTo>
                    <a:pt x="161" y="1019"/>
                  </a:lnTo>
                  <a:lnTo>
                    <a:pt x="157" y="1012"/>
                  </a:lnTo>
                  <a:lnTo>
                    <a:pt x="139" y="1009"/>
                  </a:lnTo>
                  <a:lnTo>
                    <a:pt x="134" y="1026"/>
                  </a:lnTo>
                  <a:lnTo>
                    <a:pt x="133" y="1041"/>
                  </a:lnTo>
                  <a:lnTo>
                    <a:pt x="128" y="1075"/>
                  </a:lnTo>
                  <a:lnTo>
                    <a:pt x="126" y="1122"/>
                  </a:lnTo>
                  <a:lnTo>
                    <a:pt x="129" y="1147"/>
                  </a:lnTo>
                  <a:lnTo>
                    <a:pt x="147" y="1174"/>
                  </a:lnTo>
                  <a:lnTo>
                    <a:pt x="168" y="1195"/>
                  </a:lnTo>
                  <a:lnTo>
                    <a:pt x="191" y="1209"/>
                  </a:lnTo>
                  <a:lnTo>
                    <a:pt x="198" y="1236"/>
                  </a:lnTo>
                  <a:lnTo>
                    <a:pt x="197" y="1261"/>
                  </a:lnTo>
                  <a:lnTo>
                    <a:pt x="189" y="1277"/>
                  </a:lnTo>
                  <a:lnTo>
                    <a:pt x="175" y="1286"/>
                  </a:lnTo>
                  <a:lnTo>
                    <a:pt x="157" y="1286"/>
                  </a:lnTo>
                  <a:lnTo>
                    <a:pt x="155" y="1341"/>
                  </a:lnTo>
                  <a:lnTo>
                    <a:pt x="161" y="1359"/>
                  </a:lnTo>
                  <a:lnTo>
                    <a:pt x="186" y="1406"/>
                  </a:lnTo>
                  <a:lnTo>
                    <a:pt x="198" y="1435"/>
                  </a:lnTo>
                  <a:lnTo>
                    <a:pt x="220" y="1476"/>
                  </a:lnTo>
                  <a:lnTo>
                    <a:pt x="232" y="1513"/>
                  </a:lnTo>
                  <a:lnTo>
                    <a:pt x="250" y="1541"/>
                  </a:lnTo>
                  <a:lnTo>
                    <a:pt x="269" y="1576"/>
                  </a:lnTo>
                  <a:lnTo>
                    <a:pt x="275" y="1580"/>
                  </a:lnTo>
                  <a:lnTo>
                    <a:pt x="276" y="1608"/>
                  </a:lnTo>
                  <a:lnTo>
                    <a:pt x="277" y="1627"/>
                  </a:lnTo>
                  <a:lnTo>
                    <a:pt x="273" y="1635"/>
                  </a:lnTo>
                  <a:lnTo>
                    <a:pt x="287" y="1652"/>
                  </a:lnTo>
                  <a:lnTo>
                    <a:pt x="295" y="1664"/>
                  </a:lnTo>
                  <a:lnTo>
                    <a:pt x="295" y="1689"/>
                  </a:lnTo>
                  <a:lnTo>
                    <a:pt x="287" y="1739"/>
                  </a:lnTo>
                  <a:lnTo>
                    <a:pt x="279" y="1771"/>
                  </a:lnTo>
                  <a:lnTo>
                    <a:pt x="276" y="1795"/>
                  </a:lnTo>
                  <a:lnTo>
                    <a:pt x="326" y="1825"/>
                  </a:lnTo>
                  <a:lnTo>
                    <a:pt x="373" y="1841"/>
                  </a:lnTo>
                  <a:lnTo>
                    <a:pt x="408" y="1866"/>
                  </a:lnTo>
                  <a:lnTo>
                    <a:pt x="451" y="1878"/>
                  </a:lnTo>
                  <a:lnTo>
                    <a:pt x="472" y="1896"/>
                  </a:lnTo>
                  <a:lnTo>
                    <a:pt x="506" y="1948"/>
                  </a:lnTo>
                  <a:lnTo>
                    <a:pt x="547" y="1989"/>
                  </a:lnTo>
                  <a:lnTo>
                    <a:pt x="617" y="2003"/>
                  </a:lnTo>
                  <a:lnTo>
                    <a:pt x="622" y="2054"/>
                  </a:lnTo>
                  <a:lnTo>
                    <a:pt x="630" y="2078"/>
                  </a:lnTo>
                  <a:lnTo>
                    <a:pt x="667" y="2086"/>
                  </a:lnTo>
                  <a:lnTo>
                    <a:pt x="706" y="2131"/>
                  </a:lnTo>
                  <a:lnTo>
                    <a:pt x="753" y="2199"/>
                  </a:lnTo>
                  <a:lnTo>
                    <a:pt x="773" y="2228"/>
                  </a:lnTo>
                  <a:lnTo>
                    <a:pt x="787" y="2272"/>
                  </a:lnTo>
                  <a:lnTo>
                    <a:pt x="776" y="2321"/>
                  </a:lnTo>
                  <a:lnTo>
                    <a:pt x="776" y="2343"/>
                  </a:lnTo>
                  <a:lnTo>
                    <a:pt x="787" y="2385"/>
                  </a:lnTo>
                  <a:lnTo>
                    <a:pt x="810" y="2392"/>
                  </a:lnTo>
                  <a:lnTo>
                    <a:pt x="1240" y="2447"/>
                  </a:lnTo>
                  <a:lnTo>
                    <a:pt x="1245" y="2440"/>
                  </a:lnTo>
                  <a:lnTo>
                    <a:pt x="1281" y="2424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986B73C-C224-71B1-EF9F-5E5AD809C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5324588" y="3806826"/>
              <a:ext cx="1390115" cy="761052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548" y="150"/>
                </a:cxn>
                <a:cxn ang="0">
                  <a:pos x="566" y="611"/>
                </a:cxn>
                <a:cxn ang="0">
                  <a:pos x="593" y="625"/>
                </a:cxn>
                <a:cxn ang="0">
                  <a:pos x="623" y="626"/>
                </a:cxn>
                <a:cxn ang="0">
                  <a:pos x="659" y="633"/>
                </a:cxn>
                <a:cxn ang="0">
                  <a:pos x="714" y="674"/>
                </a:cxn>
                <a:cxn ang="0">
                  <a:pos x="772" y="689"/>
                </a:cxn>
                <a:cxn ang="0">
                  <a:pos x="795" y="703"/>
                </a:cxn>
                <a:cxn ang="0">
                  <a:pos x="858" y="696"/>
                </a:cxn>
                <a:cxn ang="0">
                  <a:pos x="890" y="729"/>
                </a:cxn>
                <a:cxn ang="0">
                  <a:pos x="913" y="760"/>
                </a:cxn>
                <a:cxn ang="0">
                  <a:pos x="943" y="730"/>
                </a:cxn>
                <a:cxn ang="0">
                  <a:pos x="983" y="755"/>
                </a:cxn>
                <a:cxn ang="0">
                  <a:pos x="1026" y="755"/>
                </a:cxn>
                <a:cxn ang="0">
                  <a:pos x="1040" y="792"/>
                </a:cxn>
                <a:cxn ang="0">
                  <a:pos x="1062" y="765"/>
                </a:cxn>
                <a:cxn ang="0">
                  <a:pos x="1113" y="773"/>
                </a:cxn>
                <a:cxn ang="0">
                  <a:pos x="1173" y="789"/>
                </a:cxn>
                <a:cxn ang="0">
                  <a:pos x="1206" y="797"/>
                </a:cxn>
                <a:cxn ang="0">
                  <a:pos x="1245" y="767"/>
                </a:cxn>
                <a:cxn ang="0">
                  <a:pos x="1280" y="775"/>
                </a:cxn>
                <a:cxn ang="0">
                  <a:pos x="1312" y="758"/>
                </a:cxn>
                <a:cxn ang="0">
                  <a:pos x="1357" y="764"/>
                </a:cxn>
                <a:cxn ang="0">
                  <a:pos x="1424" y="762"/>
                </a:cxn>
                <a:cxn ang="0">
                  <a:pos x="1482" y="808"/>
                </a:cxn>
                <a:cxn ang="0">
                  <a:pos x="1528" y="819"/>
                </a:cxn>
                <a:cxn ang="0">
                  <a:pos x="1548" y="411"/>
                </a:cxn>
                <a:cxn ang="0">
                  <a:pos x="1509" y="60"/>
                </a:cxn>
                <a:cxn ang="0">
                  <a:pos x="1224" y="53"/>
                </a:cxn>
                <a:cxn ang="0">
                  <a:pos x="816" y="42"/>
                </a:cxn>
                <a:cxn ang="0">
                  <a:pos x="604" y="32"/>
                </a:cxn>
                <a:cxn ang="0">
                  <a:pos x="20" y="0"/>
                </a:cxn>
                <a:cxn ang="0">
                  <a:pos x="2" y="117"/>
                </a:cxn>
              </a:cxnLst>
              <a:rect l="0" t="0" r="r" b="b"/>
              <a:pathLst>
                <a:path w="1548" h="832">
                  <a:moveTo>
                    <a:pt x="2" y="117"/>
                  </a:moveTo>
                  <a:lnTo>
                    <a:pt x="0" y="134"/>
                  </a:lnTo>
                  <a:lnTo>
                    <a:pt x="2" y="117"/>
                  </a:lnTo>
                  <a:lnTo>
                    <a:pt x="548" y="150"/>
                  </a:lnTo>
                  <a:lnTo>
                    <a:pt x="528" y="576"/>
                  </a:lnTo>
                  <a:lnTo>
                    <a:pt x="566" y="611"/>
                  </a:lnTo>
                  <a:lnTo>
                    <a:pt x="580" y="626"/>
                  </a:lnTo>
                  <a:lnTo>
                    <a:pt x="593" y="625"/>
                  </a:lnTo>
                  <a:lnTo>
                    <a:pt x="612" y="622"/>
                  </a:lnTo>
                  <a:lnTo>
                    <a:pt x="623" y="626"/>
                  </a:lnTo>
                  <a:lnTo>
                    <a:pt x="639" y="621"/>
                  </a:lnTo>
                  <a:lnTo>
                    <a:pt x="659" y="633"/>
                  </a:lnTo>
                  <a:lnTo>
                    <a:pt x="671" y="672"/>
                  </a:lnTo>
                  <a:lnTo>
                    <a:pt x="714" y="674"/>
                  </a:lnTo>
                  <a:lnTo>
                    <a:pt x="746" y="692"/>
                  </a:lnTo>
                  <a:lnTo>
                    <a:pt x="772" y="689"/>
                  </a:lnTo>
                  <a:lnTo>
                    <a:pt x="779" y="686"/>
                  </a:lnTo>
                  <a:lnTo>
                    <a:pt x="795" y="703"/>
                  </a:lnTo>
                  <a:lnTo>
                    <a:pt x="816" y="692"/>
                  </a:lnTo>
                  <a:lnTo>
                    <a:pt x="858" y="696"/>
                  </a:lnTo>
                  <a:lnTo>
                    <a:pt x="876" y="728"/>
                  </a:lnTo>
                  <a:lnTo>
                    <a:pt x="890" y="729"/>
                  </a:lnTo>
                  <a:lnTo>
                    <a:pt x="897" y="757"/>
                  </a:lnTo>
                  <a:lnTo>
                    <a:pt x="913" y="760"/>
                  </a:lnTo>
                  <a:lnTo>
                    <a:pt x="931" y="746"/>
                  </a:lnTo>
                  <a:lnTo>
                    <a:pt x="943" y="730"/>
                  </a:lnTo>
                  <a:lnTo>
                    <a:pt x="951" y="730"/>
                  </a:lnTo>
                  <a:lnTo>
                    <a:pt x="983" y="755"/>
                  </a:lnTo>
                  <a:lnTo>
                    <a:pt x="993" y="776"/>
                  </a:lnTo>
                  <a:lnTo>
                    <a:pt x="1026" y="755"/>
                  </a:lnTo>
                  <a:lnTo>
                    <a:pt x="1033" y="764"/>
                  </a:lnTo>
                  <a:lnTo>
                    <a:pt x="1040" y="792"/>
                  </a:lnTo>
                  <a:lnTo>
                    <a:pt x="1048" y="787"/>
                  </a:lnTo>
                  <a:lnTo>
                    <a:pt x="1062" y="765"/>
                  </a:lnTo>
                  <a:lnTo>
                    <a:pt x="1087" y="761"/>
                  </a:lnTo>
                  <a:lnTo>
                    <a:pt x="1113" y="773"/>
                  </a:lnTo>
                  <a:lnTo>
                    <a:pt x="1155" y="772"/>
                  </a:lnTo>
                  <a:lnTo>
                    <a:pt x="1173" y="789"/>
                  </a:lnTo>
                  <a:lnTo>
                    <a:pt x="1183" y="803"/>
                  </a:lnTo>
                  <a:lnTo>
                    <a:pt x="1206" y="797"/>
                  </a:lnTo>
                  <a:lnTo>
                    <a:pt x="1231" y="779"/>
                  </a:lnTo>
                  <a:lnTo>
                    <a:pt x="1245" y="767"/>
                  </a:lnTo>
                  <a:lnTo>
                    <a:pt x="1263" y="764"/>
                  </a:lnTo>
                  <a:lnTo>
                    <a:pt x="1280" y="775"/>
                  </a:lnTo>
                  <a:lnTo>
                    <a:pt x="1298" y="769"/>
                  </a:lnTo>
                  <a:lnTo>
                    <a:pt x="1312" y="758"/>
                  </a:lnTo>
                  <a:lnTo>
                    <a:pt x="1342" y="761"/>
                  </a:lnTo>
                  <a:lnTo>
                    <a:pt x="1357" y="764"/>
                  </a:lnTo>
                  <a:lnTo>
                    <a:pt x="1396" y="753"/>
                  </a:lnTo>
                  <a:lnTo>
                    <a:pt x="1424" y="762"/>
                  </a:lnTo>
                  <a:lnTo>
                    <a:pt x="1448" y="785"/>
                  </a:lnTo>
                  <a:lnTo>
                    <a:pt x="1482" y="808"/>
                  </a:lnTo>
                  <a:lnTo>
                    <a:pt x="1509" y="808"/>
                  </a:lnTo>
                  <a:lnTo>
                    <a:pt x="1528" y="819"/>
                  </a:lnTo>
                  <a:lnTo>
                    <a:pt x="1543" y="832"/>
                  </a:lnTo>
                  <a:lnTo>
                    <a:pt x="1548" y="411"/>
                  </a:lnTo>
                  <a:lnTo>
                    <a:pt x="1509" y="174"/>
                  </a:lnTo>
                  <a:lnTo>
                    <a:pt x="1509" y="60"/>
                  </a:lnTo>
                  <a:lnTo>
                    <a:pt x="1509" y="60"/>
                  </a:lnTo>
                  <a:lnTo>
                    <a:pt x="1224" y="53"/>
                  </a:lnTo>
                  <a:lnTo>
                    <a:pt x="994" y="48"/>
                  </a:lnTo>
                  <a:lnTo>
                    <a:pt x="816" y="42"/>
                  </a:lnTo>
                  <a:lnTo>
                    <a:pt x="816" y="42"/>
                  </a:lnTo>
                  <a:lnTo>
                    <a:pt x="604" y="32"/>
                  </a:lnTo>
                  <a:lnTo>
                    <a:pt x="340" y="18"/>
                  </a:lnTo>
                  <a:lnTo>
                    <a:pt x="20" y="0"/>
                  </a:lnTo>
                  <a:lnTo>
                    <a:pt x="14" y="117"/>
                  </a:lnTo>
                  <a:lnTo>
                    <a:pt x="2" y="117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0CE1BE7F-EA94-4B05-7414-8AA51E86DA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5268" y="2331426"/>
              <a:ext cx="1034504" cy="1599036"/>
            </a:xfrm>
            <a:custGeom>
              <a:avLst/>
              <a:gdLst/>
              <a:ahLst/>
              <a:cxnLst>
                <a:cxn ang="0">
                  <a:pos x="20" y="606"/>
                </a:cxn>
                <a:cxn ang="0">
                  <a:pos x="4" y="613"/>
                </a:cxn>
                <a:cxn ang="0">
                  <a:pos x="0" y="628"/>
                </a:cxn>
                <a:cxn ang="0">
                  <a:pos x="5" y="645"/>
                </a:cxn>
                <a:cxn ang="0">
                  <a:pos x="8" y="660"/>
                </a:cxn>
                <a:cxn ang="0">
                  <a:pos x="15" y="666"/>
                </a:cxn>
                <a:cxn ang="0">
                  <a:pos x="30" y="671"/>
                </a:cxn>
                <a:cxn ang="0">
                  <a:pos x="745" y="1746"/>
                </a:cxn>
                <a:cxn ang="0">
                  <a:pos x="759" y="1728"/>
                </a:cxn>
                <a:cxn ang="0">
                  <a:pos x="763" y="1705"/>
                </a:cxn>
                <a:cxn ang="0">
                  <a:pos x="763" y="1647"/>
                </a:cxn>
                <a:cxn ang="0">
                  <a:pos x="764" y="1580"/>
                </a:cxn>
                <a:cxn ang="0">
                  <a:pos x="763" y="1532"/>
                </a:cxn>
                <a:cxn ang="0">
                  <a:pos x="777" y="1517"/>
                </a:cxn>
                <a:cxn ang="0">
                  <a:pos x="807" y="1508"/>
                </a:cxn>
                <a:cxn ang="0">
                  <a:pos x="818" y="1528"/>
                </a:cxn>
                <a:cxn ang="0">
                  <a:pos x="838" y="1518"/>
                </a:cxn>
                <a:cxn ang="0">
                  <a:pos x="860" y="1536"/>
                </a:cxn>
                <a:cxn ang="0">
                  <a:pos x="872" y="1543"/>
                </a:cxn>
                <a:cxn ang="0">
                  <a:pos x="889" y="1533"/>
                </a:cxn>
                <a:cxn ang="0">
                  <a:pos x="889" y="1533"/>
                </a:cxn>
                <a:cxn ang="0">
                  <a:pos x="899" y="1500"/>
                </a:cxn>
                <a:cxn ang="0">
                  <a:pos x="914" y="1451"/>
                </a:cxn>
                <a:cxn ang="0">
                  <a:pos x="914" y="1451"/>
                </a:cxn>
                <a:cxn ang="0">
                  <a:pos x="928" y="1382"/>
                </a:cxn>
                <a:cxn ang="0">
                  <a:pos x="938" y="1335"/>
                </a:cxn>
                <a:cxn ang="0">
                  <a:pos x="1154" y="229"/>
                </a:cxn>
                <a:cxn ang="0">
                  <a:pos x="1154" y="229"/>
                </a:cxn>
                <a:cxn ang="0">
                  <a:pos x="938" y="181"/>
                </a:cxn>
                <a:cxn ang="0">
                  <a:pos x="761" y="141"/>
                </a:cxn>
                <a:cxn ang="0">
                  <a:pos x="623" y="111"/>
                </a:cxn>
                <a:cxn ang="0">
                  <a:pos x="623" y="111"/>
                </a:cxn>
                <a:cxn ang="0">
                  <a:pos x="510" y="81"/>
                </a:cxn>
                <a:cxn ang="0">
                  <a:pos x="367" y="45"/>
                </a:cxn>
                <a:cxn ang="0">
                  <a:pos x="194" y="0"/>
                </a:cxn>
                <a:cxn ang="0">
                  <a:pos x="36" y="602"/>
                </a:cxn>
                <a:cxn ang="0">
                  <a:pos x="20" y="606"/>
                </a:cxn>
              </a:cxnLst>
              <a:rect l="0" t="0" r="r" b="b"/>
              <a:pathLst>
                <a:path w="1154" h="1746">
                  <a:moveTo>
                    <a:pt x="20" y="606"/>
                  </a:moveTo>
                  <a:lnTo>
                    <a:pt x="4" y="613"/>
                  </a:lnTo>
                  <a:lnTo>
                    <a:pt x="0" y="628"/>
                  </a:lnTo>
                  <a:lnTo>
                    <a:pt x="5" y="645"/>
                  </a:lnTo>
                  <a:lnTo>
                    <a:pt x="8" y="660"/>
                  </a:lnTo>
                  <a:lnTo>
                    <a:pt x="15" y="666"/>
                  </a:lnTo>
                  <a:lnTo>
                    <a:pt x="30" y="671"/>
                  </a:lnTo>
                  <a:lnTo>
                    <a:pt x="745" y="1746"/>
                  </a:lnTo>
                  <a:lnTo>
                    <a:pt x="759" y="1728"/>
                  </a:lnTo>
                  <a:lnTo>
                    <a:pt x="763" y="1705"/>
                  </a:lnTo>
                  <a:lnTo>
                    <a:pt x="763" y="1647"/>
                  </a:lnTo>
                  <a:lnTo>
                    <a:pt x="764" y="1580"/>
                  </a:lnTo>
                  <a:lnTo>
                    <a:pt x="763" y="1532"/>
                  </a:lnTo>
                  <a:lnTo>
                    <a:pt x="777" y="1517"/>
                  </a:lnTo>
                  <a:lnTo>
                    <a:pt x="807" y="1508"/>
                  </a:lnTo>
                  <a:lnTo>
                    <a:pt x="818" y="1528"/>
                  </a:lnTo>
                  <a:lnTo>
                    <a:pt x="838" y="1518"/>
                  </a:lnTo>
                  <a:lnTo>
                    <a:pt x="860" y="1536"/>
                  </a:lnTo>
                  <a:lnTo>
                    <a:pt x="872" y="1543"/>
                  </a:lnTo>
                  <a:lnTo>
                    <a:pt x="889" y="1533"/>
                  </a:lnTo>
                  <a:lnTo>
                    <a:pt x="889" y="1533"/>
                  </a:lnTo>
                  <a:lnTo>
                    <a:pt x="899" y="1500"/>
                  </a:lnTo>
                  <a:lnTo>
                    <a:pt x="914" y="1451"/>
                  </a:lnTo>
                  <a:lnTo>
                    <a:pt x="914" y="1451"/>
                  </a:lnTo>
                  <a:lnTo>
                    <a:pt x="928" y="1382"/>
                  </a:lnTo>
                  <a:lnTo>
                    <a:pt x="938" y="1335"/>
                  </a:lnTo>
                  <a:lnTo>
                    <a:pt x="1154" y="229"/>
                  </a:lnTo>
                  <a:lnTo>
                    <a:pt x="1154" y="229"/>
                  </a:lnTo>
                  <a:lnTo>
                    <a:pt x="938" y="181"/>
                  </a:lnTo>
                  <a:lnTo>
                    <a:pt x="761" y="141"/>
                  </a:lnTo>
                  <a:lnTo>
                    <a:pt x="623" y="111"/>
                  </a:lnTo>
                  <a:lnTo>
                    <a:pt x="623" y="111"/>
                  </a:lnTo>
                  <a:lnTo>
                    <a:pt x="510" y="81"/>
                  </a:lnTo>
                  <a:lnTo>
                    <a:pt x="367" y="45"/>
                  </a:lnTo>
                  <a:lnTo>
                    <a:pt x="194" y="0"/>
                  </a:lnTo>
                  <a:lnTo>
                    <a:pt x="36" y="602"/>
                  </a:lnTo>
                  <a:lnTo>
                    <a:pt x="20" y="606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0F2637DC-4F6A-27DE-6760-D7E01038E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5631" y="2512762"/>
              <a:ext cx="926744" cy="612687"/>
            </a:xfrm>
            <a:custGeom>
              <a:avLst/>
              <a:gdLst/>
              <a:ahLst/>
              <a:cxnLst>
                <a:cxn ang="0">
                  <a:pos x="901" y="497"/>
                </a:cxn>
                <a:cxn ang="0">
                  <a:pos x="907" y="497"/>
                </a:cxn>
                <a:cxn ang="0">
                  <a:pos x="927" y="497"/>
                </a:cxn>
                <a:cxn ang="0">
                  <a:pos x="932" y="501"/>
                </a:cxn>
                <a:cxn ang="0">
                  <a:pos x="938" y="491"/>
                </a:cxn>
                <a:cxn ang="0">
                  <a:pos x="978" y="461"/>
                </a:cxn>
                <a:cxn ang="0">
                  <a:pos x="1016" y="432"/>
                </a:cxn>
                <a:cxn ang="0">
                  <a:pos x="1031" y="400"/>
                </a:cxn>
                <a:cxn ang="0">
                  <a:pos x="1031" y="390"/>
                </a:cxn>
                <a:cxn ang="0">
                  <a:pos x="1002" y="371"/>
                </a:cxn>
                <a:cxn ang="0">
                  <a:pos x="980" y="351"/>
                </a:cxn>
                <a:cxn ang="0">
                  <a:pos x="966" y="328"/>
                </a:cxn>
                <a:cxn ang="0">
                  <a:pos x="949" y="317"/>
                </a:cxn>
                <a:cxn ang="0">
                  <a:pos x="931" y="307"/>
                </a:cxn>
                <a:cxn ang="0">
                  <a:pos x="934" y="278"/>
                </a:cxn>
                <a:cxn ang="0">
                  <a:pos x="932" y="250"/>
                </a:cxn>
                <a:cxn ang="0">
                  <a:pos x="930" y="217"/>
                </a:cxn>
                <a:cxn ang="0">
                  <a:pos x="941" y="190"/>
                </a:cxn>
                <a:cxn ang="0">
                  <a:pos x="955" y="176"/>
                </a:cxn>
                <a:cxn ang="0">
                  <a:pos x="960" y="154"/>
                </a:cxn>
                <a:cxn ang="0">
                  <a:pos x="964" y="140"/>
                </a:cxn>
                <a:cxn ang="0">
                  <a:pos x="978" y="114"/>
                </a:cxn>
                <a:cxn ang="0">
                  <a:pos x="962" y="103"/>
                </a:cxn>
                <a:cxn ang="0">
                  <a:pos x="946" y="101"/>
                </a:cxn>
                <a:cxn ang="0">
                  <a:pos x="931" y="92"/>
                </a:cxn>
                <a:cxn ang="0">
                  <a:pos x="910" y="57"/>
                </a:cxn>
                <a:cxn ang="0">
                  <a:pos x="887" y="33"/>
                </a:cxn>
                <a:cxn ang="0">
                  <a:pos x="842" y="0"/>
                </a:cxn>
                <a:cxn ang="0">
                  <a:pos x="130" y="129"/>
                </a:cxn>
                <a:cxn ang="0">
                  <a:pos x="116" y="75"/>
                </a:cxn>
                <a:cxn ang="0">
                  <a:pos x="82" y="99"/>
                </a:cxn>
                <a:cxn ang="0">
                  <a:pos x="55" y="117"/>
                </a:cxn>
                <a:cxn ang="0">
                  <a:pos x="25" y="137"/>
                </a:cxn>
                <a:cxn ang="0">
                  <a:pos x="0" y="157"/>
                </a:cxn>
                <a:cxn ang="0">
                  <a:pos x="83" y="669"/>
                </a:cxn>
                <a:cxn ang="0">
                  <a:pos x="880" y="526"/>
                </a:cxn>
                <a:cxn ang="0">
                  <a:pos x="887" y="508"/>
                </a:cxn>
                <a:cxn ang="0">
                  <a:pos x="901" y="497"/>
                </a:cxn>
              </a:cxnLst>
              <a:rect l="0" t="0" r="r" b="b"/>
              <a:pathLst>
                <a:path w="1031" h="669">
                  <a:moveTo>
                    <a:pt x="901" y="497"/>
                  </a:moveTo>
                  <a:lnTo>
                    <a:pt x="907" y="497"/>
                  </a:lnTo>
                  <a:lnTo>
                    <a:pt x="927" y="497"/>
                  </a:lnTo>
                  <a:lnTo>
                    <a:pt x="932" y="501"/>
                  </a:lnTo>
                  <a:lnTo>
                    <a:pt x="938" y="491"/>
                  </a:lnTo>
                  <a:lnTo>
                    <a:pt x="978" y="461"/>
                  </a:lnTo>
                  <a:lnTo>
                    <a:pt x="1016" y="432"/>
                  </a:lnTo>
                  <a:lnTo>
                    <a:pt x="1031" y="400"/>
                  </a:lnTo>
                  <a:lnTo>
                    <a:pt x="1031" y="390"/>
                  </a:lnTo>
                  <a:lnTo>
                    <a:pt x="1002" y="371"/>
                  </a:lnTo>
                  <a:lnTo>
                    <a:pt x="980" y="351"/>
                  </a:lnTo>
                  <a:lnTo>
                    <a:pt x="966" y="328"/>
                  </a:lnTo>
                  <a:lnTo>
                    <a:pt x="949" y="317"/>
                  </a:lnTo>
                  <a:lnTo>
                    <a:pt x="931" y="307"/>
                  </a:lnTo>
                  <a:lnTo>
                    <a:pt x="934" y="278"/>
                  </a:lnTo>
                  <a:lnTo>
                    <a:pt x="932" y="250"/>
                  </a:lnTo>
                  <a:lnTo>
                    <a:pt x="930" y="217"/>
                  </a:lnTo>
                  <a:lnTo>
                    <a:pt x="941" y="190"/>
                  </a:lnTo>
                  <a:lnTo>
                    <a:pt x="955" y="176"/>
                  </a:lnTo>
                  <a:lnTo>
                    <a:pt x="960" y="154"/>
                  </a:lnTo>
                  <a:lnTo>
                    <a:pt x="964" y="140"/>
                  </a:lnTo>
                  <a:lnTo>
                    <a:pt x="978" y="114"/>
                  </a:lnTo>
                  <a:lnTo>
                    <a:pt x="962" y="103"/>
                  </a:lnTo>
                  <a:lnTo>
                    <a:pt x="946" y="101"/>
                  </a:lnTo>
                  <a:lnTo>
                    <a:pt x="931" y="92"/>
                  </a:lnTo>
                  <a:lnTo>
                    <a:pt x="910" y="57"/>
                  </a:lnTo>
                  <a:lnTo>
                    <a:pt x="887" y="33"/>
                  </a:lnTo>
                  <a:lnTo>
                    <a:pt x="842" y="0"/>
                  </a:lnTo>
                  <a:lnTo>
                    <a:pt x="130" y="129"/>
                  </a:lnTo>
                  <a:lnTo>
                    <a:pt x="116" y="75"/>
                  </a:lnTo>
                  <a:lnTo>
                    <a:pt x="82" y="99"/>
                  </a:lnTo>
                  <a:lnTo>
                    <a:pt x="55" y="117"/>
                  </a:lnTo>
                  <a:lnTo>
                    <a:pt x="25" y="137"/>
                  </a:lnTo>
                  <a:lnTo>
                    <a:pt x="0" y="157"/>
                  </a:lnTo>
                  <a:lnTo>
                    <a:pt x="83" y="669"/>
                  </a:lnTo>
                  <a:lnTo>
                    <a:pt x="880" y="526"/>
                  </a:lnTo>
                  <a:lnTo>
                    <a:pt x="887" y="508"/>
                  </a:lnTo>
                  <a:lnTo>
                    <a:pt x="901" y="497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A7C840D9-D25D-093E-9448-7B16CAB4DD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05463" y="4971761"/>
              <a:ext cx="1435912" cy="1151197"/>
            </a:xfrm>
            <a:custGeom>
              <a:avLst/>
              <a:gdLst/>
              <a:ahLst/>
              <a:cxnLst>
                <a:cxn ang="0">
                  <a:pos x="1099" y="4"/>
                </a:cxn>
                <a:cxn ang="0">
                  <a:pos x="1158" y="57"/>
                </a:cxn>
                <a:cxn ang="0">
                  <a:pos x="1223" y="168"/>
                </a:cxn>
                <a:cxn ang="0">
                  <a:pos x="1321" y="346"/>
                </a:cxn>
                <a:cxn ang="0">
                  <a:pos x="1421" y="466"/>
                </a:cxn>
                <a:cxn ang="0">
                  <a:pos x="1407" y="475"/>
                </a:cxn>
                <a:cxn ang="0">
                  <a:pos x="1471" y="640"/>
                </a:cxn>
                <a:cxn ang="0">
                  <a:pos x="1566" y="797"/>
                </a:cxn>
                <a:cxn ang="0">
                  <a:pos x="1598" y="966"/>
                </a:cxn>
                <a:cxn ang="0">
                  <a:pos x="1582" y="1080"/>
                </a:cxn>
                <a:cxn ang="0">
                  <a:pos x="1578" y="1159"/>
                </a:cxn>
                <a:cxn ang="0">
                  <a:pos x="1535" y="1249"/>
                </a:cxn>
                <a:cxn ang="0">
                  <a:pos x="1539" y="1219"/>
                </a:cxn>
                <a:cxn ang="0">
                  <a:pos x="1502" y="1213"/>
                </a:cxn>
                <a:cxn ang="0">
                  <a:pos x="1446" y="1224"/>
                </a:cxn>
                <a:cxn ang="0">
                  <a:pos x="1402" y="1217"/>
                </a:cxn>
                <a:cxn ang="0">
                  <a:pos x="1402" y="1197"/>
                </a:cxn>
                <a:cxn ang="0">
                  <a:pos x="1442" y="1188"/>
                </a:cxn>
                <a:cxn ang="0">
                  <a:pos x="1385" y="1170"/>
                </a:cxn>
                <a:cxn ang="0">
                  <a:pos x="1344" y="1097"/>
                </a:cxn>
                <a:cxn ang="0">
                  <a:pos x="1278" y="1063"/>
                </a:cxn>
                <a:cxn ang="0">
                  <a:pos x="1223" y="972"/>
                </a:cxn>
                <a:cxn ang="0">
                  <a:pos x="1188" y="933"/>
                </a:cxn>
                <a:cxn ang="0">
                  <a:pos x="1176" y="883"/>
                </a:cxn>
                <a:cxn ang="0">
                  <a:pos x="1145" y="869"/>
                </a:cxn>
                <a:cxn ang="0">
                  <a:pos x="1123" y="891"/>
                </a:cxn>
                <a:cxn ang="0">
                  <a:pos x="1063" y="812"/>
                </a:cxn>
                <a:cxn ang="0">
                  <a:pos x="1051" y="775"/>
                </a:cxn>
                <a:cxn ang="0">
                  <a:pos x="1063" y="716"/>
                </a:cxn>
                <a:cxn ang="0">
                  <a:pos x="1065" y="668"/>
                </a:cxn>
                <a:cxn ang="0">
                  <a:pos x="1045" y="669"/>
                </a:cxn>
                <a:cxn ang="0">
                  <a:pos x="1026" y="658"/>
                </a:cxn>
                <a:cxn ang="0">
                  <a:pos x="1040" y="702"/>
                </a:cxn>
                <a:cxn ang="0">
                  <a:pos x="1017" y="711"/>
                </a:cxn>
                <a:cxn ang="0">
                  <a:pos x="984" y="659"/>
                </a:cxn>
                <a:cxn ang="0">
                  <a:pos x="995" y="584"/>
                </a:cxn>
                <a:cxn ang="0">
                  <a:pos x="998" y="475"/>
                </a:cxn>
                <a:cxn ang="0">
                  <a:pos x="952" y="400"/>
                </a:cxn>
                <a:cxn ang="0">
                  <a:pos x="895" y="371"/>
                </a:cxn>
                <a:cxn ang="0">
                  <a:pos x="834" y="329"/>
                </a:cxn>
                <a:cxn ang="0">
                  <a:pos x="783" y="265"/>
                </a:cxn>
                <a:cxn ang="0">
                  <a:pos x="714" y="215"/>
                </a:cxn>
                <a:cxn ang="0">
                  <a:pos x="643" y="219"/>
                </a:cxn>
                <a:cxn ang="0">
                  <a:pos x="634" y="262"/>
                </a:cxn>
                <a:cxn ang="0">
                  <a:pos x="585" y="272"/>
                </a:cxn>
                <a:cxn ang="0">
                  <a:pos x="457" y="325"/>
                </a:cxn>
                <a:cxn ang="0">
                  <a:pos x="421" y="268"/>
                </a:cxn>
                <a:cxn ang="0">
                  <a:pos x="417" y="239"/>
                </a:cxn>
                <a:cxn ang="0">
                  <a:pos x="389" y="214"/>
                </a:cxn>
                <a:cxn ang="0">
                  <a:pos x="390" y="197"/>
                </a:cxn>
                <a:cxn ang="0">
                  <a:pos x="376" y="208"/>
                </a:cxn>
                <a:cxn ang="0">
                  <a:pos x="349" y="214"/>
                </a:cxn>
                <a:cxn ang="0">
                  <a:pos x="353" y="239"/>
                </a:cxn>
                <a:cxn ang="0">
                  <a:pos x="290" y="207"/>
                </a:cxn>
                <a:cxn ang="0">
                  <a:pos x="210" y="186"/>
                </a:cxn>
                <a:cxn ang="0">
                  <a:pos x="102" y="194"/>
                </a:cxn>
                <a:cxn ang="0">
                  <a:pos x="38" y="175"/>
                </a:cxn>
                <a:cxn ang="0">
                  <a:pos x="0" y="114"/>
                </a:cxn>
                <a:cxn ang="0">
                  <a:pos x="49" y="81"/>
                </a:cxn>
                <a:cxn ang="0">
                  <a:pos x="533" y="95"/>
                </a:cxn>
                <a:cxn ang="0">
                  <a:pos x="1077" y="108"/>
                </a:cxn>
              </a:cxnLst>
              <a:rect l="0" t="0" r="r" b="b"/>
              <a:pathLst>
                <a:path w="1598" h="1256">
                  <a:moveTo>
                    <a:pt x="1066" y="0"/>
                  </a:moveTo>
                  <a:lnTo>
                    <a:pt x="1063" y="0"/>
                  </a:lnTo>
                  <a:lnTo>
                    <a:pt x="1099" y="4"/>
                  </a:lnTo>
                  <a:lnTo>
                    <a:pt x="1144" y="13"/>
                  </a:lnTo>
                  <a:lnTo>
                    <a:pt x="1152" y="42"/>
                  </a:lnTo>
                  <a:lnTo>
                    <a:pt x="1158" y="57"/>
                  </a:lnTo>
                  <a:lnTo>
                    <a:pt x="1174" y="71"/>
                  </a:lnTo>
                  <a:lnTo>
                    <a:pt x="1196" y="96"/>
                  </a:lnTo>
                  <a:lnTo>
                    <a:pt x="1223" y="168"/>
                  </a:lnTo>
                  <a:lnTo>
                    <a:pt x="1258" y="224"/>
                  </a:lnTo>
                  <a:lnTo>
                    <a:pt x="1296" y="304"/>
                  </a:lnTo>
                  <a:lnTo>
                    <a:pt x="1321" y="346"/>
                  </a:lnTo>
                  <a:lnTo>
                    <a:pt x="1378" y="423"/>
                  </a:lnTo>
                  <a:lnTo>
                    <a:pt x="1406" y="448"/>
                  </a:lnTo>
                  <a:lnTo>
                    <a:pt x="1421" y="466"/>
                  </a:lnTo>
                  <a:lnTo>
                    <a:pt x="1425" y="480"/>
                  </a:lnTo>
                  <a:lnTo>
                    <a:pt x="1419" y="530"/>
                  </a:lnTo>
                  <a:lnTo>
                    <a:pt x="1407" y="475"/>
                  </a:lnTo>
                  <a:lnTo>
                    <a:pt x="1400" y="530"/>
                  </a:lnTo>
                  <a:lnTo>
                    <a:pt x="1431" y="587"/>
                  </a:lnTo>
                  <a:lnTo>
                    <a:pt x="1471" y="640"/>
                  </a:lnTo>
                  <a:lnTo>
                    <a:pt x="1507" y="712"/>
                  </a:lnTo>
                  <a:lnTo>
                    <a:pt x="1534" y="755"/>
                  </a:lnTo>
                  <a:lnTo>
                    <a:pt x="1566" y="797"/>
                  </a:lnTo>
                  <a:lnTo>
                    <a:pt x="1586" y="843"/>
                  </a:lnTo>
                  <a:lnTo>
                    <a:pt x="1598" y="927"/>
                  </a:lnTo>
                  <a:lnTo>
                    <a:pt x="1598" y="966"/>
                  </a:lnTo>
                  <a:lnTo>
                    <a:pt x="1598" y="1017"/>
                  </a:lnTo>
                  <a:lnTo>
                    <a:pt x="1598" y="1062"/>
                  </a:lnTo>
                  <a:lnTo>
                    <a:pt x="1582" y="1080"/>
                  </a:lnTo>
                  <a:lnTo>
                    <a:pt x="1568" y="1102"/>
                  </a:lnTo>
                  <a:lnTo>
                    <a:pt x="1568" y="1126"/>
                  </a:lnTo>
                  <a:lnTo>
                    <a:pt x="1578" y="1159"/>
                  </a:lnTo>
                  <a:lnTo>
                    <a:pt x="1567" y="1202"/>
                  </a:lnTo>
                  <a:lnTo>
                    <a:pt x="1555" y="1237"/>
                  </a:lnTo>
                  <a:lnTo>
                    <a:pt x="1535" y="1249"/>
                  </a:lnTo>
                  <a:lnTo>
                    <a:pt x="1523" y="1256"/>
                  </a:lnTo>
                  <a:lnTo>
                    <a:pt x="1532" y="1233"/>
                  </a:lnTo>
                  <a:lnTo>
                    <a:pt x="1539" y="1219"/>
                  </a:lnTo>
                  <a:lnTo>
                    <a:pt x="1546" y="1197"/>
                  </a:lnTo>
                  <a:lnTo>
                    <a:pt x="1535" y="1198"/>
                  </a:lnTo>
                  <a:lnTo>
                    <a:pt x="1502" y="1213"/>
                  </a:lnTo>
                  <a:lnTo>
                    <a:pt x="1481" y="1220"/>
                  </a:lnTo>
                  <a:lnTo>
                    <a:pt x="1467" y="1215"/>
                  </a:lnTo>
                  <a:lnTo>
                    <a:pt x="1446" y="1224"/>
                  </a:lnTo>
                  <a:lnTo>
                    <a:pt x="1435" y="1233"/>
                  </a:lnTo>
                  <a:lnTo>
                    <a:pt x="1419" y="1230"/>
                  </a:lnTo>
                  <a:lnTo>
                    <a:pt x="1402" y="1217"/>
                  </a:lnTo>
                  <a:lnTo>
                    <a:pt x="1388" y="1206"/>
                  </a:lnTo>
                  <a:lnTo>
                    <a:pt x="1395" y="1198"/>
                  </a:lnTo>
                  <a:lnTo>
                    <a:pt x="1402" y="1197"/>
                  </a:lnTo>
                  <a:lnTo>
                    <a:pt x="1435" y="1201"/>
                  </a:lnTo>
                  <a:lnTo>
                    <a:pt x="1446" y="1198"/>
                  </a:lnTo>
                  <a:lnTo>
                    <a:pt x="1442" y="1188"/>
                  </a:lnTo>
                  <a:lnTo>
                    <a:pt x="1430" y="1180"/>
                  </a:lnTo>
                  <a:lnTo>
                    <a:pt x="1406" y="1181"/>
                  </a:lnTo>
                  <a:lnTo>
                    <a:pt x="1385" y="1170"/>
                  </a:lnTo>
                  <a:lnTo>
                    <a:pt x="1373" y="1141"/>
                  </a:lnTo>
                  <a:lnTo>
                    <a:pt x="1351" y="1116"/>
                  </a:lnTo>
                  <a:lnTo>
                    <a:pt x="1344" y="1097"/>
                  </a:lnTo>
                  <a:lnTo>
                    <a:pt x="1332" y="1081"/>
                  </a:lnTo>
                  <a:lnTo>
                    <a:pt x="1299" y="1074"/>
                  </a:lnTo>
                  <a:lnTo>
                    <a:pt x="1278" y="1063"/>
                  </a:lnTo>
                  <a:lnTo>
                    <a:pt x="1256" y="1055"/>
                  </a:lnTo>
                  <a:lnTo>
                    <a:pt x="1233" y="998"/>
                  </a:lnTo>
                  <a:lnTo>
                    <a:pt x="1223" y="972"/>
                  </a:lnTo>
                  <a:lnTo>
                    <a:pt x="1209" y="958"/>
                  </a:lnTo>
                  <a:lnTo>
                    <a:pt x="1201" y="944"/>
                  </a:lnTo>
                  <a:lnTo>
                    <a:pt x="1188" y="933"/>
                  </a:lnTo>
                  <a:lnTo>
                    <a:pt x="1170" y="923"/>
                  </a:lnTo>
                  <a:lnTo>
                    <a:pt x="1173" y="900"/>
                  </a:lnTo>
                  <a:lnTo>
                    <a:pt x="1176" y="883"/>
                  </a:lnTo>
                  <a:lnTo>
                    <a:pt x="1162" y="855"/>
                  </a:lnTo>
                  <a:lnTo>
                    <a:pt x="1147" y="861"/>
                  </a:lnTo>
                  <a:lnTo>
                    <a:pt x="1145" y="869"/>
                  </a:lnTo>
                  <a:lnTo>
                    <a:pt x="1148" y="898"/>
                  </a:lnTo>
                  <a:lnTo>
                    <a:pt x="1137" y="898"/>
                  </a:lnTo>
                  <a:lnTo>
                    <a:pt x="1123" y="891"/>
                  </a:lnTo>
                  <a:lnTo>
                    <a:pt x="1109" y="869"/>
                  </a:lnTo>
                  <a:lnTo>
                    <a:pt x="1080" y="829"/>
                  </a:lnTo>
                  <a:lnTo>
                    <a:pt x="1063" y="812"/>
                  </a:lnTo>
                  <a:lnTo>
                    <a:pt x="1062" y="804"/>
                  </a:lnTo>
                  <a:lnTo>
                    <a:pt x="1065" y="791"/>
                  </a:lnTo>
                  <a:lnTo>
                    <a:pt x="1051" y="775"/>
                  </a:lnTo>
                  <a:lnTo>
                    <a:pt x="1037" y="764"/>
                  </a:lnTo>
                  <a:lnTo>
                    <a:pt x="1051" y="733"/>
                  </a:lnTo>
                  <a:lnTo>
                    <a:pt x="1063" y="716"/>
                  </a:lnTo>
                  <a:lnTo>
                    <a:pt x="1070" y="701"/>
                  </a:lnTo>
                  <a:lnTo>
                    <a:pt x="1074" y="683"/>
                  </a:lnTo>
                  <a:lnTo>
                    <a:pt x="1065" y="668"/>
                  </a:lnTo>
                  <a:lnTo>
                    <a:pt x="1059" y="690"/>
                  </a:lnTo>
                  <a:lnTo>
                    <a:pt x="1045" y="683"/>
                  </a:lnTo>
                  <a:lnTo>
                    <a:pt x="1045" y="669"/>
                  </a:lnTo>
                  <a:lnTo>
                    <a:pt x="1031" y="651"/>
                  </a:lnTo>
                  <a:lnTo>
                    <a:pt x="1026" y="654"/>
                  </a:lnTo>
                  <a:lnTo>
                    <a:pt x="1026" y="658"/>
                  </a:lnTo>
                  <a:lnTo>
                    <a:pt x="1033" y="668"/>
                  </a:lnTo>
                  <a:lnTo>
                    <a:pt x="1038" y="686"/>
                  </a:lnTo>
                  <a:lnTo>
                    <a:pt x="1040" y="702"/>
                  </a:lnTo>
                  <a:lnTo>
                    <a:pt x="1040" y="709"/>
                  </a:lnTo>
                  <a:lnTo>
                    <a:pt x="1030" y="719"/>
                  </a:lnTo>
                  <a:lnTo>
                    <a:pt x="1017" y="711"/>
                  </a:lnTo>
                  <a:lnTo>
                    <a:pt x="1012" y="701"/>
                  </a:lnTo>
                  <a:lnTo>
                    <a:pt x="991" y="676"/>
                  </a:lnTo>
                  <a:lnTo>
                    <a:pt x="984" y="659"/>
                  </a:lnTo>
                  <a:lnTo>
                    <a:pt x="984" y="636"/>
                  </a:lnTo>
                  <a:lnTo>
                    <a:pt x="984" y="605"/>
                  </a:lnTo>
                  <a:lnTo>
                    <a:pt x="995" y="584"/>
                  </a:lnTo>
                  <a:lnTo>
                    <a:pt x="1005" y="540"/>
                  </a:lnTo>
                  <a:lnTo>
                    <a:pt x="1006" y="514"/>
                  </a:lnTo>
                  <a:lnTo>
                    <a:pt x="998" y="475"/>
                  </a:lnTo>
                  <a:lnTo>
                    <a:pt x="984" y="439"/>
                  </a:lnTo>
                  <a:lnTo>
                    <a:pt x="973" y="422"/>
                  </a:lnTo>
                  <a:lnTo>
                    <a:pt x="952" y="400"/>
                  </a:lnTo>
                  <a:lnTo>
                    <a:pt x="923" y="392"/>
                  </a:lnTo>
                  <a:lnTo>
                    <a:pt x="909" y="393"/>
                  </a:lnTo>
                  <a:lnTo>
                    <a:pt x="895" y="371"/>
                  </a:lnTo>
                  <a:lnTo>
                    <a:pt x="879" y="361"/>
                  </a:lnTo>
                  <a:lnTo>
                    <a:pt x="858" y="340"/>
                  </a:lnTo>
                  <a:lnTo>
                    <a:pt x="834" y="329"/>
                  </a:lnTo>
                  <a:lnTo>
                    <a:pt x="826" y="308"/>
                  </a:lnTo>
                  <a:lnTo>
                    <a:pt x="812" y="294"/>
                  </a:lnTo>
                  <a:lnTo>
                    <a:pt x="783" y="265"/>
                  </a:lnTo>
                  <a:lnTo>
                    <a:pt x="759" y="244"/>
                  </a:lnTo>
                  <a:lnTo>
                    <a:pt x="734" y="232"/>
                  </a:lnTo>
                  <a:lnTo>
                    <a:pt x="714" y="215"/>
                  </a:lnTo>
                  <a:lnTo>
                    <a:pt x="700" y="208"/>
                  </a:lnTo>
                  <a:lnTo>
                    <a:pt x="668" y="208"/>
                  </a:lnTo>
                  <a:lnTo>
                    <a:pt x="643" y="219"/>
                  </a:lnTo>
                  <a:lnTo>
                    <a:pt x="634" y="232"/>
                  </a:lnTo>
                  <a:lnTo>
                    <a:pt x="641" y="253"/>
                  </a:lnTo>
                  <a:lnTo>
                    <a:pt x="634" y="262"/>
                  </a:lnTo>
                  <a:lnTo>
                    <a:pt x="622" y="258"/>
                  </a:lnTo>
                  <a:lnTo>
                    <a:pt x="615" y="251"/>
                  </a:lnTo>
                  <a:lnTo>
                    <a:pt x="585" y="272"/>
                  </a:lnTo>
                  <a:lnTo>
                    <a:pt x="551" y="300"/>
                  </a:lnTo>
                  <a:lnTo>
                    <a:pt x="510" y="311"/>
                  </a:lnTo>
                  <a:lnTo>
                    <a:pt x="457" y="325"/>
                  </a:lnTo>
                  <a:lnTo>
                    <a:pt x="450" y="294"/>
                  </a:lnTo>
                  <a:lnTo>
                    <a:pt x="437" y="278"/>
                  </a:lnTo>
                  <a:lnTo>
                    <a:pt x="421" y="268"/>
                  </a:lnTo>
                  <a:lnTo>
                    <a:pt x="394" y="256"/>
                  </a:lnTo>
                  <a:lnTo>
                    <a:pt x="414" y="246"/>
                  </a:lnTo>
                  <a:lnTo>
                    <a:pt x="417" y="239"/>
                  </a:lnTo>
                  <a:lnTo>
                    <a:pt x="382" y="233"/>
                  </a:lnTo>
                  <a:lnTo>
                    <a:pt x="382" y="219"/>
                  </a:lnTo>
                  <a:lnTo>
                    <a:pt x="389" y="214"/>
                  </a:lnTo>
                  <a:lnTo>
                    <a:pt x="401" y="204"/>
                  </a:lnTo>
                  <a:lnTo>
                    <a:pt x="399" y="197"/>
                  </a:lnTo>
                  <a:lnTo>
                    <a:pt x="390" y="197"/>
                  </a:lnTo>
                  <a:lnTo>
                    <a:pt x="382" y="200"/>
                  </a:lnTo>
                  <a:lnTo>
                    <a:pt x="382" y="207"/>
                  </a:lnTo>
                  <a:lnTo>
                    <a:pt x="376" y="208"/>
                  </a:lnTo>
                  <a:lnTo>
                    <a:pt x="367" y="203"/>
                  </a:lnTo>
                  <a:lnTo>
                    <a:pt x="340" y="203"/>
                  </a:lnTo>
                  <a:lnTo>
                    <a:pt x="349" y="214"/>
                  </a:lnTo>
                  <a:lnTo>
                    <a:pt x="354" y="219"/>
                  </a:lnTo>
                  <a:lnTo>
                    <a:pt x="364" y="236"/>
                  </a:lnTo>
                  <a:lnTo>
                    <a:pt x="353" y="239"/>
                  </a:lnTo>
                  <a:lnTo>
                    <a:pt x="336" y="228"/>
                  </a:lnTo>
                  <a:lnTo>
                    <a:pt x="313" y="211"/>
                  </a:lnTo>
                  <a:lnTo>
                    <a:pt x="290" y="207"/>
                  </a:lnTo>
                  <a:lnTo>
                    <a:pt x="238" y="203"/>
                  </a:lnTo>
                  <a:lnTo>
                    <a:pt x="224" y="197"/>
                  </a:lnTo>
                  <a:lnTo>
                    <a:pt x="210" y="186"/>
                  </a:lnTo>
                  <a:lnTo>
                    <a:pt x="193" y="183"/>
                  </a:lnTo>
                  <a:lnTo>
                    <a:pt x="140" y="194"/>
                  </a:lnTo>
                  <a:lnTo>
                    <a:pt x="102" y="194"/>
                  </a:lnTo>
                  <a:lnTo>
                    <a:pt x="74" y="210"/>
                  </a:lnTo>
                  <a:lnTo>
                    <a:pt x="56" y="218"/>
                  </a:lnTo>
                  <a:lnTo>
                    <a:pt x="38" y="175"/>
                  </a:lnTo>
                  <a:lnTo>
                    <a:pt x="29" y="153"/>
                  </a:lnTo>
                  <a:lnTo>
                    <a:pt x="10" y="125"/>
                  </a:lnTo>
                  <a:lnTo>
                    <a:pt x="0" y="114"/>
                  </a:lnTo>
                  <a:lnTo>
                    <a:pt x="0" y="97"/>
                  </a:lnTo>
                  <a:lnTo>
                    <a:pt x="13" y="92"/>
                  </a:lnTo>
                  <a:lnTo>
                    <a:pt x="49" y="81"/>
                  </a:lnTo>
                  <a:lnTo>
                    <a:pt x="99" y="72"/>
                  </a:lnTo>
                  <a:lnTo>
                    <a:pt x="505" y="35"/>
                  </a:lnTo>
                  <a:lnTo>
                    <a:pt x="533" y="95"/>
                  </a:lnTo>
                  <a:lnTo>
                    <a:pt x="1036" y="64"/>
                  </a:lnTo>
                  <a:lnTo>
                    <a:pt x="1042" y="108"/>
                  </a:lnTo>
                  <a:lnTo>
                    <a:pt x="1077" y="108"/>
                  </a:lnTo>
                  <a:lnTo>
                    <a:pt x="1066" y="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FC86CC88-C8B1-F816-3F1C-8E92303A1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6787443" y="4675034"/>
              <a:ext cx="899803" cy="810508"/>
            </a:xfrm>
            <a:custGeom>
              <a:avLst/>
              <a:gdLst/>
              <a:ahLst/>
              <a:cxnLst>
                <a:cxn ang="0">
                  <a:pos x="969" y="808"/>
                </a:cxn>
                <a:cxn ang="0">
                  <a:pos x="940" y="802"/>
                </a:cxn>
                <a:cxn ang="0">
                  <a:pos x="880" y="765"/>
                </a:cxn>
                <a:cxn ang="0">
                  <a:pos x="836" y="734"/>
                </a:cxn>
                <a:cxn ang="0">
                  <a:pos x="854" y="713"/>
                </a:cxn>
                <a:cxn ang="0">
                  <a:pos x="915" y="705"/>
                </a:cxn>
                <a:cxn ang="0">
                  <a:pos x="891" y="647"/>
                </a:cxn>
                <a:cxn ang="0">
                  <a:pos x="810" y="670"/>
                </a:cxn>
                <a:cxn ang="0">
                  <a:pos x="814" y="654"/>
                </a:cxn>
                <a:cxn ang="0">
                  <a:pos x="851" y="623"/>
                </a:cxn>
                <a:cxn ang="0">
                  <a:pos x="825" y="544"/>
                </a:cxn>
                <a:cxn ang="0">
                  <a:pos x="464" y="450"/>
                </a:cxn>
                <a:cxn ang="0">
                  <a:pos x="464" y="402"/>
                </a:cxn>
                <a:cxn ang="0">
                  <a:pos x="476" y="347"/>
                </a:cxn>
                <a:cxn ang="0">
                  <a:pos x="495" y="319"/>
                </a:cxn>
                <a:cxn ang="0">
                  <a:pos x="533" y="233"/>
                </a:cxn>
                <a:cxn ang="0">
                  <a:pos x="547" y="198"/>
                </a:cxn>
                <a:cxn ang="0">
                  <a:pos x="563" y="128"/>
                </a:cxn>
                <a:cxn ang="0">
                  <a:pos x="535" y="76"/>
                </a:cxn>
                <a:cxn ang="0">
                  <a:pos x="519" y="49"/>
                </a:cxn>
                <a:cxn ang="0">
                  <a:pos x="533" y="11"/>
                </a:cxn>
                <a:cxn ang="0">
                  <a:pos x="0" y="255"/>
                </a:cxn>
                <a:cxn ang="0">
                  <a:pos x="59" y="351"/>
                </a:cxn>
                <a:cxn ang="0">
                  <a:pos x="74" y="409"/>
                </a:cxn>
                <a:cxn ang="0">
                  <a:pos x="74" y="518"/>
                </a:cxn>
                <a:cxn ang="0">
                  <a:pos x="50" y="600"/>
                </a:cxn>
                <a:cxn ang="0">
                  <a:pos x="50" y="718"/>
                </a:cxn>
                <a:cxn ang="0">
                  <a:pos x="80" y="744"/>
                </a:cxn>
                <a:cxn ang="0">
                  <a:pos x="136" y="737"/>
                </a:cxn>
                <a:cxn ang="0">
                  <a:pos x="243" y="765"/>
                </a:cxn>
                <a:cxn ang="0">
                  <a:pos x="399" y="780"/>
                </a:cxn>
                <a:cxn ang="0">
                  <a:pos x="428" y="759"/>
                </a:cxn>
                <a:cxn ang="0">
                  <a:pos x="382" y="749"/>
                </a:cxn>
                <a:cxn ang="0">
                  <a:pos x="422" y="727"/>
                </a:cxn>
                <a:cxn ang="0">
                  <a:pos x="532" y="780"/>
                </a:cxn>
                <a:cxn ang="0">
                  <a:pos x="539" y="824"/>
                </a:cxn>
                <a:cxn ang="0">
                  <a:pos x="610" y="854"/>
                </a:cxn>
                <a:cxn ang="0">
                  <a:pos x="665" y="847"/>
                </a:cxn>
                <a:cxn ang="0">
                  <a:pos x="726" y="822"/>
                </a:cxn>
                <a:cxn ang="0">
                  <a:pos x="779" y="840"/>
                </a:cxn>
                <a:cxn ang="0">
                  <a:pos x="779" y="774"/>
                </a:cxn>
                <a:cxn ang="0">
                  <a:pos x="828" y="806"/>
                </a:cxn>
                <a:cxn ang="0">
                  <a:pos x="923" y="847"/>
                </a:cxn>
                <a:cxn ang="0">
                  <a:pos x="930" y="887"/>
                </a:cxn>
                <a:cxn ang="0">
                  <a:pos x="962" y="867"/>
                </a:cxn>
                <a:cxn ang="0">
                  <a:pos x="994" y="847"/>
                </a:cxn>
              </a:cxnLst>
              <a:rect l="0" t="0" r="r" b="b"/>
              <a:pathLst>
                <a:path w="1002" h="887">
                  <a:moveTo>
                    <a:pt x="991" y="820"/>
                  </a:moveTo>
                  <a:lnTo>
                    <a:pt x="983" y="812"/>
                  </a:lnTo>
                  <a:lnTo>
                    <a:pt x="969" y="808"/>
                  </a:lnTo>
                  <a:lnTo>
                    <a:pt x="961" y="808"/>
                  </a:lnTo>
                  <a:lnTo>
                    <a:pt x="950" y="808"/>
                  </a:lnTo>
                  <a:lnTo>
                    <a:pt x="940" y="802"/>
                  </a:lnTo>
                  <a:lnTo>
                    <a:pt x="915" y="788"/>
                  </a:lnTo>
                  <a:lnTo>
                    <a:pt x="903" y="781"/>
                  </a:lnTo>
                  <a:lnTo>
                    <a:pt x="880" y="765"/>
                  </a:lnTo>
                  <a:lnTo>
                    <a:pt x="866" y="755"/>
                  </a:lnTo>
                  <a:lnTo>
                    <a:pt x="853" y="747"/>
                  </a:lnTo>
                  <a:lnTo>
                    <a:pt x="836" y="734"/>
                  </a:lnTo>
                  <a:lnTo>
                    <a:pt x="828" y="727"/>
                  </a:lnTo>
                  <a:lnTo>
                    <a:pt x="840" y="719"/>
                  </a:lnTo>
                  <a:lnTo>
                    <a:pt x="854" y="713"/>
                  </a:lnTo>
                  <a:lnTo>
                    <a:pt x="880" y="713"/>
                  </a:lnTo>
                  <a:lnTo>
                    <a:pt x="887" y="705"/>
                  </a:lnTo>
                  <a:lnTo>
                    <a:pt x="915" y="705"/>
                  </a:lnTo>
                  <a:lnTo>
                    <a:pt x="922" y="695"/>
                  </a:lnTo>
                  <a:lnTo>
                    <a:pt x="905" y="665"/>
                  </a:lnTo>
                  <a:lnTo>
                    <a:pt x="891" y="647"/>
                  </a:lnTo>
                  <a:lnTo>
                    <a:pt x="884" y="647"/>
                  </a:lnTo>
                  <a:lnTo>
                    <a:pt x="830" y="668"/>
                  </a:lnTo>
                  <a:lnTo>
                    <a:pt x="810" y="670"/>
                  </a:lnTo>
                  <a:lnTo>
                    <a:pt x="796" y="672"/>
                  </a:lnTo>
                  <a:lnTo>
                    <a:pt x="797" y="663"/>
                  </a:lnTo>
                  <a:lnTo>
                    <a:pt x="814" y="654"/>
                  </a:lnTo>
                  <a:lnTo>
                    <a:pt x="832" y="647"/>
                  </a:lnTo>
                  <a:lnTo>
                    <a:pt x="848" y="636"/>
                  </a:lnTo>
                  <a:lnTo>
                    <a:pt x="851" y="623"/>
                  </a:lnTo>
                  <a:lnTo>
                    <a:pt x="851" y="605"/>
                  </a:lnTo>
                  <a:lnTo>
                    <a:pt x="841" y="563"/>
                  </a:lnTo>
                  <a:lnTo>
                    <a:pt x="825" y="544"/>
                  </a:lnTo>
                  <a:lnTo>
                    <a:pt x="811" y="520"/>
                  </a:lnTo>
                  <a:lnTo>
                    <a:pt x="816" y="436"/>
                  </a:lnTo>
                  <a:lnTo>
                    <a:pt x="464" y="450"/>
                  </a:lnTo>
                  <a:lnTo>
                    <a:pt x="457" y="429"/>
                  </a:lnTo>
                  <a:lnTo>
                    <a:pt x="458" y="412"/>
                  </a:lnTo>
                  <a:lnTo>
                    <a:pt x="464" y="402"/>
                  </a:lnTo>
                  <a:lnTo>
                    <a:pt x="476" y="387"/>
                  </a:lnTo>
                  <a:lnTo>
                    <a:pt x="476" y="361"/>
                  </a:lnTo>
                  <a:lnTo>
                    <a:pt x="476" y="347"/>
                  </a:lnTo>
                  <a:lnTo>
                    <a:pt x="481" y="336"/>
                  </a:lnTo>
                  <a:lnTo>
                    <a:pt x="489" y="326"/>
                  </a:lnTo>
                  <a:lnTo>
                    <a:pt x="495" y="319"/>
                  </a:lnTo>
                  <a:lnTo>
                    <a:pt x="497" y="278"/>
                  </a:lnTo>
                  <a:lnTo>
                    <a:pt x="510" y="269"/>
                  </a:lnTo>
                  <a:lnTo>
                    <a:pt x="533" y="233"/>
                  </a:lnTo>
                  <a:lnTo>
                    <a:pt x="539" y="222"/>
                  </a:lnTo>
                  <a:lnTo>
                    <a:pt x="535" y="198"/>
                  </a:lnTo>
                  <a:lnTo>
                    <a:pt x="547" y="198"/>
                  </a:lnTo>
                  <a:lnTo>
                    <a:pt x="563" y="185"/>
                  </a:lnTo>
                  <a:lnTo>
                    <a:pt x="567" y="147"/>
                  </a:lnTo>
                  <a:lnTo>
                    <a:pt x="563" y="128"/>
                  </a:lnTo>
                  <a:lnTo>
                    <a:pt x="540" y="115"/>
                  </a:lnTo>
                  <a:lnTo>
                    <a:pt x="540" y="104"/>
                  </a:lnTo>
                  <a:lnTo>
                    <a:pt x="535" y="76"/>
                  </a:lnTo>
                  <a:lnTo>
                    <a:pt x="539" y="68"/>
                  </a:lnTo>
                  <a:lnTo>
                    <a:pt x="533" y="61"/>
                  </a:lnTo>
                  <a:lnTo>
                    <a:pt x="519" y="49"/>
                  </a:lnTo>
                  <a:lnTo>
                    <a:pt x="535" y="39"/>
                  </a:lnTo>
                  <a:lnTo>
                    <a:pt x="539" y="26"/>
                  </a:lnTo>
                  <a:lnTo>
                    <a:pt x="533" y="11"/>
                  </a:lnTo>
                  <a:lnTo>
                    <a:pt x="519" y="0"/>
                  </a:lnTo>
                  <a:lnTo>
                    <a:pt x="0" y="14"/>
                  </a:lnTo>
                  <a:lnTo>
                    <a:pt x="0" y="255"/>
                  </a:lnTo>
                  <a:lnTo>
                    <a:pt x="37" y="291"/>
                  </a:lnTo>
                  <a:lnTo>
                    <a:pt x="37" y="301"/>
                  </a:lnTo>
                  <a:lnTo>
                    <a:pt x="59" y="351"/>
                  </a:lnTo>
                  <a:lnTo>
                    <a:pt x="68" y="364"/>
                  </a:lnTo>
                  <a:lnTo>
                    <a:pt x="68" y="396"/>
                  </a:lnTo>
                  <a:lnTo>
                    <a:pt x="74" y="409"/>
                  </a:lnTo>
                  <a:lnTo>
                    <a:pt x="82" y="455"/>
                  </a:lnTo>
                  <a:lnTo>
                    <a:pt x="89" y="487"/>
                  </a:lnTo>
                  <a:lnTo>
                    <a:pt x="74" y="518"/>
                  </a:lnTo>
                  <a:lnTo>
                    <a:pt x="56" y="558"/>
                  </a:lnTo>
                  <a:lnTo>
                    <a:pt x="55" y="576"/>
                  </a:lnTo>
                  <a:lnTo>
                    <a:pt x="50" y="600"/>
                  </a:lnTo>
                  <a:lnTo>
                    <a:pt x="64" y="644"/>
                  </a:lnTo>
                  <a:lnTo>
                    <a:pt x="66" y="661"/>
                  </a:lnTo>
                  <a:lnTo>
                    <a:pt x="50" y="718"/>
                  </a:lnTo>
                  <a:lnTo>
                    <a:pt x="35" y="744"/>
                  </a:lnTo>
                  <a:lnTo>
                    <a:pt x="55" y="744"/>
                  </a:lnTo>
                  <a:lnTo>
                    <a:pt x="80" y="744"/>
                  </a:lnTo>
                  <a:lnTo>
                    <a:pt x="99" y="737"/>
                  </a:lnTo>
                  <a:lnTo>
                    <a:pt x="116" y="737"/>
                  </a:lnTo>
                  <a:lnTo>
                    <a:pt x="136" y="737"/>
                  </a:lnTo>
                  <a:lnTo>
                    <a:pt x="188" y="744"/>
                  </a:lnTo>
                  <a:lnTo>
                    <a:pt x="216" y="751"/>
                  </a:lnTo>
                  <a:lnTo>
                    <a:pt x="243" y="765"/>
                  </a:lnTo>
                  <a:lnTo>
                    <a:pt x="282" y="780"/>
                  </a:lnTo>
                  <a:lnTo>
                    <a:pt x="349" y="780"/>
                  </a:lnTo>
                  <a:lnTo>
                    <a:pt x="399" y="780"/>
                  </a:lnTo>
                  <a:lnTo>
                    <a:pt x="433" y="780"/>
                  </a:lnTo>
                  <a:lnTo>
                    <a:pt x="440" y="772"/>
                  </a:lnTo>
                  <a:lnTo>
                    <a:pt x="428" y="759"/>
                  </a:lnTo>
                  <a:lnTo>
                    <a:pt x="403" y="759"/>
                  </a:lnTo>
                  <a:lnTo>
                    <a:pt x="393" y="759"/>
                  </a:lnTo>
                  <a:lnTo>
                    <a:pt x="382" y="749"/>
                  </a:lnTo>
                  <a:lnTo>
                    <a:pt x="386" y="737"/>
                  </a:lnTo>
                  <a:lnTo>
                    <a:pt x="399" y="727"/>
                  </a:lnTo>
                  <a:lnTo>
                    <a:pt x="422" y="727"/>
                  </a:lnTo>
                  <a:lnTo>
                    <a:pt x="461" y="741"/>
                  </a:lnTo>
                  <a:lnTo>
                    <a:pt x="499" y="772"/>
                  </a:lnTo>
                  <a:lnTo>
                    <a:pt x="532" y="780"/>
                  </a:lnTo>
                  <a:lnTo>
                    <a:pt x="557" y="769"/>
                  </a:lnTo>
                  <a:lnTo>
                    <a:pt x="550" y="791"/>
                  </a:lnTo>
                  <a:lnTo>
                    <a:pt x="539" y="824"/>
                  </a:lnTo>
                  <a:lnTo>
                    <a:pt x="550" y="836"/>
                  </a:lnTo>
                  <a:lnTo>
                    <a:pt x="581" y="854"/>
                  </a:lnTo>
                  <a:lnTo>
                    <a:pt x="610" y="854"/>
                  </a:lnTo>
                  <a:lnTo>
                    <a:pt x="632" y="867"/>
                  </a:lnTo>
                  <a:lnTo>
                    <a:pt x="653" y="867"/>
                  </a:lnTo>
                  <a:lnTo>
                    <a:pt x="665" y="847"/>
                  </a:lnTo>
                  <a:lnTo>
                    <a:pt x="686" y="822"/>
                  </a:lnTo>
                  <a:lnTo>
                    <a:pt x="703" y="816"/>
                  </a:lnTo>
                  <a:lnTo>
                    <a:pt x="726" y="822"/>
                  </a:lnTo>
                  <a:lnTo>
                    <a:pt x="747" y="852"/>
                  </a:lnTo>
                  <a:lnTo>
                    <a:pt x="771" y="852"/>
                  </a:lnTo>
                  <a:lnTo>
                    <a:pt x="779" y="840"/>
                  </a:lnTo>
                  <a:lnTo>
                    <a:pt x="769" y="798"/>
                  </a:lnTo>
                  <a:lnTo>
                    <a:pt x="769" y="783"/>
                  </a:lnTo>
                  <a:lnTo>
                    <a:pt x="779" y="774"/>
                  </a:lnTo>
                  <a:lnTo>
                    <a:pt x="804" y="774"/>
                  </a:lnTo>
                  <a:lnTo>
                    <a:pt x="828" y="783"/>
                  </a:lnTo>
                  <a:lnTo>
                    <a:pt x="828" y="806"/>
                  </a:lnTo>
                  <a:lnTo>
                    <a:pt x="865" y="811"/>
                  </a:lnTo>
                  <a:lnTo>
                    <a:pt x="903" y="827"/>
                  </a:lnTo>
                  <a:lnTo>
                    <a:pt x="923" y="847"/>
                  </a:lnTo>
                  <a:lnTo>
                    <a:pt x="915" y="859"/>
                  </a:lnTo>
                  <a:lnTo>
                    <a:pt x="911" y="887"/>
                  </a:lnTo>
                  <a:lnTo>
                    <a:pt x="930" y="887"/>
                  </a:lnTo>
                  <a:lnTo>
                    <a:pt x="937" y="866"/>
                  </a:lnTo>
                  <a:lnTo>
                    <a:pt x="951" y="855"/>
                  </a:lnTo>
                  <a:lnTo>
                    <a:pt x="962" y="867"/>
                  </a:lnTo>
                  <a:lnTo>
                    <a:pt x="971" y="874"/>
                  </a:lnTo>
                  <a:lnTo>
                    <a:pt x="980" y="860"/>
                  </a:lnTo>
                  <a:lnTo>
                    <a:pt x="994" y="847"/>
                  </a:lnTo>
                  <a:lnTo>
                    <a:pt x="1002" y="837"/>
                  </a:lnTo>
                  <a:lnTo>
                    <a:pt x="991" y="820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C75010EA-948F-95FF-18B4-3839CE585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8984" y="3795838"/>
              <a:ext cx="1363175" cy="456083"/>
            </a:xfrm>
            <a:custGeom>
              <a:avLst/>
              <a:gdLst/>
              <a:ahLst/>
              <a:cxnLst>
                <a:cxn ang="0">
                  <a:pos x="898" y="66"/>
                </a:cxn>
                <a:cxn ang="0">
                  <a:pos x="388" y="96"/>
                </a:cxn>
                <a:cxn ang="0">
                  <a:pos x="395" y="143"/>
                </a:cxn>
                <a:cxn ang="0">
                  <a:pos x="123" y="147"/>
                </a:cxn>
                <a:cxn ang="0">
                  <a:pos x="114" y="153"/>
                </a:cxn>
                <a:cxn ang="0">
                  <a:pos x="111" y="165"/>
                </a:cxn>
                <a:cxn ang="0">
                  <a:pos x="114" y="179"/>
                </a:cxn>
                <a:cxn ang="0">
                  <a:pos x="110" y="195"/>
                </a:cxn>
                <a:cxn ang="0">
                  <a:pos x="100" y="200"/>
                </a:cxn>
                <a:cxn ang="0">
                  <a:pos x="95" y="210"/>
                </a:cxn>
                <a:cxn ang="0">
                  <a:pos x="100" y="214"/>
                </a:cxn>
                <a:cxn ang="0">
                  <a:pos x="100" y="214"/>
                </a:cxn>
                <a:cxn ang="0">
                  <a:pos x="110" y="232"/>
                </a:cxn>
                <a:cxn ang="0">
                  <a:pos x="110" y="232"/>
                </a:cxn>
                <a:cxn ang="0">
                  <a:pos x="110" y="236"/>
                </a:cxn>
                <a:cxn ang="0">
                  <a:pos x="107" y="239"/>
                </a:cxn>
                <a:cxn ang="0">
                  <a:pos x="103" y="243"/>
                </a:cxn>
                <a:cxn ang="0">
                  <a:pos x="95" y="254"/>
                </a:cxn>
                <a:cxn ang="0">
                  <a:pos x="92" y="268"/>
                </a:cxn>
                <a:cxn ang="0">
                  <a:pos x="95" y="268"/>
                </a:cxn>
                <a:cxn ang="0">
                  <a:pos x="95" y="288"/>
                </a:cxn>
                <a:cxn ang="0">
                  <a:pos x="91" y="297"/>
                </a:cxn>
                <a:cxn ang="0">
                  <a:pos x="87" y="304"/>
                </a:cxn>
                <a:cxn ang="0">
                  <a:pos x="74" y="320"/>
                </a:cxn>
                <a:cxn ang="0">
                  <a:pos x="63" y="324"/>
                </a:cxn>
                <a:cxn ang="0">
                  <a:pos x="62" y="347"/>
                </a:cxn>
                <a:cxn ang="0">
                  <a:pos x="59" y="358"/>
                </a:cxn>
                <a:cxn ang="0">
                  <a:pos x="57" y="365"/>
                </a:cxn>
                <a:cxn ang="0">
                  <a:pos x="38" y="379"/>
                </a:cxn>
                <a:cxn ang="0">
                  <a:pos x="23" y="401"/>
                </a:cxn>
                <a:cxn ang="0">
                  <a:pos x="21" y="428"/>
                </a:cxn>
                <a:cxn ang="0">
                  <a:pos x="23" y="461"/>
                </a:cxn>
                <a:cxn ang="0">
                  <a:pos x="9" y="485"/>
                </a:cxn>
                <a:cxn ang="0">
                  <a:pos x="0" y="496"/>
                </a:cxn>
                <a:cxn ang="0">
                  <a:pos x="0" y="497"/>
                </a:cxn>
                <a:cxn ang="0">
                  <a:pos x="1083" y="414"/>
                </a:cxn>
                <a:cxn ang="0">
                  <a:pos x="1083" y="411"/>
                </a:cxn>
                <a:cxn ang="0">
                  <a:pos x="1083" y="407"/>
                </a:cxn>
                <a:cxn ang="0">
                  <a:pos x="1084" y="379"/>
                </a:cxn>
                <a:cxn ang="0">
                  <a:pos x="1086" y="367"/>
                </a:cxn>
                <a:cxn ang="0">
                  <a:pos x="1105" y="347"/>
                </a:cxn>
                <a:cxn ang="0">
                  <a:pos x="1120" y="347"/>
                </a:cxn>
                <a:cxn ang="0">
                  <a:pos x="1136" y="333"/>
                </a:cxn>
                <a:cxn ang="0">
                  <a:pos x="1133" y="317"/>
                </a:cxn>
                <a:cxn ang="0">
                  <a:pos x="1147" y="297"/>
                </a:cxn>
                <a:cxn ang="0">
                  <a:pos x="1304" y="203"/>
                </a:cxn>
                <a:cxn ang="0">
                  <a:pos x="1327" y="189"/>
                </a:cxn>
                <a:cxn ang="0">
                  <a:pos x="1337" y="172"/>
                </a:cxn>
                <a:cxn ang="0">
                  <a:pos x="1355" y="143"/>
                </a:cxn>
                <a:cxn ang="0">
                  <a:pos x="1367" y="142"/>
                </a:cxn>
                <a:cxn ang="0">
                  <a:pos x="1381" y="163"/>
                </a:cxn>
                <a:cxn ang="0">
                  <a:pos x="1402" y="143"/>
                </a:cxn>
                <a:cxn ang="0">
                  <a:pos x="1427" y="115"/>
                </a:cxn>
                <a:cxn ang="0">
                  <a:pos x="1478" y="106"/>
                </a:cxn>
                <a:cxn ang="0">
                  <a:pos x="1481" y="86"/>
                </a:cxn>
                <a:cxn ang="0">
                  <a:pos x="1496" y="63"/>
                </a:cxn>
                <a:cxn ang="0">
                  <a:pos x="1513" y="53"/>
                </a:cxn>
                <a:cxn ang="0">
                  <a:pos x="1520" y="56"/>
                </a:cxn>
                <a:cxn ang="0">
                  <a:pos x="1520" y="0"/>
                </a:cxn>
                <a:cxn ang="0">
                  <a:pos x="898" y="66"/>
                </a:cxn>
              </a:cxnLst>
              <a:rect l="0" t="0" r="r" b="b"/>
              <a:pathLst>
                <a:path w="1520" h="497">
                  <a:moveTo>
                    <a:pt x="898" y="66"/>
                  </a:moveTo>
                  <a:lnTo>
                    <a:pt x="388" y="96"/>
                  </a:lnTo>
                  <a:lnTo>
                    <a:pt x="395" y="143"/>
                  </a:lnTo>
                  <a:lnTo>
                    <a:pt x="123" y="147"/>
                  </a:lnTo>
                  <a:lnTo>
                    <a:pt x="114" y="153"/>
                  </a:lnTo>
                  <a:lnTo>
                    <a:pt x="111" y="165"/>
                  </a:lnTo>
                  <a:lnTo>
                    <a:pt x="114" y="179"/>
                  </a:lnTo>
                  <a:lnTo>
                    <a:pt x="110" y="195"/>
                  </a:lnTo>
                  <a:lnTo>
                    <a:pt x="100" y="200"/>
                  </a:lnTo>
                  <a:lnTo>
                    <a:pt x="95" y="210"/>
                  </a:lnTo>
                  <a:lnTo>
                    <a:pt x="100" y="214"/>
                  </a:lnTo>
                  <a:lnTo>
                    <a:pt x="100" y="214"/>
                  </a:lnTo>
                  <a:lnTo>
                    <a:pt x="110" y="232"/>
                  </a:lnTo>
                  <a:lnTo>
                    <a:pt x="110" y="232"/>
                  </a:lnTo>
                  <a:lnTo>
                    <a:pt x="110" y="236"/>
                  </a:lnTo>
                  <a:lnTo>
                    <a:pt x="107" y="239"/>
                  </a:lnTo>
                  <a:lnTo>
                    <a:pt x="103" y="243"/>
                  </a:lnTo>
                  <a:lnTo>
                    <a:pt x="95" y="254"/>
                  </a:lnTo>
                  <a:lnTo>
                    <a:pt x="92" y="268"/>
                  </a:lnTo>
                  <a:lnTo>
                    <a:pt x="95" y="268"/>
                  </a:lnTo>
                  <a:lnTo>
                    <a:pt x="95" y="288"/>
                  </a:lnTo>
                  <a:lnTo>
                    <a:pt x="91" y="297"/>
                  </a:lnTo>
                  <a:lnTo>
                    <a:pt x="87" y="304"/>
                  </a:lnTo>
                  <a:lnTo>
                    <a:pt x="74" y="320"/>
                  </a:lnTo>
                  <a:lnTo>
                    <a:pt x="63" y="324"/>
                  </a:lnTo>
                  <a:lnTo>
                    <a:pt x="62" y="347"/>
                  </a:lnTo>
                  <a:lnTo>
                    <a:pt x="59" y="358"/>
                  </a:lnTo>
                  <a:lnTo>
                    <a:pt x="57" y="365"/>
                  </a:lnTo>
                  <a:lnTo>
                    <a:pt x="38" y="379"/>
                  </a:lnTo>
                  <a:lnTo>
                    <a:pt x="23" y="401"/>
                  </a:lnTo>
                  <a:lnTo>
                    <a:pt x="21" y="428"/>
                  </a:lnTo>
                  <a:lnTo>
                    <a:pt x="23" y="461"/>
                  </a:lnTo>
                  <a:lnTo>
                    <a:pt x="9" y="485"/>
                  </a:lnTo>
                  <a:lnTo>
                    <a:pt x="0" y="496"/>
                  </a:lnTo>
                  <a:lnTo>
                    <a:pt x="0" y="497"/>
                  </a:lnTo>
                  <a:lnTo>
                    <a:pt x="1083" y="414"/>
                  </a:lnTo>
                  <a:lnTo>
                    <a:pt x="1083" y="411"/>
                  </a:lnTo>
                  <a:lnTo>
                    <a:pt x="1083" y="407"/>
                  </a:lnTo>
                  <a:lnTo>
                    <a:pt x="1084" y="379"/>
                  </a:lnTo>
                  <a:lnTo>
                    <a:pt x="1086" y="367"/>
                  </a:lnTo>
                  <a:lnTo>
                    <a:pt x="1105" y="347"/>
                  </a:lnTo>
                  <a:lnTo>
                    <a:pt x="1120" y="347"/>
                  </a:lnTo>
                  <a:lnTo>
                    <a:pt x="1136" y="333"/>
                  </a:lnTo>
                  <a:lnTo>
                    <a:pt x="1133" y="317"/>
                  </a:lnTo>
                  <a:lnTo>
                    <a:pt x="1147" y="297"/>
                  </a:lnTo>
                  <a:lnTo>
                    <a:pt x="1304" y="203"/>
                  </a:lnTo>
                  <a:lnTo>
                    <a:pt x="1327" y="189"/>
                  </a:lnTo>
                  <a:lnTo>
                    <a:pt x="1337" y="172"/>
                  </a:lnTo>
                  <a:lnTo>
                    <a:pt x="1355" y="143"/>
                  </a:lnTo>
                  <a:lnTo>
                    <a:pt x="1367" y="142"/>
                  </a:lnTo>
                  <a:lnTo>
                    <a:pt x="1381" y="163"/>
                  </a:lnTo>
                  <a:lnTo>
                    <a:pt x="1402" y="143"/>
                  </a:lnTo>
                  <a:lnTo>
                    <a:pt x="1427" y="115"/>
                  </a:lnTo>
                  <a:lnTo>
                    <a:pt x="1478" y="106"/>
                  </a:lnTo>
                  <a:lnTo>
                    <a:pt x="1481" y="86"/>
                  </a:lnTo>
                  <a:lnTo>
                    <a:pt x="1496" y="63"/>
                  </a:lnTo>
                  <a:lnTo>
                    <a:pt x="1513" y="53"/>
                  </a:lnTo>
                  <a:lnTo>
                    <a:pt x="1520" y="56"/>
                  </a:lnTo>
                  <a:lnTo>
                    <a:pt x="1520" y="0"/>
                  </a:lnTo>
                  <a:lnTo>
                    <a:pt x="898" y="66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003C2BC-5467-A442-AF8F-4562500D2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66782" y="4150263"/>
              <a:ext cx="840535" cy="920405"/>
            </a:xfrm>
            <a:custGeom>
              <a:avLst/>
              <a:gdLst/>
              <a:ahLst/>
              <a:cxnLst>
                <a:cxn ang="0">
                  <a:pos x="906" y="578"/>
                </a:cxn>
                <a:cxn ang="0">
                  <a:pos x="892" y="533"/>
                </a:cxn>
                <a:cxn ang="0">
                  <a:pos x="882" y="508"/>
                </a:cxn>
                <a:cxn ang="0">
                  <a:pos x="852" y="490"/>
                </a:cxn>
                <a:cxn ang="0">
                  <a:pos x="842" y="460"/>
                </a:cxn>
                <a:cxn ang="0">
                  <a:pos x="810" y="414"/>
                </a:cxn>
                <a:cxn ang="0">
                  <a:pos x="767" y="376"/>
                </a:cxn>
                <a:cxn ang="0">
                  <a:pos x="684" y="292"/>
                </a:cxn>
                <a:cxn ang="0">
                  <a:pos x="563" y="186"/>
                </a:cxn>
                <a:cxn ang="0">
                  <a:pos x="519" y="126"/>
                </a:cxn>
                <a:cxn ang="0">
                  <a:pos x="437" y="75"/>
                </a:cxn>
                <a:cxn ang="0">
                  <a:pos x="452" y="39"/>
                </a:cxn>
                <a:cxn ang="0">
                  <a:pos x="481" y="8"/>
                </a:cxn>
                <a:cxn ang="0">
                  <a:pos x="226" y="28"/>
                </a:cxn>
                <a:cxn ang="0">
                  <a:pos x="14" y="111"/>
                </a:cxn>
                <a:cxn ang="0">
                  <a:pos x="119" y="500"/>
                </a:cxn>
                <a:cxn ang="0">
                  <a:pos x="179" y="614"/>
                </a:cxn>
                <a:cxn ang="0">
                  <a:pos x="187" y="669"/>
                </a:cxn>
                <a:cxn ang="0">
                  <a:pos x="177" y="722"/>
                </a:cxn>
                <a:cxn ang="0">
                  <a:pos x="175" y="802"/>
                </a:cxn>
                <a:cxn ang="0">
                  <a:pos x="177" y="855"/>
                </a:cxn>
                <a:cxn ang="0">
                  <a:pos x="194" y="898"/>
                </a:cxn>
                <a:cxn ang="0">
                  <a:pos x="241" y="993"/>
                </a:cxn>
                <a:cxn ang="0">
                  <a:pos x="785" y="1006"/>
                </a:cxn>
                <a:cxn ang="0">
                  <a:pos x="807" y="902"/>
                </a:cxn>
                <a:cxn ang="0">
                  <a:pos x="857" y="897"/>
                </a:cxn>
                <a:cxn ang="0">
                  <a:pos x="860" y="876"/>
                </a:cxn>
                <a:cxn ang="0">
                  <a:pos x="848" y="868"/>
                </a:cxn>
                <a:cxn ang="0">
                  <a:pos x="843" y="863"/>
                </a:cxn>
                <a:cxn ang="0">
                  <a:pos x="836" y="855"/>
                </a:cxn>
                <a:cxn ang="0">
                  <a:pos x="849" y="852"/>
                </a:cxn>
                <a:cxn ang="0">
                  <a:pos x="856" y="833"/>
                </a:cxn>
                <a:cxn ang="0">
                  <a:pos x="850" y="825"/>
                </a:cxn>
                <a:cxn ang="0">
                  <a:pos x="884" y="786"/>
                </a:cxn>
                <a:cxn ang="0">
                  <a:pos x="873" y="775"/>
                </a:cxn>
                <a:cxn ang="0">
                  <a:pos x="875" y="770"/>
                </a:cxn>
                <a:cxn ang="0">
                  <a:pos x="880" y="762"/>
                </a:cxn>
                <a:cxn ang="0">
                  <a:pos x="880" y="702"/>
                </a:cxn>
                <a:cxn ang="0">
                  <a:pos x="893" y="704"/>
                </a:cxn>
                <a:cxn ang="0">
                  <a:pos x="906" y="700"/>
                </a:cxn>
                <a:cxn ang="0">
                  <a:pos x="900" y="693"/>
                </a:cxn>
                <a:cxn ang="0">
                  <a:pos x="886" y="682"/>
                </a:cxn>
                <a:cxn ang="0">
                  <a:pos x="911" y="671"/>
                </a:cxn>
                <a:cxn ang="0">
                  <a:pos x="899" y="655"/>
                </a:cxn>
                <a:cxn ang="0">
                  <a:pos x="895" y="639"/>
                </a:cxn>
                <a:cxn ang="0">
                  <a:pos x="925" y="636"/>
                </a:cxn>
                <a:cxn ang="0">
                  <a:pos x="934" y="604"/>
                </a:cxn>
              </a:cxnLst>
              <a:rect l="0" t="0" r="r" b="b"/>
              <a:pathLst>
                <a:path w="934" h="1006">
                  <a:moveTo>
                    <a:pt x="924" y="596"/>
                  </a:moveTo>
                  <a:lnTo>
                    <a:pt x="911" y="589"/>
                  </a:lnTo>
                  <a:lnTo>
                    <a:pt x="906" y="578"/>
                  </a:lnTo>
                  <a:lnTo>
                    <a:pt x="906" y="559"/>
                  </a:lnTo>
                  <a:lnTo>
                    <a:pt x="906" y="551"/>
                  </a:lnTo>
                  <a:lnTo>
                    <a:pt x="892" y="533"/>
                  </a:lnTo>
                  <a:lnTo>
                    <a:pt x="882" y="522"/>
                  </a:lnTo>
                  <a:lnTo>
                    <a:pt x="882" y="514"/>
                  </a:lnTo>
                  <a:lnTo>
                    <a:pt x="882" y="508"/>
                  </a:lnTo>
                  <a:lnTo>
                    <a:pt x="868" y="500"/>
                  </a:lnTo>
                  <a:lnTo>
                    <a:pt x="859" y="490"/>
                  </a:lnTo>
                  <a:lnTo>
                    <a:pt x="852" y="490"/>
                  </a:lnTo>
                  <a:lnTo>
                    <a:pt x="848" y="485"/>
                  </a:lnTo>
                  <a:lnTo>
                    <a:pt x="842" y="471"/>
                  </a:lnTo>
                  <a:lnTo>
                    <a:pt x="842" y="460"/>
                  </a:lnTo>
                  <a:lnTo>
                    <a:pt x="834" y="446"/>
                  </a:lnTo>
                  <a:lnTo>
                    <a:pt x="817" y="423"/>
                  </a:lnTo>
                  <a:lnTo>
                    <a:pt x="810" y="414"/>
                  </a:lnTo>
                  <a:lnTo>
                    <a:pt x="798" y="403"/>
                  </a:lnTo>
                  <a:lnTo>
                    <a:pt x="784" y="390"/>
                  </a:lnTo>
                  <a:lnTo>
                    <a:pt x="767" y="376"/>
                  </a:lnTo>
                  <a:lnTo>
                    <a:pt x="738" y="360"/>
                  </a:lnTo>
                  <a:lnTo>
                    <a:pt x="712" y="328"/>
                  </a:lnTo>
                  <a:lnTo>
                    <a:pt x="684" y="292"/>
                  </a:lnTo>
                  <a:lnTo>
                    <a:pt x="663" y="272"/>
                  </a:lnTo>
                  <a:lnTo>
                    <a:pt x="585" y="214"/>
                  </a:lnTo>
                  <a:lnTo>
                    <a:pt x="563" y="186"/>
                  </a:lnTo>
                  <a:lnTo>
                    <a:pt x="540" y="163"/>
                  </a:lnTo>
                  <a:lnTo>
                    <a:pt x="530" y="142"/>
                  </a:lnTo>
                  <a:lnTo>
                    <a:pt x="519" y="126"/>
                  </a:lnTo>
                  <a:lnTo>
                    <a:pt x="502" y="111"/>
                  </a:lnTo>
                  <a:lnTo>
                    <a:pt x="448" y="89"/>
                  </a:lnTo>
                  <a:lnTo>
                    <a:pt x="437" y="75"/>
                  </a:lnTo>
                  <a:lnTo>
                    <a:pt x="429" y="63"/>
                  </a:lnTo>
                  <a:lnTo>
                    <a:pt x="429" y="51"/>
                  </a:lnTo>
                  <a:lnTo>
                    <a:pt x="452" y="39"/>
                  </a:lnTo>
                  <a:lnTo>
                    <a:pt x="469" y="24"/>
                  </a:lnTo>
                  <a:lnTo>
                    <a:pt x="478" y="17"/>
                  </a:lnTo>
                  <a:lnTo>
                    <a:pt x="481" y="8"/>
                  </a:lnTo>
                  <a:lnTo>
                    <a:pt x="483" y="0"/>
                  </a:lnTo>
                  <a:lnTo>
                    <a:pt x="485" y="0"/>
                  </a:lnTo>
                  <a:lnTo>
                    <a:pt x="226" y="28"/>
                  </a:lnTo>
                  <a:lnTo>
                    <a:pt x="226" y="28"/>
                  </a:lnTo>
                  <a:lnTo>
                    <a:pt x="0" y="46"/>
                  </a:lnTo>
                  <a:lnTo>
                    <a:pt x="14" y="111"/>
                  </a:lnTo>
                  <a:lnTo>
                    <a:pt x="54" y="271"/>
                  </a:lnTo>
                  <a:lnTo>
                    <a:pt x="107" y="458"/>
                  </a:lnTo>
                  <a:lnTo>
                    <a:pt x="119" y="500"/>
                  </a:lnTo>
                  <a:lnTo>
                    <a:pt x="154" y="566"/>
                  </a:lnTo>
                  <a:lnTo>
                    <a:pt x="176" y="596"/>
                  </a:lnTo>
                  <a:lnTo>
                    <a:pt x="179" y="614"/>
                  </a:lnTo>
                  <a:lnTo>
                    <a:pt x="183" y="639"/>
                  </a:lnTo>
                  <a:lnTo>
                    <a:pt x="195" y="648"/>
                  </a:lnTo>
                  <a:lnTo>
                    <a:pt x="187" y="669"/>
                  </a:lnTo>
                  <a:lnTo>
                    <a:pt x="166" y="684"/>
                  </a:lnTo>
                  <a:lnTo>
                    <a:pt x="180" y="697"/>
                  </a:lnTo>
                  <a:lnTo>
                    <a:pt x="177" y="722"/>
                  </a:lnTo>
                  <a:lnTo>
                    <a:pt x="166" y="729"/>
                  </a:lnTo>
                  <a:lnTo>
                    <a:pt x="166" y="759"/>
                  </a:lnTo>
                  <a:lnTo>
                    <a:pt x="175" y="802"/>
                  </a:lnTo>
                  <a:lnTo>
                    <a:pt x="183" y="819"/>
                  </a:lnTo>
                  <a:lnTo>
                    <a:pt x="188" y="847"/>
                  </a:lnTo>
                  <a:lnTo>
                    <a:pt x="177" y="855"/>
                  </a:lnTo>
                  <a:lnTo>
                    <a:pt x="175" y="863"/>
                  </a:lnTo>
                  <a:lnTo>
                    <a:pt x="180" y="884"/>
                  </a:lnTo>
                  <a:lnTo>
                    <a:pt x="194" y="898"/>
                  </a:lnTo>
                  <a:lnTo>
                    <a:pt x="209" y="925"/>
                  </a:lnTo>
                  <a:lnTo>
                    <a:pt x="213" y="933"/>
                  </a:lnTo>
                  <a:lnTo>
                    <a:pt x="241" y="993"/>
                  </a:lnTo>
                  <a:lnTo>
                    <a:pt x="744" y="962"/>
                  </a:lnTo>
                  <a:lnTo>
                    <a:pt x="750" y="1006"/>
                  </a:lnTo>
                  <a:lnTo>
                    <a:pt x="785" y="1006"/>
                  </a:lnTo>
                  <a:lnTo>
                    <a:pt x="774" y="898"/>
                  </a:lnTo>
                  <a:lnTo>
                    <a:pt x="771" y="898"/>
                  </a:lnTo>
                  <a:lnTo>
                    <a:pt x="807" y="902"/>
                  </a:lnTo>
                  <a:lnTo>
                    <a:pt x="850" y="911"/>
                  </a:lnTo>
                  <a:lnTo>
                    <a:pt x="857" y="897"/>
                  </a:lnTo>
                  <a:lnTo>
                    <a:pt x="857" y="897"/>
                  </a:lnTo>
                  <a:lnTo>
                    <a:pt x="861" y="877"/>
                  </a:lnTo>
                  <a:lnTo>
                    <a:pt x="861" y="877"/>
                  </a:lnTo>
                  <a:lnTo>
                    <a:pt x="860" y="876"/>
                  </a:lnTo>
                  <a:lnTo>
                    <a:pt x="859" y="875"/>
                  </a:lnTo>
                  <a:lnTo>
                    <a:pt x="859" y="875"/>
                  </a:lnTo>
                  <a:lnTo>
                    <a:pt x="848" y="868"/>
                  </a:lnTo>
                  <a:lnTo>
                    <a:pt x="848" y="868"/>
                  </a:lnTo>
                  <a:lnTo>
                    <a:pt x="845" y="866"/>
                  </a:lnTo>
                  <a:lnTo>
                    <a:pt x="843" y="863"/>
                  </a:lnTo>
                  <a:lnTo>
                    <a:pt x="838" y="858"/>
                  </a:lnTo>
                  <a:lnTo>
                    <a:pt x="838" y="858"/>
                  </a:lnTo>
                  <a:lnTo>
                    <a:pt x="836" y="855"/>
                  </a:lnTo>
                  <a:lnTo>
                    <a:pt x="836" y="854"/>
                  </a:lnTo>
                  <a:lnTo>
                    <a:pt x="838" y="852"/>
                  </a:lnTo>
                  <a:lnTo>
                    <a:pt x="849" y="852"/>
                  </a:lnTo>
                  <a:lnTo>
                    <a:pt x="863" y="852"/>
                  </a:lnTo>
                  <a:lnTo>
                    <a:pt x="863" y="852"/>
                  </a:lnTo>
                  <a:lnTo>
                    <a:pt x="856" y="833"/>
                  </a:lnTo>
                  <a:lnTo>
                    <a:pt x="856" y="833"/>
                  </a:lnTo>
                  <a:lnTo>
                    <a:pt x="852" y="826"/>
                  </a:lnTo>
                  <a:lnTo>
                    <a:pt x="850" y="825"/>
                  </a:lnTo>
                  <a:lnTo>
                    <a:pt x="867" y="820"/>
                  </a:lnTo>
                  <a:lnTo>
                    <a:pt x="875" y="811"/>
                  </a:lnTo>
                  <a:lnTo>
                    <a:pt x="884" y="786"/>
                  </a:lnTo>
                  <a:lnTo>
                    <a:pt x="873" y="780"/>
                  </a:lnTo>
                  <a:lnTo>
                    <a:pt x="873" y="780"/>
                  </a:lnTo>
                  <a:lnTo>
                    <a:pt x="873" y="775"/>
                  </a:lnTo>
                  <a:lnTo>
                    <a:pt x="873" y="775"/>
                  </a:lnTo>
                  <a:lnTo>
                    <a:pt x="873" y="772"/>
                  </a:lnTo>
                  <a:lnTo>
                    <a:pt x="875" y="770"/>
                  </a:lnTo>
                  <a:lnTo>
                    <a:pt x="875" y="770"/>
                  </a:lnTo>
                  <a:lnTo>
                    <a:pt x="878" y="766"/>
                  </a:lnTo>
                  <a:lnTo>
                    <a:pt x="880" y="762"/>
                  </a:lnTo>
                  <a:lnTo>
                    <a:pt x="881" y="748"/>
                  </a:lnTo>
                  <a:lnTo>
                    <a:pt x="882" y="719"/>
                  </a:lnTo>
                  <a:lnTo>
                    <a:pt x="880" y="702"/>
                  </a:lnTo>
                  <a:lnTo>
                    <a:pt x="880" y="702"/>
                  </a:lnTo>
                  <a:lnTo>
                    <a:pt x="893" y="704"/>
                  </a:lnTo>
                  <a:lnTo>
                    <a:pt x="893" y="704"/>
                  </a:lnTo>
                  <a:lnTo>
                    <a:pt x="903" y="707"/>
                  </a:lnTo>
                  <a:lnTo>
                    <a:pt x="903" y="707"/>
                  </a:lnTo>
                  <a:lnTo>
                    <a:pt x="906" y="700"/>
                  </a:lnTo>
                  <a:lnTo>
                    <a:pt x="906" y="700"/>
                  </a:lnTo>
                  <a:lnTo>
                    <a:pt x="906" y="697"/>
                  </a:lnTo>
                  <a:lnTo>
                    <a:pt x="900" y="693"/>
                  </a:lnTo>
                  <a:lnTo>
                    <a:pt x="900" y="693"/>
                  </a:lnTo>
                  <a:lnTo>
                    <a:pt x="886" y="682"/>
                  </a:lnTo>
                  <a:lnTo>
                    <a:pt x="886" y="682"/>
                  </a:lnTo>
                  <a:lnTo>
                    <a:pt x="880" y="671"/>
                  </a:lnTo>
                  <a:lnTo>
                    <a:pt x="889" y="671"/>
                  </a:lnTo>
                  <a:lnTo>
                    <a:pt x="911" y="671"/>
                  </a:lnTo>
                  <a:lnTo>
                    <a:pt x="916" y="658"/>
                  </a:lnTo>
                  <a:lnTo>
                    <a:pt x="916" y="658"/>
                  </a:lnTo>
                  <a:lnTo>
                    <a:pt x="899" y="655"/>
                  </a:lnTo>
                  <a:lnTo>
                    <a:pt x="899" y="655"/>
                  </a:lnTo>
                  <a:lnTo>
                    <a:pt x="889" y="647"/>
                  </a:lnTo>
                  <a:lnTo>
                    <a:pt x="895" y="639"/>
                  </a:lnTo>
                  <a:lnTo>
                    <a:pt x="899" y="641"/>
                  </a:lnTo>
                  <a:lnTo>
                    <a:pt x="918" y="641"/>
                  </a:lnTo>
                  <a:lnTo>
                    <a:pt x="925" y="636"/>
                  </a:lnTo>
                  <a:lnTo>
                    <a:pt x="925" y="623"/>
                  </a:lnTo>
                  <a:lnTo>
                    <a:pt x="925" y="614"/>
                  </a:lnTo>
                  <a:lnTo>
                    <a:pt x="934" y="604"/>
                  </a:lnTo>
                  <a:lnTo>
                    <a:pt x="934" y="601"/>
                  </a:lnTo>
                  <a:lnTo>
                    <a:pt x="924" y="596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44B4569-25BC-DF13-C90E-2BD2D1672D49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8896" y="1661041"/>
              <a:ext cx="1201533" cy="1148451"/>
            </a:xfrm>
            <a:custGeom>
              <a:avLst/>
              <a:gdLst/>
              <a:ahLst/>
              <a:cxnLst>
                <a:cxn ang="0">
                  <a:pos x="64" y="185"/>
                </a:cxn>
                <a:cxn ang="0">
                  <a:pos x="196" y="126"/>
                </a:cxn>
                <a:cxn ang="0">
                  <a:pos x="303" y="20"/>
                </a:cxn>
                <a:cxn ang="0">
                  <a:pos x="368" y="21"/>
                </a:cxn>
                <a:cxn ang="0">
                  <a:pos x="318" y="67"/>
                </a:cxn>
                <a:cxn ang="0">
                  <a:pos x="304" y="88"/>
                </a:cxn>
                <a:cxn ang="0">
                  <a:pos x="317" y="133"/>
                </a:cxn>
                <a:cxn ang="0">
                  <a:pos x="428" y="158"/>
                </a:cxn>
                <a:cxn ang="0">
                  <a:pos x="594" y="221"/>
                </a:cxn>
                <a:cxn ang="0">
                  <a:pos x="747" y="146"/>
                </a:cxn>
                <a:cxn ang="0">
                  <a:pos x="922" y="174"/>
                </a:cxn>
                <a:cxn ang="0">
                  <a:pos x="1009" y="257"/>
                </a:cxn>
                <a:cxn ang="0">
                  <a:pos x="1048" y="269"/>
                </a:cxn>
                <a:cxn ang="0">
                  <a:pos x="1073" y="251"/>
                </a:cxn>
                <a:cxn ang="0">
                  <a:pos x="1083" y="268"/>
                </a:cxn>
                <a:cxn ang="0">
                  <a:pos x="1050" y="279"/>
                </a:cxn>
                <a:cxn ang="0">
                  <a:pos x="919" y="275"/>
                </a:cxn>
                <a:cxn ang="0">
                  <a:pos x="907" y="328"/>
                </a:cxn>
                <a:cxn ang="0">
                  <a:pos x="944" y="336"/>
                </a:cxn>
                <a:cxn ang="0">
                  <a:pos x="937" y="325"/>
                </a:cxn>
                <a:cxn ang="0">
                  <a:pos x="955" y="346"/>
                </a:cxn>
                <a:cxn ang="0">
                  <a:pos x="966" y="354"/>
                </a:cxn>
                <a:cxn ang="0">
                  <a:pos x="1022" y="383"/>
                </a:cxn>
                <a:cxn ang="0">
                  <a:pos x="1137" y="482"/>
                </a:cxn>
                <a:cxn ang="0">
                  <a:pos x="1145" y="504"/>
                </a:cxn>
                <a:cxn ang="0">
                  <a:pos x="1152" y="525"/>
                </a:cxn>
                <a:cxn ang="0">
                  <a:pos x="1127" y="686"/>
                </a:cxn>
                <a:cxn ang="0">
                  <a:pos x="1094" y="725"/>
                </a:cxn>
                <a:cxn ang="0">
                  <a:pos x="1120" y="800"/>
                </a:cxn>
                <a:cxn ang="0">
                  <a:pos x="1147" y="775"/>
                </a:cxn>
                <a:cxn ang="0">
                  <a:pos x="1161" y="750"/>
                </a:cxn>
                <a:cxn ang="0">
                  <a:pos x="1174" y="725"/>
                </a:cxn>
                <a:cxn ang="0">
                  <a:pos x="1208" y="698"/>
                </a:cxn>
                <a:cxn ang="0">
                  <a:pos x="1283" y="716"/>
                </a:cxn>
                <a:cxn ang="0">
                  <a:pos x="1338" y="918"/>
                </a:cxn>
                <a:cxn ang="0">
                  <a:pos x="1298" y="990"/>
                </a:cxn>
                <a:cxn ang="0">
                  <a:pos x="1240" y="1130"/>
                </a:cxn>
                <a:cxn ang="0">
                  <a:pos x="657" y="1255"/>
                </a:cxn>
                <a:cxn ang="0">
                  <a:pos x="733" y="1012"/>
                </a:cxn>
                <a:cxn ang="0">
                  <a:pos x="669" y="834"/>
                </a:cxn>
                <a:cxn ang="0">
                  <a:pos x="676" y="723"/>
                </a:cxn>
                <a:cxn ang="0">
                  <a:pos x="704" y="586"/>
                </a:cxn>
                <a:cxn ang="0">
                  <a:pos x="775" y="491"/>
                </a:cxn>
                <a:cxn ang="0">
                  <a:pos x="783" y="565"/>
                </a:cxn>
                <a:cxn ang="0">
                  <a:pos x="797" y="566"/>
                </a:cxn>
                <a:cxn ang="0">
                  <a:pos x="818" y="516"/>
                </a:cxn>
                <a:cxn ang="0">
                  <a:pos x="864" y="432"/>
                </a:cxn>
                <a:cxn ang="0">
                  <a:pos x="875" y="358"/>
                </a:cxn>
                <a:cxn ang="0">
                  <a:pos x="901" y="342"/>
                </a:cxn>
                <a:cxn ang="0">
                  <a:pos x="836" y="283"/>
                </a:cxn>
                <a:cxn ang="0">
                  <a:pos x="653" y="336"/>
                </a:cxn>
                <a:cxn ang="0">
                  <a:pos x="611" y="342"/>
                </a:cxn>
                <a:cxn ang="0">
                  <a:pos x="553" y="350"/>
                </a:cxn>
                <a:cxn ang="0">
                  <a:pos x="490" y="497"/>
                </a:cxn>
                <a:cxn ang="0">
                  <a:pos x="436" y="437"/>
                </a:cxn>
                <a:cxn ang="0">
                  <a:pos x="309" y="353"/>
                </a:cxn>
                <a:cxn ang="0">
                  <a:pos x="170" y="310"/>
                </a:cxn>
                <a:cxn ang="0">
                  <a:pos x="42" y="265"/>
                </a:cxn>
              </a:cxnLst>
              <a:rect l="0" t="0" r="r" b="b"/>
              <a:pathLst>
                <a:path w="1338" h="1255">
                  <a:moveTo>
                    <a:pt x="0" y="237"/>
                  </a:moveTo>
                  <a:lnTo>
                    <a:pt x="10" y="226"/>
                  </a:lnTo>
                  <a:lnTo>
                    <a:pt x="28" y="226"/>
                  </a:lnTo>
                  <a:lnTo>
                    <a:pt x="50" y="215"/>
                  </a:lnTo>
                  <a:lnTo>
                    <a:pt x="59" y="203"/>
                  </a:lnTo>
                  <a:lnTo>
                    <a:pt x="64" y="185"/>
                  </a:lnTo>
                  <a:lnTo>
                    <a:pt x="82" y="172"/>
                  </a:lnTo>
                  <a:lnTo>
                    <a:pt x="93" y="167"/>
                  </a:lnTo>
                  <a:lnTo>
                    <a:pt x="110" y="167"/>
                  </a:lnTo>
                  <a:lnTo>
                    <a:pt x="136" y="167"/>
                  </a:lnTo>
                  <a:lnTo>
                    <a:pt x="152" y="157"/>
                  </a:lnTo>
                  <a:lnTo>
                    <a:pt x="196" y="126"/>
                  </a:lnTo>
                  <a:lnTo>
                    <a:pt x="213" y="122"/>
                  </a:lnTo>
                  <a:lnTo>
                    <a:pt x="227" y="101"/>
                  </a:lnTo>
                  <a:lnTo>
                    <a:pt x="245" y="81"/>
                  </a:lnTo>
                  <a:lnTo>
                    <a:pt x="263" y="67"/>
                  </a:lnTo>
                  <a:lnTo>
                    <a:pt x="286" y="40"/>
                  </a:lnTo>
                  <a:lnTo>
                    <a:pt x="303" y="20"/>
                  </a:lnTo>
                  <a:lnTo>
                    <a:pt x="329" y="4"/>
                  </a:lnTo>
                  <a:lnTo>
                    <a:pt x="358" y="0"/>
                  </a:lnTo>
                  <a:lnTo>
                    <a:pt x="371" y="0"/>
                  </a:lnTo>
                  <a:lnTo>
                    <a:pt x="396" y="10"/>
                  </a:lnTo>
                  <a:lnTo>
                    <a:pt x="388" y="15"/>
                  </a:lnTo>
                  <a:lnTo>
                    <a:pt x="368" y="21"/>
                  </a:lnTo>
                  <a:lnTo>
                    <a:pt x="353" y="28"/>
                  </a:lnTo>
                  <a:lnTo>
                    <a:pt x="356" y="35"/>
                  </a:lnTo>
                  <a:lnTo>
                    <a:pt x="328" y="65"/>
                  </a:lnTo>
                  <a:lnTo>
                    <a:pt x="328" y="65"/>
                  </a:lnTo>
                  <a:lnTo>
                    <a:pt x="322" y="67"/>
                  </a:lnTo>
                  <a:lnTo>
                    <a:pt x="318" y="67"/>
                  </a:lnTo>
                  <a:lnTo>
                    <a:pt x="317" y="68"/>
                  </a:lnTo>
                  <a:lnTo>
                    <a:pt x="317" y="70"/>
                  </a:lnTo>
                  <a:lnTo>
                    <a:pt x="317" y="70"/>
                  </a:lnTo>
                  <a:lnTo>
                    <a:pt x="311" y="89"/>
                  </a:lnTo>
                  <a:lnTo>
                    <a:pt x="304" y="107"/>
                  </a:lnTo>
                  <a:lnTo>
                    <a:pt x="304" y="88"/>
                  </a:lnTo>
                  <a:lnTo>
                    <a:pt x="296" y="81"/>
                  </a:lnTo>
                  <a:lnTo>
                    <a:pt x="292" y="125"/>
                  </a:lnTo>
                  <a:lnTo>
                    <a:pt x="290" y="154"/>
                  </a:lnTo>
                  <a:lnTo>
                    <a:pt x="303" y="145"/>
                  </a:lnTo>
                  <a:lnTo>
                    <a:pt x="313" y="133"/>
                  </a:lnTo>
                  <a:lnTo>
                    <a:pt x="317" y="133"/>
                  </a:lnTo>
                  <a:lnTo>
                    <a:pt x="322" y="145"/>
                  </a:lnTo>
                  <a:lnTo>
                    <a:pt x="338" y="146"/>
                  </a:lnTo>
                  <a:lnTo>
                    <a:pt x="346" y="136"/>
                  </a:lnTo>
                  <a:lnTo>
                    <a:pt x="358" y="131"/>
                  </a:lnTo>
                  <a:lnTo>
                    <a:pt x="383" y="132"/>
                  </a:lnTo>
                  <a:lnTo>
                    <a:pt x="428" y="158"/>
                  </a:lnTo>
                  <a:lnTo>
                    <a:pt x="458" y="189"/>
                  </a:lnTo>
                  <a:lnTo>
                    <a:pt x="478" y="206"/>
                  </a:lnTo>
                  <a:lnTo>
                    <a:pt x="518" y="211"/>
                  </a:lnTo>
                  <a:lnTo>
                    <a:pt x="532" y="203"/>
                  </a:lnTo>
                  <a:lnTo>
                    <a:pt x="564" y="214"/>
                  </a:lnTo>
                  <a:lnTo>
                    <a:pt x="594" y="221"/>
                  </a:lnTo>
                  <a:lnTo>
                    <a:pt x="607" y="204"/>
                  </a:lnTo>
                  <a:lnTo>
                    <a:pt x="632" y="179"/>
                  </a:lnTo>
                  <a:lnTo>
                    <a:pt x="650" y="164"/>
                  </a:lnTo>
                  <a:lnTo>
                    <a:pt x="690" y="154"/>
                  </a:lnTo>
                  <a:lnTo>
                    <a:pt x="716" y="146"/>
                  </a:lnTo>
                  <a:lnTo>
                    <a:pt x="747" y="146"/>
                  </a:lnTo>
                  <a:lnTo>
                    <a:pt x="787" y="131"/>
                  </a:lnTo>
                  <a:lnTo>
                    <a:pt x="818" y="118"/>
                  </a:lnTo>
                  <a:lnTo>
                    <a:pt x="832" y="128"/>
                  </a:lnTo>
                  <a:lnTo>
                    <a:pt x="837" y="168"/>
                  </a:lnTo>
                  <a:lnTo>
                    <a:pt x="893" y="176"/>
                  </a:lnTo>
                  <a:lnTo>
                    <a:pt x="922" y="174"/>
                  </a:lnTo>
                  <a:lnTo>
                    <a:pt x="947" y="183"/>
                  </a:lnTo>
                  <a:lnTo>
                    <a:pt x="966" y="203"/>
                  </a:lnTo>
                  <a:lnTo>
                    <a:pt x="993" y="237"/>
                  </a:lnTo>
                  <a:lnTo>
                    <a:pt x="1002" y="249"/>
                  </a:lnTo>
                  <a:lnTo>
                    <a:pt x="1002" y="249"/>
                  </a:lnTo>
                  <a:lnTo>
                    <a:pt x="1009" y="257"/>
                  </a:lnTo>
                  <a:lnTo>
                    <a:pt x="1009" y="257"/>
                  </a:lnTo>
                  <a:lnTo>
                    <a:pt x="1018" y="264"/>
                  </a:lnTo>
                  <a:lnTo>
                    <a:pt x="1022" y="268"/>
                  </a:lnTo>
                  <a:lnTo>
                    <a:pt x="1044" y="272"/>
                  </a:lnTo>
                  <a:lnTo>
                    <a:pt x="1044" y="272"/>
                  </a:lnTo>
                  <a:lnTo>
                    <a:pt x="1048" y="269"/>
                  </a:lnTo>
                  <a:lnTo>
                    <a:pt x="1051" y="265"/>
                  </a:lnTo>
                  <a:lnTo>
                    <a:pt x="1052" y="262"/>
                  </a:lnTo>
                  <a:lnTo>
                    <a:pt x="1052" y="262"/>
                  </a:lnTo>
                  <a:lnTo>
                    <a:pt x="1056" y="260"/>
                  </a:lnTo>
                  <a:lnTo>
                    <a:pt x="1063" y="256"/>
                  </a:lnTo>
                  <a:lnTo>
                    <a:pt x="1073" y="251"/>
                  </a:lnTo>
                  <a:lnTo>
                    <a:pt x="1083" y="262"/>
                  </a:lnTo>
                  <a:lnTo>
                    <a:pt x="1083" y="262"/>
                  </a:lnTo>
                  <a:lnTo>
                    <a:pt x="1086" y="264"/>
                  </a:lnTo>
                  <a:lnTo>
                    <a:pt x="1086" y="267"/>
                  </a:lnTo>
                  <a:lnTo>
                    <a:pt x="1083" y="268"/>
                  </a:lnTo>
                  <a:lnTo>
                    <a:pt x="1083" y="268"/>
                  </a:lnTo>
                  <a:lnTo>
                    <a:pt x="1079" y="271"/>
                  </a:lnTo>
                  <a:lnTo>
                    <a:pt x="1075" y="275"/>
                  </a:lnTo>
                  <a:lnTo>
                    <a:pt x="1070" y="278"/>
                  </a:lnTo>
                  <a:lnTo>
                    <a:pt x="1066" y="279"/>
                  </a:lnTo>
                  <a:lnTo>
                    <a:pt x="1066" y="279"/>
                  </a:lnTo>
                  <a:lnTo>
                    <a:pt x="1050" y="279"/>
                  </a:lnTo>
                  <a:lnTo>
                    <a:pt x="1029" y="279"/>
                  </a:lnTo>
                  <a:lnTo>
                    <a:pt x="1020" y="286"/>
                  </a:lnTo>
                  <a:lnTo>
                    <a:pt x="969" y="286"/>
                  </a:lnTo>
                  <a:lnTo>
                    <a:pt x="958" y="293"/>
                  </a:lnTo>
                  <a:lnTo>
                    <a:pt x="939" y="282"/>
                  </a:lnTo>
                  <a:lnTo>
                    <a:pt x="919" y="275"/>
                  </a:lnTo>
                  <a:lnTo>
                    <a:pt x="901" y="297"/>
                  </a:lnTo>
                  <a:lnTo>
                    <a:pt x="902" y="312"/>
                  </a:lnTo>
                  <a:lnTo>
                    <a:pt x="905" y="319"/>
                  </a:lnTo>
                  <a:lnTo>
                    <a:pt x="905" y="319"/>
                  </a:lnTo>
                  <a:lnTo>
                    <a:pt x="905" y="325"/>
                  </a:lnTo>
                  <a:lnTo>
                    <a:pt x="907" y="328"/>
                  </a:lnTo>
                  <a:lnTo>
                    <a:pt x="908" y="330"/>
                  </a:lnTo>
                  <a:lnTo>
                    <a:pt x="908" y="330"/>
                  </a:lnTo>
                  <a:lnTo>
                    <a:pt x="911" y="335"/>
                  </a:lnTo>
                  <a:lnTo>
                    <a:pt x="912" y="337"/>
                  </a:lnTo>
                  <a:lnTo>
                    <a:pt x="936" y="346"/>
                  </a:lnTo>
                  <a:lnTo>
                    <a:pt x="944" y="336"/>
                  </a:lnTo>
                  <a:lnTo>
                    <a:pt x="944" y="336"/>
                  </a:lnTo>
                  <a:lnTo>
                    <a:pt x="940" y="330"/>
                  </a:lnTo>
                  <a:lnTo>
                    <a:pt x="937" y="326"/>
                  </a:lnTo>
                  <a:lnTo>
                    <a:pt x="937" y="325"/>
                  </a:lnTo>
                  <a:lnTo>
                    <a:pt x="937" y="325"/>
                  </a:lnTo>
                  <a:lnTo>
                    <a:pt x="937" y="325"/>
                  </a:lnTo>
                  <a:lnTo>
                    <a:pt x="950" y="329"/>
                  </a:lnTo>
                  <a:lnTo>
                    <a:pt x="959" y="333"/>
                  </a:lnTo>
                  <a:lnTo>
                    <a:pt x="959" y="333"/>
                  </a:lnTo>
                  <a:lnTo>
                    <a:pt x="958" y="339"/>
                  </a:lnTo>
                  <a:lnTo>
                    <a:pt x="957" y="343"/>
                  </a:lnTo>
                  <a:lnTo>
                    <a:pt x="955" y="346"/>
                  </a:lnTo>
                  <a:lnTo>
                    <a:pt x="955" y="346"/>
                  </a:lnTo>
                  <a:lnTo>
                    <a:pt x="952" y="349"/>
                  </a:lnTo>
                  <a:lnTo>
                    <a:pt x="952" y="350"/>
                  </a:lnTo>
                  <a:lnTo>
                    <a:pt x="954" y="351"/>
                  </a:lnTo>
                  <a:lnTo>
                    <a:pt x="954" y="351"/>
                  </a:lnTo>
                  <a:lnTo>
                    <a:pt x="966" y="354"/>
                  </a:lnTo>
                  <a:lnTo>
                    <a:pt x="982" y="358"/>
                  </a:lnTo>
                  <a:lnTo>
                    <a:pt x="982" y="358"/>
                  </a:lnTo>
                  <a:lnTo>
                    <a:pt x="986" y="358"/>
                  </a:lnTo>
                  <a:lnTo>
                    <a:pt x="991" y="361"/>
                  </a:lnTo>
                  <a:lnTo>
                    <a:pt x="1000" y="365"/>
                  </a:lnTo>
                  <a:lnTo>
                    <a:pt x="1022" y="383"/>
                  </a:lnTo>
                  <a:lnTo>
                    <a:pt x="1054" y="396"/>
                  </a:lnTo>
                  <a:lnTo>
                    <a:pt x="1090" y="410"/>
                  </a:lnTo>
                  <a:lnTo>
                    <a:pt x="1127" y="446"/>
                  </a:lnTo>
                  <a:lnTo>
                    <a:pt x="1147" y="469"/>
                  </a:lnTo>
                  <a:lnTo>
                    <a:pt x="1137" y="482"/>
                  </a:lnTo>
                  <a:lnTo>
                    <a:pt x="1137" y="482"/>
                  </a:lnTo>
                  <a:lnTo>
                    <a:pt x="1134" y="482"/>
                  </a:lnTo>
                  <a:lnTo>
                    <a:pt x="1133" y="482"/>
                  </a:lnTo>
                  <a:lnTo>
                    <a:pt x="1134" y="485"/>
                  </a:lnTo>
                  <a:lnTo>
                    <a:pt x="1134" y="485"/>
                  </a:lnTo>
                  <a:lnTo>
                    <a:pt x="1141" y="497"/>
                  </a:lnTo>
                  <a:lnTo>
                    <a:pt x="1145" y="504"/>
                  </a:lnTo>
                  <a:lnTo>
                    <a:pt x="1147" y="505"/>
                  </a:lnTo>
                  <a:lnTo>
                    <a:pt x="1147" y="508"/>
                  </a:lnTo>
                  <a:lnTo>
                    <a:pt x="1147" y="508"/>
                  </a:lnTo>
                  <a:lnTo>
                    <a:pt x="1145" y="511"/>
                  </a:lnTo>
                  <a:lnTo>
                    <a:pt x="1148" y="516"/>
                  </a:lnTo>
                  <a:lnTo>
                    <a:pt x="1152" y="525"/>
                  </a:lnTo>
                  <a:lnTo>
                    <a:pt x="1159" y="576"/>
                  </a:lnTo>
                  <a:lnTo>
                    <a:pt x="1165" y="605"/>
                  </a:lnTo>
                  <a:lnTo>
                    <a:pt x="1159" y="632"/>
                  </a:lnTo>
                  <a:lnTo>
                    <a:pt x="1141" y="654"/>
                  </a:lnTo>
                  <a:lnTo>
                    <a:pt x="1127" y="686"/>
                  </a:lnTo>
                  <a:lnTo>
                    <a:pt x="1127" y="686"/>
                  </a:lnTo>
                  <a:lnTo>
                    <a:pt x="1116" y="707"/>
                  </a:lnTo>
                  <a:lnTo>
                    <a:pt x="1116" y="707"/>
                  </a:lnTo>
                  <a:lnTo>
                    <a:pt x="1104" y="715"/>
                  </a:lnTo>
                  <a:lnTo>
                    <a:pt x="1097" y="721"/>
                  </a:lnTo>
                  <a:lnTo>
                    <a:pt x="1094" y="725"/>
                  </a:lnTo>
                  <a:lnTo>
                    <a:pt x="1094" y="725"/>
                  </a:lnTo>
                  <a:lnTo>
                    <a:pt x="1093" y="729"/>
                  </a:lnTo>
                  <a:lnTo>
                    <a:pt x="1091" y="736"/>
                  </a:lnTo>
                  <a:lnTo>
                    <a:pt x="1087" y="747"/>
                  </a:lnTo>
                  <a:lnTo>
                    <a:pt x="1088" y="780"/>
                  </a:lnTo>
                  <a:lnTo>
                    <a:pt x="1095" y="793"/>
                  </a:lnTo>
                  <a:lnTo>
                    <a:pt x="1120" y="800"/>
                  </a:lnTo>
                  <a:lnTo>
                    <a:pt x="1130" y="791"/>
                  </a:lnTo>
                  <a:lnTo>
                    <a:pt x="1130" y="791"/>
                  </a:lnTo>
                  <a:lnTo>
                    <a:pt x="1133" y="787"/>
                  </a:lnTo>
                  <a:lnTo>
                    <a:pt x="1138" y="783"/>
                  </a:lnTo>
                  <a:lnTo>
                    <a:pt x="1138" y="783"/>
                  </a:lnTo>
                  <a:lnTo>
                    <a:pt x="1147" y="775"/>
                  </a:lnTo>
                  <a:lnTo>
                    <a:pt x="1147" y="775"/>
                  </a:lnTo>
                  <a:lnTo>
                    <a:pt x="1152" y="769"/>
                  </a:lnTo>
                  <a:lnTo>
                    <a:pt x="1156" y="765"/>
                  </a:lnTo>
                  <a:lnTo>
                    <a:pt x="1159" y="764"/>
                  </a:lnTo>
                  <a:lnTo>
                    <a:pt x="1159" y="764"/>
                  </a:lnTo>
                  <a:lnTo>
                    <a:pt x="1161" y="750"/>
                  </a:lnTo>
                  <a:lnTo>
                    <a:pt x="1161" y="750"/>
                  </a:lnTo>
                  <a:lnTo>
                    <a:pt x="1165" y="733"/>
                  </a:lnTo>
                  <a:lnTo>
                    <a:pt x="1165" y="733"/>
                  </a:lnTo>
                  <a:lnTo>
                    <a:pt x="1169" y="730"/>
                  </a:lnTo>
                  <a:lnTo>
                    <a:pt x="1174" y="725"/>
                  </a:lnTo>
                  <a:lnTo>
                    <a:pt x="1174" y="725"/>
                  </a:lnTo>
                  <a:lnTo>
                    <a:pt x="1181" y="716"/>
                  </a:lnTo>
                  <a:lnTo>
                    <a:pt x="1190" y="711"/>
                  </a:lnTo>
                  <a:lnTo>
                    <a:pt x="1190" y="711"/>
                  </a:lnTo>
                  <a:lnTo>
                    <a:pt x="1198" y="704"/>
                  </a:lnTo>
                  <a:lnTo>
                    <a:pt x="1208" y="698"/>
                  </a:lnTo>
                  <a:lnTo>
                    <a:pt x="1208" y="698"/>
                  </a:lnTo>
                  <a:lnTo>
                    <a:pt x="1211" y="696"/>
                  </a:lnTo>
                  <a:lnTo>
                    <a:pt x="1216" y="691"/>
                  </a:lnTo>
                  <a:lnTo>
                    <a:pt x="1223" y="686"/>
                  </a:lnTo>
                  <a:lnTo>
                    <a:pt x="1237" y="682"/>
                  </a:lnTo>
                  <a:lnTo>
                    <a:pt x="1255" y="689"/>
                  </a:lnTo>
                  <a:lnTo>
                    <a:pt x="1283" y="716"/>
                  </a:lnTo>
                  <a:lnTo>
                    <a:pt x="1301" y="757"/>
                  </a:lnTo>
                  <a:lnTo>
                    <a:pt x="1319" y="857"/>
                  </a:lnTo>
                  <a:lnTo>
                    <a:pt x="1335" y="877"/>
                  </a:lnTo>
                  <a:lnTo>
                    <a:pt x="1335" y="897"/>
                  </a:lnTo>
                  <a:lnTo>
                    <a:pt x="1335" y="897"/>
                  </a:lnTo>
                  <a:lnTo>
                    <a:pt x="1338" y="918"/>
                  </a:lnTo>
                  <a:lnTo>
                    <a:pt x="1338" y="918"/>
                  </a:lnTo>
                  <a:lnTo>
                    <a:pt x="1338" y="931"/>
                  </a:lnTo>
                  <a:lnTo>
                    <a:pt x="1338" y="955"/>
                  </a:lnTo>
                  <a:lnTo>
                    <a:pt x="1338" y="990"/>
                  </a:lnTo>
                  <a:lnTo>
                    <a:pt x="1305" y="990"/>
                  </a:lnTo>
                  <a:lnTo>
                    <a:pt x="1298" y="990"/>
                  </a:lnTo>
                  <a:lnTo>
                    <a:pt x="1297" y="1002"/>
                  </a:lnTo>
                  <a:lnTo>
                    <a:pt x="1281" y="1026"/>
                  </a:lnTo>
                  <a:lnTo>
                    <a:pt x="1279" y="1047"/>
                  </a:lnTo>
                  <a:lnTo>
                    <a:pt x="1269" y="1063"/>
                  </a:lnTo>
                  <a:lnTo>
                    <a:pt x="1251" y="1084"/>
                  </a:lnTo>
                  <a:lnTo>
                    <a:pt x="1240" y="1130"/>
                  </a:lnTo>
                  <a:lnTo>
                    <a:pt x="1240" y="1158"/>
                  </a:lnTo>
                  <a:lnTo>
                    <a:pt x="1223" y="1180"/>
                  </a:lnTo>
                  <a:lnTo>
                    <a:pt x="1208" y="1208"/>
                  </a:lnTo>
                  <a:lnTo>
                    <a:pt x="994" y="1244"/>
                  </a:lnTo>
                  <a:lnTo>
                    <a:pt x="988" y="1233"/>
                  </a:lnTo>
                  <a:lnTo>
                    <a:pt x="657" y="1255"/>
                  </a:lnTo>
                  <a:lnTo>
                    <a:pt x="679" y="1234"/>
                  </a:lnTo>
                  <a:lnTo>
                    <a:pt x="690" y="1215"/>
                  </a:lnTo>
                  <a:lnTo>
                    <a:pt x="708" y="1180"/>
                  </a:lnTo>
                  <a:lnTo>
                    <a:pt x="728" y="1140"/>
                  </a:lnTo>
                  <a:lnTo>
                    <a:pt x="739" y="1095"/>
                  </a:lnTo>
                  <a:lnTo>
                    <a:pt x="733" y="1012"/>
                  </a:lnTo>
                  <a:lnTo>
                    <a:pt x="730" y="974"/>
                  </a:lnTo>
                  <a:lnTo>
                    <a:pt x="715" y="944"/>
                  </a:lnTo>
                  <a:lnTo>
                    <a:pt x="694" y="908"/>
                  </a:lnTo>
                  <a:lnTo>
                    <a:pt x="676" y="887"/>
                  </a:lnTo>
                  <a:lnTo>
                    <a:pt x="662" y="857"/>
                  </a:lnTo>
                  <a:lnTo>
                    <a:pt x="669" y="834"/>
                  </a:lnTo>
                  <a:lnTo>
                    <a:pt x="682" y="822"/>
                  </a:lnTo>
                  <a:lnTo>
                    <a:pt x="682" y="802"/>
                  </a:lnTo>
                  <a:lnTo>
                    <a:pt x="669" y="766"/>
                  </a:lnTo>
                  <a:lnTo>
                    <a:pt x="658" y="754"/>
                  </a:lnTo>
                  <a:lnTo>
                    <a:pt x="669" y="744"/>
                  </a:lnTo>
                  <a:lnTo>
                    <a:pt x="676" y="723"/>
                  </a:lnTo>
                  <a:lnTo>
                    <a:pt x="682" y="700"/>
                  </a:lnTo>
                  <a:lnTo>
                    <a:pt x="689" y="684"/>
                  </a:lnTo>
                  <a:lnTo>
                    <a:pt x="690" y="644"/>
                  </a:lnTo>
                  <a:lnTo>
                    <a:pt x="683" y="628"/>
                  </a:lnTo>
                  <a:lnTo>
                    <a:pt x="690" y="604"/>
                  </a:lnTo>
                  <a:lnTo>
                    <a:pt x="704" y="586"/>
                  </a:lnTo>
                  <a:lnTo>
                    <a:pt x="711" y="566"/>
                  </a:lnTo>
                  <a:lnTo>
                    <a:pt x="712" y="543"/>
                  </a:lnTo>
                  <a:lnTo>
                    <a:pt x="733" y="540"/>
                  </a:lnTo>
                  <a:lnTo>
                    <a:pt x="761" y="541"/>
                  </a:lnTo>
                  <a:lnTo>
                    <a:pt x="771" y="504"/>
                  </a:lnTo>
                  <a:lnTo>
                    <a:pt x="775" y="491"/>
                  </a:lnTo>
                  <a:lnTo>
                    <a:pt x="786" y="489"/>
                  </a:lnTo>
                  <a:lnTo>
                    <a:pt x="796" y="532"/>
                  </a:lnTo>
                  <a:lnTo>
                    <a:pt x="776" y="554"/>
                  </a:lnTo>
                  <a:lnTo>
                    <a:pt x="780" y="562"/>
                  </a:lnTo>
                  <a:lnTo>
                    <a:pt x="780" y="562"/>
                  </a:lnTo>
                  <a:lnTo>
                    <a:pt x="783" y="565"/>
                  </a:lnTo>
                  <a:lnTo>
                    <a:pt x="786" y="568"/>
                  </a:lnTo>
                  <a:lnTo>
                    <a:pt x="789" y="569"/>
                  </a:lnTo>
                  <a:lnTo>
                    <a:pt x="789" y="569"/>
                  </a:lnTo>
                  <a:lnTo>
                    <a:pt x="793" y="569"/>
                  </a:lnTo>
                  <a:lnTo>
                    <a:pt x="793" y="569"/>
                  </a:lnTo>
                  <a:lnTo>
                    <a:pt x="797" y="566"/>
                  </a:lnTo>
                  <a:lnTo>
                    <a:pt x="801" y="564"/>
                  </a:lnTo>
                  <a:lnTo>
                    <a:pt x="803" y="561"/>
                  </a:lnTo>
                  <a:lnTo>
                    <a:pt x="803" y="561"/>
                  </a:lnTo>
                  <a:lnTo>
                    <a:pt x="807" y="546"/>
                  </a:lnTo>
                  <a:lnTo>
                    <a:pt x="812" y="539"/>
                  </a:lnTo>
                  <a:lnTo>
                    <a:pt x="818" y="516"/>
                  </a:lnTo>
                  <a:lnTo>
                    <a:pt x="814" y="501"/>
                  </a:lnTo>
                  <a:lnTo>
                    <a:pt x="816" y="485"/>
                  </a:lnTo>
                  <a:lnTo>
                    <a:pt x="816" y="464"/>
                  </a:lnTo>
                  <a:lnTo>
                    <a:pt x="832" y="444"/>
                  </a:lnTo>
                  <a:lnTo>
                    <a:pt x="840" y="436"/>
                  </a:lnTo>
                  <a:lnTo>
                    <a:pt x="864" y="432"/>
                  </a:lnTo>
                  <a:lnTo>
                    <a:pt x="872" y="421"/>
                  </a:lnTo>
                  <a:lnTo>
                    <a:pt x="854" y="405"/>
                  </a:lnTo>
                  <a:lnTo>
                    <a:pt x="848" y="393"/>
                  </a:lnTo>
                  <a:lnTo>
                    <a:pt x="858" y="378"/>
                  </a:lnTo>
                  <a:lnTo>
                    <a:pt x="869" y="364"/>
                  </a:lnTo>
                  <a:lnTo>
                    <a:pt x="875" y="358"/>
                  </a:lnTo>
                  <a:lnTo>
                    <a:pt x="872" y="349"/>
                  </a:lnTo>
                  <a:lnTo>
                    <a:pt x="875" y="346"/>
                  </a:lnTo>
                  <a:lnTo>
                    <a:pt x="875" y="346"/>
                  </a:lnTo>
                  <a:lnTo>
                    <a:pt x="880" y="344"/>
                  </a:lnTo>
                  <a:lnTo>
                    <a:pt x="880" y="344"/>
                  </a:lnTo>
                  <a:lnTo>
                    <a:pt x="901" y="342"/>
                  </a:lnTo>
                  <a:lnTo>
                    <a:pt x="909" y="339"/>
                  </a:lnTo>
                  <a:lnTo>
                    <a:pt x="900" y="324"/>
                  </a:lnTo>
                  <a:lnTo>
                    <a:pt x="883" y="314"/>
                  </a:lnTo>
                  <a:lnTo>
                    <a:pt x="871" y="303"/>
                  </a:lnTo>
                  <a:lnTo>
                    <a:pt x="857" y="293"/>
                  </a:lnTo>
                  <a:lnTo>
                    <a:pt x="836" y="283"/>
                  </a:lnTo>
                  <a:lnTo>
                    <a:pt x="793" y="281"/>
                  </a:lnTo>
                  <a:lnTo>
                    <a:pt x="762" y="300"/>
                  </a:lnTo>
                  <a:lnTo>
                    <a:pt x="741" y="314"/>
                  </a:lnTo>
                  <a:lnTo>
                    <a:pt x="711" y="319"/>
                  </a:lnTo>
                  <a:lnTo>
                    <a:pt x="669" y="322"/>
                  </a:lnTo>
                  <a:lnTo>
                    <a:pt x="653" y="336"/>
                  </a:lnTo>
                  <a:lnTo>
                    <a:pt x="630" y="374"/>
                  </a:lnTo>
                  <a:lnTo>
                    <a:pt x="603" y="394"/>
                  </a:lnTo>
                  <a:lnTo>
                    <a:pt x="597" y="390"/>
                  </a:lnTo>
                  <a:lnTo>
                    <a:pt x="605" y="374"/>
                  </a:lnTo>
                  <a:lnTo>
                    <a:pt x="619" y="355"/>
                  </a:lnTo>
                  <a:lnTo>
                    <a:pt x="611" y="342"/>
                  </a:lnTo>
                  <a:lnTo>
                    <a:pt x="594" y="354"/>
                  </a:lnTo>
                  <a:lnTo>
                    <a:pt x="586" y="357"/>
                  </a:lnTo>
                  <a:lnTo>
                    <a:pt x="575" y="374"/>
                  </a:lnTo>
                  <a:lnTo>
                    <a:pt x="565" y="383"/>
                  </a:lnTo>
                  <a:lnTo>
                    <a:pt x="561" y="383"/>
                  </a:lnTo>
                  <a:lnTo>
                    <a:pt x="553" y="350"/>
                  </a:lnTo>
                  <a:lnTo>
                    <a:pt x="547" y="349"/>
                  </a:lnTo>
                  <a:lnTo>
                    <a:pt x="535" y="376"/>
                  </a:lnTo>
                  <a:lnTo>
                    <a:pt x="532" y="396"/>
                  </a:lnTo>
                  <a:lnTo>
                    <a:pt x="513" y="421"/>
                  </a:lnTo>
                  <a:lnTo>
                    <a:pt x="499" y="471"/>
                  </a:lnTo>
                  <a:lnTo>
                    <a:pt x="490" y="497"/>
                  </a:lnTo>
                  <a:lnTo>
                    <a:pt x="461" y="521"/>
                  </a:lnTo>
                  <a:lnTo>
                    <a:pt x="453" y="504"/>
                  </a:lnTo>
                  <a:lnTo>
                    <a:pt x="450" y="471"/>
                  </a:lnTo>
                  <a:lnTo>
                    <a:pt x="445" y="464"/>
                  </a:lnTo>
                  <a:lnTo>
                    <a:pt x="435" y="450"/>
                  </a:lnTo>
                  <a:lnTo>
                    <a:pt x="436" y="437"/>
                  </a:lnTo>
                  <a:lnTo>
                    <a:pt x="433" y="410"/>
                  </a:lnTo>
                  <a:lnTo>
                    <a:pt x="421" y="396"/>
                  </a:lnTo>
                  <a:lnTo>
                    <a:pt x="393" y="376"/>
                  </a:lnTo>
                  <a:lnTo>
                    <a:pt x="381" y="358"/>
                  </a:lnTo>
                  <a:lnTo>
                    <a:pt x="352" y="353"/>
                  </a:lnTo>
                  <a:lnTo>
                    <a:pt x="309" y="353"/>
                  </a:lnTo>
                  <a:lnTo>
                    <a:pt x="297" y="346"/>
                  </a:lnTo>
                  <a:lnTo>
                    <a:pt x="271" y="344"/>
                  </a:lnTo>
                  <a:lnTo>
                    <a:pt x="235" y="339"/>
                  </a:lnTo>
                  <a:lnTo>
                    <a:pt x="229" y="329"/>
                  </a:lnTo>
                  <a:lnTo>
                    <a:pt x="202" y="318"/>
                  </a:lnTo>
                  <a:lnTo>
                    <a:pt x="170" y="310"/>
                  </a:lnTo>
                  <a:lnTo>
                    <a:pt x="138" y="301"/>
                  </a:lnTo>
                  <a:lnTo>
                    <a:pt x="102" y="287"/>
                  </a:lnTo>
                  <a:lnTo>
                    <a:pt x="75" y="275"/>
                  </a:lnTo>
                  <a:lnTo>
                    <a:pt x="60" y="275"/>
                  </a:lnTo>
                  <a:lnTo>
                    <a:pt x="50" y="275"/>
                  </a:lnTo>
                  <a:lnTo>
                    <a:pt x="42" y="265"/>
                  </a:lnTo>
                  <a:lnTo>
                    <a:pt x="35" y="253"/>
                  </a:lnTo>
                  <a:lnTo>
                    <a:pt x="0" y="243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DF6A593D-108E-3BB3-AD75-025E95E01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3310" y="2655630"/>
              <a:ext cx="665423" cy="785781"/>
            </a:xfrm>
            <a:custGeom>
              <a:avLst/>
              <a:gdLst/>
              <a:ahLst/>
              <a:cxnLst>
                <a:cxn ang="0">
                  <a:pos x="623" y="43"/>
                </a:cxn>
                <a:cxn ang="0">
                  <a:pos x="554" y="93"/>
                </a:cxn>
                <a:cxn ang="0">
                  <a:pos x="512" y="125"/>
                </a:cxn>
                <a:cxn ang="0">
                  <a:pos x="482" y="144"/>
                </a:cxn>
                <a:cxn ang="0">
                  <a:pos x="451" y="144"/>
                </a:cxn>
                <a:cxn ang="0">
                  <a:pos x="402" y="178"/>
                </a:cxn>
                <a:cxn ang="0">
                  <a:pos x="376" y="178"/>
                </a:cxn>
                <a:cxn ang="0">
                  <a:pos x="353" y="168"/>
                </a:cxn>
                <a:cxn ang="0">
                  <a:pos x="326" y="158"/>
                </a:cxn>
                <a:cxn ang="0">
                  <a:pos x="297" y="147"/>
                </a:cxn>
                <a:cxn ang="0">
                  <a:pos x="253" y="129"/>
                </a:cxn>
                <a:cxn ang="0">
                  <a:pos x="0" y="157"/>
                </a:cxn>
                <a:cxn ang="0">
                  <a:pos x="87" y="745"/>
                </a:cxn>
                <a:cxn ang="0">
                  <a:pos x="118" y="729"/>
                </a:cxn>
                <a:cxn ang="0">
                  <a:pos x="165" y="772"/>
                </a:cxn>
                <a:cxn ang="0">
                  <a:pos x="185" y="804"/>
                </a:cxn>
                <a:cxn ang="0">
                  <a:pos x="229" y="810"/>
                </a:cxn>
                <a:cxn ang="0">
                  <a:pos x="250" y="833"/>
                </a:cxn>
                <a:cxn ang="0">
                  <a:pos x="269" y="819"/>
                </a:cxn>
                <a:cxn ang="0">
                  <a:pos x="283" y="805"/>
                </a:cxn>
                <a:cxn ang="0">
                  <a:pos x="326" y="824"/>
                </a:cxn>
                <a:cxn ang="0">
                  <a:pos x="366" y="809"/>
                </a:cxn>
                <a:cxn ang="0">
                  <a:pos x="387" y="787"/>
                </a:cxn>
                <a:cxn ang="0">
                  <a:pos x="407" y="804"/>
                </a:cxn>
                <a:cxn ang="0">
                  <a:pos x="455" y="848"/>
                </a:cxn>
                <a:cxn ang="0">
                  <a:pos x="466" y="859"/>
                </a:cxn>
                <a:cxn ang="0">
                  <a:pos x="504" y="816"/>
                </a:cxn>
                <a:cxn ang="0">
                  <a:pos x="518" y="779"/>
                </a:cxn>
                <a:cxn ang="0">
                  <a:pos x="548" y="708"/>
                </a:cxn>
                <a:cxn ang="0">
                  <a:pos x="573" y="712"/>
                </a:cxn>
                <a:cxn ang="0">
                  <a:pos x="593" y="638"/>
                </a:cxn>
                <a:cxn ang="0">
                  <a:pos x="647" y="605"/>
                </a:cxn>
                <a:cxn ang="0">
                  <a:pos x="706" y="543"/>
                </a:cxn>
                <a:cxn ang="0">
                  <a:pos x="716" y="498"/>
                </a:cxn>
                <a:cxn ang="0">
                  <a:pos x="720" y="427"/>
                </a:cxn>
                <a:cxn ang="0">
                  <a:pos x="731" y="384"/>
                </a:cxn>
                <a:cxn ang="0">
                  <a:pos x="731" y="334"/>
                </a:cxn>
                <a:cxn ang="0">
                  <a:pos x="731" y="305"/>
                </a:cxn>
                <a:cxn ang="0">
                  <a:pos x="694" y="0"/>
                </a:cxn>
              </a:cxnLst>
              <a:rect l="0" t="0" r="r" b="b"/>
              <a:pathLst>
                <a:path w="742" h="859">
                  <a:moveTo>
                    <a:pt x="662" y="25"/>
                  </a:moveTo>
                  <a:lnTo>
                    <a:pt x="623" y="43"/>
                  </a:lnTo>
                  <a:lnTo>
                    <a:pt x="591" y="72"/>
                  </a:lnTo>
                  <a:lnTo>
                    <a:pt x="554" y="93"/>
                  </a:lnTo>
                  <a:lnTo>
                    <a:pt x="526" y="115"/>
                  </a:lnTo>
                  <a:lnTo>
                    <a:pt x="512" y="125"/>
                  </a:lnTo>
                  <a:lnTo>
                    <a:pt x="495" y="133"/>
                  </a:lnTo>
                  <a:lnTo>
                    <a:pt x="482" y="144"/>
                  </a:lnTo>
                  <a:lnTo>
                    <a:pt x="466" y="144"/>
                  </a:lnTo>
                  <a:lnTo>
                    <a:pt x="451" y="144"/>
                  </a:lnTo>
                  <a:lnTo>
                    <a:pt x="425" y="161"/>
                  </a:lnTo>
                  <a:lnTo>
                    <a:pt x="402" y="178"/>
                  </a:lnTo>
                  <a:lnTo>
                    <a:pt x="387" y="178"/>
                  </a:lnTo>
                  <a:lnTo>
                    <a:pt x="376" y="178"/>
                  </a:lnTo>
                  <a:lnTo>
                    <a:pt x="371" y="178"/>
                  </a:lnTo>
                  <a:lnTo>
                    <a:pt x="353" y="168"/>
                  </a:lnTo>
                  <a:lnTo>
                    <a:pt x="337" y="157"/>
                  </a:lnTo>
                  <a:lnTo>
                    <a:pt x="326" y="158"/>
                  </a:lnTo>
                  <a:lnTo>
                    <a:pt x="308" y="154"/>
                  </a:lnTo>
                  <a:lnTo>
                    <a:pt x="297" y="147"/>
                  </a:lnTo>
                  <a:lnTo>
                    <a:pt x="276" y="133"/>
                  </a:lnTo>
                  <a:lnTo>
                    <a:pt x="253" y="129"/>
                  </a:lnTo>
                  <a:lnTo>
                    <a:pt x="214" y="121"/>
                  </a:lnTo>
                  <a:lnTo>
                    <a:pt x="0" y="157"/>
                  </a:lnTo>
                  <a:lnTo>
                    <a:pt x="58" y="736"/>
                  </a:lnTo>
                  <a:lnTo>
                    <a:pt x="87" y="745"/>
                  </a:lnTo>
                  <a:lnTo>
                    <a:pt x="111" y="736"/>
                  </a:lnTo>
                  <a:lnTo>
                    <a:pt x="118" y="729"/>
                  </a:lnTo>
                  <a:lnTo>
                    <a:pt x="142" y="751"/>
                  </a:lnTo>
                  <a:lnTo>
                    <a:pt x="165" y="772"/>
                  </a:lnTo>
                  <a:lnTo>
                    <a:pt x="174" y="791"/>
                  </a:lnTo>
                  <a:lnTo>
                    <a:pt x="185" y="804"/>
                  </a:lnTo>
                  <a:lnTo>
                    <a:pt x="212" y="806"/>
                  </a:lnTo>
                  <a:lnTo>
                    <a:pt x="229" y="810"/>
                  </a:lnTo>
                  <a:lnTo>
                    <a:pt x="243" y="817"/>
                  </a:lnTo>
                  <a:lnTo>
                    <a:pt x="250" y="833"/>
                  </a:lnTo>
                  <a:lnTo>
                    <a:pt x="262" y="826"/>
                  </a:lnTo>
                  <a:lnTo>
                    <a:pt x="269" y="819"/>
                  </a:lnTo>
                  <a:lnTo>
                    <a:pt x="278" y="806"/>
                  </a:lnTo>
                  <a:lnTo>
                    <a:pt x="283" y="805"/>
                  </a:lnTo>
                  <a:lnTo>
                    <a:pt x="300" y="812"/>
                  </a:lnTo>
                  <a:lnTo>
                    <a:pt x="326" y="824"/>
                  </a:lnTo>
                  <a:lnTo>
                    <a:pt x="357" y="816"/>
                  </a:lnTo>
                  <a:lnTo>
                    <a:pt x="366" y="809"/>
                  </a:lnTo>
                  <a:lnTo>
                    <a:pt x="375" y="797"/>
                  </a:lnTo>
                  <a:lnTo>
                    <a:pt x="387" y="787"/>
                  </a:lnTo>
                  <a:lnTo>
                    <a:pt x="394" y="784"/>
                  </a:lnTo>
                  <a:lnTo>
                    <a:pt x="407" y="804"/>
                  </a:lnTo>
                  <a:lnTo>
                    <a:pt x="429" y="830"/>
                  </a:lnTo>
                  <a:lnTo>
                    <a:pt x="455" y="848"/>
                  </a:lnTo>
                  <a:lnTo>
                    <a:pt x="469" y="856"/>
                  </a:lnTo>
                  <a:lnTo>
                    <a:pt x="466" y="859"/>
                  </a:lnTo>
                  <a:lnTo>
                    <a:pt x="482" y="842"/>
                  </a:lnTo>
                  <a:lnTo>
                    <a:pt x="504" y="816"/>
                  </a:lnTo>
                  <a:lnTo>
                    <a:pt x="518" y="801"/>
                  </a:lnTo>
                  <a:lnTo>
                    <a:pt x="518" y="779"/>
                  </a:lnTo>
                  <a:lnTo>
                    <a:pt x="527" y="719"/>
                  </a:lnTo>
                  <a:lnTo>
                    <a:pt x="548" y="708"/>
                  </a:lnTo>
                  <a:lnTo>
                    <a:pt x="565" y="719"/>
                  </a:lnTo>
                  <a:lnTo>
                    <a:pt x="573" y="712"/>
                  </a:lnTo>
                  <a:lnTo>
                    <a:pt x="580" y="661"/>
                  </a:lnTo>
                  <a:lnTo>
                    <a:pt x="593" y="638"/>
                  </a:lnTo>
                  <a:lnTo>
                    <a:pt x="618" y="605"/>
                  </a:lnTo>
                  <a:lnTo>
                    <a:pt x="647" y="605"/>
                  </a:lnTo>
                  <a:lnTo>
                    <a:pt x="666" y="584"/>
                  </a:lnTo>
                  <a:lnTo>
                    <a:pt x="706" y="543"/>
                  </a:lnTo>
                  <a:lnTo>
                    <a:pt x="716" y="519"/>
                  </a:lnTo>
                  <a:lnTo>
                    <a:pt x="716" y="498"/>
                  </a:lnTo>
                  <a:lnTo>
                    <a:pt x="720" y="458"/>
                  </a:lnTo>
                  <a:lnTo>
                    <a:pt x="720" y="427"/>
                  </a:lnTo>
                  <a:lnTo>
                    <a:pt x="731" y="409"/>
                  </a:lnTo>
                  <a:lnTo>
                    <a:pt x="731" y="384"/>
                  </a:lnTo>
                  <a:lnTo>
                    <a:pt x="731" y="344"/>
                  </a:lnTo>
                  <a:lnTo>
                    <a:pt x="731" y="334"/>
                  </a:lnTo>
                  <a:lnTo>
                    <a:pt x="720" y="318"/>
                  </a:lnTo>
                  <a:lnTo>
                    <a:pt x="731" y="305"/>
                  </a:lnTo>
                  <a:lnTo>
                    <a:pt x="742" y="298"/>
                  </a:lnTo>
                  <a:lnTo>
                    <a:pt x="694" y="0"/>
                  </a:lnTo>
                  <a:lnTo>
                    <a:pt x="662" y="25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03DF8DC6-4986-F49D-23ED-513A1C916E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9216" y="2677610"/>
              <a:ext cx="635789" cy="1140205"/>
            </a:xfrm>
            <a:custGeom>
              <a:avLst/>
              <a:gdLst/>
              <a:ahLst/>
              <a:cxnLst>
                <a:cxn ang="0">
                  <a:pos x="481" y="1198"/>
                </a:cxn>
                <a:cxn ang="0">
                  <a:pos x="530" y="1221"/>
                </a:cxn>
                <a:cxn ang="0">
                  <a:pos x="562" y="1221"/>
                </a:cxn>
                <a:cxn ang="0">
                  <a:pos x="563" y="1189"/>
                </a:cxn>
                <a:cxn ang="0">
                  <a:pos x="574" y="1152"/>
                </a:cxn>
                <a:cxn ang="0">
                  <a:pos x="624" y="1131"/>
                </a:cxn>
                <a:cxn ang="0">
                  <a:pos x="613" y="1105"/>
                </a:cxn>
                <a:cxn ang="0">
                  <a:pos x="614" y="1076"/>
                </a:cxn>
                <a:cxn ang="0">
                  <a:pos x="630" y="1066"/>
                </a:cxn>
                <a:cxn ang="0">
                  <a:pos x="624" y="1037"/>
                </a:cxn>
                <a:cxn ang="0">
                  <a:pos x="631" y="990"/>
                </a:cxn>
                <a:cxn ang="0">
                  <a:pos x="644" y="949"/>
                </a:cxn>
                <a:cxn ang="0">
                  <a:pos x="678" y="919"/>
                </a:cxn>
                <a:cxn ang="0">
                  <a:pos x="692" y="872"/>
                </a:cxn>
                <a:cxn ang="0">
                  <a:pos x="710" y="840"/>
                </a:cxn>
                <a:cxn ang="0">
                  <a:pos x="682" y="767"/>
                </a:cxn>
                <a:cxn ang="0">
                  <a:pos x="675" y="722"/>
                </a:cxn>
                <a:cxn ang="0">
                  <a:pos x="684" y="690"/>
                </a:cxn>
                <a:cxn ang="0">
                  <a:pos x="667" y="189"/>
                </a:cxn>
                <a:cxn ang="0">
                  <a:pos x="637" y="143"/>
                </a:cxn>
                <a:cxn ang="0">
                  <a:pos x="620" y="94"/>
                </a:cxn>
                <a:cxn ang="0">
                  <a:pos x="589" y="18"/>
                </a:cxn>
                <a:cxn ang="0">
                  <a:pos x="127" y="26"/>
                </a:cxn>
                <a:cxn ang="0">
                  <a:pos x="120" y="18"/>
                </a:cxn>
                <a:cxn ang="0">
                  <a:pos x="113" y="46"/>
                </a:cxn>
                <a:cxn ang="0">
                  <a:pos x="154" y="80"/>
                </a:cxn>
                <a:cxn ang="0">
                  <a:pos x="206" y="130"/>
                </a:cxn>
                <a:cxn ang="0">
                  <a:pos x="201" y="176"/>
                </a:cxn>
                <a:cxn ang="0">
                  <a:pos x="172" y="237"/>
                </a:cxn>
                <a:cxn ang="0">
                  <a:pos x="145" y="259"/>
                </a:cxn>
                <a:cxn ang="0">
                  <a:pos x="84" y="273"/>
                </a:cxn>
                <a:cxn ang="0">
                  <a:pos x="62" y="302"/>
                </a:cxn>
                <a:cxn ang="0">
                  <a:pos x="84" y="357"/>
                </a:cxn>
                <a:cxn ang="0">
                  <a:pos x="73" y="387"/>
                </a:cxn>
                <a:cxn ang="0">
                  <a:pos x="59" y="422"/>
                </a:cxn>
                <a:cxn ang="0">
                  <a:pos x="12" y="473"/>
                </a:cxn>
                <a:cxn ang="0">
                  <a:pos x="0" y="523"/>
                </a:cxn>
                <a:cxn ang="0">
                  <a:pos x="0" y="626"/>
                </a:cxn>
                <a:cxn ang="0">
                  <a:pos x="113" y="749"/>
                </a:cxn>
                <a:cxn ang="0">
                  <a:pos x="140" y="823"/>
                </a:cxn>
                <a:cxn ang="0">
                  <a:pos x="172" y="834"/>
                </a:cxn>
                <a:cxn ang="0">
                  <a:pos x="213" y="823"/>
                </a:cxn>
                <a:cxn ang="0">
                  <a:pos x="244" y="859"/>
                </a:cxn>
                <a:cxn ang="0">
                  <a:pos x="226" y="917"/>
                </a:cxn>
                <a:cxn ang="0">
                  <a:pos x="213" y="966"/>
                </a:cxn>
                <a:cxn ang="0">
                  <a:pos x="242" y="1021"/>
                </a:cxn>
                <a:cxn ang="0">
                  <a:pos x="292" y="1039"/>
                </a:cxn>
                <a:cxn ang="0">
                  <a:pos x="369" y="1101"/>
                </a:cxn>
                <a:cxn ang="0">
                  <a:pos x="385" y="1177"/>
                </a:cxn>
                <a:cxn ang="0">
                  <a:pos x="405" y="1221"/>
                </a:cxn>
                <a:cxn ang="0">
                  <a:pos x="417" y="1221"/>
                </a:cxn>
                <a:cxn ang="0">
                  <a:pos x="455" y="1213"/>
                </a:cxn>
              </a:cxnLst>
              <a:rect l="0" t="0" r="r" b="b"/>
              <a:pathLst>
                <a:path w="710" h="1243">
                  <a:moveTo>
                    <a:pt x="471" y="1202"/>
                  </a:moveTo>
                  <a:lnTo>
                    <a:pt x="481" y="1198"/>
                  </a:lnTo>
                  <a:lnTo>
                    <a:pt x="506" y="1206"/>
                  </a:lnTo>
                  <a:lnTo>
                    <a:pt x="530" y="1221"/>
                  </a:lnTo>
                  <a:lnTo>
                    <a:pt x="544" y="1221"/>
                  </a:lnTo>
                  <a:lnTo>
                    <a:pt x="562" y="1221"/>
                  </a:lnTo>
                  <a:lnTo>
                    <a:pt x="570" y="1214"/>
                  </a:lnTo>
                  <a:lnTo>
                    <a:pt x="563" y="1189"/>
                  </a:lnTo>
                  <a:lnTo>
                    <a:pt x="560" y="1166"/>
                  </a:lnTo>
                  <a:lnTo>
                    <a:pt x="574" y="1152"/>
                  </a:lnTo>
                  <a:lnTo>
                    <a:pt x="607" y="1139"/>
                  </a:lnTo>
                  <a:lnTo>
                    <a:pt x="624" y="1131"/>
                  </a:lnTo>
                  <a:lnTo>
                    <a:pt x="619" y="1117"/>
                  </a:lnTo>
                  <a:lnTo>
                    <a:pt x="613" y="1105"/>
                  </a:lnTo>
                  <a:lnTo>
                    <a:pt x="610" y="1092"/>
                  </a:lnTo>
                  <a:lnTo>
                    <a:pt x="614" y="1076"/>
                  </a:lnTo>
                  <a:lnTo>
                    <a:pt x="630" y="1066"/>
                  </a:lnTo>
                  <a:lnTo>
                    <a:pt x="630" y="1066"/>
                  </a:lnTo>
                  <a:lnTo>
                    <a:pt x="628" y="1062"/>
                  </a:lnTo>
                  <a:lnTo>
                    <a:pt x="624" y="1037"/>
                  </a:lnTo>
                  <a:lnTo>
                    <a:pt x="620" y="1008"/>
                  </a:lnTo>
                  <a:lnTo>
                    <a:pt x="631" y="990"/>
                  </a:lnTo>
                  <a:lnTo>
                    <a:pt x="641" y="980"/>
                  </a:lnTo>
                  <a:lnTo>
                    <a:pt x="644" y="949"/>
                  </a:lnTo>
                  <a:lnTo>
                    <a:pt x="666" y="930"/>
                  </a:lnTo>
                  <a:lnTo>
                    <a:pt x="678" y="919"/>
                  </a:lnTo>
                  <a:lnTo>
                    <a:pt x="682" y="894"/>
                  </a:lnTo>
                  <a:lnTo>
                    <a:pt x="692" y="872"/>
                  </a:lnTo>
                  <a:lnTo>
                    <a:pt x="705" y="856"/>
                  </a:lnTo>
                  <a:lnTo>
                    <a:pt x="710" y="840"/>
                  </a:lnTo>
                  <a:lnTo>
                    <a:pt x="702" y="804"/>
                  </a:lnTo>
                  <a:lnTo>
                    <a:pt x="682" y="767"/>
                  </a:lnTo>
                  <a:lnTo>
                    <a:pt x="678" y="745"/>
                  </a:lnTo>
                  <a:lnTo>
                    <a:pt x="675" y="722"/>
                  </a:lnTo>
                  <a:lnTo>
                    <a:pt x="678" y="704"/>
                  </a:lnTo>
                  <a:lnTo>
                    <a:pt x="684" y="690"/>
                  </a:lnTo>
                  <a:lnTo>
                    <a:pt x="664" y="189"/>
                  </a:lnTo>
                  <a:lnTo>
                    <a:pt x="667" y="189"/>
                  </a:lnTo>
                  <a:lnTo>
                    <a:pt x="650" y="172"/>
                  </a:lnTo>
                  <a:lnTo>
                    <a:pt x="637" y="143"/>
                  </a:lnTo>
                  <a:lnTo>
                    <a:pt x="628" y="129"/>
                  </a:lnTo>
                  <a:lnTo>
                    <a:pt x="620" y="94"/>
                  </a:lnTo>
                  <a:lnTo>
                    <a:pt x="599" y="75"/>
                  </a:lnTo>
                  <a:lnTo>
                    <a:pt x="589" y="18"/>
                  </a:lnTo>
                  <a:lnTo>
                    <a:pt x="584" y="0"/>
                  </a:lnTo>
                  <a:lnTo>
                    <a:pt x="127" y="26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13" y="33"/>
                  </a:lnTo>
                  <a:lnTo>
                    <a:pt x="113" y="46"/>
                  </a:lnTo>
                  <a:lnTo>
                    <a:pt x="133" y="61"/>
                  </a:lnTo>
                  <a:lnTo>
                    <a:pt x="154" y="80"/>
                  </a:lnTo>
                  <a:lnTo>
                    <a:pt x="181" y="103"/>
                  </a:lnTo>
                  <a:lnTo>
                    <a:pt x="206" y="130"/>
                  </a:lnTo>
                  <a:lnTo>
                    <a:pt x="206" y="143"/>
                  </a:lnTo>
                  <a:lnTo>
                    <a:pt x="201" y="176"/>
                  </a:lnTo>
                  <a:lnTo>
                    <a:pt x="183" y="196"/>
                  </a:lnTo>
                  <a:lnTo>
                    <a:pt x="172" y="237"/>
                  </a:lnTo>
                  <a:lnTo>
                    <a:pt x="155" y="251"/>
                  </a:lnTo>
                  <a:lnTo>
                    <a:pt x="145" y="259"/>
                  </a:lnTo>
                  <a:lnTo>
                    <a:pt x="113" y="273"/>
                  </a:lnTo>
                  <a:lnTo>
                    <a:pt x="84" y="273"/>
                  </a:lnTo>
                  <a:lnTo>
                    <a:pt x="63" y="283"/>
                  </a:lnTo>
                  <a:lnTo>
                    <a:pt x="62" y="302"/>
                  </a:lnTo>
                  <a:lnTo>
                    <a:pt x="62" y="321"/>
                  </a:lnTo>
                  <a:lnTo>
                    <a:pt x="84" y="357"/>
                  </a:lnTo>
                  <a:lnTo>
                    <a:pt x="91" y="372"/>
                  </a:lnTo>
                  <a:lnTo>
                    <a:pt x="73" y="387"/>
                  </a:lnTo>
                  <a:lnTo>
                    <a:pt x="68" y="422"/>
                  </a:lnTo>
                  <a:lnTo>
                    <a:pt x="59" y="422"/>
                  </a:lnTo>
                  <a:lnTo>
                    <a:pt x="43" y="443"/>
                  </a:lnTo>
                  <a:lnTo>
                    <a:pt x="12" y="473"/>
                  </a:lnTo>
                  <a:lnTo>
                    <a:pt x="16" y="509"/>
                  </a:lnTo>
                  <a:lnTo>
                    <a:pt x="0" y="523"/>
                  </a:lnTo>
                  <a:lnTo>
                    <a:pt x="0" y="575"/>
                  </a:lnTo>
                  <a:lnTo>
                    <a:pt x="0" y="626"/>
                  </a:lnTo>
                  <a:lnTo>
                    <a:pt x="29" y="680"/>
                  </a:lnTo>
                  <a:lnTo>
                    <a:pt x="113" y="749"/>
                  </a:lnTo>
                  <a:lnTo>
                    <a:pt x="140" y="780"/>
                  </a:lnTo>
                  <a:lnTo>
                    <a:pt x="140" y="823"/>
                  </a:lnTo>
                  <a:lnTo>
                    <a:pt x="159" y="849"/>
                  </a:lnTo>
                  <a:lnTo>
                    <a:pt x="172" y="834"/>
                  </a:lnTo>
                  <a:lnTo>
                    <a:pt x="183" y="823"/>
                  </a:lnTo>
                  <a:lnTo>
                    <a:pt x="213" y="823"/>
                  </a:lnTo>
                  <a:lnTo>
                    <a:pt x="231" y="841"/>
                  </a:lnTo>
                  <a:lnTo>
                    <a:pt x="244" y="859"/>
                  </a:lnTo>
                  <a:lnTo>
                    <a:pt x="231" y="892"/>
                  </a:lnTo>
                  <a:lnTo>
                    <a:pt x="226" y="917"/>
                  </a:lnTo>
                  <a:lnTo>
                    <a:pt x="220" y="937"/>
                  </a:lnTo>
                  <a:lnTo>
                    <a:pt x="213" y="966"/>
                  </a:lnTo>
                  <a:lnTo>
                    <a:pt x="213" y="992"/>
                  </a:lnTo>
                  <a:lnTo>
                    <a:pt x="242" y="1021"/>
                  </a:lnTo>
                  <a:lnTo>
                    <a:pt x="277" y="1046"/>
                  </a:lnTo>
                  <a:lnTo>
                    <a:pt x="292" y="1039"/>
                  </a:lnTo>
                  <a:lnTo>
                    <a:pt x="351" y="1078"/>
                  </a:lnTo>
                  <a:lnTo>
                    <a:pt x="369" y="1101"/>
                  </a:lnTo>
                  <a:lnTo>
                    <a:pt x="387" y="1149"/>
                  </a:lnTo>
                  <a:lnTo>
                    <a:pt x="385" y="1177"/>
                  </a:lnTo>
                  <a:lnTo>
                    <a:pt x="377" y="1195"/>
                  </a:lnTo>
                  <a:lnTo>
                    <a:pt x="405" y="1221"/>
                  </a:lnTo>
                  <a:lnTo>
                    <a:pt x="405" y="1243"/>
                  </a:lnTo>
                  <a:lnTo>
                    <a:pt x="417" y="1221"/>
                  </a:lnTo>
                  <a:lnTo>
                    <a:pt x="442" y="1221"/>
                  </a:lnTo>
                  <a:lnTo>
                    <a:pt x="455" y="1213"/>
                  </a:lnTo>
                  <a:lnTo>
                    <a:pt x="471" y="1202"/>
                  </a:lnTo>
                  <a:close/>
                </a:path>
              </a:pathLst>
            </a:custGeom>
            <a:solidFill>
              <a:schemeClr val="accent1"/>
            </a:solidFill>
            <a:ln w="6350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lIns="162560" tIns="81280" rIns="162560" bIns="81280"/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4267" b="0" i="0" u="none" strike="noStrike" kern="1200" cap="none" spc="0" normalizeH="0" baseline="0" noProof="0">
                <a:ln>
                  <a:noFill/>
                </a:ln>
                <a:solidFill>
                  <a:srgbClr val="414141"/>
                </a:solidFill>
                <a:effectLst/>
                <a:uLnTx/>
                <a:uFillTx/>
                <a:latin typeface="Arial Nova Light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31" name="Court Icon">
              <a:extLst>
                <a:ext uri="{FF2B5EF4-FFF2-40B4-BE49-F238E27FC236}">
                  <a16:creationId xmlns:a16="http://schemas.microsoft.com/office/drawing/2014/main" id="{BCD33810-97F2-1828-0423-87B2D4295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55724" y="2225229"/>
              <a:ext cx="260896" cy="260896"/>
            </a:xfrm>
            <a:prstGeom prst="rect">
              <a:avLst/>
            </a:prstGeom>
          </p:spPr>
        </p:pic>
        <p:pic>
          <p:nvPicPr>
            <p:cNvPr id="32" name="Court Icon">
              <a:extLst>
                <a:ext uri="{FF2B5EF4-FFF2-40B4-BE49-F238E27FC236}">
                  <a16:creationId xmlns:a16="http://schemas.microsoft.com/office/drawing/2014/main" id="{40C0F732-1C8E-F090-1107-730FD499D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58924" y="2428429"/>
              <a:ext cx="260896" cy="260896"/>
            </a:xfrm>
            <a:prstGeom prst="rect">
              <a:avLst/>
            </a:prstGeom>
          </p:spPr>
        </p:pic>
        <p:pic>
          <p:nvPicPr>
            <p:cNvPr id="33" name="Court Icon">
              <a:extLst>
                <a:ext uri="{FF2B5EF4-FFF2-40B4-BE49-F238E27FC236}">
                  <a16:creationId xmlns:a16="http://schemas.microsoft.com/office/drawing/2014/main" id="{D6A49083-69FA-6F81-FC9E-237B04B14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221995" y="2607090"/>
              <a:ext cx="214205" cy="214205"/>
            </a:xfrm>
            <a:prstGeom prst="rect">
              <a:avLst/>
            </a:prstGeom>
          </p:spPr>
        </p:pic>
        <p:pic>
          <p:nvPicPr>
            <p:cNvPr id="34" name="Court Icon">
              <a:extLst>
                <a:ext uri="{FF2B5EF4-FFF2-40B4-BE49-F238E27FC236}">
                  <a16:creationId xmlns:a16="http://schemas.microsoft.com/office/drawing/2014/main" id="{713CA631-52E9-54A2-FD84-BA34DF66E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12606" y="2183532"/>
              <a:ext cx="214205" cy="214205"/>
            </a:xfrm>
            <a:prstGeom prst="rect">
              <a:avLst/>
            </a:prstGeom>
          </p:spPr>
        </p:pic>
        <p:pic>
          <p:nvPicPr>
            <p:cNvPr id="35" name="Court Icon">
              <a:extLst>
                <a:ext uri="{FF2B5EF4-FFF2-40B4-BE49-F238E27FC236}">
                  <a16:creationId xmlns:a16="http://schemas.microsoft.com/office/drawing/2014/main" id="{E34C1EB7-070F-5E64-B7A1-A214958C0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68468" y="2401480"/>
              <a:ext cx="214205" cy="214205"/>
            </a:xfrm>
            <a:prstGeom prst="rect">
              <a:avLst/>
            </a:prstGeom>
          </p:spPr>
        </p:pic>
        <p:pic>
          <p:nvPicPr>
            <p:cNvPr id="36" name="Court Icon">
              <a:extLst>
                <a:ext uri="{FF2B5EF4-FFF2-40B4-BE49-F238E27FC236}">
                  <a16:creationId xmlns:a16="http://schemas.microsoft.com/office/drawing/2014/main" id="{08DB220C-72DF-6C5E-7A1B-6EE80DC72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49729" y="2583744"/>
              <a:ext cx="260896" cy="260896"/>
            </a:xfrm>
            <a:prstGeom prst="rect">
              <a:avLst/>
            </a:prstGeom>
          </p:spPr>
        </p:pic>
        <p:pic>
          <p:nvPicPr>
            <p:cNvPr id="44" name="Court Icon">
              <a:extLst>
                <a:ext uri="{FF2B5EF4-FFF2-40B4-BE49-F238E27FC236}">
                  <a16:creationId xmlns:a16="http://schemas.microsoft.com/office/drawing/2014/main" id="{AC19E190-68CB-C6D5-1534-BD4FA6D0C7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62000" y="4014871"/>
              <a:ext cx="260896" cy="260896"/>
            </a:xfrm>
            <a:prstGeom prst="rect">
              <a:avLst/>
            </a:prstGeom>
          </p:spPr>
        </p:pic>
        <p:pic>
          <p:nvPicPr>
            <p:cNvPr id="45" name="Court Icon">
              <a:extLst>
                <a:ext uri="{FF2B5EF4-FFF2-40B4-BE49-F238E27FC236}">
                  <a16:creationId xmlns:a16="http://schemas.microsoft.com/office/drawing/2014/main" id="{84F37641-24B3-50BF-42DE-1F9DBA8D5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87287" y="4249997"/>
              <a:ext cx="260896" cy="260896"/>
            </a:xfrm>
            <a:prstGeom prst="rect">
              <a:avLst/>
            </a:prstGeom>
          </p:spPr>
        </p:pic>
        <p:pic>
          <p:nvPicPr>
            <p:cNvPr id="46" name="Court Icon">
              <a:extLst>
                <a:ext uri="{FF2B5EF4-FFF2-40B4-BE49-F238E27FC236}">
                  <a16:creationId xmlns:a16="http://schemas.microsoft.com/office/drawing/2014/main" id="{D40DC5FF-BE77-F93C-90A1-20E078674D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50358" y="4428658"/>
              <a:ext cx="214205" cy="214205"/>
            </a:xfrm>
            <a:prstGeom prst="rect">
              <a:avLst/>
            </a:prstGeom>
          </p:spPr>
        </p:pic>
        <p:pic>
          <p:nvPicPr>
            <p:cNvPr id="47" name="Court Icon">
              <a:extLst>
                <a:ext uri="{FF2B5EF4-FFF2-40B4-BE49-F238E27FC236}">
                  <a16:creationId xmlns:a16="http://schemas.microsoft.com/office/drawing/2014/main" id="{E5CDFEBE-ED2B-8DCE-CED5-F16D63479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40968" y="4005100"/>
              <a:ext cx="214205" cy="214205"/>
            </a:xfrm>
            <a:prstGeom prst="rect">
              <a:avLst/>
            </a:prstGeom>
          </p:spPr>
        </p:pic>
        <p:pic>
          <p:nvPicPr>
            <p:cNvPr id="48" name="Court Icon">
              <a:extLst>
                <a:ext uri="{FF2B5EF4-FFF2-40B4-BE49-F238E27FC236}">
                  <a16:creationId xmlns:a16="http://schemas.microsoft.com/office/drawing/2014/main" id="{6CACA63D-7EBB-B023-3A65-B56A15C0BAB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196831" y="4223048"/>
              <a:ext cx="214205" cy="214205"/>
            </a:xfrm>
            <a:prstGeom prst="rect">
              <a:avLst/>
            </a:prstGeom>
          </p:spPr>
        </p:pic>
        <p:pic>
          <p:nvPicPr>
            <p:cNvPr id="49" name="Court Icon">
              <a:extLst>
                <a:ext uri="{FF2B5EF4-FFF2-40B4-BE49-F238E27FC236}">
                  <a16:creationId xmlns:a16="http://schemas.microsoft.com/office/drawing/2014/main" id="{9D408EAF-0DB1-C611-D9F1-000E9CD16E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78092" y="4405312"/>
              <a:ext cx="260896" cy="260896"/>
            </a:xfrm>
            <a:prstGeom prst="rect">
              <a:avLst/>
            </a:prstGeom>
          </p:spPr>
        </p:pic>
        <p:pic>
          <p:nvPicPr>
            <p:cNvPr id="50" name="Court Icon">
              <a:extLst>
                <a:ext uri="{FF2B5EF4-FFF2-40B4-BE49-F238E27FC236}">
                  <a16:creationId xmlns:a16="http://schemas.microsoft.com/office/drawing/2014/main" id="{BAE4F646-2B8D-9AE6-F69B-86F7AECEA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99184" y="2789563"/>
              <a:ext cx="260896" cy="260896"/>
            </a:xfrm>
            <a:prstGeom prst="rect">
              <a:avLst/>
            </a:prstGeom>
          </p:spPr>
        </p:pic>
        <p:pic>
          <p:nvPicPr>
            <p:cNvPr id="51" name="Court Icon">
              <a:extLst>
                <a:ext uri="{FF2B5EF4-FFF2-40B4-BE49-F238E27FC236}">
                  <a16:creationId xmlns:a16="http://schemas.microsoft.com/office/drawing/2014/main" id="{EA549A14-0671-D42C-6838-068A8C0D8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44253" y="3032125"/>
              <a:ext cx="260896" cy="260896"/>
            </a:xfrm>
            <a:prstGeom prst="rect">
              <a:avLst/>
            </a:prstGeom>
          </p:spPr>
        </p:pic>
        <p:pic>
          <p:nvPicPr>
            <p:cNvPr id="52" name="Court Icon">
              <a:extLst>
                <a:ext uri="{FF2B5EF4-FFF2-40B4-BE49-F238E27FC236}">
                  <a16:creationId xmlns:a16="http://schemas.microsoft.com/office/drawing/2014/main" id="{31A7B214-8D26-511C-FB87-F78C3024CA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465455" y="3171423"/>
              <a:ext cx="214205" cy="214205"/>
            </a:xfrm>
            <a:prstGeom prst="rect">
              <a:avLst/>
            </a:prstGeom>
          </p:spPr>
        </p:pic>
        <p:pic>
          <p:nvPicPr>
            <p:cNvPr id="53" name="Court Icon">
              <a:extLst>
                <a:ext uri="{FF2B5EF4-FFF2-40B4-BE49-F238E27FC236}">
                  <a16:creationId xmlns:a16="http://schemas.microsoft.com/office/drawing/2014/main" id="{517E65A7-B324-D572-C8F6-4A8CD7CEDE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56066" y="2747866"/>
              <a:ext cx="214205" cy="214205"/>
            </a:xfrm>
            <a:prstGeom prst="rect">
              <a:avLst/>
            </a:prstGeom>
          </p:spPr>
        </p:pic>
        <p:pic>
          <p:nvPicPr>
            <p:cNvPr id="54" name="Court Icon">
              <a:extLst>
                <a:ext uri="{FF2B5EF4-FFF2-40B4-BE49-F238E27FC236}">
                  <a16:creationId xmlns:a16="http://schemas.microsoft.com/office/drawing/2014/main" id="{A1D47685-7552-7BEE-B000-A6B696E91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211928" y="2965814"/>
              <a:ext cx="214205" cy="214205"/>
            </a:xfrm>
            <a:prstGeom prst="rect">
              <a:avLst/>
            </a:prstGeom>
          </p:spPr>
        </p:pic>
        <p:pic>
          <p:nvPicPr>
            <p:cNvPr id="55" name="Court Icon">
              <a:extLst>
                <a:ext uri="{FF2B5EF4-FFF2-40B4-BE49-F238E27FC236}">
                  <a16:creationId xmlns:a16="http://schemas.microsoft.com/office/drawing/2014/main" id="{96A77C72-C52C-3828-FF2C-356124DD4D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393189" y="3148077"/>
              <a:ext cx="260896" cy="260896"/>
            </a:xfrm>
            <a:prstGeom prst="rect">
              <a:avLst/>
            </a:prstGeom>
          </p:spPr>
        </p:pic>
        <p:pic>
          <p:nvPicPr>
            <p:cNvPr id="56" name="Court Icon">
              <a:extLst>
                <a:ext uri="{FF2B5EF4-FFF2-40B4-BE49-F238E27FC236}">
                  <a16:creationId xmlns:a16="http://schemas.microsoft.com/office/drawing/2014/main" id="{C0C6EB3A-FCAD-FB0E-8342-5AFC6587FB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668655" y="3374623"/>
              <a:ext cx="214205" cy="214205"/>
            </a:xfrm>
            <a:prstGeom prst="rect">
              <a:avLst/>
            </a:prstGeom>
          </p:spPr>
        </p:pic>
        <p:pic>
          <p:nvPicPr>
            <p:cNvPr id="57" name="Court Icon">
              <a:extLst>
                <a:ext uri="{FF2B5EF4-FFF2-40B4-BE49-F238E27FC236}">
                  <a16:creationId xmlns:a16="http://schemas.microsoft.com/office/drawing/2014/main" id="{DB0C8203-2ED3-834C-3B25-677F67971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471582" y="2784220"/>
              <a:ext cx="214205" cy="214205"/>
            </a:xfrm>
            <a:prstGeom prst="rect">
              <a:avLst/>
            </a:prstGeom>
          </p:spPr>
        </p:pic>
        <p:pic>
          <p:nvPicPr>
            <p:cNvPr id="58" name="Court Icon">
              <a:extLst>
                <a:ext uri="{FF2B5EF4-FFF2-40B4-BE49-F238E27FC236}">
                  <a16:creationId xmlns:a16="http://schemas.microsoft.com/office/drawing/2014/main" id="{DD15FFE7-CBE5-8543-114D-D7C7BEBCC56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80419" y="2156720"/>
              <a:ext cx="260896" cy="260896"/>
            </a:xfrm>
            <a:prstGeom prst="rect">
              <a:avLst/>
            </a:prstGeom>
          </p:spPr>
        </p:pic>
        <p:pic>
          <p:nvPicPr>
            <p:cNvPr id="59" name="Court Icon">
              <a:extLst>
                <a:ext uri="{FF2B5EF4-FFF2-40B4-BE49-F238E27FC236}">
                  <a16:creationId xmlns:a16="http://schemas.microsoft.com/office/drawing/2014/main" id="{F4713531-E71A-082E-FFF8-F32A25B8A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05705" y="2391847"/>
              <a:ext cx="260896" cy="260896"/>
            </a:xfrm>
            <a:prstGeom prst="rect">
              <a:avLst/>
            </a:prstGeom>
          </p:spPr>
        </p:pic>
        <p:pic>
          <p:nvPicPr>
            <p:cNvPr id="60" name="Court Icon">
              <a:extLst>
                <a:ext uri="{FF2B5EF4-FFF2-40B4-BE49-F238E27FC236}">
                  <a16:creationId xmlns:a16="http://schemas.microsoft.com/office/drawing/2014/main" id="{0E870D73-F8D6-0471-C31C-A27A55A1AD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68776" y="2570507"/>
              <a:ext cx="214205" cy="214205"/>
            </a:xfrm>
            <a:prstGeom prst="rect">
              <a:avLst/>
            </a:prstGeom>
          </p:spPr>
        </p:pic>
        <p:pic>
          <p:nvPicPr>
            <p:cNvPr id="61" name="Court Icon">
              <a:extLst>
                <a:ext uri="{FF2B5EF4-FFF2-40B4-BE49-F238E27FC236}">
                  <a16:creationId xmlns:a16="http://schemas.microsoft.com/office/drawing/2014/main" id="{EE5674F0-5653-6C4D-D329-8C6E5F5C83A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59387" y="2146950"/>
              <a:ext cx="214205" cy="214205"/>
            </a:xfrm>
            <a:prstGeom prst="rect">
              <a:avLst/>
            </a:prstGeom>
          </p:spPr>
        </p:pic>
        <p:pic>
          <p:nvPicPr>
            <p:cNvPr id="62" name="Court Icon">
              <a:extLst>
                <a:ext uri="{FF2B5EF4-FFF2-40B4-BE49-F238E27FC236}">
                  <a16:creationId xmlns:a16="http://schemas.microsoft.com/office/drawing/2014/main" id="{E1B4021F-058B-34DE-257A-0F60EC09D2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50266" y="2849626"/>
              <a:ext cx="214205" cy="214205"/>
            </a:xfrm>
            <a:prstGeom prst="rect">
              <a:avLst/>
            </a:prstGeom>
          </p:spPr>
        </p:pic>
        <p:pic>
          <p:nvPicPr>
            <p:cNvPr id="63" name="Court Icon">
              <a:extLst>
                <a:ext uri="{FF2B5EF4-FFF2-40B4-BE49-F238E27FC236}">
                  <a16:creationId xmlns:a16="http://schemas.microsoft.com/office/drawing/2014/main" id="{F5DF9CFC-17A0-800F-5709-DC6A3EAD02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381627" y="3096659"/>
              <a:ext cx="260896" cy="260896"/>
            </a:xfrm>
            <a:prstGeom prst="rect">
              <a:avLst/>
            </a:prstGeom>
          </p:spPr>
        </p:pic>
        <p:pic>
          <p:nvPicPr>
            <p:cNvPr id="64" name="Court Icon">
              <a:extLst>
                <a:ext uri="{FF2B5EF4-FFF2-40B4-BE49-F238E27FC236}">
                  <a16:creationId xmlns:a16="http://schemas.microsoft.com/office/drawing/2014/main" id="{7281CDCD-E7E7-C119-E469-F6B5991A908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06735" y="2789850"/>
              <a:ext cx="214205" cy="214205"/>
            </a:xfrm>
            <a:prstGeom prst="rect">
              <a:avLst/>
            </a:prstGeom>
          </p:spPr>
        </p:pic>
        <p:pic>
          <p:nvPicPr>
            <p:cNvPr id="65" name="Court Icon">
              <a:extLst>
                <a:ext uri="{FF2B5EF4-FFF2-40B4-BE49-F238E27FC236}">
                  <a16:creationId xmlns:a16="http://schemas.microsoft.com/office/drawing/2014/main" id="{E7B43E8B-2C25-831B-6CE5-CBD474E301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11092" y="3668699"/>
              <a:ext cx="260896" cy="260896"/>
            </a:xfrm>
            <a:prstGeom prst="rect">
              <a:avLst/>
            </a:prstGeom>
          </p:spPr>
        </p:pic>
        <p:pic>
          <p:nvPicPr>
            <p:cNvPr id="129" name="Court Icon">
              <a:extLst>
                <a:ext uri="{FF2B5EF4-FFF2-40B4-BE49-F238E27FC236}">
                  <a16:creationId xmlns:a16="http://schemas.microsoft.com/office/drawing/2014/main" id="{373FC1FC-C311-EA62-A066-8414151105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832294" y="3807996"/>
              <a:ext cx="214205" cy="214205"/>
            </a:xfrm>
            <a:prstGeom prst="rect">
              <a:avLst/>
            </a:prstGeom>
          </p:spPr>
        </p:pic>
        <p:pic>
          <p:nvPicPr>
            <p:cNvPr id="130" name="Court Icon">
              <a:extLst>
                <a:ext uri="{FF2B5EF4-FFF2-40B4-BE49-F238E27FC236}">
                  <a16:creationId xmlns:a16="http://schemas.microsoft.com/office/drawing/2014/main" id="{0D6567BF-4DDC-ACC2-1AFE-E3E2E0B77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35494" y="4011196"/>
              <a:ext cx="214205" cy="214205"/>
            </a:xfrm>
            <a:prstGeom prst="rect">
              <a:avLst/>
            </a:prstGeom>
          </p:spPr>
        </p:pic>
        <p:pic>
          <p:nvPicPr>
            <p:cNvPr id="132" name="Court Icon">
              <a:extLst>
                <a:ext uri="{FF2B5EF4-FFF2-40B4-BE49-F238E27FC236}">
                  <a16:creationId xmlns:a16="http://schemas.microsoft.com/office/drawing/2014/main" id="{8FBFC7B2-F0C9-7D1C-D231-51E20FA54F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24776" y="3237124"/>
              <a:ext cx="260896" cy="260896"/>
            </a:xfrm>
            <a:prstGeom prst="rect">
              <a:avLst/>
            </a:prstGeom>
          </p:spPr>
        </p:pic>
        <p:pic>
          <p:nvPicPr>
            <p:cNvPr id="133" name="Court Icon">
              <a:extLst>
                <a:ext uri="{FF2B5EF4-FFF2-40B4-BE49-F238E27FC236}">
                  <a16:creationId xmlns:a16="http://schemas.microsoft.com/office/drawing/2014/main" id="{60316477-C830-598A-5E24-F034C70BB34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18608" y="3516683"/>
              <a:ext cx="214205" cy="214205"/>
            </a:xfrm>
            <a:prstGeom prst="rect">
              <a:avLst/>
            </a:prstGeom>
          </p:spPr>
        </p:pic>
        <p:pic>
          <p:nvPicPr>
            <p:cNvPr id="134" name="Court Icon">
              <a:extLst>
                <a:ext uri="{FF2B5EF4-FFF2-40B4-BE49-F238E27FC236}">
                  <a16:creationId xmlns:a16="http://schemas.microsoft.com/office/drawing/2014/main" id="{108D9022-86E4-D79F-5C97-0A278DC20E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118863" y="3861580"/>
              <a:ext cx="260896" cy="260896"/>
            </a:xfrm>
            <a:prstGeom prst="rect">
              <a:avLst/>
            </a:prstGeom>
          </p:spPr>
        </p:pic>
        <p:pic>
          <p:nvPicPr>
            <p:cNvPr id="135" name="Court Icon">
              <a:extLst>
                <a:ext uri="{FF2B5EF4-FFF2-40B4-BE49-F238E27FC236}">
                  <a16:creationId xmlns:a16="http://schemas.microsoft.com/office/drawing/2014/main" id="{D80FE492-6E3F-1402-FA77-C0862A3190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75348" y="4018662"/>
              <a:ext cx="214205" cy="214205"/>
            </a:xfrm>
            <a:prstGeom prst="rect">
              <a:avLst/>
            </a:prstGeom>
          </p:spPr>
        </p:pic>
        <p:pic>
          <p:nvPicPr>
            <p:cNvPr id="136" name="Court Icon">
              <a:extLst>
                <a:ext uri="{FF2B5EF4-FFF2-40B4-BE49-F238E27FC236}">
                  <a16:creationId xmlns:a16="http://schemas.microsoft.com/office/drawing/2014/main" id="{A4670B83-0460-D414-2C58-94F2B82B7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44121" y="4595120"/>
              <a:ext cx="260896" cy="260896"/>
            </a:xfrm>
            <a:prstGeom prst="rect">
              <a:avLst/>
            </a:prstGeom>
          </p:spPr>
        </p:pic>
        <p:pic>
          <p:nvPicPr>
            <p:cNvPr id="137" name="Court Icon">
              <a:extLst>
                <a:ext uri="{FF2B5EF4-FFF2-40B4-BE49-F238E27FC236}">
                  <a16:creationId xmlns:a16="http://schemas.microsoft.com/office/drawing/2014/main" id="{19788E6E-9447-D0EE-9E95-86CAF4684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69408" y="4830247"/>
              <a:ext cx="260896" cy="260896"/>
            </a:xfrm>
            <a:prstGeom prst="rect">
              <a:avLst/>
            </a:prstGeom>
          </p:spPr>
        </p:pic>
        <p:pic>
          <p:nvPicPr>
            <p:cNvPr id="138" name="Court Icon">
              <a:extLst>
                <a:ext uri="{FF2B5EF4-FFF2-40B4-BE49-F238E27FC236}">
                  <a16:creationId xmlns:a16="http://schemas.microsoft.com/office/drawing/2014/main" id="{0609E1C7-478A-3D46-A6EF-523207F1E8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32479" y="5008907"/>
              <a:ext cx="214205" cy="214205"/>
            </a:xfrm>
            <a:prstGeom prst="rect">
              <a:avLst/>
            </a:prstGeom>
          </p:spPr>
        </p:pic>
        <p:pic>
          <p:nvPicPr>
            <p:cNvPr id="139" name="Court Icon">
              <a:extLst>
                <a:ext uri="{FF2B5EF4-FFF2-40B4-BE49-F238E27FC236}">
                  <a16:creationId xmlns:a16="http://schemas.microsoft.com/office/drawing/2014/main" id="{9F2E324B-4926-C1BD-0393-8A0DD2FCC9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123090" y="4585350"/>
              <a:ext cx="214205" cy="214205"/>
            </a:xfrm>
            <a:prstGeom prst="rect">
              <a:avLst/>
            </a:prstGeom>
          </p:spPr>
        </p:pic>
        <p:pic>
          <p:nvPicPr>
            <p:cNvPr id="140" name="Court Icon">
              <a:extLst>
                <a:ext uri="{FF2B5EF4-FFF2-40B4-BE49-F238E27FC236}">
                  <a16:creationId xmlns:a16="http://schemas.microsoft.com/office/drawing/2014/main" id="{B0A0E265-FAB1-2F00-FE97-0BE3836C55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113968" y="5288026"/>
              <a:ext cx="214205" cy="214205"/>
            </a:xfrm>
            <a:prstGeom prst="rect">
              <a:avLst/>
            </a:prstGeom>
          </p:spPr>
        </p:pic>
        <p:pic>
          <p:nvPicPr>
            <p:cNvPr id="141" name="Court Icon">
              <a:extLst>
                <a:ext uri="{FF2B5EF4-FFF2-40B4-BE49-F238E27FC236}">
                  <a16:creationId xmlns:a16="http://schemas.microsoft.com/office/drawing/2014/main" id="{5335B4D5-2D07-DBFC-94B6-F2A195ED0E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35713" y="5312657"/>
              <a:ext cx="260896" cy="260896"/>
            </a:xfrm>
            <a:prstGeom prst="rect">
              <a:avLst/>
            </a:prstGeom>
          </p:spPr>
        </p:pic>
        <p:pic>
          <p:nvPicPr>
            <p:cNvPr id="142" name="Court Icon">
              <a:extLst>
                <a:ext uri="{FF2B5EF4-FFF2-40B4-BE49-F238E27FC236}">
                  <a16:creationId xmlns:a16="http://schemas.microsoft.com/office/drawing/2014/main" id="{372207E7-9392-C799-5826-BD097AB6D0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70438" y="5228250"/>
              <a:ext cx="214205" cy="214205"/>
            </a:xfrm>
            <a:prstGeom prst="rect">
              <a:avLst/>
            </a:prstGeom>
          </p:spPr>
        </p:pic>
        <p:pic>
          <p:nvPicPr>
            <p:cNvPr id="143" name="Court Icon">
              <a:extLst>
                <a:ext uri="{FF2B5EF4-FFF2-40B4-BE49-F238E27FC236}">
                  <a16:creationId xmlns:a16="http://schemas.microsoft.com/office/drawing/2014/main" id="{0C82C6F9-3A05-0326-2FE1-B37D6878FD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200688" y="2847241"/>
              <a:ext cx="260896" cy="260896"/>
            </a:xfrm>
            <a:prstGeom prst="rect">
              <a:avLst/>
            </a:prstGeom>
          </p:spPr>
        </p:pic>
        <p:pic>
          <p:nvPicPr>
            <p:cNvPr id="144" name="Court Icon">
              <a:extLst>
                <a:ext uri="{FF2B5EF4-FFF2-40B4-BE49-F238E27FC236}">
                  <a16:creationId xmlns:a16="http://schemas.microsoft.com/office/drawing/2014/main" id="{4438CFC1-C423-A3F2-F35B-57CBC1044F2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25975" y="3082368"/>
              <a:ext cx="260896" cy="260896"/>
            </a:xfrm>
            <a:prstGeom prst="rect">
              <a:avLst/>
            </a:prstGeom>
          </p:spPr>
        </p:pic>
        <p:pic>
          <p:nvPicPr>
            <p:cNvPr id="145" name="Court Icon">
              <a:extLst>
                <a:ext uri="{FF2B5EF4-FFF2-40B4-BE49-F238E27FC236}">
                  <a16:creationId xmlns:a16="http://schemas.microsoft.com/office/drawing/2014/main" id="{B4854A35-D55E-3164-EE3F-DB616E604C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89046" y="3261028"/>
              <a:ext cx="214205" cy="214205"/>
            </a:xfrm>
            <a:prstGeom prst="rect">
              <a:avLst/>
            </a:prstGeom>
          </p:spPr>
        </p:pic>
        <p:pic>
          <p:nvPicPr>
            <p:cNvPr id="146" name="Court Icon">
              <a:extLst>
                <a:ext uri="{FF2B5EF4-FFF2-40B4-BE49-F238E27FC236}">
                  <a16:creationId xmlns:a16="http://schemas.microsoft.com/office/drawing/2014/main" id="{DF4116DA-5744-E0EB-D25F-E26549DE3C6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79656" y="2837471"/>
              <a:ext cx="214205" cy="214205"/>
            </a:xfrm>
            <a:prstGeom prst="rect">
              <a:avLst/>
            </a:prstGeom>
          </p:spPr>
        </p:pic>
        <p:pic>
          <p:nvPicPr>
            <p:cNvPr id="147" name="Court Icon">
              <a:extLst>
                <a:ext uri="{FF2B5EF4-FFF2-40B4-BE49-F238E27FC236}">
                  <a16:creationId xmlns:a16="http://schemas.microsoft.com/office/drawing/2014/main" id="{B7240FC2-EBE9-D0AB-D908-32A547BCB22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25679" y="4217492"/>
              <a:ext cx="260896" cy="260896"/>
            </a:xfrm>
            <a:prstGeom prst="rect">
              <a:avLst/>
            </a:prstGeom>
          </p:spPr>
        </p:pic>
        <p:pic>
          <p:nvPicPr>
            <p:cNvPr id="148" name="Court Icon">
              <a:extLst>
                <a:ext uri="{FF2B5EF4-FFF2-40B4-BE49-F238E27FC236}">
                  <a16:creationId xmlns:a16="http://schemas.microsoft.com/office/drawing/2014/main" id="{CA2A738A-A3B2-6C70-FB38-CB4AF036AF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50965" y="4452619"/>
              <a:ext cx="260896" cy="260896"/>
            </a:xfrm>
            <a:prstGeom prst="rect">
              <a:avLst/>
            </a:prstGeom>
          </p:spPr>
        </p:pic>
        <p:pic>
          <p:nvPicPr>
            <p:cNvPr id="149" name="Court Icon">
              <a:extLst>
                <a:ext uri="{FF2B5EF4-FFF2-40B4-BE49-F238E27FC236}">
                  <a16:creationId xmlns:a16="http://schemas.microsoft.com/office/drawing/2014/main" id="{ECEFC944-ABCE-5739-B147-169AF5F1A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14036" y="4631279"/>
              <a:ext cx="214205" cy="214205"/>
            </a:xfrm>
            <a:prstGeom prst="rect">
              <a:avLst/>
            </a:prstGeom>
          </p:spPr>
        </p:pic>
        <p:pic>
          <p:nvPicPr>
            <p:cNvPr id="150" name="Court Icon">
              <a:extLst>
                <a:ext uri="{FF2B5EF4-FFF2-40B4-BE49-F238E27FC236}">
                  <a16:creationId xmlns:a16="http://schemas.microsoft.com/office/drawing/2014/main" id="{57338DC9-FBDD-5111-033E-D0F938F83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604647" y="4207722"/>
              <a:ext cx="214205" cy="214205"/>
            </a:xfrm>
            <a:prstGeom prst="rect">
              <a:avLst/>
            </a:prstGeom>
          </p:spPr>
        </p:pic>
        <p:pic>
          <p:nvPicPr>
            <p:cNvPr id="151" name="Court Icon">
              <a:extLst>
                <a:ext uri="{FF2B5EF4-FFF2-40B4-BE49-F238E27FC236}">
                  <a16:creationId xmlns:a16="http://schemas.microsoft.com/office/drawing/2014/main" id="{9C34912C-C3AD-F7D5-5BB1-3C2E9D619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69570" y="3390500"/>
              <a:ext cx="214205" cy="214205"/>
            </a:xfrm>
            <a:prstGeom prst="rect">
              <a:avLst/>
            </a:prstGeom>
          </p:spPr>
        </p:pic>
        <p:pic>
          <p:nvPicPr>
            <p:cNvPr id="152" name="Court Icon">
              <a:extLst>
                <a:ext uri="{FF2B5EF4-FFF2-40B4-BE49-F238E27FC236}">
                  <a16:creationId xmlns:a16="http://schemas.microsoft.com/office/drawing/2014/main" id="{85D9C4EE-031A-C232-55A8-C8A9C89667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42716" y="4663647"/>
              <a:ext cx="214205" cy="214205"/>
            </a:xfrm>
            <a:prstGeom prst="rect">
              <a:avLst/>
            </a:prstGeom>
          </p:spPr>
        </p:pic>
        <p:pic>
          <p:nvPicPr>
            <p:cNvPr id="153" name="Court Icon">
              <a:extLst>
                <a:ext uri="{FF2B5EF4-FFF2-40B4-BE49-F238E27FC236}">
                  <a16:creationId xmlns:a16="http://schemas.microsoft.com/office/drawing/2014/main" id="{2054BDE0-57F4-36EE-3697-582C133E7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472544" y="4776300"/>
              <a:ext cx="260896" cy="260896"/>
            </a:xfrm>
            <a:prstGeom prst="rect">
              <a:avLst/>
            </a:prstGeom>
          </p:spPr>
        </p:pic>
        <p:pic>
          <p:nvPicPr>
            <p:cNvPr id="154" name="Court Icon">
              <a:extLst>
                <a:ext uri="{FF2B5EF4-FFF2-40B4-BE49-F238E27FC236}">
                  <a16:creationId xmlns:a16="http://schemas.microsoft.com/office/drawing/2014/main" id="{3CFFA49D-B179-8E76-D744-4AF9BD07A94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74340" y="2612251"/>
              <a:ext cx="260896" cy="260896"/>
            </a:xfrm>
            <a:prstGeom prst="rect">
              <a:avLst/>
            </a:prstGeom>
          </p:spPr>
        </p:pic>
        <p:pic>
          <p:nvPicPr>
            <p:cNvPr id="155" name="Court Icon">
              <a:extLst>
                <a:ext uri="{FF2B5EF4-FFF2-40B4-BE49-F238E27FC236}">
                  <a16:creationId xmlns:a16="http://schemas.microsoft.com/office/drawing/2014/main" id="{828729FA-67F5-5DEA-D20F-C611B16382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153308" y="2602480"/>
              <a:ext cx="214205" cy="214205"/>
            </a:xfrm>
            <a:prstGeom prst="rect">
              <a:avLst/>
            </a:prstGeom>
          </p:spPr>
        </p:pic>
        <p:pic>
          <p:nvPicPr>
            <p:cNvPr id="156" name="Court Icon">
              <a:extLst>
                <a:ext uri="{FF2B5EF4-FFF2-40B4-BE49-F238E27FC236}">
                  <a16:creationId xmlns:a16="http://schemas.microsoft.com/office/drawing/2014/main" id="{DAF38FCA-0613-611E-6054-4236093267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62055" y="4925500"/>
              <a:ext cx="214205" cy="214205"/>
            </a:xfrm>
            <a:prstGeom prst="rect">
              <a:avLst/>
            </a:prstGeom>
          </p:spPr>
        </p:pic>
        <p:pic>
          <p:nvPicPr>
            <p:cNvPr id="157" name="Court Icon">
              <a:extLst>
                <a:ext uri="{FF2B5EF4-FFF2-40B4-BE49-F238E27FC236}">
                  <a16:creationId xmlns:a16="http://schemas.microsoft.com/office/drawing/2014/main" id="{B928F313-F200-C991-0C90-91075A2F4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431203" y="2458960"/>
              <a:ext cx="260896" cy="260896"/>
            </a:xfrm>
            <a:prstGeom prst="rect">
              <a:avLst/>
            </a:prstGeom>
          </p:spPr>
        </p:pic>
        <p:pic>
          <p:nvPicPr>
            <p:cNvPr id="158" name="Court Icon">
              <a:extLst>
                <a:ext uri="{FF2B5EF4-FFF2-40B4-BE49-F238E27FC236}">
                  <a16:creationId xmlns:a16="http://schemas.microsoft.com/office/drawing/2014/main" id="{607E7F4C-9070-230F-0B1D-73B013241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40572" y="4721114"/>
              <a:ext cx="214205" cy="214205"/>
            </a:xfrm>
            <a:prstGeom prst="rect">
              <a:avLst/>
            </a:prstGeom>
          </p:spPr>
        </p:pic>
        <p:pic>
          <p:nvPicPr>
            <p:cNvPr id="159" name="Court Icon">
              <a:extLst>
                <a:ext uri="{FF2B5EF4-FFF2-40B4-BE49-F238E27FC236}">
                  <a16:creationId xmlns:a16="http://schemas.microsoft.com/office/drawing/2014/main" id="{D7F1B77D-54E2-4716-66E8-69E7C39E4B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55140" y="3928555"/>
              <a:ext cx="260896" cy="260896"/>
            </a:xfrm>
            <a:prstGeom prst="rect">
              <a:avLst/>
            </a:prstGeom>
          </p:spPr>
        </p:pic>
        <p:pic>
          <p:nvPicPr>
            <p:cNvPr id="160" name="Court Icon">
              <a:extLst>
                <a:ext uri="{FF2B5EF4-FFF2-40B4-BE49-F238E27FC236}">
                  <a16:creationId xmlns:a16="http://schemas.microsoft.com/office/drawing/2014/main" id="{E7EF8C82-7EE0-3CC2-0040-1F697A7F9F7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934108" y="3918784"/>
              <a:ext cx="214205" cy="214205"/>
            </a:xfrm>
            <a:prstGeom prst="rect">
              <a:avLst/>
            </a:prstGeom>
          </p:spPr>
        </p:pic>
        <p:pic>
          <p:nvPicPr>
            <p:cNvPr id="161" name="Court Icon">
              <a:extLst>
                <a:ext uri="{FF2B5EF4-FFF2-40B4-BE49-F238E27FC236}">
                  <a16:creationId xmlns:a16="http://schemas.microsoft.com/office/drawing/2014/main" id="{0E84983D-7688-E9C1-6A9A-E3ED7CFF05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57668" y="3771168"/>
              <a:ext cx="214205" cy="214205"/>
            </a:xfrm>
            <a:prstGeom prst="rect">
              <a:avLst/>
            </a:prstGeom>
          </p:spPr>
        </p:pic>
        <p:pic>
          <p:nvPicPr>
            <p:cNvPr id="162" name="Court Icon">
              <a:extLst>
                <a:ext uri="{FF2B5EF4-FFF2-40B4-BE49-F238E27FC236}">
                  <a16:creationId xmlns:a16="http://schemas.microsoft.com/office/drawing/2014/main" id="{E8E67856-81A0-793D-BC19-A2214B99C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212003" y="3775264"/>
              <a:ext cx="260896" cy="260896"/>
            </a:xfrm>
            <a:prstGeom prst="rect">
              <a:avLst/>
            </a:prstGeom>
          </p:spPr>
        </p:pic>
        <p:pic>
          <p:nvPicPr>
            <p:cNvPr id="163" name="Court Icon">
              <a:extLst>
                <a:ext uri="{FF2B5EF4-FFF2-40B4-BE49-F238E27FC236}">
                  <a16:creationId xmlns:a16="http://schemas.microsoft.com/office/drawing/2014/main" id="{604D1428-3B9C-F2FB-24ED-88B040B3398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64730" y="2844188"/>
              <a:ext cx="214205" cy="214205"/>
            </a:xfrm>
            <a:prstGeom prst="rect">
              <a:avLst/>
            </a:prstGeom>
          </p:spPr>
        </p:pic>
        <p:pic>
          <p:nvPicPr>
            <p:cNvPr id="164" name="Court Icon">
              <a:extLst>
                <a:ext uri="{FF2B5EF4-FFF2-40B4-BE49-F238E27FC236}">
                  <a16:creationId xmlns:a16="http://schemas.microsoft.com/office/drawing/2014/main" id="{8F6C68AE-0BF7-A398-FE99-C38FAE72E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28939" y="5007175"/>
              <a:ext cx="260896" cy="260896"/>
            </a:xfrm>
            <a:prstGeom prst="rect">
              <a:avLst/>
            </a:prstGeom>
          </p:spPr>
        </p:pic>
        <p:pic>
          <p:nvPicPr>
            <p:cNvPr id="165" name="Court Icon">
              <a:extLst>
                <a:ext uri="{FF2B5EF4-FFF2-40B4-BE49-F238E27FC236}">
                  <a16:creationId xmlns:a16="http://schemas.microsoft.com/office/drawing/2014/main" id="{4EEF9148-6F47-06E9-BCFB-8F35B547E0D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96096" y="5425093"/>
              <a:ext cx="260896" cy="260896"/>
            </a:xfrm>
            <a:prstGeom prst="rect">
              <a:avLst/>
            </a:prstGeom>
          </p:spPr>
        </p:pic>
        <p:pic>
          <p:nvPicPr>
            <p:cNvPr id="166" name="Court Icon">
              <a:extLst>
                <a:ext uri="{FF2B5EF4-FFF2-40B4-BE49-F238E27FC236}">
                  <a16:creationId xmlns:a16="http://schemas.microsoft.com/office/drawing/2014/main" id="{BD22D6F3-A7A4-AABE-A0C5-41B4346EA0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704008" y="4666002"/>
              <a:ext cx="214205" cy="214205"/>
            </a:xfrm>
            <a:prstGeom prst="rect">
              <a:avLst/>
            </a:prstGeom>
          </p:spPr>
        </p:pic>
        <p:pic>
          <p:nvPicPr>
            <p:cNvPr id="167" name="Court Icon">
              <a:extLst>
                <a:ext uri="{FF2B5EF4-FFF2-40B4-BE49-F238E27FC236}">
                  <a16:creationId xmlns:a16="http://schemas.microsoft.com/office/drawing/2014/main" id="{0E2F9207-0FE8-2426-5815-A16669FDA3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570682" y="5062459"/>
              <a:ext cx="214205" cy="214205"/>
            </a:xfrm>
            <a:prstGeom prst="rect">
              <a:avLst/>
            </a:prstGeom>
          </p:spPr>
        </p:pic>
        <p:pic>
          <p:nvPicPr>
            <p:cNvPr id="168" name="Court Icon">
              <a:extLst>
                <a:ext uri="{FF2B5EF4-FFF2-40B4-BE49-F238E27FC236}">
                  <a16:creationId xmlns:a16="http://schemas.microsoft.com/office/drawing/2014/main" id="{0563604C-F4B7-D0DC-1A39-0B2D7E14D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979024" y="5193386"/>
              <a:ext cx="214205" cy="214205"/>
            </a:xfrm>
            <a:prstGeom prst="rect">
              <a:avLst/>
            </a:prstGeom>
          </p:spPr>
        </p:pic>
        <p:pic>
          <p:nvPicPr>
            <p:cNvPr id="169" name="Court Icon">
              <a:extLst>
                <a:ext uri="{FF2B5EF4-FFF2-40B4-BE49-F238E27FC236}">
                  <a16:creationId xmlns:a16="http://schemas.microsoft.com/office/drawing/2014/main" id="{7A44F6B3-D40D-A48F-9D79-BAE597B0BD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848576" y="4918939"/>
              <a:ext cx="260896" cy="260896"/>
            </a:xfrm>
            <a:prstGeom prst="rect">
              <a:avLst/>
            </a:prstGeom>
          </p:spPr>
        </p:pic>
        <p:pic>
          <p:nvPicPr>
            <p:cNvPr id="170" name="Court Icon">
              <a:extLst>
                <a:ext uri="{FF2B5EF4-FFF2-40B4-BE49-F238E27FC236}">
                  <a16:creationId xmlns:a16="http://schemas.microsoft.com/office/drawing/2014/main" id="{B87C0998-5DDA-A81D-0C2F-3A9847309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016315" y="5060017"/>
              <a:ext cx="260896" cy="260896"/>
            </a:xfrm>
            <a:prstGeom prst="rect">
              <a:avLst/>
            </a:prstGeom>
          </p:spPr>
        </p:pic>
        <p:pic>
          <p:nvPicPr>
            <p:cNvPr id="171" name="Court Icon">
              <a:extLst>
                <a:ext uri="{FF2B5EF4-FFF2-40B4-BE49-F238E27FC236}">
                  <a16:creationId xmlns:a16="http://schemas.microsoft.com/office/drawing/2014/main" id="{30300757-2CFE-8015-C6BD-0A00639145A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379759" y="4799303"/>
              <a:ext cx="260896" cy="260896"/>
            </a:xfrm>
            <a:prstGeom prst="rect">
              <a:avLst/>
            </a:prstGeom>
          </p:spPr>
        </p:pic>
        <p:pic>
          <p:nvPicPr>
            <p:cNvPr id="172" name="Court Icon">
              <a:extLst>
                <a:ext uri="{FF2B5EF4-FFF2-40B4-BE49-F238E27FC236}">
                  <a16:creationId xmlns:a16="http://schemas.microsoft.com/office/drawing/2014/main" id="{99695245-514B-3940-112F-BF8C6CBA7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906590" y="5742604"/>
              <a:ext cx="214205" cy="214205"/>
            </a:xfrm>
            <a:prstGeom prst="rect">
              <a:avLst/>
            </a:prstGeom>
          </p:spPr>
        </p:pic>
        <p:pic>
          <p:nvPicPr>
            <p:cNvPr id="173" name="Court Icon">
              <a:extLst>
                <a:ext uri="{FF2B5EF4-FFF2-40B4-BE49-F238E27FC236}">
                  <a16:creationId xmlns:a16="http://schemas.microsoft.com/office/drawing/2014/main" id="{0F91F0BB-0255-53B2-3683-3CF3B0A90A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046206" y="5720996"/>
              <a:ext cx="214205" cy="214205"/>
            </a:xfrm>
            <a:prstGeom prst="rect">
              <a:avLst/>
            </a:prstGeom>
          </p:spPr>
        </p:pic>
        <p:pic>
          <p:nvPicPr>
            <p:cNvPr id="174" name="Court Icon">
              <a:extLst>
                <a:ext uri="{FF2B5EF4-FFF2-40B4-BE49-F238E27FC236}">
                  <a16:creationId xmlns:a16="http://schemas.microsoft.com/office/drawing/2014/main" id="{56928BC5-8DDA-D94C-EC87-4DDB394273A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714926" y="5039678"/>
              <a:ext cx="214205" cy="214205"/>
            </a:xfrm>
            <a:prstGeom prst="rect">
              <a:avLst/>
            </a:prstGeom>
          </p:spPr>
        </p:pic>
        <p:pic>
          <p:nvPicPr>
            <p:cNvPr id="175" name="Court Icon">
              <a:extLst>
                <a:ext uri="{FF2B5EF4-FFF2-40B4-BE49-F238E27FC236}">
                  <a16:creationId xmlns:a16="http://schemas.microsoft.com/office/drawing/2014/main" id="{738CB25D-AF49-7C33-C98D-47BBE3D68E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799003" y="4738381"/>
              <a:ext cx="260896" cy="260896"/>
            </a:xfrm>
            <a:prstGeom prst="rect">
              <a:avLst/>
            </a:prstGeom>
          </p:spPr>
        </p:pic>
        <p:pic>
          <p:nvPicPr>
            <p:cNvPr id="176" name="Court Icon">
              <a:extLst>
                <a:ext uri="{FF2B5EF4-FFF2-40B4-BE49-F238E27FC236}">
                  <a16:creationId xmlns:a16="http://schemas.microsoft.com/office/drawing/2014/main" id="{EB29F520-DB44-813A-649A-06DA3C9F8A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453814" y="5050440"/>
              <a:ext cx="214205" cy="214205"/>
            </a:xfrm>
            <a:prstGeom prst="rect">
              <a:avLst/>
            </a:prstGeom>
          </p:spPr>
        </p:pic>
        <p:pic>
          <p:nvPicPr>
            <p:cNvPr id="177" name="Court Icon">
              <a:extLst>
                <a:ext uri="{FF2B5EF4-FFF2-40B4-BE49-F238E27FC236}">
                  <a16:creationId xmlns:a16="http://schemas.microsoft.com/office/drawing/2014/main" id="{40415522-7B55-2947-03B3-EF085E0731E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986483" y="4732011"/>
              <a:ext cx="214205" cy="214205"/>
            </a:xfrm>
            <a:prstGeom prst="rect">
              <a:avLst/>
            </a:prstGeom>
          </p:spPr>
        </p:pic>
        <p:pic>
          <p:nvPicPr>
            <p:cNvPr id="178" name="Court Icon">
              <a:extLst>
                <a:ext uri="{FF2B5EF4-FFF2-40B4-BE49-F238E27FC236}">
                  <a16:creationId xmlns:a16="http://schemas.microsoft.com/office/drawing/2014/main" id="{F98D0F29-650A-3BA9-DF90-6E75423037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226094" y="4278268"/>
              <a:ext cx="214205" cy="214205"/>
            </a:xfrm>
            <a:prstGeom prst="rect">
              <a:avLst/>
            </a:prstGeom>
          </p:spPr>
        </p:pic>
        <p:pic>
          <p:nvPicPr>
            <p:cNvPr id="179" name="Court Icon">
              <a:extLst>
                <a:ext uri="{FF2B5EF4-FFF2-40B4-BE49-F238E27FC236}">
                  <a16:creationId xmlns:a16="http://schemas.microsoft.com/office/drawing/2014/main" id="{0CACF273-0F25-219B-A198-A6E64D6295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784951" y="1729970"/>
              <a:ext cx="399533" cy="399533"/>
            </a:xfrm>
            <a:prstGeom prst="rect">
              <a:avLst/>
            </a:prstGeom>
          </p:spPr>
        </p:pic>
        <p:pic>
          <p:nvPicPr>
            <p:cNvPr id="180" name="Court Icon">
              <a:extLst>
                <a:ext uri="{FF2B5EF4-FFF2-40B4-BE49-F238E27FC236}">
                  <a16:creationId xmlns:a16="http://schemas.microsoft.com/office/drawing/2014/main" id="{C9357E17-413E-E4AB-7BE3-E638009C9F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43895" y="1061029"/>
              <a:ext cx="399533" cy="399533"/>
            </a:xfrm>
            <a:prstGeom prst="rect">
              <a:avLst/>
            </a:prstGeom>
          </p:spPr>
        </p:pic>
        <p:pic>
          <p:nvPicPr>
            <p:cNvPr id="181" name="Court Icon">
              <a:extLst>
                <a:ext uri="{FF2B5EF4-FFF2-40B4-BE49-F238E27FC236}">
                  <a16:creationId xmlns:a16="http://schemas.microsoft.com/office/drawing/2014/main" id="{6EAE85F7-9137-EAEB-2093-1A7572CC94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637311" y="1967337"/>
              <a:ext cx="399533" cy="399533"/>
            </a:xfrm>
            <a:prstGeom prst="rect">
              <a:avLst/>
            </a:prstGeom>
          </p:spPr>
        </p:pic>
        <p:pic>
          <p:nvPicPr>
            <p:cNvPr id="182" name="Court Icon">
              <a:extLst>
                <a:ext uri="{FF2B5EF4-FFF2-40B4-BE49-F238E27FC236}">
                  <a16:creationId xmlns:a16="http://schemas.microsoft.com/office/drawing/2014/main" id="{0822E69F-A93D-5883-20CD-4800F79918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98083" y="1503394"/>
              <a:ext cx="399533" cy="399533"/>
            </a:xfrm>
            <a:prstGeom prst="rect">
              <a:avLst/>
            </a:prstGeom>
          </p:spPr>
        </p:pic>
        <p:pic>
          <p:nvPicPr>
            <p:cNvPr id="183" name="Court Icon">
              <a:extLst>
                <a:ext uri="{FF2B5EF4-FFF2-40B4-BE49-F238E27FC236}">
                  <a16:creationId xmlns:a16="http://schemas.microsoft.com/office/drawing/2014/main" id="{F180447C-A49F-9581-003B-9E0850CE36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98083" y="2062998"/>
              <a:ext cx="399533" cy="399533"/>
            </a:xfrm>
            <a:prstGeom prst="rect">
              <a:avLst/>
            </a:prstGeom>
          </p:spPr>
        </p:pic>
        <p:pic>
          <p:nvPicPr>
            <p:cNvPr id="184" name="Court Icon">
              <a:extLst>
                <a:ext uri="{FF2B5EF4-FFF2-40B4-BE49-F238E27FC236}">
                  <a16:creationId xmlns:a16="http://schemas.microsoft.com/office/drawing/2014/main" id="{36DAFA17-240C-55BF-3D9E-72B54CB3C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485708" y="1783917"/>
              <a:ext cx="399533" cy="399533"/>
            </a:xfrm>
            <a:prstGeom prst="rect">
              <a:avLst/>
            </a:prstGeom>
          </p:spPr>
        </p:pic>
        <p:pic>
          <p:nvPicPr>
            <p:cNvPr id="185" name="Court Icon">
              <a:extLst>
                <a:ext uri="{FF2B5EF4-FFF2-40B4-BE49-F238E27FC236}">
                  <a16:creationId xmlns:a16="http://schemas.microsoft.com/office/drawing/2014/main" id="{64BF3AD7-BC79-AC00-BD7B-05DF251B1F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97567" y="4038899"/>
              <a:ext cx="399533" cy="399533"/>
            </a:xfrm>
            <a:prstGeom prst="rect">
              <a:avLst/>
            </a:prstGeom>
          </p:spPr>
        </p:pic>
        <p:pic>
          <p:nvPicPr>
            <p:cNvPr id="186" name="Court Icon">
              <a:extLst>
                <a:ext uri="{FF2B5EF4-FFF2-40B4-BE49-F238E27FC236}">
                  <a16:creationId xmlns:a16="http://schemas.microsoft.com/office/drawing/2014/main" id="{9455D728-1609-1AC1-0809-C9EB109555B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870714" y="3305220"/>
              <a:ext cx="399533" cy="399533"/>
            </a:xfrm>
            <a:prstGeom prst="rect">
              <a:avLst/>
            </a:prstGeom>
          </p:spPr>
        </p:pic>
        <p:pic>
          <p:nvPicPr>
            <p:cNvPr id="187" name="Court Icon">
              <a:extLst>
                <a:ext uri="{FF2B5EF4-FFF2-40B4-BE49-F238E27FC236}">
                  <a16:creationId xmlns:a16="http://schemas.microsoft.com/office/drawing/2014/main" id="{1A503DD0-B41A-C229-E531-98C481FE51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988844" y="3736796"/>
              <a:ext cx="336533" cy="336533"/>
            </a:xfrm>
            <a:prstGeom prst="rect">
              <a:avLst/>
            </a:prstGeom>
          </p:spPr>
        </p:pic>
        <p:pic>
          <p:nvPicPr>
            <p:cNvPr id="188" name="Court Icon">
              <a:extLst>
                <a:ext uri="{FF2B5EF4-FFF2-40B4-BE49-F238E27FC236}">
                  <a16:creationId xmlns:a16="http://schemas.microsoft.com/office/drawing/2014/main" id="{57C8B01C-CF39-9B67-D24B-9A3AAE1C708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802012" y="2981539"/>
              <a:ext cx="336533" cy="336533"/>
            </a:xfrm>
            <a:prstGeom prst="rect">
              <a:avLst/>
            </a:prstGeom>
          </p:spPr>
        </p:pic>
        <p:pic>
          <p:nvPicPr>
            <p:cNvPr id="189" name="Court Icon">
              <a:extLst>
                <a:ext uri="{FF2B5EF4-FFF2-40B4-BE49-F238E27FC236}">
                  <a16:creationId xmlns:a16="http://schemas.microsoft.com/office/drawing/2014/main" id="{4D9FF880-9D7C-1DC2-B5A4-C64646672E0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00151" y="1449446"/>
              <a:ext cx="336533" cy="336533"/>
            </a:xfrm>
            <a:prstGeom prst="rect">
              <a:avLst/>
            </a:prstGeom>
          </p:spPr>
        </p:pic>
        <p:pic>
          <p:nvPicPr>
            <p:cNvPr id="190" name="Court Icon">
              <a:extLst>
                <a:ext uri="{FF2B5EF4-FFF2-40B4-BE49-F238E27FC236}">
                  <a16:creationId xmlns:a16="http://schemas.microsoft.com/office/drawing/2014/main" id="{3B39F18F-23DC-1002-E063-FB95753584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666232" y="1815940"/>
              <a:ext cx="245187" cy="245187"/>
            </a:xfrm>
            <a:prstGeom prst="rect">
              <a:avLst/>
            </a:prstGeom>
          </p:spPr>
        </p:pic>
        <p:pic>
          <p:nvPicPr>
            <p:cNvPr id="191" name="Court Icon">
              <a:extLst>
                <a:ext uri="{FF2B5EF4-FFF2-40B4-BE49-F238E27FC236}">
                  <a16:creationId xmlns:a16="http://schemas.microsoft.com/office/drawing/2014/main" id="{EA3C06E0-12B4-1B75-4498-86972A6705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9914388" y="1913045"/>
              <a:ext cx="245187" cy="245187"/>
            </a:xfrm>
            <a:prstGeom prst="rect">
              <a:avLst/>
            </a:prstGeom>
          </p:spPr>
        </p:pic>
        <p:pic>
          <p:nvPicPr>
            <p:cNvPr id="192" name="Court Icon">
              <a:extLst>
                <a:ext uri="{FF2B5EF4-FFF2-40B4-BE49-F238E27FC236}">
                  <a16:creationId xmlns:a16="http://schemas.microsoft.com/office/drawing/2014/main" id="{DB2EA3AA-A116-3923-ADD8-0A37BAD37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10800000" flipV="1">
              <a:off x="9326063" y="3090464"/>
              <a:ext cx="172359" cy="172359"/>
            </a:xfrm>
            <a:prstGeom prst="rect">
              <a:avLst/>
            </a:prstGeom>
          </p:spPr>
        </p:pic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6545EBE7-BCC1-9128-912D-7C421B743425}"/>
                </a:ext>
              </a:extLst>
            </p:cNvPr>
            <p:cNvSpPr txBox="1"/>
            <p:nvPr/>
          </p:nvSpPr>
          <p:spPr bwMode="auto">
            <a:xfrm>
              <a:off x="10036428" y="3121223"/>
              <a:ext cx="1649787" cy="584775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14141"/>
                  </a:solidFill>
                  <a:effectLst/>
                  <a:uLnTx/>
                  <a:uFillTx/>
                  <a:latin typeface="Arial Nova Light"/>
                  <a:ea typeface="+mn-ea"/>
                  <a:cs typeface="Tahoma" pitchFamily="34" charset="0"/>
                </a:rPr>
                <a:t>Tyler’s Justice solutions serve</a:t>
              </a:r>
            </a:p>
          </p:txBody>
        </p:sp>
        <p:sp>
          <p:nvSpPr>
            <p:cNvPr id="201" name="TextBox 200">
              <a:extLst>
                <a:ext uri="{FF2B5EF4-FFF2-40B4-BE49-F238E27FC236}">
                  <a16:creationId xmlns:a16="http://schemas.microsoft.com/office/drawing/2014/main" id="{EAF82DF8-A8E4-2DE0-CE2C-3B7AAD96AF02}"/>
                </a:ext>
              </a:extLst>
            </p:cNvPr>
            <p:cNvSpPr txBox="1"/>
            <p:nvPr/>
          </p:nvSpPr>
          <p:spPr bwMode="auto">
            <a:xfrm>
              <a:off x="10036428" y="4429633"/>
              <a:ext cx="1649787" cy="584775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14141"/>
                  </a:solidFill>
                  <a:effectLst/>
                  <a:uLnTx/>
                  <a:uFillTx/>
                  <a:latin typeface="Arial Nova Light"/>
                  <a:ea typeface="+mn-ea"/>
                  <a:cs typeface="Tahoma" pitchFamily="34" charset="0"/>
                </a:rPr>
                <a:t>of the U.S. population</a:t>
              </a:r>
            </a:p>
          </p:txBody>
        </p: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DD8C1274-5E2F-29CD-B88E-724BFDDD5976}"/>
                </a:ext>
              </a:extLst>
            </p:cNvPr>
            <p:cNvSpPr txBox="1"/>
            <p:nvPr/>
          </p:nvSpPr>
          <p:spPr bwMode="auto">
            <a:xfrm>
              <a:off x="10047038" y="3624108"/>
              <a:ext cx="1628569" cy="913007"/>
            </a:xfrm>
            <a:prstGeom prst="rect">
              <a:avLst/>
            </a:prstGeom>
            <a:noFill/>
            <a:ln w="12700" cap="sq" algn="ctr">
              <a:noFill/>
              <a:miter lim="800000"/>
              <a:headEnd/>
              <a:tailEnd/>
            </a:ln>
            <a:effectLst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333" b="1" i="0" u="none" strike="noStrike" kern="1200" cap="none" spc="0" normalizeH="0" baseline="0" noProof="0">
                  <a:ln>
                    <a:noFill/>
                  </a:ln>
                  <a:solidFill>
                    <a:srgbClr val="50A7CF">
                      <a:lumMod val="75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Tahoma" pitchFamily="34" charset="0"/>
                </a:rPr>
                <a:t>55%</a:t>
              </a:r>
              <a:endParaRPr kumimoji="0" lang="en-US" sz="5333" b="1" i="0" u="none" strike="noStrike" kern="1200" cap="none" spc="0" normalizeH="0" baseline="30000" noProof="0">
                <a:ln>
                  <a:noFill/>
                </a:ln>
                <a:solidFill>
                  <a:srgbClr val="50A7CF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Tahoma" pitchFamily="34" charset="0"/>
              </a:endParaRPr>
            </a:p>
          </p:txBody>
        </p:sp>
        <p:pic>
          <p:nvPicPr>
            <p:cNvPr id="2" name="Court Icon">
              <a:extLst>
                <a:ext uri="{FF2B5EF4-FFF2-40B4-BE49-F238E27FC236}">
                  <a16:creationId xmlns:a16="http://schemas.microsoft.com/office/drawing/2014/main" id="{8F6A5658-00B3-F2C1-9D50-745CF145F89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736365" y="3260538"/>
              <a:ext cx="214205" cy="214205"/>
            </a:xfrm>
            <a:prstGeom prst="rect">
              <a:avLst/>
            </a:prstGeom>
          </p:spPr>
        </p:pic>
        <p:pic>
          <p:nvPicPr>
            <p:cNvPr id="66" name="Court Icon">
              <a:extLst>
                <a:ext uri="{FF2B5EF4-FFF2-40B4-BE49-F238E27FC236}">
                  <a16:creationId xmlns:a16="http://schemas.microsoft.com/office/drawing/2014/main" id="{250DE447-3E0D-E570-0AE2-F9978092BD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432744" y="1670945"/>
              <a:ext cx="260896" cy="260896"/>
            </a:xfrm>
            <a:prstGeom prst="rect">
              <a:avLst/>
            </a:prstGeom>
          </p:spPr>
        </p:pic>
        <p:pic>
          <p:nvPicPr>
            <p:cNvPr id="119" name="Court Icon">
              <a:extLst>
                <a:ext uri="{FF2B5EF4-FFF2-40B4-BE49-F238E27FC236}">
                  <a16:creationId xmlns:a16="http://schemas.microsoft.com/office/drawing/2014/main" id="{C963709F-4CB6-3918-CD03-3BF57DA1C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783137" y="1727850"/>
              <a:ext cx="214205" cy="214205"/>
            </a:xfrm>
            <a:prstGeom prst="rect">
              <a:avLst/>
            </a:prstGeom>
          </p:spPr>
        </p:pic>
        <p:pic>
          <p:nvPicPr>
            <p:cNvPr id="193" name="Court Icon">
              <a:extLst>
                <a:ext uri="{FF2B5EF4-FFF2-40B4-BE49-F238E27FC236}">
                  <a16:creationId xmlns:a16="http://schemas.microsoft.com/office/drawing/2014/main" id="{D9CE2197-E8FD-A5AD-1662-276619DB3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097712" y="2375550"/>
              <a:ext cx="214205" cy="214205"/>
            </a:xfrm>
            <a:prstGeom prst="rect">
              <a:avLst/>
            </a:prstGeom>
          </p:spPr>
        </p:pic>
      </p:grpSp>
      <p:sp>
        <p:nvSpPr>
          <p:cNvPr id="194" name="Slide Number Placeholder 193">
            <a:extLst>
              <a:ext uri="{FF2B5EF4-FFF2-40B4-BE49-F238E27FC236}">
                <a16:creationId xmlns:a16="http://schemas.microsoft.com/office/drawing/2014/main" id="{50F980A9-E852-7BB9-74BC-91AEF33095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Slide </a:t>
            </a:r>
            <a:fld id="{797D3619-7D38-4786-9D3B-FFFD99DF5B60}" type="slidenum">
              <a:rPr kumimoji="0" lang="en-US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altLang="en-US" sz="10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13632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9B6B26-233C-F8F7-2A7B-D639D600D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6918" y="1349830"/>
            <a:ext cx="10509204" cy="5100922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Amended Order issued on January 3, 2025. </a:t>
            </a:r>
            <a:r>
              <a:rPr lang="en-US" sz="2400" b="1" i="0" u="sng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  <a:hlinkClick r:id="rId3"/>
              </a:rPr>
              <a:t>https://www.kycourts.gov/Courts/Supreme Court/Supreme%20Court%20Orders/202502.pdf</a:t>
            </a:r>
            <a:br>
              <a:rPr lang="en-US" sz="2400" b="1" i="0" u="sng" strike="noStrike" dirty="0">
                <a:solidFill>
                  <a:srgbClr val="0000FF"/>
                </a:solidFill>
                <a:effectLst/>
                <a:latin typeface="Calibri" panose="020F0502020204030204" pitchFamily="34" charset="0"/>
              </a:rPr>
            </a:br>
            <a:endParaRPr lang="en-US" sz="2400" b="1" i="0" u="sng" strike="noStrike" dirty="0">
              <a:solidFill>
                <a:srgbClr val="0000FF"/>
              </a:solidFill>
              <a:effectLst/>
              <a:latin typeface="Calibri" panose="020F050202020403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Licensed Attorney who has a registered account in eFiling may delegate to a non-attorney. 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100" dirty="0">
                <a:solidFill>
                  <a:schemeClr val="accent1">
                    <a:lumMod val="50000"/>
                  </a:schemeClr>
                </a:solidFill>
              </a:rPr>
              <a:t>Delegates (staff) can create and submit envelopes using a registered account. 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sz="31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Delegate  (staff) feature is not available in eFiling but will be in File &amp; Serve. </a:t>
            </a:r>
            <a:br>
              <a:rPr lang="en-US" sz="3100" dirty="0">
                <a:solidFill>
                  <a:schemeClr val="accent1">
                    <a:lumMod val="50000"/>
                  </a:schemeClr>
                </a:solidFill>
                <a:latin typeface="+mn-lt"/>
              </a:rPr>
            </a:br>
            <a:endParaRPr lang="en-US" sz="3100" dirty="0">
              <a:solidFill>
                <a:schemeClr val="accent1">
                  <a:lumMod val="50000"/>
                </a:schemeClr>
              </a:solidFill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Requirement to become eFiling certified on a registered account has been removed.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820EBC6-5F6F-5154-8855-0D3419C27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Updates to </a:t>
            </a:r>
            <a:r>
              <a:rPr lang="en-US" sz="4400" b="1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eFiling</a:t>
            </a:r>
            <a:r>
              <a:rPr lang="en-US" sz="4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Rules </a:t>
            </a:r>
            <a:endParaRPr lang="en-US" sz="4400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EABDE-87C9-FDB8-6A4E-5BF1E4BF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DD5F1-D7F1-4834-B152-F854B87AEE6E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479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114ED94A-C85D-4CD3-4205-438D21CE6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9217" y="-1"/>
            <a:ext cx="5213267" cy="6883030"/>
            <a:chOff x="-19217" y="-1"/>
            <a:chExt cx="5213267" cy="688303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642BDB2-BF67-1D53-1C70-0B41D709E4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06" y="0"/>
              <a:ext cx="5204956" cy="6883029"/>
            </a:xfrm>
            <a:prstGeom prst="rect">
              <a:avLst/>
            </a:prstGeom>
            <a:gradFill>
              <a:gsLst>
                <a:gs pos="7000">
                  <a:schemeClr val="accent2"/>
                </a:gs>
                <a:gs pos="100000">
                  <a:schemeClr val="accent5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8E0D8CE-5DBF-B664-EB48-C29BF8AB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-19217" y="1731909"/>
              <a:ext cx="5204963" cy="51444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60000">
                  <a:schemeClr val="accent5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FD140CE-7DE2-C88F-5EAE-F45EB69E6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10" y="6723"/>
              <a:ext cx="3834567" cy="6876300"/>
            </a:xfrm>
            <a:prstGeom prst="rect">
              <a:avLst/>
            </a:prstGeom>
            <a:gradFill flip="none" rotWithShape="1">
              <a:gsLst>
                <a:gs pos="3000">
                  <a:schemeClr val="accent2">
                    <a:lumMod val="60000"/>
                    <a:lumOff val="40000"/>
                    <a:alpha val="7800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557E87E3-413F-10EF-63D8-6016E986C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-844601" y="833689"/>
              <a:ext cx="6872341" cy="5204961"/>
            </a:xfrm>
            <a:prstGeom prst="rect">
              <a:avLst/>
            </a:prstGeom>
            <a:gradFill>
              <a:gsLst>
                <a:gs pos="0">
                  <a:schemeClr val="accent5">
                    <a:alpha val="86000"/>
                  </a:schemeClr>
                </a:gs>
                <a:gs pos="57000">
                  <a:schemeClr val="accent2">
                    <a:alpha val="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820EBC6-5F6F-5154-8855-0D3419C27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7517" y="739835"/>
            <a:ext cx="4882546" cy="161620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kern="1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Future of eFiling </a:t>
            </a:r>
            <a:endParaRPr lang="en-US" b="1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99B6B26-233C-F8F7-2A7B-D639D600D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5686" y="2459116"/>
            <a:ext cx="4648200" cy="3524823"/>
          </a:xfrm>
        </p:spPr>
        <p:txBody>
          <a:bodyPr vert="horz" lIns="91440" tIns="45720" rIns="91440" bIns="45720" rtlCol="0">
            <a:normAutofit/>
          </a:bodyPr>
          <a:lstStyle/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+mn-lt"/>
                <a:cs typeface="+mn-cs"/>
              </a:rPr>
              <a:t>eFiling will be replaced with a vendor product called File &amp; Serve. </a:t>
            </a:r>
          </a:p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+mn-lt"/>
                <a:cs typeface="+mn-cs"/>
              </a:rPr>
              <a:t>Attorneys who practice across jurisdictions may use two different systems to eFile until statewide implementation but will be redirected to the appropriate system. </a:t>
            </a:r>
          </a:p>
          <a:p>
            <a:pPr marL="571500" indent="-2286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FFFFFF"/>
                </a:solidFill>
                <a:latin typeface="+mn-lt"/>
                <a:cs typeface="+mn-cs"/>
              </a:rPr>
              <a:t>Duration of transition is expected to last 6-8 months. </a:t>
            </a:r>
          </a:p>
          <a:p>
            <a:pPr indent="-228600">
              <a:buFont typeface="Arial" panose="020B0604020202020204" pitchFamily="34" charset="0"/>
              <a:buChar char="•"/>
            </a:pPr>
            <a:endParaRPr lang="en-US" sz="200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EABDE-87C9-FDB8-6A4E-5BF1E4BFBE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fld id="{AD1DD5F1-D7F1-4834-B152-F854B87AEE6E}" type="slidenum"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rPr>
              <a:pPr defTabSz="914400">
                <a:spcAft>
                  <a:spcPts val="600"/>
                </a:spcAft>
              </a:pPr>
              <a:t>9</a:t>
            </a:fld>
            <a:endParaRPr lang="en-US" sz="1200">
              <a:solidFill>
                <a:schemeClr val="tx1">
                  <a:lumMod val="50000"/>
                  <a:lumOff val="50000"/>
                </a:schemeClr>
              </a:solidFill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22515A0-8EB9-6B1E-4260-A835D7A13E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0981551"/>
              </p:ext>
            </p:extLst>
          </p:nvPr>
        </p:nvGraphicFramePr>
        <p:xfrm>
          <a:off x="5378824" y="136525"/>
          <a:ext cx="6723529" cy="6584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68139">
                  <a:extLst>
                    <a:ext uri="{9D8B030D-6E8A-4147-A177-3AD203B41FA5}">
                      <a16:colId xmlns:a16="http://schemas.microsoft.com/office/drawing/2014/main" val="2338974313"/>
                    </a:ext>
                  </a:extLst>
                </a:gridCol>
                <a:gridCol w="3455390">
                  <a:extLst>
                    <a:ext uri="{9D8B030D-6E8A-4147-A177-3AD203B41FA5}">
                      <a16:colId xmlns:a16="http://schemas.microsoft.com/office/drawing/2014/main" val="1483596825"/>
                    </a:ext>
                  </a:extLst>
                </a:gridCol>
              </a:tblGrid>
              <a:tr h="432237">
                <a:tc>
                  <a:txBody>
                    <a:bodyPr/>
                    <a:lstStyle/>
                    <a:p>
                      <a:pPr algn="ctr"/>
                      <a:r>
                        <a:rPr lang="en-US" sz="1900"/>
                        <a:t>What’s the same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/>
                        <a:t>What’s Changing 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513550866"/>
                  </a:ext>
                </a:extLst>
              </a:tr>
              <a:tr h="627407">
                <a:tc>
                  <a:txBody>
                    <a:bodyPr/>
                    <a:lstStyle/>
                    <a:p>
                      <a:r>
                        <a:rPr lang="en-US" sz="1400"/>
                        <a:t>Uniform/Unified processes for </a:t>
                      </a:r>
                      <a:r>
                        <a:rPr lang="en-US" sz="1400" err="1"/>
                        <a:t>eFilings</a:t>
                      </a:r>
                      <a:r>
                        <a:rPr lang="en-US" sz="1400"/>
                        <a:t> consistent with Supreme Court Rules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Look and feel of the user interface and notifications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3031439191"/>
                  </a:ext>
                </a:extLst>
              </a:tr>
              <a:tr h="978983">
                <a:tc>
                  <a:txBody>
                    <a:bodyPr/>
                    <a:lstStyle/>
                    <a:p>
                      <a:r>
                        <a:rPr lang="en-US" sz="1400"/>
                        <a:t>Online payment processing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Credit Card Information Saved in Firm Account Profile &amp; Waivers </a:t>
                      </a:r>
                    </a:p>
                    <a:p>
                      <a:endParaRPr lang="en-US" sz="140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/>
                        <a:t>Clerk processing occurs in a separate queue 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1297631125"/>
                  </a:ext>
                </a:extLst>
              </a:tr>
              <a:tr h="592325">
                <a:tc>
                  <a:txBody>
                    <a:bodyPr/>
                    <a:lstStyle/>
                    <a:p>
                      <a:r>
                        <a:rPr lang="en-US" sz="1400"/>
                        <a:t>Attorney </a:t>
                      </a:r>
                      <a:r>
                        <a:rPr lang="en-US" sz="1400" err="1"/>
                        <a:t>eFiling</a:t>
                      </a:r>
                      <a:r>
                        <a:rPr lang="en-US" sz="1400"/>
                        <a:t>/</a:t>
                      </a:r>
                      <a:r>
                        <a:rPr lang="en-US" sz="1400" err="1"/>
                        <a:t>KYeCourts</a:t>
                      </a:r>
                      <a:r>
                        <a:rPr lang="en-US" sz="1400"/>
                        <a:t> Account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Must register a Firm Account with Tyler File &amp; Serve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469554373"/>
                  </a:ext>
                </a:extLst>
              </a:tr>
              <a:tr h="592325">
                <a:tc>
                  <a:txBody>
                    <a:bodyPr/>
                    <a:lstStyle/>
                    <a:p>
                      <a:r>
                        <a:rPr lang="en-US" sz="1400"/>
                        <a:t>Electronic Submission notifications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Designated staff may file on the attorney’s behalf 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1700950490"/>
                  </a:ext>
                </a:extLst>
              </a:tr>
              <a:tr h="405583">
                <a:tc>
                  <a:txBody>
                    <a:bodyPr/>
                    <a:lstStyle/>
                    <a:p>
                      <a:r>
                        <a:rPr lang="en-US" sz="1400"/>
                        <a:t>Electronic delivery of service packages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endParaRPr lang="en-US" sz="1400"/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2442373252"/>
                  </a:ext>
                </a:extLst>
              </a:tr>
              <a:tr h="832457">
                <a:tc>
                  <a:txBody>
                    <a:bodyPr/>
                    <a:lstStyle/>
                    <a:p>
                      <a:r>
                        <a:rPr lang="en-US" sz="1400"/>
                        <a:t>Ability to fix filing issues and resubmit filings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Attorneys may file returned envelopes </a:t>
                      </a:r>
                      <a:r>
                        <a:rPr lang="en-US" sz="1400" u="sng"/>
                        <a:t>after</a:t>
                      </a:r>
                      <a:r>
                        <a:rPr lang="en-US" sz="1400"/>
                        <a:t> grace period expiration but current filing date will be utilized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3581953093"/>
                  </a:ext>
                </a:extLst>
              </a:tr>
              <a:tr h="618060">
                <a:tc>
                  <a:txBody>
                    <a:bodyPr/>
                    <a:lstStyle/>
                    <a:p>
                      <a:r>
                        <a:rPr lang="en-US" sz="1400"/>
                        <a:t>Integration with Legacy Trial Court CMS (</a:t>
                      </a:r>
                      <a:r>
                        <a:rPr lang="en-US" sz="1400" err="1"/>
                        <a:t>KyCourts</a:t>
                      </a:r>
                      <a:r>
                        <a:rPr lang="en-US" sz="1400"/>
                        <a:t> II and KY3)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New CMS rollout beginning late summer 2026 - 2031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2869916731"/>
                  </a:ext>
                </a:extLst>
              </a:tr>
              <a:tr h="673116">
                <a:tc>
                  <a:txBody>
                    <a:bodyPr/>
                    <a:lstStyle/>
                    <a:p>
                      <a:r>
                        <a:rPr lang="en-US" sz="1400"/>
                        <a:t>One-stop shop for accessing electronically filed documents (CourtNet) 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Rollout of CourtNet 3 which includes Appellate Searches and Linked Images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544196417"/>
                  </a:ext>
                </a:extLst>
              </a:tr>
              <a:tr h="832457">
                <a:tc>
                  <a:txBody>
                    <a:bodyPr/>
                    <a:lstStyle/>
                    <a:p>
                      <a:r>
                        <a:rPr lang="en-US" sz="1400"/>
                        <a:t>Training &amp; Support for Legacy </a:t>
                      </a:r>
                      <a:r>
                        <a:rPr lang="en-US" sz="1400" err="1"/>
                        <a:t>eFiling</a:t>
                      </a:r>
                      <a:r>
                        <a:rPr lang="en-US" sz="1400"/>
                        <a:t>, CourtNet provided by AOC</a:t>
                      </a:r>
                    </a:p>
                  </a:txBody>
                  <a:tcPr marL="72281" marR="72281" marT="36140" marB="36140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File &amp; Serve Training &amp; Support provided by Tyler Technologies </a:t>
                      </a:r>
                    </a:p>
                  </a:txBody>
                  <a:tcPr marL="72281" marR="72281" marT="36140" marB="36140"/>
                </a:tc>
                <a:extLst>
                  <a:ext uri="{0D108BD9-81ED-4DB2-BD59-A6C34878D82A}">
                    <a16:rowId xmlns:a16="http://schemas.microsoft.com/office/drawing/2014/main" val="21146353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05763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0B2036"/>
      </a:dk2>
      <a:lt2>
        <a:srgbClr val="82B1E4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DAC420"/>
      </a:hlink>
      <a:folHlink>
        <a:srgbClr val="85DFD0"/>
      </a:folHlink>
    </a:clrScheme>
    <a:fontScheme name="Custom 1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bg2">
                <a:alpha val="85000"/>
              </a:schemeClr>
            </a:gs>
            <a:gs pos="100000">
              <a:schemeClr val="accent1">
                <a:alpha val="85000"/>
              </a:schemeClr>
            </a:gs>
          </a:gsLst>
          <a:lin ang="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LT_Template_ModernBoldSophisticated_MO -v5" id="{DF46818F-9661-49C4-BAE8-F3223317B502}" vid="{463BCE77-CCA7-43EE-ABCB-1B1D536A6602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raining PowerPoint Template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CF2EB2B90CC224AADE7E80255908C32" ma:contentTypeVersion="8" ma:contentTypeDescription="Create a new document." ma:contentTypeScope="" ma:versionID="7d172165864fdabf87948aac80e45b0c">
  <xsd:schema xmlns:xsd="http://www.w3.org/2001/XMLSchema" xmlns:xs="http://www.w3.org/2001/XMLSchema" xmlns:p="http://schemas.microsoft.com/office/2006/metadata/properties" xmlns:ns2="4d7d2e5f-b2ce-4a2d-92b6-56f698f1046d" targetNamespace="http://schemas.microsoft.com/office/2006/metadata/properties" ma:root="true" ma:fieldsID="7a7fbee6d95f91cab2a0cbe7224435b1" ns2:_="">
    <xsd:import namespace="4d7d2e5f-b2ce-4a2d-92b6-56f698f1046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7d2e5f-b2ce-4a2d-92b6-56f698f104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0EE7B87-BE2B-4544-8F18-4FFD63A290A0}">
  <ds:schemaRefs>
    <ds:schemaRef ds:uri="4d7d2e5f-b2ce-4a2d-92b6-56f698f1046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17F9CC6-F7CA-41EA-81DA-97EFF19429B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242AFFF-C96F-4C05-9045-3240A5329ECA}">
  <ds:schemaRefs>
    <ds:schemaRef ds:uri="4d7d2e5f-b2ce-4a2d-92b6-56f698f104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10115</TotalTime>
  <Words>1269</Words>
  <Application>Microsoft Office PowerPoint</Application>
  <PresentationFormat>Widescreen</PresentationFormat>
  <Paragraphs>175</Paragraphs>
  <Slides>18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36" baseType="lpstr">
      <vt:lpstr>Garamond</vt:lpstr>
      <vt:lpstr>Aptos</vt:lpstr>
      <vt:lpstr>Arial</vt:lpstr>
      <vt:lpstr>Aptos Display</vt:lpstr>
      <vt:lpstr>Tahoma</vt:lpstr>
      <vt:lpstr>Garamond Premr Pro Med Subh</vt:lpstr>
      <vt:lpstr>Helvetica</vt:lpstr>
      <vt:lpstr>Arial Nova Light</vt:lpstr>
      <vt:lpstr>Garamond Premr Pro</vt:lpstr>
      <vt:lpstr>Calibri Light</vt:lpstr>
      <vt:lpstr>Helvetica Light</vt:lpstr>
      <vt:lpstr>Calibri</vt:lpstr>
      <vt:lpstr>Garamond Premr Pro Smbd Capt</vt:lpstr>
      <vt:lpstr>Arial Black</vt:lpstr>
      <vt:lpstr>Office Theme</vt:lpstr>
      <vt:lpstr>1_Office Theme</vt:lpstr>
      <vt:lpstr>Training PowerPoint Template Master</vt:lpstr>
      <vt:lpstr>Custom Design</vt:lpstr>
      <vt:lpstr>        File &amp; Serve Unveiled  New System Overview, Demo and Implementation for Attorneys KBA Annual Convention - June 6, 2025 </vt:lpstr>
      <vt:lpstr>Agenda </vt:lpstr>
      <vt:lpstr>Introductions/Presenters</vt:lpstr>
      <vt:lpstr>eCourts in Focus:  History and Enduring Importance</vt:lpstr>
      <vt:lpstr>Next Generation eCourts</vt:lpstr>
      <vt:lpstr>PowerPoint Presentation</vt:lpstr>
      <vt:lpstr>Tyler’s Proven Track Record</vt:lpstr>
      <vt:lpstr>Updates to eFiling Rules </vt:lpstr>
      <vt:lpstr>Future of eFiling </vt:lpstr>
      <vt:lpstr>KYeCourts Account </vt:lpstr>
      <vt:lpstr>                                - Firm Accounts </vt:lpstr>
      <vt:lpstr>                      - Waiver</vt:lpstr>
      <vt:lpstr>                      - Notifications</vt:lpstr>
      <vt:lpstr>Timeline &amp; Implementation </vt:lpstr>
      <vt:lpstr>Training &amp; Resources </vt:lpstr>
      <vt:lpstr>How Can I Prepare?</vt:lpstr>
      <vt:lpstr>PowerPoint Presentation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Kentucky Court of Justice Video Arraignment &amp; Video Conferencing Legislatively Funded Project</dc:title>
  <dc:creator>Kiser, Roberta (LRC)</dc:creator>
  <cp:lastModifiedBy>Wright, Robert (LRC)</cp:lastModifiedBy>
  <cp:revision>3</cp:revision>
  <dcterms:created xsi:type="dcterms:W3CDTF">2021-09-30T18:31:04Z</dcterms:created>
  <dcterms:modified xsi:type="dcterms:W3CDTF">2025-06-12T12:33:29Z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0x0101008CF2EB2B90CC224AADE7E80255908C32</vt:lpwstr>
  </property>
</Properties>
</file>