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vsdx" ContentType="application/vnd.ms-visio.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customXml/itemProps57.xml" ContentType="application/vnd.openxmlformats-officedocument.customXmlProperties+xml"/>
  <Override PartName="/customXml/itemProps58.xml" ContentType="application/vnd.openxmlformats-officedocument.customXmlProperties+xml"/>
  <Override PartName="/customXml/itemProps59.xml" ContentType="application/vnd.openxmlformats-officedocument.customXmlProperties+xml"/>
  <Override PartName="/customXml/itemProps60.xml" ContentType="application/vnd.openxmlformats-officedocument.customXmlProperties+xml"/>
  <Override PartName="/customXml/itemProps61.xml" ContentType="application/vnd.openxmlformats-officedocument.customXmlProperties+xml"/>
  <Override PartName="/customXml/itemProps62.xml" ContentType="application/vnd.openxmlformats-officedocument.customXmlProperties+xml"/>
  <Override PartName="/customXml/itemProps63.xml" ContentType="application/vnd.openxmlformats-officedocument.customXmlProperties+xml"/>
  <Override PartName="/customXml/itemProps64.xml" ContentType="application/vnd.openxmlformats-officedocument.customXmlProperties+xml"/>
  <Override PartName="/customXml/itemProps65.xml" ContentType="application/vnd.openxmlformats-officedocument.customXmlProperties+xml"/>
  <Override PartName="/customXml/itemProps66.xml" ContentType="application/vnd.openxmlformats-officedocument.customXmlProperties+xml"/>
  <Override PartName="/customXml/itemProps67.xml" ContentType="application/vnd.openxmlformats-officedocument.customXmlProperties+xml"/>
  <Override PartName="/customXml/itemProps68.xml" ContentType="application/vnd.openxmlformats-officedocument.customXmlProperties+xml"/>
  <Override PartName="/customXml/itemProps69.xml" ContentType="application/vnd.openxmlformats-officedocument.customXmlProperties+xml"/>
  <Override PartName="/customXml/itemProps70.xml" ContentType="application/vnd.openxmlformats-officedocument.customXmlProperties+xml"/>
  <Override PartName="/customXml/itemProps71.xml" ContentType="application/vnd.openxmlformats-officedocument.customXmlProperties+xml"/>
  <Override PartName="/customXml/itemProps72.xml" ContentType="application/vnd.openxmlformats-officedocument.customXmlProperties+xml"/>
  <Override PartName="/customXml/itemProps73.xml" ContentType="application/vnd.openxmlformats-officedocument.customXmlProperties+xml"/>
  <Override PartName="/customXml/itemProps74.xml" ContentType="application/vnd.openxmlformats-officedocument.customXmlProperties+xml"/>
  <Override PartName="/customXml/itemProps75.xml" ContentType="application/vnd.openxmlformats-officedocument.customXmlProperties+xml"/>
  <Override PartName="/customXml/itemProps76.xml" ContentType="application/vnd.openxmlformats-officedocument.customXmlProperties+xml"/>
  <Override PartName="/customXml/itemProps77.xml" ContentType="application/vnd.openxmlformats-officedocument.customXmlProperties+xml"/>
  <Override PartName="/customXml/itemProps78.xml" ContentType="application/vnd.openxmlformats-officedocument.customXmlProperties+xml"/>
  <Override PartName="/customXml/itemProps79.xml" ContentType="application/vnd.openxmlformats-officedocument.customXmlProperties+xml"/>
  <Override PartName="/customXml/itemProps80.xml" ContentType="application/vnd.openxmlformats-officedocument.customXmlProperties+xml"/>
  <Override PartName="/customXml/itemProps81.xml" ContentType="application/vnd.openxmlformats-officedocument.customXmlProperties+xml"/>
  <Override PartName="/customXml/itemProps82.xml" ContentType="application/vnd.openxmlformats-officedocument.customXmlProperties+xml"/>
  <Override PartName="/customXml/itemProps83.xml" ContentType="application/vnd.openxmlformats-officedocument.customXmlProperties+xml"/>
  <Override PartName="/customXml/itemProps84.xml" ContentType="application/vnd.openxmlformats-officedocument.customXmlProperties+xml"/>
  <Override PartName="/customXml/itemProps85.xml" ContentType="application/vnd.openxmlformats-officedocument.customXmlProperties+xml"/>
  <Override PartName="/customXml/itemProps86.xml" ContentType="application/vnd.openxmlformats-officedocument.customXmlProperties+xml"/>
  <Override PartName="/customXml/itemProps87.xml" ContentType="application/vnd.openxmlformats-officedocument.customXmlProperties+xml"/>
  <Override PartName="/customXml/itemProps88.xml" ContentType="application/vnd.openxmlformats-officedocument.customXmlProperties+xml"/>
  <Override PartName="/customXml/itemProps89.xml" ContentType="application/vnd.openxmlformats-officedocument.customXmlProperties+xml"/>
  <Override PartName="/customXml/itemProps90.xml" ContentType="application/vnd.openxmlformats-officedocument.customXmlProperties+xml"/>
  <Override PartName="/customXml/itemProps91.xml" ContentType="application/vnd.openxmlformats-officedocument.customXmlProperties+xml"/>
  <Override PartName="/customXml/itemProps92.xml" ContentType="application/vnd.openxmlformats-officedocument.customXmlProperties+xml"/>
  <Override PartName="/customXml/itemProps93.xml" ContentType="application/vnd.openxmlformats-officedocument.customXmlProperties+xml"/>
  <Override PartName="/customXml/itemProps94.xml" ContentType="application/vnd.openxmlformats-officedocument.customXmlProperties+xml"/>
  <Override PartName="/customXml/itemProps95.xml" ContentType="application/vnd.openxmlformats-officedocument.customXmlProperties+xml"/>
  <Override PartName="/customXml/itemProps96.xml" ContentType="application/vnd.openxmlformats-officedocument.customXmlProperties+xml"/>
  <Override PartName="/customXml/itemProps97.xml" ContentType="application/vnd.openxmlformats-officedocument.customXmlProperties+xml"/>
  <Override PartName="/customXml/itemProps98.xml" ContentType="application/vnd.openxmlformats-officedocument.customXmlProperties+xml"/>
  <Override PartName="/customXml/itemProps99.xml" ContentType="application/vnd.openxmlformats-officedocument.customXmlProperties+xml"/>
  <Override PartName="/customXml/itemProps100.xml" ContentType="application/vnd.openxmlformats-officedocument.customXmlProperties+xml"/>
  <Override PartName="/customXml/itemProps101.xml" ContentType="application/vnd.openxmlformats-officedocument.customXmlProperties+xml"/>
  <Override PartName="/customXml/itemProps102.xml" ContentType="application/vnd.openxmlformats-officedocument.customXmlProperties+xml"/>
  <Override PartName="/customXml/itemProps103.xml" ContentType="application/vnd.openxmlformats-officedocument.customXmlProperties+xml"/>
  <Override PartName="/customXml/itemProps104.xml" ContentType="application/vnd.openxmlformats-officedocument.customXmlProperties+xml"/>
  <Override PartName="/customXml/itemProps105.xml" ContentType="application/vnd.openxmlformats-officedocument.customXmlProperties+xml"/>
  <Override PartName="/customXml/itemProps106.xml" ContentType="application/vnd.openxmlformats-officedocument.customXmlProperties+xml"/>
  <Override PartName="/customXml/itemProps107.xml" ContentType="application/vnd.openxmlformats-officedocument.customXmlProperties+xml"/>
  <Override PartName="/customXml/itemProps108.xml" ContentType="application/vnd.openxmlformats-officedocument.customXmlProperties+xml"/>
  <Override PartName="/customXml/itemProps109.xml" ContentType="application/vnd.openxmlformats-officedocument.customXmlProperties+xml"/>
  <Override PartName="/customXml/itemProps110.xml" ContentType="application/vnd.openxmlformats-officedocument.customXmlProperties+xml"/>
  <Override PartName="/customXml/itemProps111.xml" ContentType="application/vnd.openxmlformats-officedocument.customXmlProperties+xml"/>
  <Override PartName="/customXml/itemProps112.xml" ContentType="application/vnd.openxmlformats-officedocument.customXmlProperties+xml"/>
  <Override PartName="/customXml/itemProps113.xml" ContentType="application/vnd.openxmlformats-officedocument.customXmlProperties+xml"/>
  <Override PartName="/customXml/itemProps114.xml" ContentType="application/vnd.openxmlformats-officedocument.customXmlProperties+xml"/>
  <Override PartName="/customXml/itemProps115.xml" ContentType="application/vnd.openxmlformats-officedocument.customXmlProperties+xml"/>
  <Override PartName="/customXml/itemProps11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1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17"/>
    <p:sldMasterId id="2147483875" r:id="rId118"/>
  </p:sldMasterIdLst>
  <p:notesMasterIdLst>
    <p:notesMasterId r:id="rId172"/>
  </p:notesMasterIdLst>
  <p:handoutMasterIdLst>
    <p:handoutMasterId r:id="rId173"/>
  </p:handoutMasterIdLst>
  <p:sldIdLst>
    <p:sldId id="362" r:id="rId119"/>
    <p:sldId id="359" r:id="rId120"/>
    <p:sldId id="282" r:id="rId121"/>
    <p:sldId id="356" r:id="rId122"/>
    <p:sldId id="361" r:id="rId123"/>
    <p:sldId id="317" r:id="rId124"/>
    <p:sldId id="324" r:id="rId125"/>
    <p:sldId id="363" r:id="rId126"/>
    <p:sldId id="364" r:id="rId127"/>
    <p:sldId id="366" r:id="rId128"/>
    <p:sldId id="370" r:id="rId129"/>
    <p:sldId id="367" r:id="rId130"/>
    <p:sldId id="368" r:id="rId131"/>
    <p:sldId id="336" r:id="rId132"/>
    <p:sldId id="306" r:id="rId133"/>
    <p:sldId id="260" r:id="rId134"/>
    <p:sldId id="343" r:id="rId135"/>
    <p:sldId id="344" r:id="rId136"/>
    <p:sldId id="345" r:id="rId137"/>
    <p:sldId id="346" r:id="rId138"/>
    <p:sldId id="347" r:id="rId139"/>
    <p:sldId id="348" r:id="rId140"/>
    <p:sldId id="349" r:id="rId141"/>
    <p:sldId id="307" r:id="rId142"/>
    <p:sldId id="274" r:id="rId143"/>
    <p:sldId id="333" r:id="rId144"/>
    <p:sldId id="338" r:id="rId145"/>
    <p:sldId id="313" r:id="rId146"/>
    <p:sldId id="312" r:id="rId147"/>
    <p:sldId id="328" r:id="rId148"/>
    <p:sldId id="339" r:id="rId149"/>
    <p:sldId id="350" r:id="rId150"/>
    <p:sldId id="303" r:id="rId151"/>
    <p:sldId id="304" r:id="rId152"/>
    <p:sldId id="332" r:id="rId153"/>
    <p:sldId id="305" r:id="rId154"/>
    <p:sldId id="340" r:id="rId155"/>
    <p:sldId id="341" r:id="rId156"/>
    <p:sldId id="342" r:id="rId157"/>
    <p:sldId id="268" r:id="rId158"/>
    <p:sldId id="372" r:id="rId159"/>
    <p:sldId id="373" r:id="rId160"/>
    <p:sldId id="374" r:id="rId161"/>
    <p:sldId id="273" r:id="rId162"/>
    <p:sldId id="279" r:id="rId163"/>
    <p:sldId id="280" r:id="rId164"/>
    <p:sldId id="369" r:id="rId165"/>
    <p:sldId id="375" r:id="rId166"/>
    <p:sldId id="376" r:id="rId167"/>
    <p:sldId id="371" r:id="rId168"/>
    <p:sldId id="272" r:id="rId169"/>
    <p:sldId id="334" r:id="rId170"/>
    <p:sldId id="316" r:id="rId171"/>
  </p:sldIdLst>
  <p:sldSz cx="12192000" cy="6858000"/>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85345B3-886F-47BC-5C2F-4978723E2A52}" name="Cline, Dalton" initials="CD" userId="S::dalton.cline@dentons.com::5f9facca-3b74-43fc-bd61-1cc57bedafa7"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C72C"/>
    <a:srgbClr val="A6A6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714" y="7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Master" Target="slideMasters/slideMaster1.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20.xml"/><Relationship Id="rId159" Type="http://schemas.openxmlformats.org/officeDocument/2006/relationships/slide" Target="slides/slide41.xml"/><Relationship Id="rId170" Type="http://schemas.openxmlformats.org/officeDocument/2006/relationships/slide" Target="slides/slide52.xml"/><Relationship Id="rId107" Type="http://schemas.openxmlformats.org/officeDocument/2006/relationships/customXml" Target="../customXml/item10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slide" Target="slides/slide10.xml"/><Relationship Id="rId149" Type="http://schemas.openxmlformats.org/officeDocument/2006/relationships/slide" Target="slides/slide31.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42.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slideMaster" Target="slideMasters/slideMaster2.xml"/><Relationship Id="rId139" Type="http://schemas.openxmlformats.org/officeDocument/2006/relationships/slide" Target="slides/slide21.xml"/><Relationship Id="rId85" Type="http://schemas.openxmlformats.org/officeDocument/2006/relationships/customXml" Target="../customXml/item85.xml"/><Relationship Id="rId150" Type="http://schemas.openxmlformats.org/officeDocument/2006/relationships/slide" Target="slides/slide32.xml"/><Relationship Id="rId171" Type="http://schemas.openxmlformats.org/officeDocument/2006/relationships/slide" Target="slides/slide53.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slide" Target="slides/slide11.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slide" Target="slides/slide22.xml"/><Relationship Id="rId161" Type="http://schemas.openxmlformats.org/officeDocument/2006/relationships/slide" Target="slides/slide43.xml"/><Relationship Id="rId6" Type="http://schemas.openxmlformats.org/officeDocument/2006/relationships/customXml" Target="../customXml/item6.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119" Type="http://schemas.openxmlformats.org/officeDocument/2006/relationships/slide" Target="slides/slide1.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12.xml"/><Relationship Id="rId135" Type="http://schemas.openxmlformats.org/officeDocument/2006/relationships/slide" Target="slides/slide17.xml"/><Relationship Id="rId151" Type="http://schemas.openxmlformats.org/officeDocument/2006/relationships/slide" Target="slides/slide33.xml"/><Relationship Id="rId156" Type="http://schemas.openxmlformats.org/officeDocument/2006/relationships/slide" Target="slides/slide38.xml"/><Relationship Id="rId177" Type="http://schemas.openxmlformats.org/officeDocument/2006/relationships/tableStyles" Target="tableStyles.xml"/><Relationship Id="rId172" Type="http://schemas.openxmlformats.org/officeDocument/2006/relationships/notesMaster" Target="notesMasters/notesMaster1.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customXml" Target="../customXml/item10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customXml" Target="../customXml/item104.xml"/><Relationship Id="rId120" Type="http://schemas.openxmlformats.org/officeDocument/2006/relationships/slide" Target="slides/slide2.xml"/><Relationship Id="rId125" Type="http://schemas.openxmlformats.org/officeDocument/2006/relationships/slide" Target="slides/slide7.xml"/><Relationship Id="rId141" Type="http://schemas.openxmlformats.org/officeDocument/2006/relationships/slide" Target="slides/slide23.xml"/><Relationship Id="rId146" Type="http://schemas.openxmlformats.org/officeDocument/2006/relationships/slide" Target="slides/slide28.xml"/><Relationship Id="rId167" Type="http://schemas.openxmlformats.org/officeDocument/2006/relationships/slide" Target="slides/slide49.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44.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15" Type="http://schemas.openxmlformats.org/officeDocument/2006/relationships/customXml" Target="../customXml/item115.xml"/><Relationship Id="rId131" Type="http://schemas.openxmlformats.org/officeDocument/2006/relationships/slide" Target="slides/slide13.xml"/><Relationship Id="rId136" Type="http://schemas.openxmlformats.org/officeDocument/2006/relationships/slide" Target="slides/slide18.xml"/><Relationship Id="rId157" Type="http://schemas.openxmlformats.org/officeDocument/2006/relationships/slide" Target="slides/slide39.xml"/><Relationship Id="rId178" Type="http://schemas.microsoft.com/office/2018/10/relationships/authors" Target="authors.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34.xml"/><Relationship Id="rId173" Type="http://schemas.openxmlformats.org/officeDocument/2006/relationships/handoutMaster" Target="handoutMasters/handoutMaster1.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slide" Target="slides/slide8.xml"/><Relationship Id="rId147" Type="http://schemas.openxmlformats.org/officeDocument/2006/relationships/slide" Target="slides/slide29.xml"/><Relationship Id="rId168" Type="http://schemas.openxmlformats.org/officeDocument/2006/relationships/slide" Target="slides/slide50.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slide" Target="slides/slide3.xml"/><Relationship Id="rId142" Type="http://schemas.openxmlformats.org/officeDocument/2006/relationships/slide" Target="slides/slide24.xml"/><Relationship Id="rId163" Type="http://schemas.openxmlformats.org/officeDocument/2006/relationships/slide" Target="slides/slide45.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slide" Target="slides/slide19.xml"/><Relationship Id="rId158" Type="http://schemas.openxmlformats.org/officeDocument/2006/relationships/slide" Target="slides/slide40.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slide" Target="slides/slide14.xml"/><Relationship Id="rId153" Type="http://schemas.openxmlformats.org/officeDocument/2006/relationships/slide" Target="slides/slide35.xml"/><Relationship Id="rId174" Type="http://schemas.openxmlformats.org/officeDocument/2006/relationships/presProps" Target="presProps.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slide" Target="slides/slide9.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slide" Target="slides/slide4.xml"/><Relationship Id="rId143" Type="http://schemas.openxmlformats.org/officeDocument/2006/relationships/slide" Target="slides/slide25.xml"/><Relationship Id="rId148" Type="http://schemas.openxmlformats.org/officeDocument/2006/relationships/slide" Target="slides/slide30.xml"/><Relationship Id="rId164" Type="http://schemas.openxmlformats.org/officeDocument/2006/relationships/slide" Target="slides/slide46.xml"/><Relationship Id="rId169" Type="http://schemas.openxmlformats.org/officeDocument/2006/relationships/slide" Target="slides/slide51.xml"/><Relationship Id="rId4" Type="http://schemas.openxmlformats.org/officeDocument/2006/relationships/customXml" Target="../customXml/item4.xml"/><Relationship Id="rId9" Type="http://schemas.openxmlformats.org/officeDocument/2006/relationships/customXml" Target="../customXml/item9.xml"/><Relationship Id="rId26" Type="http://schemas.openxmlformats.org/officeDocument/2006/relationships/customXml" Target="../customXml/item26.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slide" Target="slides/slide15.xml"/><Relationship Id="rId154" Type="http://schemas.openxmlformats.org/officeDocument/2006/relationships/slide" Target="slides/slide36.xml"/><Relationship Id="rId175" Type="http://schemas.openxmlformats.org/officeDocument/2006/relationships/viewProps" Target="viewProps.xml"/><Relationship Id="rId16" Type="http://schemas.openxmlformats.org/officeDocument/2006/relationships/customXml" Target="../customXml/item16.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slide" Target="slides/slide5.xml"/><Relationship Id="rId144" Type="http://schemas.openxmlformats.org/officeDocument/2006/relationships/slide" Target="slides/slide26.xml"/><Relationship Id="rId90" Type="http://schemas.openxmlformats.org/officeDocument/2006/relationships/customXml" Target="../customXml/item90.xml"/><Relationship Id="rId165" Type="http://schemas.openxmlformats.org/officeDocument/2006/relationships/slide" Target="slides/slide47.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slide" Target="slides/slide16.xml"/><Relationship Id="rId80" Type="http://schemas.openxmlformats.org/officeDocument/2006/relationships/customXml" Target="../customXml/item80.xml"/><Relationship Id="rId155" Type="http://schemas.openxmlformats.org/officeDocument/2006/relationships/slide" Target="slides/slide37.xml"/><Relationship Id="rId176" Type="http://schemas.openxmlformats.org/officeDocument/2006/relationships/theme" Target="theme/theme1.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slide" Target="slides/slide6.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slide" Target="slides/slide27.xml"/><Relationship Id="rId166" Type="http://schemas.openxmlformats.org/officeDocument/2006/relationships/slide" Target="slides/slide48.xml"/><Relationship Id="rId1" Type="http://schemas.openxmlformats.org/officeDocument/2006/relationships/customXml" Target="../customXml/item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Date Placeholder 8">
            <a:extLst>
              <a:ext uri="{FF2B5EF4-FFF2-40B4-BE49-F238E27FC236}">
                <a16:creationId xmlns:a16="http://schemas.microsoft.com/office/drawing/2014/main" id="{AE845206-9D4B-4268-8A29-9556DF4E2290}"/>
              </a:ext>
            </a:extLst>
          </p:cNvPr>
          <p:cNvSpPr>
            <a:spLocks noGrp="1"/>
          </p:cNvSpPr>
          <p:nvPr>
            <p:ph type="dt" idx="1"/>
          </p:nvPr>
        </p:nvSpPr>
        <p:spPr>
          <a:xfrm>
            <a:off x="4930240" y="8986307"/>
            <a:ext cx="1649368" cy="156785"/>
          </a:xfrm>
          <a:prstGeom prst="rect">
            <a:avLst/>
          </a:prstGeom>
        </p:spPr>
        <p:txBody>
          <a:bodyPr vert="horz" lIns="0" tIns="0" rIns="0" bIns="0" rtlCol="0" anchor="t" anchorCtr="0"/>
          <a:lstStyle>
            <a:lvl1pPr algn="r">
              <a:defRPr sz="800">
                <a:latin typeface="+mn-lt"/>
              </a:defRPr>
            </a:lvl1pPr>
          </a:lstStyle>
          <a:p>
            <a:fld id="{681EF29B-F0DE-4A5D-971E-F0D2D074F34E}" type="datetime4">
              <a:rPr lang="en-GB" smtClean="0"/>
              <a:t>12 June 2025</a:t>
            </a:fld>
            <a:endParaRPr lang="en-GB"/>
          </a:p>
        </p:txBody>
      </p:sp>
      <p:sp>
        <p:nvSpPr>
          <p:cNvPr id="11" name="Slide Number Placeholder 9">
            <a:extLst>
              <a:ext uri="{FF2B5EF4-FFF2-40B4-BE49-F238E27FC236}">
                <a16:creationId xmlns:a16="http://schemas.microsoft.com/office/drawing/2014/main" id="{DF349B49-B9DF-4BAC-A781-810C4D36F493}"/>
              </a:ext>
            </a:extLst>
          </p:cNvPr>
          <p:cNvSpPr>
            <a:spLocks noGrp="1"/>
          </p:cNvSpPr>
          <p:nvPr>
            <p:ph type="sldNum" sz="quarter" idx="3"/>
          </p:nvPr>
        </p:nvSpPr>
        <p:spPr>
          <a:xfrm>
            <a:off x="4930240" y="8799631"/>
            <a:ext cx="1649368" cy="156785"/>
          </a:xfrm>
          <a:prstGeom prst="rect">
            <a:avLst/>
          </a:prstGeom>
        </p:spPr>
        <p:txBody>
          <a:bodyPr vert="horz" lIns="0" tIns="0" rIns="0" bIns="0" rtlCol="0" anchor="t" anchorCtr="0"/>
          <a:lstStyle>
            <a:lvl1pPr algn="r">
              <a:defRPr sz="800">
                <a:latin typeface="+mn-lt"/>
              </a:defRPr>
            </a:lvl1pPr>
          </a:lstStyle>
          <a:p>
            <a:fld id="{A16CFAD1-D197-4A88-B173-A6412E995EE5}" type="slidenum">
              <a:rPr lang="en-GB" smtClean="0"/>
              <a:t>‹#›</a:t>
            </a:fld>
            <a:endParaRPr lang="en-GB"/>
          </a:p>
        </p:txBody>
      </p:sp>
      <p:sp>
        <p:nvSpPr>
          <p:cNvPr id="12" name="Footer Placeholder 10">
            <a:extLst>
              <a:ext uri="{FF2B5EF4-FFF2-40B4-BE49-F238E27FC236}">
                <a16:creationId xmlns:a16="http://schemas.microsoft.com/office/drawing/2014/main" id="{4B53B10D-D604-4E2D-B18E-A2B8163CC1E4}"/>
              </a:ext>
            </a:extLst>
          </p:cNvPr>
          <p:cNvSpPr>
            <a:spLocks noGrp="1"/>
          </p:cNvSpPr>
          <p:nvPr>
            <p:ph type="ftr" sz="quarter" idx="2"/>
          </p:nvPr>
        </p:nvSpPr>
        <p:spPr>
          <a:xfrm>
            <a:off x="462278" y="8986307"/>
            <a:ext cx="4462129" cy="156785"/>
          </a:xfrm>
          <a:prstGeom prst="rect">
            <a:avLst/>
          </a:prstGeom>
        </p:spPr>
        <p:txBody>
          <a:bodyPr vert="horz" lIns="0" tIns="0" rIns="0" bIns="0" rtlCol="0" anchor="t" anchorCtr="0"/>
          <a:lstStyle>
            <a:lvl1pPr algn="l">
              <a:defRPr sz="800">
                <a:latin typeface="+mn-lt"/>
              </a:defRPr>
            </a:lvl1pPr>
          </a:lstStyle>
          <a:p>
            <a:endParaRPr lang="en-GB"/>
          </a:p>
        </p:txBody>
      </p:sp>
      <p:sp>
        <p:nvSpPr>
          <p:cNvPr id="13" name="Header Placeholder 12">
            <a:extLst>
              <a:ext uri="{FF2B5EF4-FFF2-40B4-BE49-F238E27FC236}">
                <a16:creationId xmlns:a16="http://schemas.microsoft.com/office/drawing/2014/main" id="{0225AF11-4B47-41F0-B130-3DC91DD63C44}"/>
              </a:ext>
            </a:extLst>
          </p:cNvPr>
          <p:cNvSpPr>
            <a:spLocks noGrp="1"/>
          </p:cNvSpPr>
          <p:nvPr>
            <p:ph type="hdr" sz="quarter"/>
          </p:nvPr>
        </p:nvSpPr>
        <p:spPr>
          <a:xfrm>
            <a:off x="462278" y="8799631"/>
            <a:ext cx="4462129" cy="156785"/>
          </a:xfrm>
          <a:prstGeom prst="rect">
            <a:avLst/>
          </a:prstGeom>
        </p:spPr>
        <p:txBody>
          <a:bodyPr vert="horz" lIns="0" tIns="0" rIns="0" bIns="0" rtlCol="0" anchor="t" anchorCtr="0"/>
          <a:lstStyle>
            <a:lvl1pPr algn="l">
              <a:defRPr sz="800">
                <a:latin typeface="+mn-lt"/>
              </a:defRPr>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Notes Placeholder 7">
            <a:extLst>
              <a:ext uri="{FF2B5EF4-FFF2-40B4-BE49-F238E27FC236}">
                <a16:creationId xmlns:a16="http://schemas.microsoft.com/office/drawing/2014/main" id="{ED603FBB-C012-44F8-8D4E-1E5BCC6355E2}"/>
              </a:ext>
            </a:extLst>
          </p:cNvPr>
          <p:cNvSpPr>
            <a:spLocks noGrp="1"/>
          </p:cNvSpPr>
          <p:nvPr>
            <p:ph type="body" sz="quarter" idx="3"/>
          </p:nvPr>
        </p:nvSpPr>
        <p:spPr>
          <a:xfrm>
            <a:off x="372834" y="5456330"/>
            <a:ext cx="6356808" cy="3194114"/>
          </a:xfrm>
          <a:prstGeom prst="rect">
            <a:avLst/>
          </a:prstGeom>
        </p:spPr>
        <p:txBody>
          <a:bodyPr vert="horz" lIns="94229" tIns="47114" rIns="94229" bIns="47114"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5" name="Slide Image Placeholder 11">
            <a:extLst>
              <a:ext uri="{FF2B5EF4-FFF2-40B4-BE49-F238E27FC236}">
                <a16:creationId xmlns:a16="http://schemas.microsoft.com/office/drawing/2014/main" id="{CE09EA81-6923-4332-8C9E-30AE045AFB69}"/>
              </a:ext>
            </a:extLst>
          </p:cNvPr>
          <p:cNvSpPr>
            <a:spLocks noGrp="1" noRot="1" noChangeAspect="1"/>
          </p:cNvSpPr>
          <p:nvPr>
            <p:ph type="sldImg" idx="2"/>
          </p:nvPr>
        </p:nvSpPr>
        <p:spPr>
          <a:xfrm>
            <a:off x="400050" y="1519238"/>
            <a:ext cx="6302375" cy="3544887"/>
          </a:xfrm>
          <a:prstGeom prst="rect">
            <a:avLst/>
          </a:prstGeom>
          <a:noFill/>
          <a:ln w="12700">
            <a:solidFill>
              <a:prstClr val="black"/>
            </a:solidFill>
          </a:ln>
        </p:spPr>
        <p:txBody>
          <a:bodyPr vert="horz" lIns="94229" tIns="47114" rIns="94229" bIns="47114" rtlCol="0" anchor="ctr"/>
          <a:lstStyle/>
          <a:p>
            <a:endParaRPr lang="en-GB"/>
          </a:p>
        </p:txBody>
      </p:sp>
      <p:sp>
        <p:nvSpPr>
          <p:cNvPr id="17" name="Date Placeholder 8">
            <a:extLst>
              <a:ext uri="{FF2B5EF4-FFF2-40B4-BE49-F238E27FC236}">
                <a16:creationId xmlns:a16="http://schemas.microsoft.com/office/drawing/2014/main" id="{8EBAC05E-8F24-4752-8343-003B6B511FCA}"/>
              </a:ext>
            </a:extLst>
          </p:cNvPr>
          <p:cNvSpPr>
            <a:spLocks noGrp="1"/>
          </p:cNvSpPr>
          <p:nvPr>
            <p:ph type="dt" idx="1"/>
          </p:nvPr>
        </p:nvSpPr>
        <p:spPr>
          <a:xfrm>
            <a:off x="4930240" y="8986307"/>
            <a:ext cx="1799402" cy="156785"/>
          </a:xfrm>
          <a:prstGeom prst="rect">
            <a:avLst/>
          </a:prstGeom>
        </p:spPr>
        <p:txBody>
          <a:bodyPr vert="horz" lIns="0" tIns="0" rIns="0" bIns="0" rtlCol="0" anchor="t" anchorCtr="0"/>
          <a:lstStyle>
            <a:lvl1pPr algn="r">
              <a:defRPr sz="800">
                <a:latin typeface="+mn-lt"/>
              </a:defRPr>
            </a:lvl1pPr>
          </a:lstStyle>
          <a:p>
            <a:fld id="{681EF29B-F0DE-4A5D-971E-F0D2D074F34E}" type="datetime4">
              <a:rPr lang="en-GB" smtClean="0"/>
              <a:t>12 June 2025</a:t>
            </a:fld>
            <a:endParaRPr lang="en-GB" sz="800"/>
          </a:p>
        </p:txBody>
      </p:sp>
      <p:sp>
        <p:nvSpPr>
          <p:cNvPr id="18" name="Slide Number Placeholder 9">
            <a:extLst>
              <a:ext uri="{FF2B5EF4-FFF2-40B4-BE49-F238E27FC236}">
                <a16:creationId xmlns:a16="http://schemas.microsoft.com/office/drawing/2014/main" id="{1D693BA3-BE27-457C-84EF-2CE89AE4DBD9}"/>
              </a:ext>
            </a:extLst>
          </p:cNvPr>
          <p:cNvSpPr>
            <a:spLocks noGrp="1"/>
          </p:cNvSpPr>
          <p:nvPr>
            <p:ph type="sldNum" sz="quarter" idx="5"/>
          </p:nvPr>
        </p:nvSpPr>
        <p:spPr>
          <a:xfrm>
            <a:off x="4930240" y="8799631"/>
            <a:ext cx="1799402" cy="156785"/>
          </a:xfrm>
          <a:prstGeom prst="rect">
            <a:avLst/>
          </a:prstGeom>
        </p:spPr>
        <p:txBody>
          <a:bodyPr vert="horz" lIns="0" tIns="0" rIns="0" bIns="0" rtlCol="0" anchor="t" anchorCtr="0"/>
          <a:lstStyle>
            <a:lvl1pPr algn="r">
              <a:defRPr sz="800">
                <a:latin typeface="+mn-lt"/>
              </a:defRPr>
            </a:lvl1pPr>
          </a:lstStyle>
          <a:p>
            <a:fld id="{A16CFAD1-D197-4A88-B173-A6412E995EE5}" type="slidenum">
              <a:rPr lang="en-GB" smtClean="0"/>
              <a:t>‹#›</a:t>
            </a:fld>
            <a:endParaRPr lang="en-GB" sz="800"/>
          </a:p>
        </p:txBody>
      </p:sp>
      <p:sp>
        <p:nvSpPr>
          <p:cNvPr id="19" name="Footer Placeholder 10">
            <a:extLst>
              <a:ext uri="{FF2B5EF4-FFF2-40B4-BE49-F238E27FC236}">
                <a16:creationId xmlns:a16="http://schemas.microsoft.com/office/drawing/2014/main" id="{F71DC945-9758-4703-A041-B00CC90596BD}"/>
              </a:ext>
            </a:extLst>
          </p:cNvPr>
          <p:cNvSpPr>
            <a:spLocks noGrp="1"/>
          </p:cNvSpPr>
          <p:nvPr>
            <p:ph type="ftr" sz="quarter" idx="4"/>
          </p:nvPr>
        </p:nvSpPr>
        <p:spPr>
          <a:xfrm>
            <a:off x="366263" y="8986307"/>
            <a:ext cx="4558144" cy="156785"/>
          </a:xfrm>
          <a:prstGeom prst="rect">
            <a:avLst/>
          </a:prstGeom>
        </p:spPr>
        <p:txBody>
          <a:bodyPr vert="horz" lIns="0" tIns="0" rIns="0" bIns="0" rtlCol="0" anchor="t" anchorCtr="0"/>
          <a:lstStyle>
            <a:lvl1pPr algn="l">
              <a:defRPr sz="800">
                <a:latin typeface="+mn-lt"/>
              </a:defRPr>
            </a:lvl1pPr>
          </a:lstStyle>
          <a:p>
            <a:endParaRPr lang="en-GB" sz="800"/>
          </a:p>
        </p:txBody>
      </p:sp>
      <p:sp>
        <p:nvSpPr>
          <p:cNvPr id="20" name="Header Placeholder 12">
            <a:extLst>
              <a:ext uri="{FF2B5EF4-FFF2-40B4-BE49-F238E27FC236}">
                <a16:creationId xmlns:a16="http://schemas.microsoft.com/office/drawing/2014/main" id="{9AA08409-7D69-4F6B-8F0E-3BF399AD47EE}"/>
              </a:ext>
            </a:extLst>
          </p:cNvPr>
          <p:cNvSpPr>
            <a:spLocks noGrp="1"/>
          </p:cNvSpPr>
          <p:nvPr>
            <p:ph type="hdr" sz="quarter"/>
          </p:nvPr>
        </p:nvSpPr>
        <p:spPr>
          <a:xfrm>
            <a:off x="366263" y="8799631"/>
            <a:ext cx="4558144" cy="156785"/>
          </a:xfrm>
          <a:prstGeom prst="rect">
            <a:avLst/>
          </a:prstGeom>
        </p:spPr>
        <p:txBody>
          <a:bodyPr vert="horz" lIns="0" tIns="0" rIns="0" bIns="0" rtlCol="0" anchor="t" anchorCtr="0"/>
          <a:lstStyle>
            <a:lvl1pPr algn="l">
              <a:defRPr sz="800">
                <a:latin typeface="+mn-lt"/>
              </a:defRPr>
            </a:lvl1pPr>
          </a:lstStyle>
          <a:p>
            <a:endParaRPr lang="en-GB" sz="800"/>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1pPr>
    <a:lvl2pPr marL="1800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2pPr>
    <a:lvl3pPr marL="3600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3pPr>
    <a:lvl4pPr marL="5400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4pPr>
    <a:lvl5pPr marL="720000" indent="0" algn="l" defTabSz="914400" rtl="0" eaLnBrk="1" latinLnBrk="0" hangingPunct="1">
      <a:buFont typeface="Arial" panose="020B0604020202020204" pitchFamily="34" charset="0"/>
      <a:buNone/>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12B221-A2C4-1655-CD67-3D94A619D8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9F9BF-E017-96AD-2E47-9E136EF96E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B08A64-2910-A5EC-E504-050604FA847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195E6E4-F026-76F1-4C88-B02E11C7901E}"/>
              </a:ext>
            </a:extLst>
          </p:cNvPr>
          <p:cNvSpPr>
            <a:spLocks noGrp="1"/>
          </p:cNvSpPr>
          <p:nvPr>
            <p:ph type="sldNum" sz="quarter" idx="5"/>
          </p:nvPr>
        </p:nvSpPr>
        <p:spPr/>
        <p:txBody>
          <a:bodyPr/>
          <a:lstStyle/>
          <a:p>
            <a:fld id="{A16CFAD1-D197-4A88-B173-A6412E995EE5}" type="slidenum">
              <a:rPr lang="en-GB" smtClean="0"/>
              <a:t>1</a:t>
            </a:fld>
            <a:endParaRPr lang="en-GB" sz="800"/>
          </a:p>
        </p:txBody>
      </p:sp>
    </p:spTree>
    <p:extLst>
      <p:ext uri="{BB962C8B-B14F-4D97-AF65-F5344CB8AC3E}">
        <p14:creationId xmlns:p14="http://schemas.microsoft.com/office/powerpoint/2010/main" val="27495008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Danielle</a:t>
            </a:r>
          </a:p>
        </p:txBody>
      </p:sp>
      <p:sp>
        <p:nvSpPr>
          <p:cNvPr id="4" name="Slide Number Placeholder 3"/>
          <p:cNvSpPr>
            <a:spLocks noGrp="1"/>
          </p:cNvSpPr>
          <p:nvPr>
            <p:ph type="sldNum" sz="quarter" idx="5"/>
          </p:nvPr>
        </p:nvSpPr>
        <p:spPr/>
        <p:txBody>
          <a:bodyPr/>
          <a:lstStyle/>
          <a:p>
            <a:fld id="{A16CFAD1-D197-4A88-B173-A6412E995EE5}" type="slidenum">
              <a:rPr lang="en-GB" smtClean="0"/>
              <a:t>24</a:t>
            </a:fld>
            <a:endParaRPr lang="en-GB" sz="800"/>
          </a:p>
        </p:txBody>
      </p:sp>
    </p:spTree>
    <p:extLst>
      <p:ext uri="{BB962C8B-B14F-4D97-AF65-F5344CB8AC3E}">
        <p14:creationId xmlns:p14="http://schemas.microsoft.com/office/powerpoint/2010/main" val="507366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Danielle</a:t>
            </a:r>
          </a:p>
        </p:txBody>
      </p:sp>
      <p:sp>
        <p:nvSpPr>
          <p:cNvPr id="4" name="Slide Number Placeholder 3"/>
          <p:cNvSpPr>
            <a:spLocks noGrp="1"/>
          </p:cNvSpPr>
          <p:nvPr>
            <p:ph type="sldNum" sz="quarter" idx="5"/>
          </p:nvPr>
        </p:nvSpPr>
        <p:spPr/>
        <p:txBody>
          <a:bodyPr/>
          <a:lstStyle/>
          <a:p>
            <a:fld id="{A16CFAD1-D197-4A88-B173-A6412E995EE5}" type="slidenum">
              <a:rPr lang="en-GB" smtClean="0"/>
              <a:t>25</a:t>
            </a:fld>
            <a:endParaRPr lang="en-GB" sz="800"/>
          </a:p>
        </p:txBody>
      </p:sp>
    </p:spTree>
    <p:extLst>
      <p:ext uri="{BB962C8B-B14F-4D97-AF65-F5344CB8AC3E}">
        <p14:creationId xmlns:p14="http://schemas.microsoft.com/office/powerpoint/2010/main" val="7219080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Kyle</a:t>
            </a:r>
          </a:p>
        </p:txBody>
      </p:sp>
      <p:sp>
        <p:nvSpPr>
          <p:cNvPr id="4" name="Slide Number Placeholder 3"/>
          <p:cNvSpPr>
            <a:spLocks noGrp="1"/>
          </p:cNvSpPr>
          <p:nvPr>
            <p:ph type="sldNum" sz="quarter" idx="5"/>
          </p:nvPr>
        </p:nvSpPr>
        <p:spPr/>
        <p:txBody>
          <a:bodyPr/>
          <a:lstStyle/>
          <a:p>
            <a:fld id="{A16CFAD1-D197-4A88-B173-A6412E995EE5}" type="slidenum">
              <a:rPr lang="en-GB" smtClean="0"/>
              <a:t>26</a:t>
            </a:fld>
            <a:endParaRPr lang="en-GB" sz="800"/>
          </a:p>
        </p:txBody>
      </p:sp>
    </p:spTree>
    <p:extLst>
      <p:ext uri="{BB962C8B-B14F-4D97-AF65-F5344CB8AC3E}">
        <p14:creationId xmlns:p14="http://schemas.microsoft.com/office/powerpoint/2010/main" val="644620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Danielle</a:t>
            </a:r>
          </a:p>
        </p:txBody>
      </p:sp>
      <p:sp>
        <p:nvSpPr>
          <p:cNvPr id="4" name="Slide Number Placeholder 3"/>
          <p:cNvSpPr>
            <a:spLocks noGrp="1"/>
          </p:cNvSpPr>
          <p:nvPr>
            <p:ph type="sldNum" sz="quarter" idx="5"/>
          </p:nvPr>
        </p:nvSpPr>
        <p:spPr/>
        <p:txBody>
          <a:bodyPr/>
          <a:lstStyle/>
          <a:p>
            <a:fld id="{A16CFAD1-D197-4A88-B173-A6412E995EE5}" type="slidenum">
              <a:rPr lang="en-GB" smtClean="0"/>
              <a:t>28</a:t>
            </a:fld>
            <a:endParaRPr lang="en-GB" sz="800"/>
          </a:p>
        </p:txBody>
      </p:sp>
    </p:spTree>
    <p:extLst>
      <p:ext uri="{BB962C8B-B14F-4D97-AF65-F5344CB8AC3E}">
        <p14:creationId xmlns:p14="http://schemas.microsoft.com/office/powerpoint/2010/main" val="409570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Kyle</a:t>
            </a:r>
          </a:p>
        </p:txBody>
      </p:sp>
      <p:sp>
        <p:nvSpPr>
          <p:cNvPr id="4" name="Slide Number Placeholder 3"/>
          <p:cNvSpPr>
            <a:spLocks noGrp="1"/>
          </p:cNvSpPr>
          <p:nvPr>
            <p:ph type="sldNum" sz="quarter" idx="5"/>
          </p:nvPr>
        </p:nvSpPr>
        <p:spPr/>
        <p:txBody>
          <a:bodyPr/>
          <a:lstStyle/>
          <a:p>
            <a:fld id="{A16CFAD1-D197-4A88-B173-A6412E995EE5}" type="slidenum">
              <a:rPr lang="en-GB" smtClean="0"/>
              <a:t>29</a:t>
            </a:fld>
            <a:endParaRPr lang="en-GB" sz="800"/>
          </a:p>
        </p:txBody>
      </p:sp>
    </p:spTree>
    <p:extLst>
      <p:ext uri="{BB962C8B-B14F-4D97-AF65-F5344CB8AC3E}">
        <p14:creationId xmlns:p14="http://schemas.microsoft.com/office/powerpoint/2010/main" val="426153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Kyle</a:t>
            </a:r>
          </a:p>
        </p:txBody>
      </p:sp>
      <p:sp>
        <p:nvSpPr>
          <p:cNvPr id="4" name="Slide Number Placeholder 3"/>
          <p:cNvSpPr>
            <a:spLocks noGrp="1"/>
          </p:cNvSpPr>
          <p:nvPr>
            <p:ph type="sldNum" sz="quarter" idx="5"/>
          </p:nvPr>
        </p:nvSpPr>
        <p:spPr/>
        <p:txBody>
          <a:bodyPr/>
          <a:lstStyle/>
          <a:p>
            <a:fld id="{A16CFAD1-D197-4A88-B173-A6412E995EE5}" type="slidenum">
              <a:rPr lang="en-GB" smtClean="0"/>
              <a:t>30</a:t>
            </a:fld>
            <a:endParaRPr lang="en-GB" sz="800"/>
          </a:p>
        </p:txBody>
      </p:sp>
    </p:spTree>
    <p:extLst>
      <p:ext uri="{BB962C8B-B14F-4D97-AF65-F5344CB8AC3E}">
        <p14:creationId xmlns:p14="http://schemas.microsoft.com/office/powerpoint/2010/main" val="3215421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Kyle</a:t>
            </a:r>
          </a:p>
        </p:txBody>
      </p:sp>
      <p:sp>
        <p:nvSpPr>
          <p:cNvPr id="4" name="Slide Number Placeholder 3"/>
          <p:cNvSpPr>
            <a:spLocks noGrp="1"/>
          </p:cNvSpPr>
          <p:nvPr>
            <p:ph type="sldNum" sz="quarter" idx="5"/>
          </p:nvPr>
        </p:nvSpPr>
        <p:spPr/>
        <p:txBody>
          <a:bodyPr/>
          <a:lstStyle/>
          <a:p>
            <a:fld id="{A16CFAD1-D197-4A88-B173-A6412E995EE5}" type="slidenum">
              <a:rPr lang="en-GB" smtClean="0"/>
              <a:t>33</a:t>
            </a:fld>
            <a:endParaRPr lang="en-GB" sz="800"/>
          </a:p>
        </p:txBody>
      </p:sp>
    </p:spTree>
    <p:extLst>
      <p:ext uri="{BB962C8B-B14F-4D97-AF65-F5344CB8AC3E}">
        <p14:creationId xmlns:p14="http://schemas.microsoft.com/office/powerpoint/2010/main" val="1027838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Kyle</a:t>
            </a:r>
          </a:p>
        </p:txBody>
      </p:sp>
      <p:sp>
        <p:nvSpPr>
          <p:cNvPr id="4" name="Slide Number Placeholder 3"/>
          <p:cNvSpPr>
            <a:spLocks noGrp="1"/>
          </p:cNvSpPr>
          <p:nvPr>
            <p:ph type="sldNum" sz="quarter" idx="5"/>
          </p:nvPr>
        </p:nvSpPr>
        <p:spPr/>
        <p:txBody>
          <a:bodyPr/>
          <a:lstStyle/>
          <a:p>
            <a:fld id="{A16CFAD1-D197-4A88-B173-A6412E995EE5}" type="slidenum">
              <a:rPr lang="en-GB" smtClean="0"/>
              <a:t>34</a:t>
            </a:fld>
            <a:endParaRPr lang="en-GB" sz="800"/>
          </a:p>
        </p:txBody>
      </p:sp>
    </p:spTree>
    <p:extLst>
      <p:ext uri="{BB962C8B-B14F-4D97-AF65-F5344CB8AC3E}">
        <p14:creationId xmlns:p14="http://schemas.microsoft.com/office/powerpoint/2010/main" val="3630430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Kyle</a:t>
            </a:r>
          </a:p>
        </p:txBody>
      </p:sp>
      <p:sp>
        <p:nvSpPr>
          <p:cNvPr id="4" name="Slide Number Placeholder 3"/>
          <p:cNvSpPr>
            <a:spLocks noGrp="1"/>
          </p:cNvSpPr>
          <p:nvPr>
            <p:ph type="sldNum" sz="quarter" idx="5"/>
          </p:nvPr>
        </p:nvSpPr>
        <p:spPr/>
        <p:txBody>
          <a:bodyPr/>
          <a:lstStyle/>
          <a:p>
            <a:fld id="{A16CFAD1-D197-4A88-B173-A6412E995EE5}" type="slidenum">
              <a:rPr lang="en-GB" smtClean="0"/>
              <a:t>35</a:t>
            </a:fld>
            <a:endParaRPr lang="en-GB" sz="800"/>
          </a:p>
        </p:txBody>
      </p:sp>
    </p:spTree>
    <p:extLst>
      <p:ext uri="{BB962C8B-B14F-4D97-AF65-F5344CB8AC3E}">
        <p14:creationId xmlns:p14="http://schemas.microsoft.com/office/powerpoint/2010/main" val="29040051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Kyle</a:t>
            </a:r>
          </a:p>
        </p:txBody>
      </p:sp>
      <p:sp>
        <p:nvSpPr>
          <p:cNvPr id="4" name="Slide Number Placeholder 3"/>
          <p:cNvSpPr>
            <a:spLocks noGrp="1"/>
          </p:cNvSpPr>
          <p:nvPr>
            <p:ph type="sldNum" sz="quarter" idx="5"/>
          </p:nvPr>
        </p:nvSpPr>
        <p:spPr/>
        <p:txBody>
          <a:bodyPr/>
          <a:lstStyle/>
          <a:p>
            <a:fld id="{A16CFAD1-D197-4A88-B173-A6412E995EE5}" type="slidenum">
              <a:rPr lang="en-GB" smtClean="0"/>
              <a:t>36</a:t>
            </a:fld>
            <a:endParaRPr lang="en-GB" sz="800"/>
          </a:p>
        </p:txBody>
      </p:sp>
    </p:spTree>
    <p:extLst>
      <p:ext uri="{BB962C8B-B14F-4D97-AF65-F5344CB8AC3E}">
        <p14:creationId xmlns:p14="http://schemas.microsoft.com/office/powerpoint/2010/main" val="995763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60363" y="1479550"/>
            <a:ext cx="6137275" cy="34528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6CFAD1-D197-4A88-B173-A6412E995EE5}" type="slidenum">
              <a:rPr lang="en-GB"/>
              <a:pPr/>
              <a:t>4</a:t>
            </a:fld>
            <a:endParaRPr lang="en-GB" sz="800"/>
          </a:p>
        </p:txBody>
      </p:sp>
    </p:spTree>
    <p:extLst>
      <p:ext uri="{BB962C8B-B14F-4D97-AF65-F5344CB8AC3E}">
        <p14:creationId xmlns:p14="http://schemas.microsoft.com/office/powerpoint/2010/main" val="2654372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Danielle</a:t>
            </a:r>
          </a:p>
        </p:txBody>
      </p:sp>
      <p:sp>
        <p:nvSpPr>
          <p:cNvPr id="4" name="Slide Number Placeholder 3"/>
          <p:cNvSpPr>
            <a:spLocks noGrp="1"/>
          </p:cNvSpPr>
          <p:nvPr>
            <p:ph type="sldNum" sz="quarter" idx="5"/>
          </p:nvPr>
        </p:nvSpPr>
        <p:spPr/>
        <p:txBody>
          <a:bodyPr/>
          <a:lstStyle/>
          <a:p>
            <a:fld id="{A16CFAD1-D197-4A88-B173-A6412E995EE5}" type="slidenum">
              <a:rPr lang="en-GB" smtClean="0"/>
              <a:t>40</a:t>
            </a:fld>
            <a:endParaRPr lang="en-GB" sz="800"/>
          </a:p>
        </p:txBody>
      </p:sp>
    </p:spTree>
    <p:extLst>
      <p:ext uri="{BB962C8B-B14F-4D97-AF65-F5344CB8AC3E}">
        <p14:creationId xmlns:p14="http://schemas.microsoft.com/office/powerpoint/2010/main" val="3638065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Danielle</a:t>
            </a:r>
          </a:p>
        </p:txBody>
      </p:sp>
      <p:sp>
        <p:nvSpPr>
          <p:cNvPr id="4" name="Slide Number Placeholder 3"/>
          <p:cNvSpPr>
            <a:spLocks noGrp="1"/>
          </p:cNvSpPr>
          <p:nvPr>
            <p:ph type="sldNum" sz="quarter" idx="5"/>
          </p:nvPr>
        </p:nvSpPr>
        <p:spPr/>
        <p:txBody>
          <a:bodyPr/>
          <a:lstStyle/>
          <a:p>
            <a:fld id="{A16CFAD1-D197-4A88-B173-A6412E995EE5}" type="slidenum">
              <a:rPr lang="en-GB" smtClean="0"/>
              <a:t>44</a:t>
            </a:fld>
            <a:endParaRPr lang="en-GB" sz="800"/>
          </a:p>
        </p:txBody>
      </p:sp>
    </p:spTree>
    <p:extLst>
      <p:ext uri="{BB962C8B-B14F-4D97-AF65-F5344CB8AC3E}">
        <p14:creationId xmlns:p14="http://schemas.microsoft.com/office/powerpoint/2010/main" val="1670202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Danielle</a:t>
            </a:r>
          </a:p>
        </p:txBody>
      </p:sp>
      <p:sp>
        <p:nvSpPr>
          <p:cNvPr id="4" name="Slide Number Placeholder 3"/>
          <p:cNvSpPr>
            <a:spLocks noGrp="1"/>
          </p:cNvSpPr>
          <p:nvPr>
            <p:ph type="sldNum" sz="quarter" idx="5"/>
          </p:nvPr>
        </p:nvSpPr>
        <p:spPr/>
        <p:txBody>
          <a:bodyPr/>
          <a:lstStyle/>
          <a:p>
            <a:fld id="{A16CFAD1-D197-4A88-B173-A6412E995EE5}" type="slidenum">
              <a:rPr lang="en-GB" smtClean="0"/>
              <a:t>45</a:t>
            </a:fld>
            <a:endParaRPr lang="en-GB" sz="800"/>
          </a:p>
        </p:txBody>
      </p:sp>
    </p:spTree>
    <p:extLst>
      <p:ext uri="{BB962C8B-B14F-4D97-AF65-F5344CB8AC3E}">
        <p14:creationId xmlns:p14="http://schemas.microsoft.com/office/powerpoint/2010/main" val="371415107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Danielle</a:t>
            </a:r>
          </a:p>
        </p:txBody>
      </p:sp>
      <p:sp>
        <p:nvSpPr>
          <p:cNvPr id="4" name="Slide Number Placeholder 3"/>
          <p:cNvSpPr>
            <a:spLocks noGrp="1"/>
          </p:cNvSpPr>
          <p:nvPr>
            <p:ph type="sldNum" sz="quarter" idx="5"/>
          </p:nvPr>
        </p:nvSpPr>
        <p:spPr/>
        <p:txBody>
          <a:bodyPr/>
          <a:lstStyle/>
          <a:p>
            <a:fld id="{A16CFAD1-D197-4A88-B173-A6412E995EE5}" type="slidenum">
              <a:rPr lang="en-GB" smtClean="0"/>
              <a:t>46</a:t>
            </a:fld>
            <a:endParaRPr lang="en-GB" sz="800"/>
          </a:p>
        </p:txBody>
      </p:sp>
    </p:spTree>
    <p:extLst>
      <p:ext uri="{BB962C8B-B14F-4D97-AF65-F5344CB8AC3E}">
        <p14:creationId xmlns:p14="http://schemas.microsoft.com/office/powerpoint/2010/main" val="1711855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6CFAD1-D197-4A88-B173-A6412E995EE5}" type="slidenum">
              <a:rPr lang="en-GB" smtClean="0"/>
              <a:t>51</a:t>
            </a:fld>
            <a:endParaRPr lang="en-GB" sz="800"/>
          </a:p>
        </p:txBody>
      </p:sp>
    </p:spTree>
    <p:extLst>
      <p:ext uri="{BB962C8B-B14F-4D97-AF65-F5344CB8AC3E}">
        <p14:creationId xmlns:p14="http://schemas.microsoft.com/office/powerpoint/2010/main" val="34591093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6CFAD1-D197-4A88-B173-A6412E995EE5}" type="slidenum">
              <a:rPr lang="en-GB" smtClean="0"/>
              <a:t>52</a:t>
            </a:fld>
            <a:endParaRPr lang="en-GB" sz="800"/>
          </a:p>
        </p:txBody>
      </p:sp>
    </p:spTree>
    <p:extLst>
      <p:ext uri="{BB962C8B-B14F-4D97-AF65-F5344CB8AC3E}">
        <p14:creationId xmlns:p14="http://schemas.microsoft.com/office/powerpoint/2010/main" val="2324572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6CFAD1-D197-4A88-B173-A6412E995EE5}" type="slidenum">
              <a:rPr lang="en-GB" smtClean="0"/>
              <a:t>53</a:t>
            </a:fld>
            <a:endParaRPr lang="en-GB" sz="800"/>
          </a:p>
        </p:txBody>
      </p:sp>
    </p:spTree>
    <p:extLst>
      <p:ext uri="{BB962C8B-B14F-4D97-AF65-F5344CB8AC3E}">
        <p14:creationId xmlns:p14="http://schemas.microsoft.com/office/powerpoint/2010/main" val="2200895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Kyle</a:t>
            </a:r>
          </a:p>
        </p:txBody>
      </p:sp>
      <p:sp>
        <p:nvSpPr>
          <p:cNvPr id="4" name="Slide Number Placeholder 3"/>
          <p:cNvSpPr>
            <a:spLocks noGrp="1"/>
          </p:cNvSpPr>
          <p:nvPr>
            <p:ph type="sldNum" sz="quarter" idx="5"/>
          </p:nvPr>
        </p:nvSpPr>
        <p:spPr/>
        <p:txBody>
          <a:bodyPr/>
          <a:lstStyle/>
          <a:p>
            <a:fld id="{A16CFAD1-D197-4A88-B173-A6412E995EE5}" type="slidenum">
              <a:rPr lang="en-GB" smtClean="0"/>
              <a:t>6</a:t>
            </a:fld>
            <a:endParaRPr lang="en-GB" sz="800"/>
          </a:p>
        </p:txBody>
      </p:sp>
    </p:spTree>
    <p:extLst>
      <p:ext uri="{BB962C8B-B14F-4D97-AF65-F5344CB8AC3E}">
        <p14:creationId xmlns:p14="http://schemas.microsoft.com/office/powerpoint/2010/main" val="6729807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Kyle</a:t>
            </a:r>
          </a:p>
        </p:txBody>
      </p:sp>
      <p:sp>
        <p:nvSpPr>
          <p:cNvPr id="4" name="Slide Number Placeholder 3"/>
          <p:cNvSpPr>
            <a:spLocks noGrp="1"/>
          </p:cNvSpPr>
          <p:nvPr>
            <p:ph type="sldNum" sz="quarter" idx="5"/>
          </p:nvPr>
        </p:nvSpPr>
        <p:spPr/>
        <p:txBody>
          <a:bodyPr/>
          <a:lstStyle/>
          <a:p>
            <a:fld id="{A16CFAD1-D197-4A88-B173-A6412E995EE5}" type="slidenum">
              <a:rPr lang="en-GB" smtClean="0"/>
              <a:t>7</a:t>
            </a:fld>
            <a:endParaRPr lang="en-GB" sz="800"/>
          </a:p>
        </p:txBody>
      </p:sp>
    </p:spTree>
    <p:extLst>
      <p:ext uri="{BB962C8B-B14F-4D97-AF65-F5344CB8AC3E}">
        <p14:creationId xmlns:p14="http://schemas.microsoft.com/office/powerpoint/2010/main" val="16085627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Deep learning generates a model based on the probability distribution of a given corpus of training data. The model doesn’t understand the world- it is a simulacrum. </a:t>
            </a:r>
          </a:p>
          <a:p>
            <a:r>
              <a:rPr lang="en-US" sz="1800">
                <a:effectLst/>
                <a:latin typeface="Times New Roman" panose="02020603050405020304" pitchFamily="18" charset="0"/>
                <a:ea typeface="Aptos" panose="020B0004020202020204" pitchFamily="34" charset="0"/>
              </a:rPr>
              <a:t>Known colloquially as “hallucinations” or “fabrications,” the National Institute of Standards and Technology (NIST) uses the term “confabulation” to mean “the production of confidently stated but erroneous or false content” to limit the risk of </a:t>
            </a:r>
            <a:r>
              <a:rPr lang="en-US" b="0" i="0" err="1">
                <a:solidFill>
                  <a:srgbClr val="111111"/>
                </a:solidFill>
                <a:effectLst/>
                <a:latin typeface="Roboto" panose="02000000000000000000" pitchFamily="2" charset="0"/>
              </a:rPr>
              <a:t>anthropomorphization</a:t>
            </a:r>
            <a:r>
              <a:rPr lang="en-US" b="0" i="0">
                <a:solidFill>
                  <a:srgbClr val="111111"/>
                </a:solidFill>
                <a:effectLst/>
                <a:latin typeface="Roboto" panose="02000000000000000000" pitchFamily="2" charset="0"/>
              </a:rPr>
              <a:t> of AI system. </a:t>
            </a:r>
          </a:p>
          <a:p>
            <a:r>
              <a:rPr lang="en-US" b="0" i="0">
                <a:solidFill>
                  <a:srgbClr val="111111"/>
                </a:solidFill>
                <a:effectLst/>
                <a:latin typeface="Roboto" panose="02000000000000000000" pitchFamily="2" charset="0"/>
              </a:rPr>
              <a:t>I love the term “stochastic parrot” coined by Bender and Gebru because it perfectly encapsulates the problem with generative AI LLMs.</a:t>
            </a:r>
            <a:endParaRPr lang="en-US"/>
          </a:p>
          <a:p>
            <a:endParaRPr lang="en-US"/>
          </a:p>
        </p:txBody>
      </p:sp>
      <p:sp>
        <p:nvSpPr>
          <p:cNvPr id="4" name="Slide Number Placeholder 3"/>
          <p:cNvSpPr>
            <a:spLocks noGrp="1"/>
          </p:cNvSpPr>
          <p:nvPr>
            <p:ph type="sldNum" sz="quarter" idx="5"/>
          </p:nvPr>
        </p:nvSpPr>
        <p:spPr/>
        <p:txBody>
          <a:bodyPr/>
          <a:lstStyle/>
          <a:p>
            <a:fld id="{A16CFAD1-D197-4A88-B173-A6412E995EE5}" type="slidenum">
              <a:rPr lang="en-GB" smtClean="0"/>
              <a:t>10</a:t>
            </a:fld>
            <a:endParaRPr lang="en-GB" sz="800"/>
          </a:p>
        </p:txBody>
      </p:sp>
    </p:spTree>
    <p:extLst>
      <p:ext uri="{BB962C8B-B14F-4D97-AF65-F5344CB8AC3E}">
        <p14:creationId xmlns:p14="http://schemas.microsoft.com/office/powerpoint/2010/main" val="1665013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0F11C1-B158-41B6-A53D-25EA52BCB06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6F0D47-2AAA-D637-C2EC-E646D120882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322EAA3-C18F-4C61-0629-76C1BAEE1A9A}"/>
              </a:ext>
            </a:extLst>
          </p:cNvPr>
          <p:cNvSpPr>
            <a:spLocks noGrp="1"/>
          </p:cNvSpPr>
          <p:nvPr>
            <p:ph type="body" idx="1"/>
          </p:nvPr>
        </p:nvSpPr>
        <p:spPr/>
        <p:txBody>
          <a:bodyPr/>
          <a:lstStyle/>
          <a:p>
            <a:r>
              <a:rPr lang="en-US"/>
              <a:t>Kyle</a:t>
            </a:r>
          </a:p>
        </p:txBody>
      </p:sp>
      <p:sp>
        <p:nvSpPr>
          <p:cNvPr id="4" name="Slide Number Placeholder 3">
            <a:extLst>
              <a:ext uri="{FF2B5EF4-FFF2-40B4-BE49-F238E27FC236}">
                <a16:creationId xmlns:a16="http://schemas.microsoft.com/office/drawing/2014/main" id="{7193794B-8EE2-F0FB-CD55-6839200FDC8D}"/>
              </a:ext>
            </a:extLst>
          </p:cNvPr>
          <p:cNvSpPr>
            <a:spLocks noGrp="1"/>
          </p:cNvSpPr>
          <p:nvPr>
            <p:ph type="sldNum" sz="quarter" idx="5"/>
          </p:nvPr>
        </p:nvSpPr>
        <p:spPr/>
        <p:txBody>
          <a:bodyPr/>
          <a:lstStyle/>
          <a:p>
            <a:fld id="{A16CFAD1-D197-4A88-B173-A6412E995EE5}" type="slidenum">
              <a:rPr lang="en-GB" smtClean="0"/>
              <a:t>12</a:t>
            </a:fld>
            <a:endParaRPr lang="en-GB" sz="800"/>
          </a:p>
        </p:txBody>
      </p:sp>
    </p:spTree>
    <p:extLst>
      <p:ext uri="{BB962C8B-B14F-4D97-AF65-F5344CB8AC3E}">
        <p14:creationId xmlns:p14="http://schemas.microsoft.com/office/powerpoint/2010/main" val="31657262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An overview of the retrieval-augmentation generation (RAG) process. Given a user query (left), the typical process consists of two steps: (1) retrieval (middle), where the query is embedded with natural language processing and a retrieval system takes embeddings and retrieves the relevant documents (e.g., Supreme Court cases); and (2) generation (right), where the retrieved texts are fed to the language model to generate the response to the user query. Any of the subsidiary steps may introduce error and hallucinations into the generated response. </a:t>
            </a:r>
          </a:p>
          <a:p>
            <a:endParaRPr lang="en-US"/>
          </a:p>
        </p:txBody>
      </p:sp>
      <p:sp>
        <p:nvSpPr>
          <p:cNvPr id="4" name="Slide Number Placeholder 3"/>
          <p:cNvSpPr>
            <a:spLocks noGrp="1"/>
          </p:cNvSpPr>
          <p:nvPr>
            <p:ph type="sldNum" sz="quarter" idx="5"/>
          </p:nvPr>
        </p:nvSpPr>
        <p:spPr/>
        <p:txBody>
          <a:bodyPr/>
          <a:lstStyle/>
          <a:p>
            <a:fld id="{A16CFAD1-D197-4A88-B173-A6412E995EE5}" type="slidenum">
              <a:rPr lang="en-GB" smtClean="0"/>
              <a:t>13</a:t>
            </a:fld>
            <a:endParaRPr lang="en-GB" sz="800"/>
          </a:p>
        </p:txBody>
      </p:sp>
    </p:spTree>
    <p:extLst>
      <p:ext uri="{BB962C8B-B14F-4D97-AF65-F5344CB8AC3E}">
        <p14:creationId xmlns:p14="http://schemas.microsoft.com/office/powerpoint/2010/main" val="2139044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Danielle</a:t>
            </a:r>
          </a:p>
        </p:txBody>
      </p:sp>
      <p:sp>
        <p:nvSpPr>
          <p:cNvPr id="4" name="Slide Number Placeholder 3"/>
          <p:cNvSpPr>
            <a:spLocks noGrp="1"/>
          </p:cNvSpPr>
          <p:nvPr>
            <p:ph type="sldNum" sz="quarter" idx="5"/>
          </p:nvPr>
        </p:nvSpPr>
        <p:spPr/>
        <p:txBody>
          <a:bodyPr/>
          <a:lstStyle/>
          <a:p>
            <a:fld id="{A16CFAD1-D197-4A88-B173-A6412E995EE5}" type="slidenum">
              <a:rPr lang="en-GB" smtClean="0"/>
              <a:t>14</a:t>
            </a:fld>
            <a:endParaRPr lang="en-GB" sz="800"/>
          </a:p>
        </p:txBody>
      </p:sp>
    </p:spTree>
    <p:extLst>
      <p:ext uri="{BB962C8B-B14F-4D97-AF65-F5344CB8AC3E}">
        <p14:creationId xmlns:p14="http://schemas.microsoft.com/office/powerpoint/2010/main" val="3953130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Danielle</a:t>
            </a:r>
          </a:p>
        </p:txBody>
      </p:sp>
      <p:sp>
        <p:nvSpPr>
          <p:cNvPr id="4" name="Slide Number Placeholder 3"/>
          <p:cNvSpPr>
            <a:spLocks noGrp="1"/>
          </p:cNvSpPr>
          <p:nvPr>
            <p:ph type="sldNum" sz="quarter" idx="5"/>
          </p:nvPr>
        </p:nvSpPr>
        <p:spPr/>
        <p:txBody>
          <a:bodyPr/>
          <a:lstStyle/>
          <a:p>
            <a:fld id="{A16CFAD1-D197-4A88-B173-A6412E995EE5}" type="slidenum">
              <a:rPr lang="en-GB" smtClean="0"/>
              <a:t>15</a:t>
            </a:fld>
            <a:endParaRPr lang="en-GB" sz="800"/>
          </a:p>
        </p:txBody>
      </p:sp>
    </p:spTree>
    <p:extLst>
      <p:ext uri="{BB962C8B-B14F-4D97-AF65-F5344CB8AC3E}">
        <p14:creationId xmlns:p14="http://schemas.microsoft.com/office/powerpoint/2010/main" val="32457308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s">
    <p:bg>
      <p:bgPr>
        <a:solidFill>
          <a:schemeClr val="tx1"/>
        </a:solidFill>
        <a:effectLst/>
      </p:bgPr>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7" name="Background"/>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931399"/>
            <a:ext cx="11041200" cy="1497600"/>
          </a:xfrm>
        </p:spPr>
        <p:txBody>
          <a:bodyPr anchor="b"/>
          <a:lstStyle>
            <a:lvl1pPr algn="l">
              <a:defRPr sz="54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3336567"/>
            <a:ext cx="11041200" cy="1655762"/>
          </a:xfrm>
        </p:spPr>
        <p:txBody>
          <a:bodyPr/>
          <a:lstStyle>
            <a:lvl1pPr marL="0" indent="0" algn="l">
              <a:spcBef>
                <a:spcPct val="0"/>
              </a:spcBef>
              <a:buFont typeface="Arial" panose="020B0604020202020204" pitchFamily="34" charset="0"/>
              <a:buChar char="​"/>
              <a:defRPr sz="5400">
                <a:solidFill>
                  <a:schemeClr val="tx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defRPr sz="2000">
                <a:solidFill>
                  <a:schemeClr val="tx1"/>
                </a:solidFill>
              </a:defRPr>
            </a:lvl9pPr>
          </a:lstStyle>
          <a:p>
            <a:r>
              <a:rPr lang="en-GB"/>
              <a:t>Click to add subtitle</a:t>
            </a:r>
          </a:p>
        </p:txBody>
      </p:sp>
      <p:pic>
        <p:nvPicPr>
          <p:cNvPr id="5" name="Picture 4" descr="A black text on a white background&#10;&#10;AI-generated content may be incorrect.">
            <a:extLst>
              <a:ext uri="{FF2B5EF4-FFF2-40B4-BE49-F238E27FC236}">
                <a16:creationId xmlns:a16="http://schemas.microsoft.com/office/drawing/2014/main" id="{536EDBEA-E7BE-E982-40BC-0958EDA13AD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76185" y="542696"/>
            <a:ext cx="1762774" cy="452091"/>
          </a:xfrm>
          <a:prstGeom prst="rect">
            <a:avLst/>
          </a:prstGeom>
        </p:spPr>
      </p:pic>
    </p:spTree>
    <p:extLst>
      <p:ext uri="{BB962C8B-B14F-4D97-AF65-F5344CB8AC3E}">
        <p14:creationId xmlns:p14="http://schemas.microsoft.com/office/powerpoint/2010/main" val="3132616986"/>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A">
    <p:bg>
      <p:bgPr>
        <a:solidFill>
          <a:schemeClr val="tx1"/>
        </a:solidFill>
        <a:effectLst/>
      </p:bgPr>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7" name="Background"/>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282431"/>
            <a:ext cx="11041200" cy="917229"/>
          </a:xfrm>
        </p:spPr>
        <p:txBody>
          <a:bodyPr anchor="b"/>
          <a:lstStyle>
            <a:lvl1pPr algn="l">
              <a:defRPr sz="36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2171826"/>
            <a:ext cx="11041200" cy="735840"/>
          </a:xfrm>
        </p:spPr>
        <p:txBody>
          <a:bodyPr/>
          <a:lstStyle>
            <a:lvl1pPr marL="0" indent="0" algn="l">
              <a:spcBef>
                <a:spcPct val="0"/>
              </a:spcBef>
              <a:buFont typeface="Arial" panose="020B0604020202020204" pitchFamily="34" charset="0"/>
              <a:buChar char="​"/>
              <a:defRPr sz="3600">
                <a:solidFill>
                  <a:schemeClr val="tx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BE48532C-49EB-4FFC-AD64-D5F372EB90C3}"/>
              </a:ext>
            </a:extLst>
          </p:cNvPr>
          <p:cNvSpPr>
            <a:spLocks noGrp="1"/>
          </p:cNvSpPr>
          <p:nvPr>
            <p:ph type="body" sz="quarter" idx="18" hasCustomPrompt="1"/>
          </p:nvPr>
        </p:nvSpPr>
        <p:spPr>
          <a:xfrm>
            <a:off x="574675" y="3059779"/>
            <a:ext cx="5376863" cy="2933034"/>
          </a:xfrm>
        </p:spPr>
        <p:txBody>
          <a:bodyPr/>
          <a:lstStyle>
            <a:lvl1pPr marL="0" indent="0">
              <a:buNone/>
              <a:defRPr sz="2000">
                <a:solidFill>
                  <a:schemeClr val="tx1"/>
                </a:solidFill>
              </a:defRPr>
            </a:lvl1pPr>
            <a:lvl2pPr marL="0" indent="0">
              <a:buNone/>
              <a:defRPr sz="2000">
                <a:solidFill>
                  <a:schemeClr val="tx1"/>
                </a:solidFill>
              </a:defRPr>
            </a:lvl2pPr>
            <a:lvl3pPr marL="0" indent="0">
              <a:buNone/>
              <a:defRPr sz="2000">
                <a:solidFill>
                  <a:schemeClr val="tx1"/>
                </a:solidFill>
              </a:defRPr>
            </a:lvl3pPr>
            <a:lvl4pPr>
              <a:buNone/>
              <a:defRPr sz="2000" b="0">
                <a:solidFill>
                  <a:schemeClr val="tx1"/>
                </a:solidFill>
              </a:defRPr>
            </a:lvl4pPr>
            <a:lvl5pPr>
              <a:buNone/>
              <a:defRPr sz="2000">
                <a:solidFill>
                  <a:schemeClr val="tx1"/>
                </a:solidFill>
              </a:defRPr>
            </a:lvl5pPr>
            <a:lvl6pPr>
              <a:defRPr sz="2000" b="0">
                <a:solidFill>
                  <a:schemeClr val="tx1"/>
                </a:solidFill>
                <a:latin typeface="+mn-lt"/>
              </a:defRPr>
            </a:lvl6pPr>
            <a:lvl7pPr>
              <a:defRPr sz="2000" b="0">
                <a:solidFill>
                  <a:schemeClr val="tx1"/>
                </a:solidFill>
                <a:latin typeface="+mn-lt"/>
              </a:defRPr>
            </a:lvl7pPr>
            <a:lvl8pPr>
              <a:defRPr sz="2000" b="0">
                <a:solidFill>
                  <a:schemeClr val="tx1"/>
                </a:solidFill>
                <a:latin typeface="+mn-lt"/>
              </a:defRPr>
            </a:lvl8pPr>
            <a:lvl9pPr>
              <a:defRPr sz="2000" b="0">
                <a:solidFill>
                  <a:schemeClr val="tx1"/>
                </a:solidFill>
                <a:latin typeface="+mn-lt"/>
              </a:defRPr>
            </a:lvl9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Tree>
    <p:extLst>
      <p:ext uri="{BB962C8B-B14F-4D97-AF65-F5344CB8AC3E}">
        <p14:creationId xmlns:p14="http://schemas.microsoft.com/office/powerpoint/2010/main" val="1971382265"/>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ivider B">
    <p:bg>
      <p:bgPr>
        <a:solidFill>
          <a:schemeClr val="tx1"/>
        </a:solidFill>
        <a:effectLst/>
      </p:bgPr>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5" name="Background">
            <a:extLst>
              <a:ext uri="{FF2B5EF4-FFF2-40B4-BE49-F238E27FC236}">
                <a16:creationId xmlns:a16="http://schemas.microsoft.com/office/drawing/2014/main" id="{B658BF75-1F8A-45AD-A77D-C0D0CD90E72A}"/>
              </a:ext>
            </a:extLst>
          </p:cNvPr>
          <p:cNvSpPr/>
          <p:nvPr userDrawn="1"/>
        </p:nvSpPr>
        <p:spPr>
          <a:xfrm>
            <a:off x="0" y="0"/>
            <a:ext cx="12193200" cy="6861600"/>
          </a:xfrm>
          <a:prstGeom prst="rect">
            <a:avLst/>
          </a:prstGeom>
          <a:solidFill>
            <a:srgbClr val="5F21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282431"/>
            <a:ext cx="11041200" cy="917229"/>
          </a:xfrm>
        </p:spPr>
        <p:txBody>
          <a:bodyPr anchor="b"/>
          <a:lstStyle>
            <a:lvl1pPr algn="l">
              <a:defRPr sz="36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2171826"/>
            <a:ext cx="11041200" cy="735840"/>
          </a:xfrm>
        </p:spPr>
        <p:txBody>
          <a:bodyPr/>
          <a:lstStyle>
            <a:lvl1pPr marL="0" indent="0" algn="l">
              <a:spcBef>
                <a:spcPct val="0"/>
              </a:spcBef>
              <a:buFont typeface="Arial" panose="020B0604020202020204" pitchFamily="34" charset="0"/>
              <a:buChar char="​"/>
              <a:defRPr sz="3600">
                <a:solidFill>
                  <a:schemeClr val="tx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BE48532C-49EB-4FFC-AD64-D5F372EB90C3}"/>
              </a:ext>
            </a:extLst>
          </p:cNvPr>
          <p:cNvSpPr>
            <a:spLocks noGrp="1"/>
          </p:cNvSpPr>
          <p:nvPr>
            <p:ph type="body" sz="quarter" idx="18" hasCustomPrompt="1"/>
          </p:nvPr>
        </p:nvSpPr>
        <p:spPr>
          <a:xfrm>
            <a:off x="574675" y="3059779"/>
            <a:ext cx="5376863" cy="2933034"/>
          </a:xfrm>
        </p:spPr>
        <p:txBody>
          <a:bodyPr/>
          <a:lstStyle>
            <a:lvl1pPr marL="0" indent="0">
              <a:lnSpc>
                <a:spcPct val="100000"/>
              </a:lnSpc>
              <a:spcAft>
                <a:spcPts val="600"/>
              </a:spcAft>
              <a:buNone/>
              <a:defRPr sz="2000">
                <a:solidFill>
                  <a:schemeClr val="tx1"/>
                </a:solidFill>
              </a:defRPr>
            </a:lvl1pPr>
            <a:lvl2pPr marL="0" indent="0">
              <a:lnSpc>
                <a:spcPct val="100000"/>
              </a:lnSpc>
              <a:spcAft>
                <a:spcPts val="600"/>
              </a:spcAft>
              <a:buNone/>
              <a:defRPr sz="2000">
                <a:solidFill>
                  <a:schemeClr val="tx1"/>
                </a:solidFill>
              </a:defRPr>
            </a:lvl2pPr>
            <a:lvl3pPr marL="0" indent="0">
              <a:lnSpc>
                <a:spcPct val="100000"/>
              </a:lnSpc>
              <a:spcAft>
                <a:spcPts val="600"/>
              </a:spcAft>
              <a:buNone/>
              <a:defRPr sz="2000">
                <a:solidFill>
                  <a:schemeClr val="tx1"/>
                </a:solidFill>
              </a:defRPr>
            </a:lvl3pPr>
            <a:lvl4pPr>
              <a:lnSpc>
                <a:spcPct val="100000"/>
              </a:lnSpc>
              <a:spcAft>
                <a:spcPts val="600"/>
              </a:spcAft>
              <a:buNone/>
              <a:defRPr sz="2000" b="0">
                <a:solidFill>
                  <a:schemeClr val="tx1"/>
                </a:solidFill>
              </a:defRPr>
            </a:lvl4pPr>
            <a:lvl5pPr>
              <a:lnSpc>
                <a:spcPct val="100000"/>
              </a:lnSpc>
              <a:spcAft>
                <a:spcPts val="600"/>
              </a:spcAft>
              <a:buNone/>
              <a:defRPr sz="2000">
                <a:solidFill>
                  <a:schemeClr val="tx1"/>
                </a:solidFill>
              </a:defRPr>
            </a:lvl5pPr>
            <a:lvl6pPr>
              <a:lnSpc>
                <a:spcPct val="100000"/>
              </a:lnSpc>
              <a:spcAft>
                <a:spcPts val="600"/>
              </a:spcAft>
              <a:defRPr sz="2000" b="0">
                <a:solidFill>
                  <a:schemeClr val="tx1"/>
                </a:solidFill>
                <a:latin typeface="+mn-lt"/>
              </a:defRPr>
            </a:lvl6pPr>
            <a:lvl7pPr>
              <a:lnSpc>
                <a:spcPct val="100000"/>
              </a:lnSpc>
              <a:spcAft>
                <a:spcPts val="600"/>
              </a:spcAft>
              <a:defRPr sz="2000" b="0">
                <a:solidFill>
                  <a:schemeClr val="tx1"/>
                </a:solidFill>
                <a:latin typeface="+mn-lt"/>
              </a:defRPr>
            </a:lvl7pPr>
            <a:lvl8pPr>
              <a:lnSpc>
                <a:spcPct val="100000"/>
              </a:lnSpc>
              <a:spcAft>
                <a:spcPts val="600"/>
              </a:spcAft>
              <a:defRPr sz="2000" b="0">
                <a:solidFill>
                  <a:schemeClr val="tx1"/>
                </a:solidFill>
                <a:latin typeface="+mn-lt"/>
              </a:defRPr>
            </a:lvl8pPr>
            <a:lvl9pPr>
              <a:lnSpc>
                <a:spcPct val="100000"/>
              </a:lnSpc>
              <a:spcAft>
                <a:spcPts val="600"/>
              </a:spcAft>
              <a:defRPr sz="2000" b="0">
                <a:solidFill>
                  <a:schemeClr val="tx1"/>
                </a:solidFill>
                <a:latin typeface="+mn-lt"/>
              </a:defRPr>
            </a:lvl9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Tree>
    <p:extLst>
      <p:ext uri="{BB962C8B-B14F-4D97-AF65-F5344CB8AC3E}">
        <p14:creationId xmlns:p14="http://schemas.microsoft.com/office/powerpoint/2010/main" val="1275966019"/>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vider C">
    <p:bg>
      <p:bgPr>
        <a:solidFill>
          <a:schemeClr val="tx1"/>
        </a:solidFill>
        <a:effectLst/>
      </p:bgPr>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4" name="Background">
            <a:extLst>
              <a:ext uri="{FF2B5EF4-FFF2-40B4-BE49-F238E27FC236}">
                <a16:creationId xmlns:a16="http://schemas.microsoft.com/office/drawing/2014/main" id="{FA2552B0-F9F4-472D-8719-15F02EAF1059}"/>
              </a:ext>
            </a:extLst>
          </p:cNvPr>
          <p:cNvSpPr/>
          <p:nvPr userDrawn="1"/>
        </p:nvSpPr>
        <p:spPr>
          <a:xfrm>
            <a:off x="0" y="0"/>
            <a:ext cx="12193200" cy="68616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282431"/>
            <a:ext cx="11041200" cy="917229"/>
          </a:xfrm>
        </p:spPr>
        <p:txBody>
          <a:bodyPr anchor="b"/>
          <a:lstStyle>
            <a:lvl1pPr algn="l">
              <a:defRPr sz="36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2171826"/>
            <a:ext cx="11041200" cy="735840"/>
          </a:xfrm>
        </p:spPr>
        <p:txBody>
          <a:bodyPr/>
          <a:lstStyle>
            <a:lvl1pPr marL="0" indent="0" algn="l">
              <a:spcBef>
                <a:spcPct val="0"/>
              </a:spcBef>
              <a:buFont typeface="Arial" panose="020B0604020202020204" pitchFamily="34" charset="0"/>
              <a:buChar char="​"/>
              <a:defRPr sz="3600">
                <a:solidFill>
                  <a:schemeClr val="tx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BE48532C-49EB-4FFC-AD64-D5F372EB90C3}"/>
              </a:ext>
            </a:extLst>
          </p:cNvPr>
          <p:cNvSpPr>
            <a:spLocks noGrp="1"/>
          </p:cNvSpPr>
          <p:nvPr>
            <p:ph type="body" sz="quarter" idx="18" hasCustomPrompt="1"/>
          </p:nvPr>
        </p:nvSpPr>
        <p:spPr>
          <a:xfrm>
            <a:off x="574675" y="3059779"/>
            <a:ext cx="5376863" cy="2933034"/>
          </a:xfrm>
        </p:spPr>
        <p:txBody>
          <a:bodyPr/>
          <a:lstStyle>
            <a:lvl1pPr marL="0" indent="0">
              <a:lnSpc>
                <a:spcPct val="100000"/>
              </a:lnSpc>
              <a:spcAft>
                <a:spcPts val="600"/>
              </a:spcAft>
              <a:buNone/>
              <a:defRPr sz="2000">
                <a:solidFill>
                  <a:schemeClr val="tx1"/>
                </a:solidFill>
              </a:defRPr>
            </a:lvl1pPr>
            <a:lvl2pPr marL="0" indent="0">
              <a:lnSpc>
                <a:spcPct val="100000"/>
              </a:lnSpc>
              <a:spcAft>
                <a:spcPts val="600"/>
              </a:spcAft>
              <a:buNone/>
              <a:defRPr sz="2000">
                <a:solidFill>
                  <a:schemeClr val="tx1"/>
                </a:solidFill>
              </a:defRPr>
            </a:lvl2pPr>
            <a:lvl3pPr marL="0" indent="0">
              <a:lnSpc>
                <a:spcPct val="100000"/>
              </a:lnSpc>
              <a:spcAft>
                <a:spcPts val="600"/>
              </a:spcAft>
              <a:buNone/>
              <a:defRPr sz="2000">
                <a:solidFill>
                  <a:schemeClr val="tx1"/>
                </a:solidFill>
              </a:defRPr>
            </a:lvl3pPr>
            <a:lvl4pPr>
              <a:lnSpc>
                <a:spcPct val="100000"/>
              </a:lnSpc>
              <a:spcAft>
                <a:spcPts val="600"/>
              </a:spcAft>
              <a:buNone/>
              <a:defRPr sz="2000" b="0">
                <a:solidFill>
                  <a:schemeClr val="tx1"/>
                </a:solidFill>
              </a:defRPr>
            </a:lvl4pPr>
            <a:lvl5pPr>
              <a:lnSpc>
                <a:spcPct val="100000"/>
              </a:lnSpc>
              <a:spcAft>
                <a:spcPts val="600"/>
              </a:spcAft>
              <a:buNone/>
              <a:defRPr sz="2000">
                <a:solidFill>
                  <a:schemeClr val="tx1"/>
                </a:solidFill>
              </a:defRPr>
            </a:lvl5pPr>
            <a:lvl6pPr>
              <a:lnSpc>
                <a:spcPct val="100000"/>
              </a:lnSpc>
              <a:spcAft>
                <a:spcPts val="600"/>
              </a:spcAft>
              <a:defRPr sz="2000" b="0">
                <a:solidFill>
                  <a:schemeClr val="tx1"/>
                </a:solidFill>
                <a:latin typeface="+mn-lt"/>
              </a:defRPr>
            </a:lvl6pPr>
            <a:lvl7pPr>
              <a:lnSpc>
                <a:spcPct val="100000"/>
              </a:lnSpc>
              <a:spcAft>
                <a:spcPts val="600"/>
              </a:spcAft>
              <a:defRPr sz="2000" b="0">
                <a:solidFill>
                  <a:schemeClr val="tx1"/>
                </a:solidFill>
                <a:latin typeface="+mn-lt"/>
              </a:defRPr>
            </a:lvl7pPr>
            <a:lvl8pPr>
              <a:lnSpc>
                <a:spcPct val="100000"/>
              </a:lnSpc>
              <a:spcAft>
                <a:spcPts val="600"/>
              </a:spcAft>
              <a:defRPr sz="2000" b="0">
                <a:solidFill>
                  <a:schemeClr val="tx1"/>
                </a:solidFill>
                <a:latin typeface="+mn-lt"/>
              </a:defRPr>
            </a:lvl8pPr>
            <a:lvl9pPr>
              <a:lnSpc>
                <a:spcPct val="100000"/>
              </a:lnSpc>
              <a:spcAft>
                <a:spcPts val="600"/>
              </a:spcAft>
              <a:defRPr sz="2000" b="0">
                <a:solidFill>
                  <a:schemeClr val="tx1"/>
                </a:solidFill>
                <a:latin typeface="+mn-lt"/>
              </a:defRPr>
            </a:lvl9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Tree>
    <p:extLst>
      <p:ext uri="{BB962C8B-B14F-4D97-AF65-F5344CB8AC3E}">
        <p14:creationId xmlns:p14="http://schemas.microsoft.com/office/powerpoint/2010/main" val="4073012056"/>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vider D">
    <p:bg>
      <p:bgPr>
        <a:solidFill>
          <a:schemeClr val="tx1"/>
        </a:solidFill>
        <a:effectLst/>
      </p:bgPr>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8" name="Background">
            <a:extLst>
              <a:ext uri="{FF2B5EF4-FFF2-40B4-BE49-F238E27FC236}">
                <a16:creationId xmlns:a16="http://schemas.microsoft.com/office/drawing/2014/main" id="{A114224A-803F-4C98-9EB8-3F4F82D58381}"/>
              </a:ext>
            </a:extLst>
          </p:cNvPr>
          <p:cNvSpPr/>
          <p:nvPr userDrawn="1"/>
        </p:nvSpPr>
        <p:spPr>
          <a:xfrm>
            <a:off x="0" y="0"/>
            <a:ext cx="12193200" cy="6861600"/>
          </a:xfrm>
          <a:prstGeom prst="rect">
            <a:avLst/>
          </a:prstGeom>
          <a:solidFill>
            <a:srgbClr val="F1B4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282431"/>
            <a:ext cx="11041200" cy="917229"/>
          </a:xfrm>
        </p:spPr>
        <p:txBody>
          <a:bodyPr anchor="b"/>
          <a:lstStyle>
            <a:lvl1pPr algn="l">
              <a:defRPr sz="36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2171826"/>
            <a:ext cx="11041200" cy="735840"/>
          </a:xfrm>
        </p:spPr>
        <p:txBody>
          <a:bodyPr/>
          <a:lstStyle>
            <a:lvl1pPr marL="0" indent="0" algn="l">
              <a:spcBef>
                <a:spcPct val="0"/>
              </a:spcBef>
              <a:buFont typeface="Arial" panose="020B0604020202020204" pitchFamily="34" charset="0"/>
              <a:buChar char="​"/>
              <a:defRPr sz="3600">
                <a:solidFill>
                  <a:schemeClr val="tx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BE48532C-49EB-4FFC-AD64-D5F372EB90C3}"/>
              </a:ext>
            </a:extLst>
          </p:cNvPr>
          <p:cNvSpPr>
            <a:spLocks noGrp="1"/>
          </p:cNvSpPr>
          <p:nvPr>
            <p:ph type="body" sz="quarter" idx="18" hasCustomPrompt="1"/>
          </p:nvPr>
        </p:nvSpPr>
        <p:spPr>
          <a:xfrm>
            <a:off x="574675" y="3059779"/>
            <a:ext cx="5376863" cy="2933034"/>
          </a:xfrm>
        </p:spPr>
        <p:txBody>
          <a:bodyPr/>
          <a:lstStyle>
            <a:lvl1pPr marL="0" indent="0">
              <a:lnSpc>
                <a:spcPct val="100000"/>
              </a:lnSpc>
              <a:spcAft>
                <a:spcPts val="600"/>
              </a:spcAft>
              <a:buNone/>
              <a:defRPr sz="2000">
                <a:solidFill>
                  <a:schemeClr val="tx1"/>
                </a:solidFill>
              </a:defRPr>
            </a:lvl1pPr>
            <a:lvl2pPr marL="0" indent="0">
              <a:lnSpc>
                <a:spcPct val="100000"/>
              </a:lnSpc>
              <a:spcAft>
                <a:spcPts val="600"/>
              </a:spcAft>
              <a:buNone/>
              <a:defRPr sz="2000">
                <a:solidFill>
                  <a:schemeClr val="tx1"/>
                </a:solidFill>
              </a:defRPr>
            </a:lvl2pPr>
            <a:lvl3pPr marL="0" indent="0">
              <a:lnSpc>
                <a:spcPct val="100000"/>
              </a:lnSpc>
              <a:spcAft>
                <a:spcPts val="600"/>
              </a:spcAft>
              <a:buNone/>
              <a:defRPr sz="2000">
                <a:solidFill>
                  <a:schemeClr val="tx1"/>
                </a:solidFill>
              </a:defRPr>
            </a:lvl3pPr>
            <a:lvl4pPr>
              <a:lnSpc>
                <a:spcPct val="100000"/>
              </a:lnSpc>
              <a:spcAft>
                <a:spcPts val="600"/>
              </a:spcAft>
              <a:buNone/>
              <a:defRPr sz="2000" b="0">
                <a:solidFill>
                  <a:schemeClr val="tx1"/>
                </a:solidFill>
              </a:defRPr>
            </a:lvl4pPr>
            <a:lvl5pPr>
              <a:lnSpc>
                <a:spcPct val="100000"/>
              </a:lnSpc>
              <a:spcAft>
                <a:spcPts val="600"/>
              </a:spcAft>
              <a:buNone/>
              <a:defRPr sz="2000">
                <a:solidFill>
                  <a:schemeClr val="tx1"/>
                </a:solidFill>
              </a:defRPr>
            </a:lvl5pPr>
            <a:lvl6pPr>
              <a:lnSpc>
                <a:spcPct val="100000"/>
              </a:lnSpc>
              <a:spcAft>
                <a:spcPts val="600"/>
              </a:spcAft>
              <a:defRPr sz="2000" b="0">
                <a:solidFill>
                  <a:schemeClr val="tx1"/>
                </a:solidFill>
                <a:latin typeface="+mn-lt"/>
              </a:defRPr>
            </a:lvl6pPr>
            <a:lvl7pPr>
              <a:lnSpc>
                <a:spcPct val="100000"/>
              </a:lnSpc>
              <a:spcAft>
                <a:spcPts val="600"/>
              </a:spcAft>
              <a:defRPr sz="2000" b="0">
                <a:solidFill>
                  <a:schemeClr val="tx1"/>
                </a:solidFill>
                <a:latin typeface="+mn-lt"/>
              </a:defRPr>
            </a:lvl7pPr>
            <a:lvl8pPr>
              <a:lnSpc>
                <a:spcPct val="100000"/>
              </a:lnSpc>
              <a:spcAft>
                <a:spcPts val="600"/>
              </a:spcAft>
              <a:defRPr sz="2000" b="0">
                <a:solidFill>
                  <a:schemeClr val="tx1"/>
                </a:solidFill>
                <a:latin typeface="+mn-lt"/>
              </a:defRPr>
            </a:lvl8pPr>
            <a:lvl9pPr>
              <a:lnSpc>
                <a:spcPct val="100000"/>
              </a:lnSpc>
              <a:spcAft>
                <a:spcPts val="600"/>
              </a:spcAft>
              <a:defRPr sz="2000" b="0">
                <a:solidFill>
                  <a:schemeClr val="tx1"/>
                </a:solidFill>
                <a:latin typeface="+mn-lt"/>
              </a:defRPr>
            </a:lvl9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Tree>
    <p:extLst>
      <p:ext uri="{BB962C8B-B14F-4D97-AF65-F5344CB8AC3E}">
        <p14:creationId xmlns:p14="http://schemas.microsoft.com/office/powerpoint/2010/main" val="1071786806"/>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E">
    <p:bg>
      <p:bgPr>
        <a:solidFill>
          <a:schemeClr val="tx1"/>
        </a:solidFill>
        <a:effectLst/>
      </p:bgPr>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8" name="Background">
            <a:extLst>
              <a:ext uri="{FF2B5EF4-FFF2-40B4-BE49-F238E27FC236}">
                <a16:creationId xmlns:a16="http://schemas.microsoft.com/office/drawing/2014/main" id="{9AE31396-456F-4C0E-80EB-CE8A7AB4795B}"/>
              </a:ext>
            </a:extLst>
          </p:cNvPr>
          <p:cNvSpPr/>
          <p:nvPr userDrawn="1"/>
        </p:nvSpPr>
        <p:spPr>
          <a:xfrm>
            <a:off x="0" y="0"/>
            <a:ext cx="12193200" cy="6861600"/>
          </a:xfrm>
          <a:prstGeom prst="rect">
            <a:avLst/>
          </a:prstGeom>
          <a:solidFill>
            <a:srgbClr val="43B0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282431"/>
            <a:ext cx="11041200" cy="917229"/>
          </a:xfrm>
        </p:spPr>
        <p:txBody>
          <a:bodyPr anchor="b"/>
          <a:lstStyle>
            <a:lvl1pPr algn="l">
              <a:defRPr sz="36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2171826"/>
            <a:ext cx="11041200" cy="735840"/>
          </a:xfrm>
        </p:spPr>
        <p:txBody>
          <a:bodyPr/>
          <a:lstStyle>
            <a:lvl1pPr marL="0" indent="0" algn="l">
              <a:spcBef>
                <a:spcPct val="0"/>
              </a:spcBef>
              <a:buFont typeface="Arial" panose="020B0604020202020204" pitchFamily="34" charset="0"/>
              <a:buChar char="​"/>
              <a:defRPr sz="3600">
                <a:solidFill>
                  <a:schemeClr val="tx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BE48532C-49EB-4FFC-AD64-D5F372EB90C3}"/>
              </a:ext>
            </a:extLst>
          </p:cNvPr>
          <p:cNvSpPr>
            <a:spLocks noGrp="1"/>
          </p:cNvSpPr>
          <p:nvPr>
            <p:ph type="body" sz="quarter" idx="18" hasCustomPrompt="1"/>
          </p:nvPr>
        </p:nvSpPr>
        <p:spPr>
          <a:xfrm>
            <a:off x="574675" y="3059779"/>
            <a:ext cx="5376863" cy="2933034"/>
          </a:xfrm>
        </p:spPr>
        <p:txBody>
          <a:bodyPr/>
          <a:lstStyle>
            <a:lvl1pPr marL="0" indent="0">
              <a:lnSpc>
                <a:spcPct val="100000"/>
              </a:lnSpc>
              <a:spcAft>
                <a:spcPts val="600"/>
              </a:spcAft>
              <a:buNone/>
              <a:defRPr sz="2000" b="0" i="0">
                <a:solidFill>
                  <a:schemeClr val="tx1"/>
                </a:solidFill>
                <a:latin typeface="+mn-lt"/>
              </a:defRPr>
            </a:lvl1pPr>
            <a:lvl2pPr marL="0" indent="0">
              <a:lnSpc>
                <a:spcPct val="100000"/>
              </a:lnSpc>
              <a:spcAft>
                <a:spcPts val="600"/>
              </a:spcAft>
              <a:buNone/>
              <a:defRPr sz="2000" b="0" i="0">
                <a:solidFill>
                  <a:schemeClr val="tx1"/>
                </a:solidFill>
                <a:latin typeface="+mn-lt"/>
              </a:defRPr>
            </a:lvl2pPr>
            <a:lvl3pPr marL="0" indent="0">
              <a:lnSpc>
                <a:spcPct val="100000"/>
              </a:lnSpc>
              <a:spcAft>
                <a:spcPts val="600"/>
              </a:spcAft>
              <a:buNone/>
              <a:defRPr sz="2000" b="0" i="0">
                <a:solidFill>
                  <a:schemeClr val="tx1"/>
                </a:solidFill>
                <a:latin typeface="+mn-lt"/>
              </a:defRPr>
            </a:lvl3pPr>
            <a:lvl4pPr>
              <a:lnSpc>
                <a:spcPct val="100000"/>
              </a:lnSpc>
              <a:spcAft>
                <a:spcPts val="600"/>
              </a:spcAft>
              <a:buNone/>
              <a:defRPr sz="2000" b="0" i="0">
                <a:solidFill>
                  <a:schemeClr val="tx1"/>
                </a:solidFill>
                <a:latin typeface="+mn-lt"/>
              </a:defRPr>
            </a:lvl4pPr>
            <a:lvl5pPr>
              <a:lnSpc>
                <a:spcPct val="100000"/>
              </a:lnSpc>
              <a:spcAft>
                <a:spcPts val="600"/>
              </a:spcAft>
              <a:buNone/>
              <a:defRPr sz="2000" b="0" i="0">
                <a:solidFill>
                  <a:schemeClr val="tx1"/>
                </a:solidFill>
                <a:latin typeface="+mn-lt"/>
              </a:defRPr>
            </a:lvl5pPr>
            <a:lvl6pPr>
              <a:lnSpc>
                <a:spcPct val="100000"/>
              </a:lnSpc>
              <a:spcAft>
                <a:spcPts val="600"/>
              </a:spcAft>
              <a:defRPr sz="2000" b="0" i="0">
                <a:solidFill>
                  <a:schemeClr val="tx1"/>
                </a:solidFill>
                <a:latin typeface="+mn-lt"/>
              </a:defRPr>
            </a:lvl6pPr>
            <a:lvl7pPr>
              <a:lnSpc>
                <a:spcPct val="100000"/>
              </a:lnSpc>
              <a:spcAft>
                <a:spcPts val="600"/>
              </a:spcAft>
              <a:defRPr sz="2000" b="0" i="0">
                <a:solidFill>
                  <a:schemeClr val="tx1"/>
                </a:solidFill>
                <a:latin typeface="+mn-lt"/>
              </a:defRPr>
            </a:lvl7pPr>
            <a:lvl8pPr>
              <a:lnSpc>
                <a:spcPct val="100000"/>
              </a:lnSpc>
              <a:spcAft>
                <a:spcPts val="600"/>
              </a:spcAft>
              <a:defRPr sz="2000" b="0" i="0">
                <a:solidFill>
                  <a:schemeClr val="tx1"/>
                </a:solidFill>
                <a:latin typeface="+mn-lt"/>
              </a:defRPr>
            </a:lvl8pPr>
            <a:lvl9pPr>
              <a:lnSpc>
                <a:spcPct val="100000"/>
              </a:lnSpc>
              <a:spcAft>
                <a:spcPts val="600"/>
              </a:spcAft>
              <a:defRPr sz="2000" b="0" i="0">
                <a:solidFill>
                  <a:schemeClr val="tx1"/>
                </a:solidFill>
                <a:latin typeface="+mn-lt"/>
              </a:defRPr>
            </a:lvl9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Tree>
    <p:extLst>
      <p:ext uri="{BB962C8B-B14F-4D97-AF65-F5344CB8AC3E}">
        <p14:creationId xmlns:p14="http://schemas.microsoft.com/office/powerpoint/2010/main" val="3186409769"/>
      </p:ext>
    </p:extLst>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F">
    <p:bg>
      <p:bgPr>
        <a:solidFill>
          <a:schemeClr val="tx1"/>
        </a:solidFill>
        <a:effectLst/>
      </p:bgPr>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8" name="Background">
            <a:extLst>
              <a:ext uri="{FF2B5EF4-FFF2-40B4-BE49-F238E27FC236}">
                <a16:creationId xmlns:a16="http://schemas.microsoft.com/office/drawing/2014/main" id="{33F421CA-6288-4C92-B792-DE8965B913A0}"/>
              </a:ext>
            </a:extLst>
          </p:cNvPr>
          <p:cNvSpPr/>
          <p:nvPr userDrawn="1"/>
        </p:nvSpPr>
        <p:spPr>
          <a:xfrm>
            <a:off x="0" y="0"/>
            <a:ext cx="12193200" cy="6861600"/>
          </a:xfrm>
          <a:prstGeom prst="rect">
            <a:avLst/>
          </a:prstGeom>
          <a:solidFill>
            <a:srgbClr val="00A4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282431"/>
            <a:ext cx="11041200" cy="917229"/>
          </a:xfrm>
        </p:spPr>
        <p:txBody>
          <a:bodyPr anchor="b"/>
          <a:lstStyle>
            <a:lvl1pPr algn="l">
              <a:defRPr sz="36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2171826"/>
            <a:ext cx="11041200" cy="735840"/>
          </a:xfrm>
        </p:spPr>
        <p:txBody>
          <a:bodyPr/>
          <a:lstStyle>
            <a:lvl1pPr marL="0" indent="0" algn="l">
              <a:spcBef>
                <a:spcPct val="0"/>
              </a:spcBef>
              <a:buFont typeface="Arial" panose="020B0604020202020204" pitchFamily="34" charset="0"/>
              <a:buChar char="​"/>
              <a:defRPr sz="3600">
                <a:solidFill>
                  <a:schemeClr val="tx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BE48532C-49EB-4FFC-AD64-D5F372EB90C3}"/>
              </a:ext>
            </a:extLst>
          </p:cNvPr>
          <p:cNvSpPr>
            <a:spLocks noGrp="1"/>
          </p:cNvSpPr>
          <p:nvPr>
            <p:ph type="body" sz="quarter" idx="18" hasCustomPrompt="1"/>
          </p:nvPr>
        </p:nvSpPr>
        <p:spPr>
          <a:xfrm>
            <a:off x="574675" y="3059779"/>
            <a:ext cx="5376863" cy="2933034"/>
          </a:xfrm>
        </p:spPr>
        <p:txBody>
          <a:bodyPr/>
          <a:lstStyle>
            <a:lvl1pPr marL="0" indent="0">
              <a:lnSpc>
                <a:spcPct val="100000"/>
              </a:lnSpc>
              <a:spcAft>
                <a:spcPts val="600"/>
              </a:spcAft>
              <a:buNone/>
              <a:defRPr sz="2000" b="0">
                <a:solidFill>
                  <a:schemeClr val="tx1"/>
                </a:solidFill>
                <a:latin typeface="+mn-lt"/>
              </a:defRPr>
            </a:lvl1pPr>
            <a:lvl2pPr marL="0" indent="0">
              <a:lnSpc>
                <a:spcPct val="100000"/>
              </a:lnSpc>
              <a:spcAft>
                <a:spcPts val="600"/>
              </a:spcAft>
              <a:buNone/>
              <a:defRPr sz="2000" b="0">
                <a:solidFill>
                  <a:schemeClr val="tx1"/>
                </a:solidFill>
                <a:latin typeface="+mn-lt"/>
              </a:defRPr>
            </a:lvl2pPr>
            <a:lvl3pPr marL="0" indent="0">
              <a:lnSpc>
                <a:spcPct val="100000"/>
              </a:lnSpc>
              <a:spcAft>
                <a:spcPts val="600"/>
              </a:spcAft>
              <a:buNone/>
              <a:defRPr sz="2000" b="0">
                <a:solidFill>
                  <a:schemeClr val="tx1"/>
                </a:solidFill>
                <a:latin typeface="+mn-lt"/>
              </a:defRPr>
            </a:lvl3pPr>
            <a:lvl4pPr>
              <a:lnSpc>
                <a:spcPct val="100000"/>
              </a:lnSpc>
              <a:spcAft>
                <a:spcPts val="600"/>
              </a:spcAft>
              <a:buNone/>
              <a:defRPr sz="2000" b="0">
                <a:solidFill>
                  <a:schemeClr val="tx1"/>
                </a:solidFill>
                <a:latin typeface="+mn-lt"/>
              </a:defRPr>
            </a:lvl4pPr>
            <a:lvl5pPr>
              <a:lnSpc>
                <a:spcPct val="100000"/>
              </a:lnSpc>
              <a:spcAft>
                <a:spcPts val="600"/>
              </a:spcAft>
              <a:buNone/>
              <a:defRPr sz="2000" b="0">
                <a:solidFill>
                  <a:schemeClr val="tx1"/>
                </a:solidFill>
                <a:latin typeface="+mn-lt"/>
              </a:defRPr>
            </a:lvl5pPr>
            <a:lvl6pPr>
              <a:lnSpc>
                <a:spcPct val="100000"/>
              </a:lnSpc>
              <a:spcAft>
                <a:spcPts val="600"/>
              </a:spcAft>
              <a:defRPr sz="2000" b="0">
                <a:solidFill>
                  <a:schemeClr val="tx1"/>
                </a:solidFill>
                <a:latin typeface="+mn-lt"/>
              </a:defRPr>
            </a:lvl6pPr>
            <a:lvl7pPr>
              <a:lnSpc>
                <a:spcPct val="100000"/>
              </a:lnSpc>
              <a:spcAft>
                <a:spcPts val="600"/>
              </a:spcAft>
              <a:defRPr sz="2000" b="0">
                <a:solidFill>
                  <a:schemeClr val="tx1"/>
                </a:solidFill>
                <a:latin typeface="+mn-lt"/>
              </a:defRPr>
            </a:lvl7pPr>
            <a:lvl8pPr>
              <a:lnSpc>
                <a:spcPct val="100000"/>
              </a:lnSpc>
              <a:spcAft>
                <a:spcPts val="600"/>
              </a:spcAft>
              <a:defRPr sz="2000" b="0">
                <a:solidFill>
                  <a:schemeClr val="tx1"/>
                </a:solidFill>
                <a:latin typeface="+mn-lt"/>
              </a:defRPr>
            </a:lvl8pPr>
            <a:lvl9pPr>
              <a:lnSpc>
                <a:spcPct val="100000"/>
              </a:lnSpc>
              <a:spcAft>
                <a:spcPts val="600"/>
              </a:spcAft>
              <a:defRPr sz="2000" b="0">
                <a:solidFill>
                  <a:schemeClr val="tx1"/>
                </a:solidFill>
                <a:latin typeface="+mn-lt"/>
              </a:defRPr>
            </a:lvl9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Tree>
    <p:extLst>
      <p:ext uri="{BB962C8B-B14F-4D97-AF65-F5344CB8AC3E}">
        <p14:creationId xmlns:p14="http://schemas.microsoft.com/office/powerpoint/2010/main" val="636591600"/>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G">
    <p:bg>
      <p:bgPr>
        <a:solidFill>
          <a:schemeClr val="tx1"/>
        </a:solidFill>
        <a:effectLst/>
      </p:bgPr>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8" name="Background">
            <a:extLst>
              <a:ext uri="{FF2B5EF4-FFF2-40B4-BE49-F238E27FC236}">
                <a16:creationId xmlns:a16="http://schemas.microsoft.com/office/drawing/2014/main" id="{EF26F15E-2620-4AE5-8BAD-5E62B1FB4181}"/>
              </a:ext>
            </a:extLst>
          </p:cNvPr>
          <p:cNvSpPr/>
          <p:nvPr userDrawn="1"/>
        </p:nvSpPr>
        <p:spPr>
          <a:xfrm>
            <a:off x="0" y="0"/>
            <a:ext cx="12193200" cy="6861600"/>
          </a:xfrm>
          <a:prstGeom prst="rect">
            <a:avLst/>
          </a:prstGeom>
          <a:solidFill>
            <a:srgbClr val="00A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282431"/>
            <a:ext cx="11041200" cy="917229"/>
          </a:xfrm>
        </p:spPr>
        <p:txBody>
          <a:bodyPr anchor="b"/>
          <a:lstStyle>
            <a:lvl1pPr algn="l">
              <a:defRPr sz="36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2171826"/>
            <a:ext cx="11041200" cy="735840"/>
          </a:xfrm>
        </p:spPr>
        <p:txBody>
          <a:bodyPr/>
          <a:lstStyle>
            <a:lvl1pPr marL="0" indent="0" algn="l">
              <a:spcBef>
                <a:spcPct val="0"/>
              </a:spcBef>
              <a:buFont typeface="Arial" panose="020B0604020202020204" pitchFamily="34" charset="0"/>
              <a:buChar char="​"/>
              <a:defRPr sz="3600">
                <a:solidFill>
                  <a:schemeClr val="tx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BE48532C-49EB-4FFC-AD64-D5F372EB90C3}"/>
              </a:ext>
            </a:extLst>
          </p:cNvPr>
          <p:cNvSpPr>
            <a:spLocks noGrp="1"/>
          </p:cNvSpPr>
          <p:nvPr>
            <p:ph type="body" sz="quarter" idx="18" hasCustomPrompt="1"/>
          </p:nvPr>
        </p:nvSpPr>
        <p:spPr>
          <a:xfrm>
            <a:off x="574675" y="3059779"/>
            <a:ext cx="5376863" cy="2933034"/>
          </a:xfrm>
        </p:spPr>
        <p:txBody>
          <a:bodyPr/>
          <a:lstStyle>
            <a:lvl1pPr marL="0" indent="0">
              <a:lnSpc>
                <a:spcPct val="100000"/>
              </a:lnSpc>
              <a:spcAft>
                <a:spcPts val="600"/>
              </a:spcAft>
              <a:buNone/>
              <a:defRPr sz="2000" b="0">
                <a:solidFill>
                  <a:schemeClr val="tx1"/>
                </a:solidFill>
                <a:latin typeface="+mn-lt"/>
              </a:defRPr>
            </a:lvl1pPr>
            <a:lvl2pPr marL="0" indent="0">
              <a:lnSpc>
                <a:spcPct val="100000"/>
              </a:lnSpc>
              <a:spcAft>
                <a:spcPts val="600"/>
              </a:spcAft>
              <a:buNone/>
              <a:defRPr sz="2000" b="0">
                <a:solidFill>
                  <a:schemeClr val="tx1"/>
                </a:solidFill>
                <a:latin typeface="+mn-lt"/>
              </a:defRPr>
            </a:lvl2pPr>
            <a:lvl3pPr marL="0" indent="0">
              <a:lnSpc>
                <a:spcPct val="100000"/>
              </a:lnSpc>
              <a:spcAft>
                <a:spcPts val="600"/>
              </a:spcAft>
              <a:buNone/>
              <a:defRPr sz="2000" b="0">
                <a:solidFill>
                  <a:schemeClr val="tx1"/>
                </a:solidFill>
                <a:latin typeface="+mn-lt"/>
              </a:defRPr>
            </a:lvl3pPr>
            <a:lvl4pPr>
              <a:lnSpc>
                <a:spcPct val="100000"/>
              </a:lnSpc>
              <a:spcAft>
                <a:spcPts val="600"/>
              </a:spcAft>
              <a:buNone/>
              <a:defRPr sz="2000" b="0">
                <a:solidFill>
                  <a:schemeClr val="tx1"/>
                </a:solidFill>
                <a:latin typeface="+mn-lt"/>
              </a:defRPr>
            </a:lvl4pPr>
            <a:lvl5pPr>
              <a:lnSpc>
                <a:spcPct val="100000"/>
              </a:lnSpc>
              <a:spcAft>
                <a:spcPts val="600"/>
              </a:spcAft>
              <a:buNone/>
              <a:defRPr sz="2000" b="0">
                <a:solidFill>
                  <a:schemeClr val="tx1"/>
                </a:solidFill>
                <a:latin typeface="+mn-lt"/>
              </a:defRPr>
            </a:lvl5pPr>
            <a:lvl6pPr>
              <a:lnSpc>
                <a:spcPct val="100000"/>
              </a:lnSpc>
              <a:spcAft>
                <a:spcPts val="600"/>
              </a:spcAft>
              <a:defRPr sz="2000" b="0">
                <a:solidFill>
                  <a:schemeClr val="tx1"/>
                </a:solidFill>
                <a:latin typeface="+mn-lt"/>
              </a:defRPr>
            </a:lvl6pPr>
            <a:lvl7pPr>
              <a:lnSpc>
                <a:spcPct val="100000"/>
              </a:lnSpc>
              <a:spcAft>
                <a:spcPts val="600"/>
              </a:spcAft>
              <a:defRPr sz="2000" b="0">
                <a:solidFill>
                  <a:schemeClr val="tx1"/>
                </a:solidFill>
                <a:latin typeface="+mn-lt"/>
              </a:defRPr>
            </a:lvl7pPr>
            <a:lvl8pPr>
              <a:lnSpc>
                <a:spcPct val="100000"/>
              </a:lnSpc>
              <a:spcAft>
                <a:spcPts val="600"/>
              </a:spcAft>
              <a:defRPr sz="2000" b="0">
                <a:solidFill>
                  <a:schemeClr val="tx1"/>
                </a:solidFill>
                <a:latin typeface="+mn-lt"/>
              </a:defRPr>
            </a:lvl8pPr>
            <a:lvl9pPr>
              <a:lnSpc>
                <a:spcPct val="100000"/>
              </a:lnSpc>
              <a:spcAft>
                <a:spcPts val="600"/>
              </a:spcAft>
              <a:defRPr sz="2000" b="0">
                <a:solidFill>
                  <a:schemeClr val="tx1"/>
                </a:solidFill>
                <a:latin typeface="+mn-lt"/>
              </a:defRPr>
            </a:lvl9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Tree>
    <p:extLst>
      <p:ext uri="{BB962C8B-B14F-4D97-AF65-F5344CB8AC3E}">
        <p14:creationId xmlns:p14="http://schemas.microsoft.com/office/powerpoint/2010/main" val="3883373902"/>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Divider H">
    <p:bg>
      <p:bgPr>
        <a:solidFill>
          <a:schemeClr val="tx1"/>
        </a:solidFill>
        <a:effectLst/>
      </p:bgPr>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8" name="Background">
            <a:extLst>
              <a:ext uri="{FF2B5EF4-FFF2-40B4-BE49-F238E27FC236}">
                <a16:creationId xmlns:a16="http://schemas.microsoft.com/office/drawing/2014/main" id="{C01A3ED8-481D-4AD3-A0C0-68C5F74AEF33}"/>
              </a:ext>
            </a:extLst>
          </p:cNvPr>
          <p:cNvSpPr/>
          <p:nvPr userDrawn="1"/>
        </p:nvSpPr>
        <p:spPr>
          <a:xfrm>
            <a:off x="0" y="0"/>
            <a:ext cx="12193200" cy="6861600"/>
          </a:xfrm>
          <a:prstGeom prst="rect">
            <a:avLst/>
          </a:prstGeom>
          <a:solidFill>
            <a:srgbClr val="D000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282431"/>
            <a:ext cx="11041200" cy="917229"/>
          </a:xfrm>
        </p:spPr>
        <p:txBody>
          <a:bodyPr anchor="b"/>
          <a:lstStyle>
            <a:lvl1pPr algn="l">
              <a:defRPr sz="36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2171826"/>
            <a:ext cx="11041200" cy="735840"/>
          </a:xfrm>
        </p:spPr>
        <p:txBody>
          <a:bodyPr/>
          <a:lstStyle>
            <a:lvl1pPr marL="0" indent="0" algn="l">
              <a:spcBef>
                <a:spcPct val="0"/>
              </a:spcBef>
              <a:buFont typeface="Arial" panose="020B0604020202020204" pitchFamily="34" charset="0"/>
              <a:buChar char="​"/>
              <a:defRPr sz="3600">
                <a:solidFill>
                  <a:schemeClr val="tx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BE48532C-49EB-4FFC-AD64-D5F372EB90C3}"/>
              </a:ext>
            </a:extLst>
          </p:cNvPr>
          <p:cNvSpPr>
            <a:spLocks noGrp="1"/>
          </p:cNvSpPr>
          <p:nvPr>
            <p:ph type="body" sz="quarter" idx="18" hasCustomPrompt="1"/>
          </p:nvPr>
        </p:nvSpPr>
        <p:spPr>
          <a:xfrm>
            <a:off x="574675" y="3059779"/>
            <a:ext cx="5376863" cy="2933034"/>
          </a:xfrm>
        </p:spPr>
        <p:txBody>
          <a:bodyPr/>
          <a:lstStyle>
            <a:lvl1pPr marL="0" indent="0">
              <a:lnSpc>
                <a:spcPct val="100000"/>
              </a:lnSpc>
              <a:spcAft>
                <a:spcPts val="600"/>
              </a:spcAft>
              <a:buNone/>
              <a:defRPr sz="2000" b="0">
                <a:solidFill>
                  <a:schemeClr val="tx1"/>
                </a:solidFill>
                <a:latin typeface="+mn-lt"/>
              </a:defRPr>
            </a:lvl1pPr>
            <a:lvl2pPr marL="0" indent="0">
              <a:lnSpc>
                <a:spcPct val="100000"/>
              </a:lnSpc>
              <a:spcAft>
                <a:spcPts val="600"/>
              </a:spcAft>
              <a:buNone/>
              <a:defRPr sz="2000" b="0">
                <a:solidFill>
                  <a:schemeClr val="tx1"/>
                </a:solidFill>
                <a:latin typeface="+mn-lt"/>
              </a:defRPr>
            </a:lvl2pPr>
            <a:lvl3pPr marL="0" indent="0">
              <a:lnSpc>
                <a:spcPct val="100000"/>
              </a:lnSpc>
              <a:spcAft>
                <a:spcPts val="600"/>
              </a:spcAft>
              <a:buNone/>
              <a:defRPr sz="2000" b="0">
                <a:solidFill>
                  <a:schemeClr val="tx1"/>
                </a:solidFill>
                <a:latin typeface="+mn-lt"/>
              </a:defRPr>
            </a:lvl3pPr>
            <a:lvl4pPr>
              <a:lnSpc>
                <a:spcPct val="100000"/>
              </a:lnSpc>
              <a:spcAft>
                <a:spcPts val="600"/>
              </a:spcAft>
              <a:buNone/>
              <a:defRPr sz="2000" b="0">
                <a:solidFill>
                  <a:schemeClr val="tx1"/>
                </a:solidFill>
                <a:latin typeface="+mn-lt"/>
              </a:defRPr>
            </a:lvl4pPr>
            <a:lvl5pPr>
              <a:lnSpc>
                <a:spcPct val="100000"/>
              </a:lnSpc>
              <a:spcAft>
                <a:spcPts val="600"/>
              </a:spcAft>
              <a:buNone/>
              <a:defRPr sz="2000" b="0">
                <a:solidFill>
                  <a:schemeClr val="tx1"/>
                </a:solidFill>
                <a:latin typeface="+mn-lt"/>
              </a:defRPr>
            </a:lvl5pPr>
            <a:lvl6pPr>
              <a:lnSpc>
                <a:spcPct val="100000"/>
              </a:lnSpc>
              <a:spcAft>
                <a:spcPts val="600"/>
              </a:spcAft>
              <a:defRPr sz="2000" b="0">
                <a:solidFill>
                  <a:schemeClr val="tx1"/>
                </a:solidFill>
                <a:latin typeface="+mn-lt"/>
              </a:defRPr>
            </a:lvl6pPr>
            <a:lvl7pPr>
              <a:lnSpc>
                <a:spcPct val="100000"/>
              </a:lnSpc>
              <a:spcAft>
                <a:spcPts val="600"/>
              </a:spcAft>
              <a:defRPr sz="2000" b="0">
                <a:solidFill>
                  <a:schemeClr val="tx1"/>
                </a:solidFill>
                <a:latin typeface="+mn-lt"/>
              </a:defRPr>
            </a:lvl7pPr>
            <a:lvl8pPr>
              <a:lnSpc>
                <a:spcPct val="100000"/>
              </a:lnSpc>
              <a:spcAft>
                <a:spcPts val="600"/>
              </a:spcAft>
              <a:defRPr sz="2000" b="0">
                <a:solidFill>
                  <a:schemeClr val="tx1"/>
                </a:solidFill>
                <a:latin typeface="+mn-lt"/>
              </a:defRPr>
            </a:lvl8pPr>
            <a:lvl9pPr>
              <a:lnSpc>
                <a:spcPct val="100000"/>
              </a:lnSpc>
              <a:spcAft>
                <a:spcPts val="600"/>
              </a:spcAft>
              <a:defRPr sz="2000" b="0">
                <a:solidFill>
                  <a:schemeClr val="tx1"/>
                </a:solidFill>
                <a:latin typeface="+mn-lt"/>
              </a:defRPr>
            </a:lvl9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Tree>
    <p:extLst>
      <p:ext uri="{BB962C8B-B14F-4D97-AF65-F5344CB8AC3E}">
        <p14:creationId xmlns:p14="http://schemas.microsoft.com/office/powerpoint/2010/main" val="1473525235"/>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vider + image A">
    <p:bg>
      <p:bgRef idx="1001">
        <a:schemeClr val="bg1"/>
      </p:bgRef>
    </p:bg>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4EF947FB-398C-49D8-9DB7-CF0D52B48244}"/>
              </a:ext>
            </a:extLst>
          </p:cNvPr>
          <p:cNvSpPr txBox="1"/>
          <p:nvPr userDrawn="1"/>
        </p:nvSpPr>
        <p:spPr>
          <a:xfrm>
            <a:off x="9525" y="-270387"/>
            <a:ext cx="1202055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6" name="Text Placeholder overlay">
            <a:extLst>
              <a:ext uri="{FF2B5EF4-FFF2-40B4-BE49-F238E27FC236}">
                <a16:creationId xmlns:a16="http://schemas.microsoft.com/office/drawing/2014/main" id="{C70B7A3F-A3A4-4A09-BA64-09DA17002DB3}"/>
              </a:ext>
            </a:extLst>
          </p:cNvPr>
          <p:cNvSpPr>
            <a:spLocks noGrp="1"/>
          </p:cNvSpPr>
          <p:nvPr>
            <p:ph type="body" sz="quarter" idx="20" hasCustomPrompt="1"/>
          </p:nvPr>
        </p:nvSpPr>
        <p:spPr>
          <a:xfrm>
            <a:off x="840" y="0"/>
            <a:ext cx="12191160" cy="6858000"/>
          </a:xfrm>
          <a:prstGeom prst="rect">
            <a:avLst/>
          </a:prstGeom>
          <a:solidFill>
            <a:schemeClr val="accent1">
              <a:alpha val="85000"/>
            </a:schemeClr>
          </a:solidFill>
          <a:ln w="0">
            <a:noFill/>
          </a:ln>
        </p:spPr>
        <p:txBody>
          <a:bodyPr wrap="square">
            <a:noAutofit/>
          </a:bodyPr>
          <a:lstStyle>
            <a:lvl1pPr marL="0" indent="0">
              <a:buNone/>
              <a:defRPr sz="100">
                <a:noFill/>
              </a:defRPr>
            </a:lvl1pPr>
          </a:lstStyle>
          <a:p>
            <a:pPr lvl="0"/>
            <a:r>
              <a:rPr lang="en-GB"/>
              <a:t>.</a:t>
            </a:r>
          </a:p>
        </p:txBody>
      </p:sp>
      <p:sp>
        <p:nvSpPr>
          <p:cNvPr id="17" name="Picture Placeholder">
            <a:extLst>
              <a:ext uri="{FF2B5EF4-FFF2-40B4-BE49-F238E27FC236}">
                <a16:creationId xmlns:a16="http://schemas.microsoft.com/office/drawing/2014/main" id="{33330DFC-348E-45F1-B8EA-A838F9AC16FB}"/>
              </a:ext>
            </a:extLst>
          </p:cNvPr>
          <p:cNvSpPr>
            <a:spLocks noGrp="1"/>
          </p:cNvSpPr>
          <p:nvPr>
            <p:ph type="pic" sz="quarter" idx="19" hasCustomPrompt="1"/>
          </p:nvPr>
        </p:nvSpPr>
        <p:spPr>
          <a:xfrm>
            <a:off x="0" y="-1"/>
            <a:ext cx="12193200" cy="6861600"/>
          </a:xfrm>
          <a:noFill/>
        </p:spPr>
        <p:txBody>
          <a:bodyPr lIns="144000" tIns="36000" bIns="108000" anchor="b" anchorCtr="0"/>
          <a:lstStyle>
            <a:lvl1pPr marL="0" indent="0" algn="l">
              <a:spcAft>
                <a:spcPct val="0"/>
              </a:spcAft>
              <a:buNone/>
              <a:defRPr sz="1600">
                <a:solidFill>
                  <a:schemeClr val="bg1"/>
                </a:solidFill>
              </a:defRPr>
            </a:lvl1pPr>
          </a:lstStyle>
          <a:p>
            <a:r>
              <a:rPr lang="en-GB"/>
              <a:t>Click on frame and insert picture using the Insert tab - Pictures or from Templafy Images.</a:t>
            </a:r>
            <a:br>
              <a:rPr lang="en-GB"/>
            </a:br>
            <a:r>
              <a:rPr lang="en-GB"/>
              <a:t>Right click on picture and choose Send to Back to get overlay in front</a:t>
            </a:r>
          </a:p>
        </p:txBody>
      </p:sp>
      <p:sp>
        <p:nvSpPr>
          <p:cNvPr id="2" name="Title 1"/>
          <p:cNvSpPr>
            <a:spLocks noGrp="1"/>
          </p:cNvSpPr>
          <p:nvPr>
            <p:ph type="ctrTitle" hasCustomPrompt="1"/>
          </p:nvPr>
        </p:nvSpPr>
        <p:spPr>
          <a:xfrm>
            <a:off x="576000" y="2664000"/>
            <a:ext cx="8496000" cy="917229"/>
          </a:xfrm>
        </p:spPr>
        <p:txBody>
          <a:bodyPr anchor="b"/>
          <a:lstStyle>
            <a:lvl1pPr algn="l">
              <a:defRPr sz="3600">
                <a:solidFill>
                  <a:schemeClr val="bg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3553200"/>
            <a:ext cx="8496000" cy="735840"/>
          </a:xfrm>
        </p:spPr>
        <p:txBody>
          <a:bodyPr/>
          <a:lstStyle>
            <a:lvl1pPr marL="0" indent="0" algn="l">
              <a:spcBef>
                <a:spcPct val="0"/>
              </a:spcBef>
              <a:buFont typeface="Arial" panose="020B0604020202020204" pitchFamily="34" charset="0"/>
              <a:buChar char="​"/>
              <a:defRPr sz="3600">
                <a:solidFill>
                  <a:schemeClr val="bg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Tree>
    <p:extLst>
      <p:ext uri="{BB962C8B-B14F-4D97-AF65-F5344CB8AC3E}">
        <p14:creationId xmlns:p14="http://schemas.microsoft.com/office/powerpoint/2010/main" val="3126561361"/>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ivider + image B">
    <p:bg>
      <p:bgRef idx="1001">
        <a:schemeClr val="bg1"/>
      </p:bgRef>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6" name="TextBox 15">
            <a:extLst>
              <a:ext uri="{FF2B5EF4-FFF2-40B4-BE49-F238E27FC236}">
                <a16:creationId xmlns:a16="http://schemas.microsoft.com/office/drawing/2014/main" id="{1801EEA3-060B-479A-B5A2-5B65ECA02B87}"/>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You have the option to change the color of the guidepost</a:t>
            </a:r>
            <a:endParaRPr lang="en-GB" sz="1600">
              <a:solidFill>
                <a:schemeClr val="tx2"/>
              </a:solidFill>
            </a:endParaRPr>
          </a:p>
        </p:txBody>
      </p:sp>
      <p:sp>
        <p:nvSpPr>
          <p:cNvPr id="10" name="Picture Placeholder 7">
            <a:extLst>
              <a:ext uri="{FF2B5EF4-FFF2-40B4-BE49-F238E27FC236}">
                <a16:creationId xmlns:a16="http://schemas.microsoft.com/office/drawing/2014/main" id="{052A9BED-7119-4011-8102-7EF2B42857C2}"/>
              </a:ext>
            </a:extLst>
          </p:cNvPr>
          <p:cNvSpPr>
            <a:spLocks noGrp="1"/>
          </p:cNvSpPr>
          <p:nvPr>
            <p:ph type="pic" sz="quarter" idx="13" hasCustomPrompt="1"/>
          </p:nvPr>
        </p:nvSpPr>
        <p:spPr>
          <a:xfrm>
            <a:off x="0" y="-1"/>
            <a:ext cx="12193200" cy="6861600"/>
          </a:xfrm>
          <a:solidFill>
            <a:schemeClr val="bg2"/>
          </a:solidFill>
          <a:ln>
            <a:noFill/>
          </a:ln>
        </p:spPr>
        <p:txBody>
          <a:bodyPr lIns="144000" tIns="0" bIns="108000" anchor="b" anchorCtr="0"/>
          <a:lstStyle>
            <a:lvl1pPr marL="0" indent="0" algn="l">
              <a:buNone/>
              <a:defRPr sz="1600"/>
            </a:lvl1pPr>
          </a:lstStyle>
          <a:p>
            <a:r>
              <a:rPr lang="en-GB"/>
              <a:t>Click on frame and insert picture using the Insert tab - Pictures or from Templafy Images</a:t>
            </a:r>
          </a:p>
        </p:txBody>
      </p:sp>
      <p:sp>
        <p:nvSpPr>
          <p:cNvPr id="18" name="Text Placeholder 17">
            <a:extLst>
              <a:ext uri="{FF2B5EF4-FFF2-40B4-BE49-F238E27FC236}">
                <a16:creationId xmlns:a16="http://schemas.microsoft.com/office/drawing/2014/main" id="{F1A575E5-C92D-46CF-BB10-4C35517DF898}"/>
              </a:ext>
            </a:extLst>
          </p:cNvPr>
          <p:cNvSpPr>
            <a:spLocks noGrp="1"/>
          </p:cNvSpPr>
          <p:nvPr>
            <p:ph type="body" sz="quarter" idx="18" hasCustomPrompt="1"/>
          </p:nvPr>
        </p:nvSpPr>
        <p:spPr>
          <a:xfrm>
            <a:off x="840" y="1182600"/>
            <a:ext cx="10672745" cy="4494932"/>
          </a:xfrm>
          <a:custGeom>
            <a:avLst/>
            <a:gdLst>
              <a:gd name="connsiteX0" fmla="*/ 0 w 10672745"/>
              <a:gd name="connsiteY0" fmla="*/ 0 h 4494932"/>
              <a:gd name="connsiteX1" fmla="*/ 8116694 w 10672745"/>
              <a:gd name="connsiteY1" fmla="*/ 0 h 4494932"/>
              <a:gd name="connsiteX2" fmla="*/ 8284474 w 10672745"/>
              <a:gd name="connsiteY2" fmla="*/ 9414 h 4494932"/>
              <a:gd name="connsiteX3" fmla="*/ 8965652 w 10672745"/>
              <a:gd name="connsiteY3" fmla="*/ 400309 h 4494932"/>
              <a:gd name="connsiteX4" fmla="*/ 10545658 w 10672745"/>
              <a:gd name="connsiteY4" fmla="*/ 1992768 h 4494932"/>
              <a:gd name="connsiteX5" fmla="*/ 10672730 w 10672745"/>
              <a:gd name="connsiteY5" fmla="*/ 2247039 h 4494932"/>
              <a:gd name="connsiteX6" fmla="*/ 10545658 w 10672745"/>
              <a:gd name="connsiteY6" fmla="*/ 2502071 h 4494932"/>
              <a:gd name="connsiteX7" fmla="*/ 8965652 w 10672745"/>
              <a:gd name="connsiteY7" fmla="*/ 4094530 h 4494932"/>
              <a:gd name="connsiteX8" fmla="*/ 8115036 w 10672745"/>
              <a:gd name="connsiteY8" fmla="*/ 4494932 h 4494932"/>
              <a:gd name="connsiteX9" fmla="*/ 0 w 10672745"/>
              <a:gd name="connsiteY9" fmla="*/ 4494932 h 449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72745" h="4494932">
                <a:moveTo>
                  <a:pt x="0" y="0"/>
                </a:moveTo>
                <a:lnTo>
                  <a:pt x="8116694" y="0"/>
                </a:lnTo>
                <a:lnTo>
                  <a:pt x="8284474" y="9414"/>
                </a:lnTo>
                <a:cubicBezTo>
                  <a:pt x="8647697" y="52695"/>
                  <a:pt x="8797092" y="236086"/>
                  <a:pt x="8965652" y="400309"/>
                </a:cubicBezTo>
                <a:cubicBezTo>
                  <a:pt x="9117248" y="547839"/>
                  <a:pt x="10118698" y="1560725"/>
                  <a:pt x="10545658" y="1992768"/>
                </a:cubicBezTo>
                <a:cubicBezTo>
                  <a:pt x="10676922" y="2124923"/>
                  <a:pt x="10672730" y="2205486"/>
                  <a:pt x="10672730" y="2247039"/>
                </a:cubicBezTo>
                <a:cubicBezTo>
                  <a:pt x="10672730" y="2288591"/>
                  <a:pt x="10676922" y="2369281"/>
                  <a:pt x="10545658" y="2502071"/>
                </a:cubicBezTo>
                <a:cubicBezTo>
                  <a:pt x="10118698" y="2933987"/>
                  <a:pt x="9117248" y="3946873"/>
                  <a:pt x="8965652" y="4094530"/>
                </a:cubicBezTo>
                <a:cubicBezTo>
                  <a:pt x="8773012" y="4282088"/>
                  <a:pt x="8605404" y="4494932"/>
                  <a:pt x="8115036" y="4494932"/>
                </a:cubicBezTo>
                <a:lnTo>
                  <a:pt x="0" y="4494932"/>
                </a:lnTo>
                <a:close/>
              </a:path>
            </a:pathLst>
          </a:custGeom>
          <a:solidFill>
            <a:schemeClr val="accent1"/>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2" name="Title 1"/>
          <p:cNvSpPr>
            <a:spLocks noGrp="1"/>
          </p:cNvSpPr>
          <p:nvPr>
            <p:ph type="ctrTitle" hasCustomPrompt="1"/>
          </p:nvPr>
        </p:nvSpPr>
        <p:spPr>
          <a:xfrm>
            <a:off x="576000" y="2664000"/>
            <a:ext cx="8496000" cy="917229"/>
          </a:xfrm>
        </p:spPr>
        <p:txBody>
          <a:bodyPr anchor="b"/>
          <a:lstStyle>
            <a:lvl1pPr algn="l">
              <a:defRPr sz="3600">
                <a:solidFill>
                  <a:schemeClr val="bg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3553200"/>
            <a:ext cx="8496000" cy="735840"/>
          </a:xfrm>
        </p:spPr>
        <p:txBody>
          <a:bodyPr/>
          <a:lstStyle>
            <a:lvl1pPr marL="0" indent="0" algn="l">
              <a:spcBef>
                <a:spcPct val="0"/>
              </a:spcBef>
              <a:buFont typeface="Arial" panose="020B0604020202020204" pitchFamily="34" charset="0"/>
              <a:buChar char="​"/>
              <a:defRPr sz="3600">
                <a:solidFill>
                  <a:schemeClr val="bg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Tree>
    <p:extLst>
      <p:ext uri="{BB962C8B-B14F-4D97-AF65-F5344CB8AC3E}">
        <p14:creationId xmlns:p14="http://schemas.microsoft.com/office/powerpoint/2010/main" val="2365086571"/>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mage Title Slide - graphics A">
    <p:spTree>
      <p:nvGrpSpPr>
        <p:cNvPr id="1" name=""/>
        <p:cNvGrpSpPr/>
        <p:nvPr/>
      </p:nvGrpSpPr>
      <p:grpSpPr>
        <a:xfrm>
          <a:off x="0" y="0"/>
          <a:ext cx="0" cy="0"/>
          <a:chOff x="0" y="0"/>
          <a:chExt cx="0" cy="0"/>
        </a:xfrm>
      </p:grpSpPr>
      <p:sp>
        <p:nvSpPr>
          <p:cNvPr id="19" name="Date Placeholder 6" hidden="1">
            <a:extLst>
              <a:ext uri="{FF2B5EF4-FFF2-40B4-BE49-F238E27FC236}">
                <a16:creationId xmlns:a16="http://schemas.microsoft.com/office/drawing/2014/main" id="{3F79B0E0-00D5-466E-AD27-FEFB0709F281}"/>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9" name="Footer Placeholder 8" hidden="1">
            <a:extLst>
              <a:ext uri="{FF2B5EF4-FFF2-40B4-BE49-F238E27FC236}">
                <a16:creationId xmlns:a16="http://schemas.microsoft.com/office/drawing/2014/main" id="{3297A132-C2EE-4CE3-8B75-B1FDFF50D46E}"/>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1" name="Slide Number Placeholder 10" hidden="1">
            <a:extLst>
              <a:ext uri="{FF2B5EF4-FFF2-40B4-BE49-F238E27FC236}">
                <a16:creationId xmlns:a16="http://schemas.microsoft.com/office/drawing/2014/main" id="{E1304FA1-E0F5-4AD4-846A-37642FFE487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8" name="TextBox 17">
            <a:extLst>
              <a:ext uri="{FF2B5EF4-FFF2-40B4-BE49-F238E27FC236}">
                <a16:creationId xmlns:a16="http://schemas.microsoft.com/office/drawing/2014/main" id="{8185A14D-A444-44DD-A8FE-344CA4F901ED}"/>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You have the option to change the color of the guidepost</a:t>
            </a:r>
            <a:endParaRPr lang="en-GB" sz="1600">
              <a:solidFill>
                <a:schemeClr val="tx2"/>
              </a:solidFill>
            </a:endParaRPr>
          </a:p>
        </p:txBody>
      </p:sp>
      <p:sp>
        <p:nvSpPr>
          <p:cNvPr id="8" name="Picture Placeholder 7"/>
          <p:cNvSpPr>
            <a:spLocks noGrp="1"/>
          </p:cNvSpPr>
          <p:nvPr>
            <p:ph type="pic" sz="quarter" idx="13" hasCustomPrompt="1"/>
          </p:nvPr>
        </p:nvSpPr>
        <p:spPr>
          <a:xfrm>
            <a:off x="0" y="-1"/>
            <a:ext cx="12193200" cy="6861600"/>
          </a:xfrm>
          <a:solidFill>
            <a:schemeClr val="bg2"/>
          </a:solidFill>
        </p:spPr>
        <p:txBody>
          <a:bodyPr lIns="144000" tIns="0" bIns="108000" anchor="b" anchorCtr="0"/>
          <a:lstStyle>
            <a:lvl1pPr marL="0" indent="0" algn="l">
              <a:buNone/>
              <a:defRPr sz="1600"/>
            </a:lvl1pPr>
          </a:lstStyle>
          <a:p>
            <a:r>
              <a:rPr lang="en-GB"/>
              <a:t>Click on frame and insert picture using the Insert tab - Pictures or from Templafy Images</a:t>
            </a:r>
          </a:p>
        </p:txBody>
      </p:sp>
      <p:sp>
        <p:nvSpPr>
          <p:cNvPr id="17" name="Text Placeholder guide">
            <a:extLst>
              <a:ext uri="{FF2B5EF4-FFF2-40B4-BE49-F238E27FC236}">
                <a16:creationId xmlns:a16="http://schemas.microsoft.com/office/drawing/2014/main" id="{F7DA614E-ACCB-447B-B3A0-A4703145870B}"/>
              </a:ext>
            </a:extLst>
          </p:cNvPr>
          <p:cNvSpPr>
            <a:spLocks noGrp="1"/>
          </p:cNvSpPr>
          <p:nvPr>
            <p:ph type="body" sz="quarter" idx="18" hasCustomPrompt="1"/>
          </p:nvPr>
        </p:nvSpPr>
        <p:spPr>
          <a:xfrm>
            <a:off x="840" y="455"/>
            <a:ext cx="10670400" cy="5767418"/>
          </a:xfrm>
          <a:custGeom>
            <a:avLst/>
            <a:gdLst>
              <a:gd name="connsiteX0" fmla="*/ 0 w 10670400"/>
              <a:gd name="connsiteY0" fmla="*/ 0 h 5767418"/>
              <a:gd name="connsiteX1" fmla="*/ 9033169 w 10670400"/>
              <a:gd name="connsiteY1" fmla="*/ 0 h 5767418"/>
              <a:gd name="connsiteX2" fmla="*/ 10514688 w 10670400"/>
              <a:gd name="connsiteY2" fmla="*/ 1492120 h 5767418"/>
              <a:gd name="connsiteX3" fmla="*/ 10514832 w 10670400"/>
              <a:gd name="connsiteY3" fmla="*/ 1492120 h 5767418"/>
              <a:gd name="connsiteX4" fmla="*/ 10661362 w 10670400"/>
              <a:gd name="connsiteY4" fmla="*/ 1770519 h 5767418"/>
              <a:gd name="connsiteX5" fmla="*/ 10670400 w 10670400"/>
              <a:gd name="connsiteY5" fmla="*/ 1866031 h 5767418"/>
              <a:gd name="connsiteX6" fmla="*/ 10670400 w 10670400"/>
              <a:gd name="connsiteY6" fmla="*/ 1881470 h 5767418"/>
              <a:gd name="connsiteX7" fmla="*/ 10661362 w 10670400"/>
              <a:gd name="connsiteY7" fmla="*/ 1976982 h 5767418"/>
              <a:gd name="connsiteX8" fmla="*/ 10514832 w 10670400"/>
              <a:gd name="connsiteY8" fmla="*/ 2255381 h 5767418"/>
              <a:gd name="connsiteX9" fmla="*/ 7535656 w 10670400"/>
              <a:gd name="connsiteY9" fmla="*/ 5255259 h 5767418"/>
              <a:gd name="connsiteX10" fmla="*/ 6162206 w 10670400"/>
              <a:gd name="connsiteY10" fmla="*/ 5767418 h 5767418"/>
              <a:gd name="connsiteX11" fmla="*/ 0 w 10670400"/>
              <a:gd name="connsiteY11" fmla="*/ 5767418 h 576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70400" h="5767418">
                <a:moveTo>
                  <a:pt x="0" y="0"/>
                </a:moveTo>
                <a:lnTo>
                  <a:pt x="9033169" y="0"/>
                </a:lnTo>
                <a:lnTo>
                  <a:pt x="10514688" y="1492120"/>
                </a:lnTo>
                <a:lnTo>
                  <a:pt x="10514832" y="1492120"/>
                </a:lnTo>
                <a:cubicBezTo>
                  <a:pt x="10592981" y="1570838"/>
                  <a:pt x="10641825" y="1668331"/>
                  <a:pt x="10661362" y="1770519"/>
                </a:cubicBezTo>
                <a:lnTo>
                  <a:pt x="10670400" y="1866031"/>
                </a:lnTo>
                <a:lnTo>
                  <a:pt x="10670400" y="1881470"/>
                </a:lnTo>
                <a:lnTo>
                  <a:pt x="10661362" y="1976982"/>
                </a:lnTo>
                <a:cubicBezTo>
                  <a:pt x="10641825" y="2079170"/>
                  <a:pt x="10592981" y="2176664"/>
                  <a:pt x="10514832" y="2255381"/>
                </a:cubicBezTo>
                <a:lnTo>
                  <a:pt x="7535656" y="5255259"/>
                </a:lnTo>
                <a:cubicBezTo>
                  <a:pt x="7157019" y="5635843"/>
                  <a:pt x="6768861" y="5767418"/>
                  <a:pt x="6162206" y="5767418"/>
                </a:cubicBezTo>
                <a:lnTo>
                  <a:pt x="0" y="5767418"/>
                </a:lnTo>
                <a:close/>
              </a:path>
            </a:pathLst>
          </a:custGeom>
          <a:solidFill>
            <a:schemeClr val="accent1"/>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12" name="image" descr="{&quot;templafy&quot;:{&quot;type&quot;:&quot;image&quot;,&quot;inheritDimensions&quot;:&quot;inheritHeight&quot;}}" title="UserProfile.Office.Logowhite">
            <a:extLst>
              <a:ext uri="{FF2B5EF4-FFF2-40B4-BE49-F238E27FC236}">
                <a16:creationId xmlns:a16="http://schemas.microsoft.com/office/drawing/2014/main" id="{17583030-0CC7-455E-8B17-CCCE897C477F}"/>
              </a:ext>
            </a:extLst>
          </p:cNvPr>
          <p:cNvSpPr>
            <a:spLocks noGrp="1"/>
          </p:cNvSpPr>
          <p:nvPr>
            <p:ph type="body" sz="quarter" idx="14" hasCustomPrompt="1"/>
          </p:nvPr>
        </p:nvSpPr>
        <p:spPr>
          <a:xfrm>
            <a:off x="576000" y="576000"/>
            <a:ext cx="3685032" cy="381600"/>
          </a:xfrm>
          <a:blipFill>
            <a:blip r:embed="rId2"/>
            <a:srcRect/>
            <a:stretch>
              <a:fillRect/>
            </a:stretch>
          </a:blipFill>
          <a:ln w="0">
            <a:solidFill>
              <a:schemeClr val="bg1">
                <a:alpha val="0"/>
              </a:schemeClr>
            </a:solidFill>
          </a:ln>
        </p:spPr>
        <p:txBody>
          <a:bodyPr/>
          <a:lstStyle>
            <a:lvl1pPr marL="0" indent="0">
              <a:buNone/>
              <a:defRPr sz="100">
                <a:noFill/>
              </a:defRPr>
            </a:lvl1pPr>
            <a:lvl2pPr>
              <a:defRPr sz="100"/>
            </a:lvl2pPr>
            <a:lvl3pPr>
              <a:defRPr sz="100"/>
            </a:lvl3pPr>
            <a:lvl4pPr>
              <a:defRPr sz="100"/>
            </a:lvl4pPr>
            <a:lvl5pPr>
              <a:defRPr sz="100"/>
            </a:lvl5pPr>
          </a:lstStyle>
          <a:p>
            <a:pPr lvl="0"/>
            <a:r>
              <a:rPr lang="en-GB" noProof="0"/>
              <a:t>.</a:t>
            </a:r>
          </a:p>
        </p:txBody>
      </p:sp>
      <p:sp>
        <p:nvSpPr>
          <p:cNvPr id="14" name="Title 1">
            <a:extLst>
              <a:ext uri="{FF2B5EF4-FFF2-40B4-BE49-F238E27FC236}">
                <a16:creationId xmlns:a16="http://schemas.microsoft.com/office/drawing/2014/main" id="{1D6BA84D-0266-4847-9EEF-BEE0CE01AED2}"/>
              </a:ext>
            </a:extLst>
          </p:cNvPr>
          <p:cNvSpPr>
            <a:spLocks noGrp="1"/>
          </p:cNvSpPr>
          <p:nvPr>
            <p:ph type="ctrTitle" hasCustomPrompt="1"/>
          </p:nvPr>
        </p:nvSpPr>
        <p:spPr>
          <a:xfrm>
            <a:off x="576000" y="1746000"/>
            <a:ext cx="6321600" cy="1497600"/>
          </a:xfrm>
        </p:spPr>
        <p:txBody>
          <a:bodyPr anchor="b"/>
          <a:lstStyle>
            <a:lvl1pPr algn="l">
              <a:defRPr sz="4500">
                <a:solidFill>
                  <a:schemeClr val="bg1"/>
                </a:solidFill>
              </a:defRPr>
            </a:lvl1pPr>
          </a:lstStyle>
          <a:p>
            <a:r>
              <a:rPr lang="en-GB" noProof="0"/>
              <a:t>Click to add title</a:t>
            </a:r>
            <a:endParaRPr lang="en-GB"/>
          </a:p>
        </p:txBody>
      </p:sp>
      <p:sp>
        <p:nvSpPr>
          <p:cNvPr id="15" name="Subtitle 2">
            <a:extLst>
              <a:ext uri="{FF2B5EF4-FFF2-40B4-BE49-F238E27FC236}">
                <a16:creationId xmlns:a16="http://schemas.microsoft.com/office/drawing/2014/main" id="{059921BB-4DD4-429C-8F66-279674C3CF79}"/>
              </a:ext>
            </a:extLst>
          </p:cNvPr>
          <p:cNvSpPr>
            <a:spLocks noGrp="1"/>
          </p:cNvSpPr>
          <p:nvPr>
            <p:ph type="subTitle" idx="1" hasCustomPrompt="1"/>
          </p:nvPr>
        </p:nvSpPr>
        <p:spPr>
          <a:xfrm>
            <a:off x="576000" y="3150000"/>
            <a:ext cx="6321600" cy="1655762"/>
          </a:xfrm>
        </p:spPr>
        <p:txBody>
          <a:bodyPr/>
          <a:lstStyle>
            <a:lvl1pPr marL="0" indent="0" algn="l">
              <a:spcBef>
                <a:spcPct val="0"/>
              </a:spcBef>
              <a:buFont typeface="Arial" panose="020B0604020202020204" pitchFamily="34" charset="0"/>
              <a:buChar char="​"/>
              <a:defRPr sz="4500">
                <a:solidFill>
                  <a:schemeClr val="bg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defRPr sz="2000">
                <a:solidFill>
                  <a:schemeClr val="tx1"/>
                </a:solidFill>
              </a:defRPr>
            </a:lvl9pPr>
          </a:lstStyle>
          <a:p>
            <a:r>
              <a:rPr lang="en-GB"/>
              <a:t>Click to add subtitle</a:t>
            </a:r>
          </a:p>
        </p:txBody>
      </p:sp>
      <p:sp>
        <p:nvSpPr>
          <p:cNvPr id="20" name="Text Placeholder 4">
            <a:extLst>
              <a:ext uri="{FF2B5EF4-FFF2-40B4-BE49-F238E27FC236}">
                <a16:creationId xmlns:a16="http://schemas.microsoft.com/office/drawing/2014/main" id="{0F63F6D6-4062-4364-B578-E2934C342DF3}"/>
              </a:ext>
            </a:extLst>
          </p:cNvPr>
          <p:cNvSpPr>
            <a:spLocks noGrp="1"/>
          </p:cNvSpPr>
          <p:nvPr>
            <p:ph type="body" sz="quarter" idx="19" hasCustomPrompt="1"/>
          </p:nvPr>
        </p:nvSpPr>
        <p:spPr>
          <a:xfrm>
            <a:off x="583200" y="5079600"/>
            <a:ext cx="6312900" cy="244800"/>
          </a:xfrm>
        </p:spPr>
        <p:txBody>
          <a:bodyPr/>
          <a:lstStyle>
            <a:lvl1pPr marL="0" indent="0">
              <a:buNone/>
              <a:defRPr>
                <a:solidFill>
                  <a:schemeClr val="bg1"/>
                </a:solidFill>
              </a:defRPr>
            </a:lvl1pPr>
            <a:lvl2pPr marL="180000" indent="0">
              <a:buNone/>
              <a:defRPr>
                <a:solidFill>
                  <a:schemeClr val="bg1"/>
                </a:solidFill>
              </a:defRPr>
            </a:lvl2pPr>
            <a:lvl3pPr marL="360000" indent="0">
              <a:buNone/>
              <a:defRPr>
                <a:solidFill>
                  <a:schemeClr val="bg1"/>
                </a:solidFill>
              </a:defRPr>
            </a:lvl3pPr>
            <a:lvl4pPr>
              <a:buNone/>
              <a:defRPr>
                <a:solidFill>
                  <a:schemeClr val="bg1"/>
                </a:solidFill>
              </a:defRPr>
            </a:lvl4pPr>
            <a:lvl5pPr>
              <a:buNone/>
              <a:defRPr>
                <a:solidFill>
                  <a:schemeClr val="bg1"/>
                </a:solidFill>
              </a:defRPr>
            </a:lvl5p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a:t>Click to add </a:t>
            </a:r>
            <a:r>
              <a:rPr lang="en-GB">
                <a:latin typeface="Arial" panose="020B0604020202020204" pitchFamily="34" charset="0"/>
                <a:cs typeface="Arial" panose="020B0604020202020204" pitchFamily="34" charset="0"/>
              </a:rPr>
              <a:t>Grow | Protect | Operate | Finance</a:t>
            </a:r>
          </a:p>
        </p:txBody>
      </p:sp>
    </p:spTree>
    <p:extLst>
      <p:ext uri="{BB962C8B-B14F-4D97-AF65-F5344CB8AC3E}">
        <p14:creationId xmlns:p14="http://schemas.microsoft.com/office/powerpoint/2010/main" val="30165571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 image C">
    <p:bg>
      <p:bgRef idx="1001">
        <a:schemeClr val="bg1"/>
      </p:bgRef>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6" name="TextBox 15">
            <a:extLst>
              <a:ext uri="{FF2B5EF4-FFF2-40B4-BE49-F238E27FC236}">
                <a16:creationId xmlns:a16="http://schemas.microsoft.com/office/drawing/2014/main" id="{1801EEA3-060B-479A-B5A2-5B65ECA02B87}"/>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You have the option to change the color of the guidepost</a:t>
            </a:r>
            <a:endParaRPr lang="en-GB" sz="1600">
              <a:solidFill>
                <a:schemeClr val="tx2"/>
              </a:solidFill>
            </a:endParaRPr>
          </a:p>
        </p:txBody>
      </p:sp>
      <p:sp>
        <p:nvSpPr>
          <p:cNvPr id="10" name="Picture Placeholder 7">
            <a:extLst>
              <a:ext uri="{FF2B5EF4-FFF2-40B4-BE49-F238E27FC236}">
                <a16:creationId xmlns:a16="http://schemas.microsoft.com/office/drawing/2014/main" id="{052A9BED-7119-4011-8102-7EF2B42857C2}"/>
              </a:ext>
            </a:extLst>
          </p:cNvPr>
          <p:cNvSpPr>
            <a:spLocks noGrp="1"/>
          </p:cNvSpPr>
          <p:nvPr>
            <p:ph type="pic" sz="quarter" idx="13" hasCustomPrompt="1"/>
          </p:nvPr>
        </p:nvSpPr>
        <p:spPr>
          <a:xfrm>
            <a:off x="0" y="-1"/>
            <a:ext cx="12193200" cy="6861600"/>
          </a:xfrm>
          <a:solidFill>
            <a:schemeClr val="bg2"/>
          </a:solidFill>
          <a:ln>
            <a:noFill/>
          </a:ln>
        </p:spPr>
        <p:txBody>
          <a:bodyPr lIns="144000" tIns="0" bIns="108000" anchor="b" anchorCtr="0"/>
          <a:lstStyle>
            <a:lvl1pPr marL="0" indent="0" algn="l">
              <a:buNone/>
              <a:defRPr sz="1600"/>
            </a:lvl1pPr>
          </a:lstStyle>
          <a:p>
            <a:r>
              <a:rPr lang="en-GB"/>
              <a:t>Click on frame and insert picture using the Insert tab - Pictures or from Templafy Images</a:t>
            </a:r>
          </a:p>
        </p:txBody>
      </p:sp>
      <p:sp>
        <p:nvSpPr>
          <p:cNvPr id="18" name="Text Placeholder 17">
            <a:extLst>
              <a:ext uri="{FF2B5EF4-FFF2-40B4-BE49-F238E27FC236}">
                <a16:creationId xmlns:a16="http://schemas.microsoft.com/office/drawing/2014/main" id="{F1A575E5-C92D-46CF-BB10-4C35517DF898}"/>
              </a:ext>
            </a:extLst>
          </p:cNvPr>
          <p:cNvSpPr>
            <a:spLocks noGrp="1"/>
          </p:cNvSpPr>
          <p:nvPr>
            <p:ph type="body" sz="quarter" idx="18" hasCustomPrompt="1"/>
          </p:nvPr>
        </p:nvSpPr>
        <p:spPr>
          <a:xfrm>
            <a:off x="840" y="1182600"/>
            <a:ext cx="10672745" cy="4494932"/>
          </a:xfrm>
          <a:custGeom>
            <a:avLst/>
            <a:gdLst>
              <a:gd name="connsiteX0" fmla="*/ 0 w 10672745"/>
              <a:gd name="connsiteY0" fmla="*/ 0 h 4494932"/>
              <a:gd name="connsiteX1" fmla="*/ 8116694 w 10672745"/>
              <a:gd name="connsiteY1" fmla="*/ 0 h 4494932"/>
              <a:gd name="connsiteX2" fmla="*/ 8284474 w 10672745"/>
              <a:gd name="connsiteY2" fmla="*/ 9414 h 4494932"/>
              <a:gd name="connsiteX3" fmla="*/ 8965652 w 10672745"/>
              <a:gd name="connsiteY3" fmla="*/ 400309 h 4494932"/>
              <a:gd name="connsiteX4" fmla="*/ 10545658 w 10672745"/>
              <a:gd name="connsiteY4" fmla="*/ 1992768 h 4494932"/>
              <a:gd name="connsiteX5" fmla="*/ 10672730 w 10672745"/>
              <a:gd name="connsiteY5" fmla="*/ 2247039 h 4494932"/>
              <a:gd name="connsiteX6" fmla="*/ 10545658 w 10672745"/>
              <a:gd name="connsiteY6" fmla="*/ 2502071 h 4494932"/>
              <a:gd name="connsiteX7" fmla="*/ 8965652 w 10672745"/>
              <a:gd name="connsiteY7" fmla="*/ 4094530 h 4494932"/>
              <a:gd name="connsiteX8" fmla="*/ 8115036 w 10672745"/>
              <a:gd name="connsiteY8" fmla="*/ 4494932 h 4494932"/>
              <a:gd name="connsiteX9" fmla="*/ 0 w 10672745"/>
              <a:gd name="connsiteY9" fmla="*/ 4494932 h 449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72745" h="4494932">
                <a:moveTo>
                  <a:pt x="0" y="0"/>
                </a:moveTo>
                <a:lnTo>
                  <a:pt x="8116694" y="0"/>
                </a:lnTo>
                <a:lnTo>
                  <a:pt x="8284474" y="9414"/>
                </a:lnTo>
                <a:cubicBezTo>
                  <a:pt x="8647697" y="52695"/>
                  <a:pt x="8797092" y="236086"/>
                  <a:pt x="8965652" y="400309"/>
                </a:cubicBezTo>
                <a:cubicBezTo>
                  <a:pt x="9117248" y="547839"/>
                  <a:pt x="10118698" y="1560725"/>
                  <a:pt x="10545658" y="1992768"/>
                </a:cubicBezTo>
                <a:cubicBezTo>
                  <a:pt x="10676922" y="2124923"/>
                  <a:pt x="10672730" y="2205486"/>
                  <a:pt x="10672730" y="2247039"/>
                </a:cubicBezTo>
                <a:cubicBezTo>
                  <a:pt x="10672730" y="2288591"/>
                  <a:pt x="10676922" y="2369281"/>
                  <a:pt x="10545658" y="2502071"/>
                </a:cubicBezTo>
                <a:cubicBezTo>
                  <a:pt x="10118698" y="2933987"/>
                  <a:pt x="9117248" y="3946873"/>
                  <a:pt x="8965652" y="4094530"/>
                </a:cubicBezTo>
                <a:cubicBezTo>
                  <a:pt x="8773012" y="4282088"/>
                  <a:pt x="8605404" y="4494932"/>
                  <a:pt x="8115036" y="4494932"/>
                </a:cubicBezTo>
                <a:lnTo>
                  <a:pt x="0" y="4494932"/>
                </a:lnTo>
                <a:close/>
              </a:path>
            </a:pathLst>
          </a:custGeom>
          <a:solidFill>
            <a:schemeClr val="accent1">
              <a:alpha val="80000"/>
            </a:schemeClr>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2" name="Title 1"/>
          <p:cNvSpPr>
            <a:spLocks noGrp="1"/>
          </p:cNvSpPr>
          <p:nvPr>
            <p:ph type="ctrTitle" hasCustomPrompt="1"/>
          </p:nvPr>
        </p:nvSpPr>
        <p:spPr>
          <a:xfrm>
            <a:off x="576000" y="2664000"/>
            <a:ext cx="8496000" cy="917229"/>
          </a:xfrm>
        </p:spPr>
        <p:txBody>
          <a:bodyPr anchor="b"/>
          <a:lstStyle>
            <a:lvl1pPr algn="l">
              <a:defRPr sz="3600">
                <a:solidFill>
                  <a:schemeClr val="bg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3553200"/>
            <a:ext cx="8496000" cy="735840"/>
          </a:xfrm>
        </p:spPr>
        <p:txBody>
          <a:bodyPr/>
          <a:lstStyle>
            <a:lvl1pPr marL="0" indent="0" algn="l">
              <a:spcBef>
                <a:spcPct val="0"/>
              </a:spcBef>
              <a:buFont typeface="Arial" panose="020B0604020202020204" pitchFamily="34" charset="0"/>
              <a:buChar char="​"/>
              <a:defRPr sz="3600">
                <a:solidFill>
                  <a:schemeClr val="bg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Tree>
    <p:extLst>
      <p:ext uri="{BB962C8B-B14F-4D97-AF65-F5344CB8AC3E}">
        <p14:creationId xmlns:p14="http://schemas.microsoft.com/office/powerpoint/2010/main" val="2023967578"/>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 image D">
    <p:bg>
      <p:bgRef idx="1001">
        <a:schemeClr val="bg1"/>
      </p:bgRef>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4" name="TextBox 13">
            <a:extLst>
              <a:ext uri="{FF2B5EF4-FFF2-40B4-BE49-F238E27FC236}">
                <a16:creationId xmlns:a16="http://schemas.microsoft.com/office/drawing/2014/main" id="{68BFF504-19E5-4573-B8B7-8236172984B2}"/>
              </a:ext>
            </a:extLst>
          </p:cNvPr>
          <p:cNvSpPr txBox="1"/>
          <p:nvPr userDrawn="1"/>
        </p:nvSpPr>
        <p:spPr>
          <a:xfrm>
            <a:off x="9525" y="6908403"/>
            <a:ext cx="1202055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20" name="TextBox 19">
            <a:extLst>
              <a:ext uri="{FF2B5EF4-FFF2-40B4-BE49-F238E27FC236}">
                <a16:creationId xmlns:a16="http://schemas.microsoft.com/office/drawing/2014/main" id="{CFEA7050-6C95-4A1A-AA39-73B319435CED}"/>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You have the option to change the color of the guidepost</a:t>
            </a:r>
            <a:endParaRPr lang="en-GB" sz="1600">
              <a:solidFill>
                <a:schemeClr val="tx2"/>
              </a:solidFill>
            </a:endParaRPr>
          </a:p>
        </p:txBody>
      </p:sp>
      <p:sp>
        <p:nvSpPr>
          <p:cNvPr id="17" name="Text Placeholder overlay">
            <a:extLst>
              <a:ext uri="{FF2B5EF4-FFF2-40B4-BE49-F238E27FC236}">
                <a16:creationId xmlns:a16="http://schemas.microsoft.com/office/drawing/2014/main" id="{6890B414-5C5A-4ABC-B810-7A84853F6CAC}"/>
              </a:ext>
            </a:extLst>
          </p:cNvPr>
          <p:cNvSpPr>
            <a:spLocks noGrp="1"/>
          </p:cNvSpPr>
          <p:nvPr>
            <p:ph type="body" sz="quarter" idx="20" hasCustomPrompt="1"/>
          </p:nvPr>
        </p:nvSpPr>
        <p:spPr>
          <a:xfrm>
            <a:off x="840" y="0"/>
            <a:ext cx="12191160" cy="6858000"/>
          </a:xfrm>
          <a:prstGeom prst="rect">
            <a:avLst/>
          </a:prstGeom>
          <a:solidFill>
            <a:schemeClr val="accent1">
              <a:alpha val="70000"/>
            </a:schemeClr>
          </a:solidFill>
          <a:ln w="0">
            <a:noFill/>
          </a:ln>
        </p:spPr>
        <p:txBody>
          <a:bodyPr wrap="square">
            <a:noAutofit/>
          </a:bodyPr>
          <a:lstStyle>
            <a:lvl1pPr marL="0" indent="0">
              <a:buNone/>
              <a:defRPr sz="100">
                <a:noFill/>
              </a:defRPr>
            </a:lvl1pPr>
          </a:lstStyle>
          <a:p>
            <a:pPr lvl="0"/>
            <a:r>
              <a:rPr lang="en-GB"/>
              <a:t>.</a:t>
            </a:r>
          </a:p>
        </p:txBody>
      </p:sp>
      <p:sp>
        <p:nvSpPr>
          <p:cNvPr id="19" name="Picture Placeholder">
            <a:extLst>
              <a:ext uri="{FF2B5EF4-FFF2-40B4-BE49-F238E27FC236}">
                <a16:creationId xmlns:a16="http://schemas.microsoft.com/office/drawing/2014/main" id="{BAA506D2-9531-46FA-91DC-CC7BBA283F9C}"/>
              </a:ext>
            </a:extLst>
          </p:cNvPr>
          <p:cNvSpPr>
            <a:spLocks noGrp="1"/>
          </p:cNvSpPr>
          <p:nvPr>
            <p:ph type="pic" sz="quarter" idx="19" hasCustomPrompt="1"/>
          </p:nvPr>
        </p:nvSpPr>
        <p:spPr>
          <a:xfrm>
            <a:off x="0" y="-1"/>
            <a:ext cx="12193200" cy="6861600"/>
          </a:xfrm>
          <a:noFill/>
        </p:spPr>
        <p:txBody>
          <a:bodyPr lIns="144000" tIns="36000" bIns="108000" anchor="b" anchorCtr="0"/>
          <a:lstStyle>
            <a:lvl1pPr marL="0" indent="0" algn="l">
              <a:spcAft>
                <a:spcPct val="0"/>
              </a:spcAft>
              <a:buNone/>
              <a:defRPr sz="1600">
                <a:solidFill>
                  <a:schemeClr val="bg1"/>
                </a:solidFill>
              </a:defRPr>
            </a:lvl1pPr>
          </a:lstStyle>
          <a:p>
            <a:r>
              <a:rPr lang="en-GB"/>
              <a:t>Click on frame and insert picture using the Insert tab - Pictures or from Templafy Images.</a:t>
            </a:r>
            <a:br>
              <a:rPr lang="en-GB"/>
            </a:br>
            <a:r>
              <a:rPr lang="en-GB"/>
              <a:t>Right click on picture and choose Send to Back to get overlay in front</a:t>
            </a:r>
          </a:p>
        </p:txBody>
      </p:sp>
      <p:sp>
        <p:nvSpPr>
          <p:cNvPr id="18" name="Text Placeholder 17">
            <a:extLst>
              <a:ext uri="{FF2B5EF4-FFF2-40B4-BE49-F238E27FC236}">
                <a16:creationId xmlns:a16="http://schemas.microsoft.com/office/drawing/2014/main" id="{F1A575E5-C92D-46CF-BB10-4C35517DF898}"/>
              </a:ext>
            </a:extLst>
          </p:cNvPr>
          <p:cNvSpPr>
            <a:spLocks noGrp="1"/>
          </p:cNvSpPr>
          <p:nvPr>
            <p:ph type="body" sz="quarter" idx="18" hasCustomPrompt="1"/>
          </p:nvPr>
        </p:nvSpPr>
        <p:spPr>
          <a:xfrm>
            <a:off x="840" y="1182600"/>
            <a:ext cx="10672745" cy="4494932"/>
          </a:xfrm>
          <a:custGeom>
            <a:avLst/>
            <a:gdLst>
              <a:gd name="connsiteX0" fmla="*/ 0 w 10672745"/>
              <a:gd name="connsiteY0" fmla="*/ 0 h 4494932"/>
              <a:gd name="connsiteX1" fmla="*/ 8116694 w 10672745"/>
              <a:gd name="connsiteY1" fmla="*/ 0 h 4494932"/>
              <a:gd name="connsiteX2" fmla="*/ 8284474 w 10672745"/>
              <a:gd name="connsiteY2" fmla="*/ 9414 h 4494932"/>
              <a:gd name="connsiteX3" fmla="*/ 8965652 w 10672745"/>
              <a:gd name="connsiteY3" fmla="*/ 400309 h 4494932"/>
              <a:gd name="connsiteX4" fmla="*/ 10545658 w 10672745"/>
              <a:gd name="connsiteY4" fmla="*/ 1992768 h 4494932"/>
              <a:gd name="connsiteX5" fmla="*/ 10672730 w 10672745"/>
              <a:gd name="connsiteY5" fmla="*/ 2247039 h 4494932"/>
              <a:gd name="connsiteX6" fmla="*/ 10545658 w 10672745"/>
              <a:gd name="connsiteY6" fmla="*/ 2502071 h 4494932"/>
              <a:gd name="connsiteX7" fmla="*/ 8965652 w 10672745"/>
              <a:gd name="connsiteY7" fmla="*/ 4094530 h 4494932"/>
              <a:gd name="connsiteX8" fmla="*/ 8115036 w 10672745"/>
              <a:gd name="connsiteY8" fmla="*/ 4494932 h 4494932"/>
              <a:gd name="connsiteX9" fmla="*/ 0 w 10672745"/>
              <a:gd name="connsiteY9" fmla="*/ 4494932 h 449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72745" h="4494932">
                <a:moveTo>
                  <a:pt x="0" y="0"/>
                </a:moveTo>
                <a:lnTo>
                  <a:pt x="8116694" y="0"/>
                </a:lnTo>
                <a:lnTo>
                  <a:pt x="8284474" y="9414"/>
                </a:lnTo>
                <a:cubicBezTo>
                  <a:pt x="8647697" y="52695"/>
                  <a:pt x="8797092" y="236086"/>
                  <a:pt x="8965652" y="400309"/>
                </a:cubicBezTo>
                <a:cubicBezTo>
                  <a:pt x="9117248" y="547839"/>
                  <a:pt x="10118698" y="1560725"/>
                  <a:pt x="10545658" y="1992768"/>
                </a:cubicBezTo>
                <a:cubicBezTo>
                  <a:pt x="10676922" y="2124923"/>
                  <a:pt x="10672730" y="2205486"/>
                  <a:pt x="10672730" y="2247039"/>
                </a:cubicBezTo>
                <a:cubicBezTo>
                  <a:pt x="10672730" y="2288591"/>
                  <a:pt x="10676922" y="2369281"/>
                  <a:pt x="10545658" y="2502071"/>
                </a:cubicBezTo>
                <a:cubicBezTo>
                  <a:pt x="10118698" y="2933987"/>
                  <a:pt x="9117248" y="3946873"/>
                  <a:pt x="8965652" y="4094530"/>
                </a:cubicBezTo>
                <a:cubicBezTo>
                  <a:pt x="8773012" y="4282088"/>
                  <a:pt x="8605404" y="4494932"/>
                  <a:pt x="8115036" y="4494932"/>
                </a:cubicBezTo>
                <a:lnTo>
                  <a:pt x="0" y="4494932"/>
                </a:lnTo>
                <a:close/>
              </a:path>
            </a:pathLst>
          </a:custGeom>
          <a:solidFill>
            <a:schemeClr val="accent1"/>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2" name="Title 1"/>
          <p:cNvSpPr>
            <a:spLocks noGrp="1"/>
          </p:cNvSpPr>
          <p:nvPr>
            <p:ph type="ctrTitle" hasCustomPrompt="1"/>
          </p:nvPr>
        </p:nvSpPr>
        <p:spPr>
          <a:xfrm>
            <a:off x="576000" y="2664000"/>
            <a:ext cx="8496000" cy="917229"/>
          </a:xfrm>
        </p:spPr>
        <p:txBody>
          <a:bodyPr anchor="b"/>
          <a:lstStyle>
            <a:lvl1pPr algn="l">
              <a:defRPr sz="3600">
                <a:solidFill>
                  <a:schemeClr val="bg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3553200"/>
            <a:ext cx="8496000" cy="735840"/>
          </a:xfrm>
        </p:spPr>
        <p:txBody>
          <a:bodyPr/>
          <a:lstStyle>
            <a:lvl1pPr marL="0" indent="0" algn="l">
              <a:spcBef>
                <a:spcPct val="0"/>
              </a:spcBef>
              <a:buFont typeface="Arial" panose="020B0604020202020204" pitchFamily="34" charset="0"/>
              <a:buChar char="​"/>
              <a:defRPr sz="3600">
                <a:solidFill>
                  <a:schemeClr val="bg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Tree>
    <p:extLst>
      <p:ext uri="{BB962C8B-B14F-4D97-AF65-F5344CB8AC3E}">
        <p14:creationId xmlns:p14="http://schemas.microsoft.com/office/powerpoint/2010/main" val="4047489540"/>
      </p:ext>
    </p:extLst>
  </p:cSld>
  <p:clrMapOvr>
    <a:overrideClrMapping bg1="lt1" tx1="dk1" bg2="lt2" tx2="dk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 image E">
    <p:bg>
      <p:bgRef idx="1001">
        <a:schemeClr val="bg1"/>
      </p:bgRef>
    </p:bg>
    <p:spTree>
      <p:nvGrpSpPr>
        <p:cNvPr id="1" name=""/>
        <p:cNvGrpSpPr/>
        <p:nvPr/>
      </p:nvGrpSpPr>
      <p:grpSpPr>
        <a:xfrm>
          <a:off x="0" y="0"/>
          <a:ext cx="0" cy="0"/>
          <a:chOff x="0" y="0"/>
          <a:chExt cx="0" cy="0"/>
        </a:xfrm>
      </p:grpSpPr>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4" name="TextBox 13">
            <a:extLst>
              <a:ext uri="{FF2B5EF4-FFF2-40B4-BE49-F238E27FC236}">
                <a16:creationId xmlns:a16="http://schemas.microsoft.com/office/drawing/2014/main" id="{68BFF504-19E5-4573-B8B7-8236172984B2}"/>
              </a:ext>
            </a:extLst>
          </p:cNvPr>
          <p:cNvSpPr txBox="1"/>
          <p:nvPr userDrawn="1"/>
        </p:nvSpPr>
        <p:spPr>
          <a:xfrm>
            <a:off x="9525" y="6908403"/>
            <a:ext cx="1202055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20" name="TextBox 19">
            <a:extLst>
              <a:ext uri="{FF2B5EF4-FFF2-40B4-BE49-F238E27FC236}">
                <a16:creationId xmlns:a16="http://schemas.microsoft.com/office/drawing/2014/main" id="{CFEA7050-6C95-4A1A-AA39-73B319435CED}"/>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You have the option to change the color of the guidepost</a:t>
            </a:r>
            <a:endParaRPr lang="en-GB" sz="1600">
              <a:solidFill>
                <a:schemeClr val="tx2"/>
              </a:solidFill>
            </a:endParaRPr>
          </a:p>
        </p:txBody>
      </p:sp>
      <p:sp>
        <p:nvSpPr>
          <p:cNvPr id="17" name="Text Placeholder overlay">
            <a:extLst>
              <a:ext uri="{FF2B5EF4-FFF2-40B4-BE49-F238E27FC236}">
                <a16:creationId xmlns:a16="http://schemas.microsoft.com/office/drawing/2014/main" id="{6890B414-5C5A-4ABC-B810-7A84853F6CAC}"/>
              </a:ext>
            </a:extLst>
          </p:cNvPr>
          <p:cNvSpPr>
            <a:spLocks noGrp="1"/>
          </p:cNvSpPr>
          <p:nvPr>
            <p:ph type="body" sz="quarter" idx="20" hasCustomPrompt="1"/>
          </p:nvPr>
        </p:nvSpPr>
        <p:spPr>
          <a:xfrm>
            <a:off x="840" y="0"/>
            <a:ext cx="12191160" cy="6858000"/>
          </a:xfrm>
          <a:prstGeom prst="rect">
            <a:avLst/>
          </a:prstGeom>
          <a:solidFill>
            <a:schemeClr val="accent1">
              <a:alpha val="70000"/>
            </a:schemeClr>
          </a:solidFill>
          <a:ln w="0">
            <a:noFill/>
          </a:ln>
        </p:spPr>
        <p:txBody>
          <a:bodyPr wrap="square">
            <a:noAutofit/>
          </a:bodyPr>
          <a:lstStyle>
            <a:lvl1pPr marL="0" indent="0">
              <a:buNone/>
              <a:defRPr sz="100">
                <a:noFill/>
              </a:defRPr>
            </a:lvl1pPr>
          </a:lstStyle>
          <a:p>
            <a:pPr lvl="0"/>
            <a:r>
              <a:rPr lang="en-GB"/>
              <a:t>.</a:t>
            </a:r>
          </a:p>
        </p:txBody>
      </p:sp>
      <p:sp>
        <p:nvSpPr>
          <p:cNvPr id="19" name="Picture Placeholder">
            <a:extLst>
              <a:ext uri="{FF2B5EF4-FFF2-40B4-BE49-F238E27FC236}">
                <a16:creationId xmlns:a16="http://schemas.microsoft.com/office/drawing/2014/main" id="{BAA506D2-9531-46FA-91DC-CC7BBA283F9C}"/>
              </a:ext>
            </a:extLst>
          </p:cNvPr>
          <p:cNvSpPr>
            <a:spLocks noGrp="1"/>
          </p:cNvSpPr>
          <p:nvPr>
            <p:ph type="pic" sz="quarter" idx="19" hasCustomPrompt="1"/>
          </p:nvPr>
        </p:nvSpPr>
        <p:spPr>
          <a:xfrm>
            <a:off x="0" y="-1"/>
            <a:ext cx="12193200" cy="6861600"/>
          </a:xfrm>
          <a:noFill/>
        </p:spPr>
        <p:txBody>
          <a:bodyPr lIns="144000" tIns="36000" bIns="108000" anchor="b" anchorCtr="0"/>
          <a:lstStyle>
            <a:lvl1pPr marL="0" indent="0" algn="l">
              <a:spcAft>
                <a:spcPct val="0"/>
              </a:spcAft>
              <a:buNone/>
              <a:defRPr sz="1600">
                <a:solidFill>
                  <a:schemeClr val="bg1"/>
                </a:solidFill>
              </a:defRPr>
            </a:lvl1pPr>
          </a:lstStyle>
          <a:p>
            <a:r>
              <a:rPr lang="en-GB"/>
              <a:t>Click on frame and insert picture using the Insert tab - Pictures or from Templafy Images.</a:t>
            </a:r>
            <a:br>
              <a:rPr lang="en-GB"/>
            </a:br>
            <a:r>
              <a:rPr lang="en-GB"/>
              <a:t>Right click on picture and choose Send to Back to get overlay in front</a:t>
            </a:r>
          </a:p>
        </p:txBody>
      </p:sp>
      <p:sp>
        <p:nvSpPr>
          <p:cNvPr id="18" name="Text Placeholder 17">
            <a:extLst>
              <a:ext uri="{FF2B5EF4-FFF2-40B4-BE49-F238E27FC236}">
                <a16:creationId xmlns:a16="http://schemas.microsoft.com/office/drawing/2014/main" id="{F1A575E5-C92D-46CF-BB10-4C35517DF898}"/>
              </a:ext>
            </a:extLst>
          </p:cNvPr>
          <p:cNvSpPr>
            <a:spLocks noGrp="1"/>
          </p:cNvSpPr>
          <p:nvPr>
            <p:ph type="body" sz="quarter" idx="18" hasCustomPrompt="1"/>
          </p:nvPr>
        </p:nvSpPr>
        <p:spPr>
          <a:xfrm>
            <a:off x="840" y="1182600"/>
            <a:ext cx="10672745" cy="4494932"/>
          </a:xfrm>
          <a:custGeom>
            <a:avLst/>
            <a:gdLst>
              <a:gd name="connsiteX0" fmla="*/ 0 w 10672745"/>
              <a:gd name="connsiteY0" fmla="*/ 0 h 4494932"/>
              <a:gd name="connsiteX1" fmla="*/ 8116694 w 10672745"/>
              <a:gd name="connsiteY1" fmla="*/ 0 h 4494932"/>
              <a:gd name="connsiteX2" fmla="*/ 8284474 w 10672745"/>
              <a:gd name="connsiteY2" fmla="*/ 9414 h 4494932"/>
              <a:gd name="connsiteX3" fmla="*/ 8965652 w 10672745"/>
              <a:gd name="connsiteY3" fmla="*/ 400309 h 4494932"/>
              <a:gd name="connsiteX4" fmla="*/ 10545658 w 10672745"/>
              <a:gd name="connsiteY4" fmla="*/ 1992768 h 4494932"/>
              <a:gd name="connsiteX5" fmla="*/ 10672730 w 10672745"/>
              <a:gd name="connsiteY5" fmla="*/ 2247039 h 4494932"/>
              <a:gd name="connsiteX6" fmla="*/ 10545658 w 10672745"/>
              <a:gd name="connsiteY6" fmla="*/ 2502071 h 4494932"/>
              <a:gd name="connsiteX7" fmla="*/ 8965652 w 10672745"/>
              <a:gd name="connsiteY7" fmla="*/ 4094530 h 4494932"/>
              <a:gd name="connsiteX8" fmla="*/ 8115036 w 10672745"/>
              <a:gd name="connsiteY8" fmla="*/ 4494932 h 4494932"/>
              <a:gd name="connsiteX9" fmla="*/ 0 w 10672745"/>
              <a:gd name="connsiteY9" fmla="*/ 4494932 h 449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72745" h="4494932">
                <a:moveTo>
                  <a:pt x="0" y="0"/>
                </a:moveTo>
                <a:lnTo>
                  <a:pt x="8116694" y="0"/>
                </a:lnTo>
                <a:lnTo>
                  <a:pt x="8284474" y="9414"/>
                </a:lnTo>
                <a:cubicBezTo>
                  <a:pt x="8647697" y="52695"/>
                  <a:pt x="8797092" y="236086"/>
                  <a:pt x="8965652" y="400309"/>
                </a:cubicBezTo>
                <a:cubicBezTo>
                  <a:pt x="9117248" y="547839"/>
                  <a:pt x="10118698" y="1560725"/>
                  <a:pt x="10545658" y="1992768"/>
                </a:cubicBezTo>
                <a:cubicBezTo>
                  <a:pt x="10676922" y="2124923"/>
                  <a:pt x="10672730" y="2205486"/>
                  <a:pt x="10672730" y="2247039"/>
                </a:cubicBezTo>
                <a:cubicBezTo>
                  <a:pt x="10672730" y="2288591"/>
                  <a:pt x="10676922" y="2369281"/>
                  <a:pt x="10545658" y="2502071"/>
                </a:cubicBezTo>
                <a:cubicBezTo>
                  <a:pt x="10118698" y="2933987"/>
                  <a:pt x="9117248" y="3946873"/>
                  <a:pt x="8965652" y="4094530"/>
                </a:cubicBezTo>
                <a:cubicBezTo>
                  <a:pt x="8773012" y="4282088"/>
                  <a:pt x="8605404" y="4494932"/>
                  <a:pt x="8115036" y="4494932"/>
                </a:cubicBezTo>
                <a:lnTo>
                  <a:pt x="0" y="4494932"/>
                </a:lnTo>
                <a:close/>
              </a:path>
            </a:pathLst>
          </a:custGeom>
          <a:solidFill>
            <a:schemeClr val="accent1">
              <a:alpha val="80000"/>
            </a:schemeClr>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2" name="Title 1"/>
          <p:cNvSpPr>
            <a:spLocks noGrp="1"/>
          </p:cNvSpPr>
          <p:nvPr>
            <p:ph type="ctrTitle" hasCustomPrompt="1"/>
          </p:nvPr>
        </p:nvSpPr>
        <p:spPr>
          <a:xfrm>
            <a:off x="576000" y="2664000"/>
            <a:ext cx="8496000" cy="917229"/>
          </a:xfrm>
        </p:spPr>
        <p:txBody>
          <a:bodyPr anchor="b"/>
          <a:lstStyle>
            <a:lvl1pPr algn="l">
              <a:defRPr sz="3600">
                <a:solidFill>
                  <a:schemeClr val="bg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3553200"/>
            <a:ext cx="8496000" cy="735840"/>
          </a:xfrm>
        </p:spPr>
        <p:txBody>
          <a:bodyPr/>
          <a:lstStyle>
            <a:lvl1pPr marL="0" indent="0" algn="l">
              <a:spcBef>
                <a:spcPct val="0"/>
              </a:spcBef>
              <a:buFont typeface="Arial" panose="020B0604020202020204" pitchFamily="34" charset="0"/>
              <a:buChar char="​"/>
              <a:defRPr sz="3600">
                <a:solidFill>
                  <a:schemeClr val="bg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Tree>
    <p:extLst>
      <p:ext uri="{BB962C8B-B14F-4D97-AF65-F5344CB8AC3E}">
        <p14:creationId xmlns:p14="http://schemas.microsoft.com/office/powerpoint/2010/main" val="1519273567"/>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vider + image F">
    <p:bg>
      <p:bgRef idx="1001">
        <a:schemeClr val="bg1"/>
      </p:bgRef>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C81E3379-4F1E-4DDF-B1F2-AB16C0348DEE}"/>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solidFill>
                  <a:schemeClr val="bg1"/>
                </a:solidFill>
              </a:rPr>
              <a:t>You have the option to change the color of the background</a:t>
            </a:r>
            <a:endParaRPr lang="en-GB" sz="1600">
              <a:solidFill>
                <a:schemeClr val="bg1"/>
              </a:solidFill>
            </a:endParaRPr>
          </a:p>
        </p:txBody>
      </p:sp>
      <p:sp>
        <p:nvSpPr>
          <p:cNvPr id="11" name="Date Placeholder 6" hidden="1">
            <a:extLst>
              <a:ext uri="{FF2B5EF4-FFF2-40B4-BE49-F238E27FC236}">
                <a16:creationId xmlns:a16="http://schemas.microsoft.com/office/drawing/2014/main" id="{1A720CDE-06B6-4983-9A87-F49D92F49766}"/>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7" name="Text Placeholder background">
            <a:extLst>
              <a:ext uri="{FF2B5EF4-FFF2-40B4-BE49-F238E27FC236}">
                <a16:creationId xmlns:a16="http://schemas.microsoft.com/office/drawing/2014/main" id="{B5AE4C1C-C650-4BF8-A92F-EFE50E2025A0}"/>
              </a:ext>
            </a:extLst>
          </p:cNvPr>
          <p:cNvSpPr>
            <a:spLocks noGrp="1"/>
          </p:cNvSpPr>
          <p:nvPr>
            <p:ph type="body" sz="quarter" idx="18" hasCustomPrompt="1"/>
          </p:nvPr>
        </p:nvSpPr>
        <p:spPr>
          <a:xfrm>
            <a:off x="1" y="-3"/>
            <a:ext cx="12192000" cy="6858003"/>
          </a:xfrm>
          <a:prstGeom prst="rect">
            <a:avLst/>
          </a:prstGeom>
          <a:solidFill>
            <a:schemeClr val="accent1"/>
          </a:solidFill>
          <a:ln w="0">
            <a:noFill/>
          </a:ln>
        </p:spPr>
        <p:txBody>
          <a:bodyPr wrap="square">
            <a:noAutofit/>
          </a:bodyPr>
          <a:lstStyle>
            <a:lvl1pPr marL="0" indent="0">
              <a:buNone/>
              <a:defRPr sz="100">
                <a:noFill/>
              </a:defRPr>
            </a:lvl1pPr>
          </a:lstStyle>
          <a:p>
            <a:pPr lvl="0"/>
            <a:r>
              <a:rPr lang="en-GB"/>
              <a:t>.</a:t>
            </a:r>
          </a:p>
        </p:txBody>
      </p:sp>
      <p:sp>
        <p:nvSpPr>
          <p:cNvPr id="26" name="Picture Placeholder 25">
            <a:extLst>
              <a:ext uri="{FF2B5EF4-FFF2-40B4-BE49-F238E27FC236}">
                <a16:creationId xmlns:a16="http://schemas.microsoft.com/office/drawing/2014/main" id="{5FA3D29B-510E-43E5-872C-2E256D9E2DE2}"/>
              </a:ext>
            </a:extLst>
          </p:cNvPr>
          <p:cNvSpPr>
            <a:spLocks noGrp="1"/>
          </p:cNvSpPr>
          <p:nvPr>
            <p:ph type="pic" sz="quarter" idx="13" hasCustomPrompt="1"/>
          </p:nvPr>
        </p:nvSpPr>
        <p:spPr>
          <a:xfrm>
            <a:off x="6385200" y="0"/>
            <a:ext cx="5806800" cy="6858000"/>
          </a:xfrm>
          <a:custGeom>
            <a:avLst/>
            <a:gdLst>
              <a:gd name="connsiteX0" fmla="*/ 1535604 w 5806800"/>
              <a:gd name="connsiteY0" fmla="*/ 0 h 6858000"/>
              <a:gd name="connsiteX1" fmla="*/ 5806800 w 5806800"/>
              <a:gd name="connsiteY1" fmla="*/ 0 h 6858000"/>
              <a:gd name="connsiteX2" fmla="*/ 5806800 w 5806800"/>
              <a:gd name="connsiteY2" fmla="*/ 6858000 h 6858000"/>
              <a:gd name="connsiteX3" fmla="*/ 1535600 w 5806800"/>
              <a:gd name="connsiteY3" fmla="*/ 6858000 h 6858000"/>
              <a:gd name="connsiteX4" fmla="*/ 1349099 w 5806800"/>
              <a:gd name="connsiteY4" fmla="*/ 6688497 h 6858000"/>
              <a:gd name="connsiteX5" fmla="*/ 4970 w 5806800"/>
              <a:gd name="connsiteY5" fmla="*/ 3666213 h 6858000"/>
              <a:gd name="connsiteX6" fmla="*/ 0 w 5806800"/>
              <a:gd name="connsiteY6" fmla="*/ 3469656 h 6858000"/>
              <a:gd name="connsiteX7" fmla="*/ 0 w 5806800"/>
              <a:gd name="connsiteY7" fmla="*/ 3388348 h 6858000"/>
              <a:gd name="connsiteX8" fmla="*/ 4970 w 5806800"/>
              <a:gd name="connsiteY8" fmla="*/ 3191792 h 6858000"/>
              <a:gd name="connsiteX9" fmla="*/ 1349099 w 5806800"/>
              <a:gd name="connsiteY9" fmla="*/ 16950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806800" h="6858000">
                <a:moveTo>
                  <a:pt x="1535604" y="0"/>
                </a:moveTo>
                <a:lnTo>
                  <a:pt x="5806800" y="0"/>
                </a:lnTo>
                <a:lnTo>
                  <a:pt x="5806800" y="6858000"/>
                </a:lnTo>
                <a:lnTo>
                  <a:pt x="1535600" y="6858000"/>
                </a:lnTo>
                <a:lnTo>
                  <a:pt x="1349099" y="6688497"/>
                </a:lnTo>
                <a:cubicBezTo>
                  <a:pt x="567058" y="5906456"/>
                  <a:pt x="64709" y="4844722"/>
                  <a:pt x="4970" y="3666213"/>
                </a:cubicBezTo>
                <a:lnTo>
                  <a:pt x="0" y="3469656"/>
                </a:lnTo>
                <a:lnTo>
                  <a:pt x="0" y="3388348"/>
                </a:lnTo>
                <a:lnTo>
                  <a:pt x="4970" y="3191792"/>
                </a:lnTo>
                <a:cubicBezTo>
                  <a:pt x="64709" y="2013283"/>
                  <a:pt x="567058" y="951549"/>
                  <a:pt x="1349099" y="169507"/>
                </a:cubicBezTo>
                <a:close/>
              </a:path>
            </a:pathLst>
          </a:custGeom>
          <a:solidFill>
            <a:schemeClr val="tx2"/>
          </a:solidFill>
        </p:spPr>
        <p:txBody>
          <a:bodyPr wrap="square" lIns="0" tIns="936000" rIns="0" bIns="0" anchor="ctr" anchorCtr="0">
            <a:noAutofit/>
          </a:bodyPr>
          <a:lstStyle>
            <a:lvl1pPr marL="0" indent="0" algn="ctr">
              <a:buNone/>
              <a:defRPr sz="1600"/>
            </a:lvl1pPr>
          </a:lstStyle>
          <a:p>
            <a:r>
              <a:rPr lang="en-GB"/>
              <a:t>Click icon to add picture or click on </a:t>
            </a:r>
            <a:br>
              <a:rPr lang="en-GB"/>
            </a:br>
            <a:r>
              <a:rPr lang="en-GB"/>
              <a:t>frame and insert picture from Templafy Images</a:t>
            </a:r>
          </a:p>
        </p:txBody>
      </p:sp>
      <p:sp>
        <p:nvSpPr>
          <p:cNvPr id="27" name="Title 1">
            <a:extLst>
              <a:ext uri="{FF2B5EF4-FFF2-40B4-BE49-F238E27FC236}">
                <a16:creationId xmlns:a16="http://schemas.microsoft.com/office/drawing/2014/main" id="{24CFC25A-A856-45D7-9185-559DFF3105C9}"/>
              </a:ext>
            </a:extLst>
          </p:cNvPr>
          <p:cNvSpPr>
            <a:spLocks noGrp="1"/>
          </p:cNvSpPr>
          <p:nvPr>
            <p:ph type="ctrTitle" hasCustomPrompt="1"/>
          </p:nvPr>
        </p:nvSpPr>
        <p:spPr>
          <a:xfrm>
            <a:off x="576000" y="1282431"/>
            <a:ext cx="5378400" cy="917229"/>
          </a:xfrm>
        </p:spPr>
        <p:txBody>
          <a:bodyPr anchor="b"/>
          <a:lstStyle>
            <a:lvl1pPr algn="l">
              <a:defRPr sz="3600">
                <a:solidFill>
                  <a:schemeClr val="tx1"/>
                </a:solidFill>
              </a:defRPr>
            </a:lvl1pPr>
          </a:lstStyle>
          <a:p>
            <a:r>
              <a:rPr lang="en-GB" noProof="0"/>
              <a:t>Click to add title</a:t>
            </a:r>
            <a:endParaRPr lang="en-GB"/>
          </a:p>
        </p:txBody>
      </p:sp>
      <p:sp>
        <p:nvSpPr>
          <p:cNvPr id="28" name="Subtitle 2">
            <a:extLst>
              <a:ext uri="{FF2B5EF4-FFF2-40B4-BE49-F238E27FC236}">
                <a16:creationId xmlns:a16="http://schemas.microsoft.com/office/drawing/2014/main" id="{7B52F83E-F1B6-48A0-9091-9E792296F460}"/>
              </a:ext>
            </a:extLst>
          </p:cNvPr>
          <p:cNvSpPr>
            <a:spLocks noGrp="1"/>
          </p:cNvSpPr>
          <p:nvPr>
            <p:ph type="subTitle" idx="1" hasCustomPrompt="1"/>
          </p:nvPr>
        </p:nvSpPr>
        <p:spPr>
          <a:xfrm>
            <a:off x="576000" y="2171826"/>
            <a:ext cx="5378400" cy="735840"/>
          </a:xfrm>
        </p:spPr>
        <p:txBody>
          <a:bodyPr/>
          <a:lstStyle>
            <a:lvl1pPr marL="0" indent="0" algn="l">
              <a:spcBef>
                <a:spcPct val="0"/>
              </a:spcBef>
              <a:buFont typeface="Arial" panose="020B0604020202020204" pitchFamily="34" charset="0"/>
              <a:buChar char="​"/>
              <a:defRPr sz="3600">
                <a:solidFill>
                  <a:schemeClr val="tx1"/>
                </a:solidFill>
              </a:defRPr>
            </a:lvl1pPr>
            <a:lvl2pPr marL="0" indent="0" algn="l">
              <a:buFont typeface="Arial" panose="020B0604020202020204" pitchFamily="34" charset="0"/>
              <a:buNone/>
              <a:defRPr sz="3600">
                <a:solidFill>
                  <a:schemeClr val="tx1"/>
                </a:solidFill>
              </a:defRPr>
            </a:lvl2pPr>
            <a:lvl3pPr marL="0" indent="0" algn="l">
              <a:buFont typeface="Arial" panose="020B0604020202020204" pitchFamily="34" charset="0"/>
              <a:buChar char="​"/>
              <a:defRPr sz="3600">
                <a:solidFill>
                  <a:schemeClr val="tx1"/>
                </a:solidFill>
              </a:defRPr>
            </a:lvl3pPr>
            <a:lvl4pPr marL="0" indent="0" algn="l">
              <a:buFont typeface="Arial" panose="020B0604020202020204" pitchFamily="34" charset="0"/>
              <a:buChar char="​"/>
              <a:defRPr sz="3600">
                <a:solidFill>
                  <a:schemeClr val="tx1"/>
                </a:solidFill>
              </a:defRPr>
            </a:lvl4pPr>
            <a:lvl5pPr marL="0" indent="0" algn="l">
              <a:buFont typeface="Arial" panose="020B0604020202020204" pitchFamily="34" charset="0"/>
              <a:buChar char="​"/>
              <a:defRPr sz="3600">
                <a:solidFill>
                  <a:schemeClr val="tx1"/>
                </a:solidFill>
              </a:defRPr>
            </a:lvl5pPr>
            <a:lvl6pPr marL="0" indent="0" algn="l">
              <a:buFont typeface="Arial" panose="020B0604020202020204" pitchFamily="34" charset="0"/>
              <a:buChar char="​"/>
              <a:defRPr sz="3600">
                <a:solidFill>
                  <a:schemeClr val="tx1"/>
                </a:solidFill>
              </a:defRPr>
            </a:lvl6pPr>
            <a:lvl7pPr marL="0" indent="0" algn="l">
              <a:buFont typeface="Arial" panose="020B0604020202020204" pitchFamily="34" charset="0"/>
              <a:buChar char="​"/>
              <a:defRPr sz="3600">
                <a:solidFill>
                  <a:schemeClr val="tx1"/>
                </a:solidFill>
              </a:defRPr>
            </a:lvl7pPr>
            <a:lvl8pPr marL="0" indent="0" algn="l">
              <a:buFont typeface="Arial" panose="020B0604020202020204" pitchFamily="34" charset="0"/>
              <a:buChar char="​"/>
              <a:defRPr sz="3600">
                <a:solidFill>
                  <a:schemeClr val="tx1"/>
                </a:solidFill>
              </a:defRPr>
            </a:lvl8pPr>
            <a:lvl9pPr marL="0" indent="0" algn="l">
              <a:buFont typeface="Arial" panose="020B0604020202020204" pitchFamily="34" charset="0"/>
              <a:buChar char="​"/>
              <a:defRPr sz="3600">
                <a:solidFill>
                  <a:schemeClr val="tx1"/>
                </a:solidFill>
              </a:defRPr>
            </a:lvl9pPr>
          </a:lstStyle>
          <a:p>
            <a:r>
              <a:rPr lang="en-GB"/>
              <a:t>Click to add subtitle</a:t>
            </a:r>
          </a:p>
        </p:txBody>
      </p:sp>
      <p:sp>
        <p:nvSpPr>
          <p:cNvPr id="29" name="Text Placeholder 4">
            <a:extLst>
              <a:ext uri="{FF2B5EF4-FFF2-40B4-BE49-F238E27FC236}">
                <a16:creationId xmlns:a16="http://schemas.microsoft.com/office/drawing/2014/main" id="{E93E98F9-FDA9-4445-94BB-B5BAA4925922}"/>
              </a:ext>
            </a:extLst>
          </p:cNvPr>
          <p:cNvSpPr>
            <a:spLocks noGrp="1"/>
          </p:cNvSpPr>
          <p:nvPr>
            <p:ph type="body" sz="quarter" idx="19" hasCustomPrompt="1"/>
          </p:nvPr>
        </p:nvSpPr>
        <p:spPr>
          <a:xfrm>
            <a:off x="574675" y="3059779"/>
            <a:ext cx="5376863" cy="2933034"/>
          </a:xfrm>
        </p:spPr>
        <p:txBody>
          <a:bodyPr/>
          <a:lstStyle>
            <a:lvl1pPr marL="0" indent="0">
              <a:lnSpc>
                <a:spcPct val="100000"/>
              </a:lnSpc>
              <a:spcAft>
                <a:spcPts val="600"/>
              </a:spcAft>
              <a:buNone/>
              <a:defRPr sz="2000" b="0">
                <a:solidFill>
                  <a:schemeClr val="tx1"/>
                </a:solidFill>
                <a:latin typeface="+mn-lt"/>
              </a:defRPr>
            </a:lvl1pPr>
            <a:lvl2pPr marL="0" indent="0">
              <a:lnSpc>
                <a:spcPct val="100000"/>
              </a:lnSpc>
              <a:spcAft>
                <a:spcPts val="600"/>
              </a:spcAft>
              <a:buNone/>
              <a:defRPr sz="2000" b="0">
                <a:solidFill>
                  <a:schemeClr val="tx1"/>
                </a:solidFill>
                <a:latin typeface="+mn-lt"/>
              </a:defRPr>
            </a:lvl2pPr>
            <a:lvl3pPr marL="0" indent="0">
              <a:lnSpc>
                <a:spcPct val="100000"/>
              </a:lnSpc>
              <a:spcAft>
                <a:spcPts val="600"/>
              </a:spcAft>
              <a:buNone/>
              <a:defRPr sz="2000" b="0">
                <a:solidFill>
                  <a:schemeClr val="tx1"/>
                </a:solidFill>
                <a:latin typeface="+mn-lt"/>
              </a:defRPr>
            </a:lvl3pPr>
            <a:lvl4pPr>
              <a:lnSpc>
                <a:spcPct val="100000"/>
              </a:lnSpc>
              <a:spcAft>
                <a:spcPts val="600"/>
              </a:spcAft>
              <a:buNone/>
              <a:defRPr sz="2000" b="0">
                <a:solidFill>
                  <a:schemeClr val="tx1"/>
                </a:solidFill>
                <a:latin typeface="+mn-lt"/>
              </a:defRPr>
            </a:lvl4pPr>
            <a:lvl5pPr>
              <a:lnSpc>
                <a:spcPct val="100000"/>
              </a:lnSpc>
              <a:spcAft>
                <a:spcPts val="600"/>
              </a:spcAft>
              <a:buNone/>
              <a:defRPr sz="2000" b="0">
                <a:solidFill>
                  <a:schemeClr val="tx1"/>
                </a:solidFill>
                <a:latin typeface="+mn-lt"/>
              </a:defRPr>
            </a:lvl5pPr>
            <a:lvl6pPr>
              <a:lnSpc>
                <a:spcPct val="100000"/>
              </a:lnSpc>
              <a:spcAft>
                <a:spcPts val="600"/>
              </a:spcAft>
              <a:defRPr sz="2000" b="0">
                <a:solidFill>
                  <a:schemeClr val="tx1"/>
                </a:solidFill>
                <a:latin typeface="+mn-lt"/>
              </a:defRPr>
            </a:lvl6pPr>
            <a:lvl7pPr>
              <a:lnSpc>
                <a:spcPct val="100000"/>
              </a:lnSpc>
              <a:spcAft>
                <a:spcPts val="600"/>
              </a:spcAft>
              <a:defRPr sz="2000" b="0">
                <a:solidFill>
                  <a:schemeClr val="tx1"/>
                </a:solidFill>
                <a:latin typeface="+mn-lt"/>
              </a:defRPr>
            </a:lvl7pPr>
            <a:lvl8pPr>
              <a:lnSpc>
                <a:spcPct val="100000"/>
              </a:lnSpc>
              <a:spcAft>
                <a:spcPts val="600"/>
              </a:spcAft>
              <a:defRPr sz="2000" b="0">
                <a:solidFill>
                  <a:schemeClr val="tx1"/>
                </a:solidFill>
                <a:latin typeface="+mn-lt"/>
              </a:defRPr>
            </a:lvl8pPr>
            <a:lvl9pPr>
              <a:lnSpc>
                <a:spcPct val="100000"/>
              </a:lnSpc>
              <a:spcAft>
                <a:spcPts val="600"/>
              </a:spcAft>
              <a:defRPr sz="2000" b="0">
                <a:solidFill>
                  <a:schemeClr val="tx1"/>
                </a:solidFill>
                <a:latin typeface="+mn-lt"/>
              </a:defRPr>
            </a:lvl9pPr>
          </a:lstStyle>
          <a:p>
            <a:pPr lvl="0"/>
            <a:r>
              <a:rPr lang="en-GB" noProof="0"/>
              <a:t>Click to add text</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Tree>
    <p:extLst>
      <p:ext uri="{BB962C8B-B14F-4D97-AF65-F5344CB8AC3E}">
        <p14:creationId xmlns:p14="http://schemas.microsoft.com/office/powerpoint/2010/main" val="1135045749"/>
      </p:ext>
    </p:extLst>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 1 column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576000"/>
            <a:ext cx="11041200" cy="460800"/>
          </a:xfrm>
        </p:spPr>
        <p:txBody>
          <a:bodyPr/>
          <a:lstStyle/>
          <a:p>
            <a:r>
              <a:rPr lang="en-GB" noProof="0"/>
              <a:t>Click to add title</a:t>
            </a:r>
          </a:p>
        </p:txBody>
      </p:sp>
      <p:sp>
        <p:nvSpPr>
          <p:cNvPr id="12" name="Subtitle">
            <a:extLst>
              <a:ext uri="{FF2B5EF4-FFF2-40B4-BE49-F238E27FC236}">
                <a16:creationId xmlns:a16="http://schemas.microsoft.com/office/drawing/2014/main" id="{1BFC480B-2A23-4458-8A22-50F3182580FC}"/>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3" name="Text Placeholder note">
            <a:extLst>
              <a:ext uri="{FF2B5EF4-FFF2-40B4-BE49-F238E27FC236}">
                <a16:creationId xmlns:a16="http://schemas.microsoft.com/office/drawing/2014/main" id="{2E290DD8-5829-4CF0-B3F6-DBF7FAE0C183}"/>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4" name="Date Placeholder 3">
            <a:extLst>
              <a:ext uri="{FF2B5EF4-FFF2-40B4-BE49-F238E27FC236}">
                <a16:creationId xmlns:a16="http://schemas.microsoft.com/office/drawing/2014/main" id="{FA2D9DD7-5C0F-40BF-91D9-397928ECCBED}"/>
              </a:ext>
            </a:extLst>
          </p:cNvPr>
          <p:cNvSpPr>
            <a:spLocks noGrp="1"/>
          </p:cNvSpPr>
          <p:nvPr>
            <p:ph type="dt" sz="half" idx="14"/>
          </p:nvPr>
        </p:nvSpPr>
        <p:spPr/>
        <p:txBody>
          <a:bodyPr/>
          <a:lstStyle/>
          <a:p>
            <a:endParaRPr lang="en-GB"/>
          </a:p>
        </p:txBody>
      </p:sp>
      <p:sp>
        <p:nvSpPr>
          <p:cNvPr id="5" name="Footer Placeholder 4">
            <a:extLst>
              <a:ext uri="{FF2B5EF4-FFF2-40B4-BE49-F238E27FC236}">
                <a16:creationId xmlns:a16="http://schemas.microsoft.com/office/drawing/2014/main" id="{15E45BB2-B770-4E56-876A-11D16C98E07D}"/>
              </a:ext>
            </a:extLst>
          </p:cNvPr>
          <p:cNvSpPr>
            <a:spLocks noGrp="1"/>
          </p:cNvSpPr>
          <p:nvPr>
            <p:ph type="ftr" sz="quarter" idx="15"/>
          </p:nvPr>
        </p:nvSpPr>
        <p:spPr/>
        <p:txBody>
          <a:bodyPr/>
          <a:lstStyle/>
          <a:p>
            <a:endParaRPr lang="en-GB"/>
          </a:p>
        </p:txBody>
      </p:sp>
      <p:sp>
        <p:nvSpPr>
          <p:cNvPr id="6" name="Slide Number Placeholder 5">
            <a:extLst>
              <a:ext uri="{FF2B5EF4-FFF2-40B4-BE49-F238E27FC236}">
                <a16:creationId xmlns:a16="http://schemas.microsoft.com/office/drawing/2014/main" id="{B7BF2F8E-74D3-4C4C-A640-7E3E0ACAF69B}"/>
              </a:ext>
            </a:extLst>
          </p:cNvPr>
          <p:cNvSpPr>
            <a:spLocks noGrp="1"/>
          </p:cNvSpPr>
          <p:nvPr>
            <p:ph type="sldNum" sz="quarter" idx="16"/>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7310111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 1 column content + image A">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6A9CABC-98CD-43FF-A429-11DB3204292A}"/>
              </a:ext>
            </a:extLst>
          </p:cNvPr>
          <p:cNvSpPr txBox="1"/>
          <p:nvPr userDrawn="1"/>
        </p:nvSpPr>
        <p:spPr>
          <a:xfrm>
            <a:off x="9525" y="-270387"/>
            <a:ext cx="1184910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9" name="Text Placeholder overlay">
            <a:extLst>
              <a:ext uri="{FF2B5EF4-FFF2-40B4-BE49-F238E27FC236}">
                <a16:creationId xmlns:a16="http://schemas.microsoft.com/office/drawing/2014/main" id="{1D77A42B-8F50-4F8F-80BB-2FB39110D37D}"/>
              </a:ext>
            </a:extLst>
          </p:cNvPr>
          <p:cNvSpPr>
            <a:spLocks noGrp="1"/>
          </p:cNvSpPr>
          <p:nvPr>
            <p:ph type="body" sz="quarter" idx="20" hasCustomPrompt="1"/>
          </p:nvPr>
        </p:nvSpPr>
        <p:spPr>
          <a:xfrm>
            <a:off x="840" y="0"/>
            <a:ext cx="12191160" cy="6858000"/>
          </a:xfrm>
          <a:prstGeom prst="rect">
            <a:avLst/>
          </a:prstGeom>
          <a:solidFill>
            <a:schemeClr val="accent1">
              <a:alpha val="85000"/>
            </a:schemeClr>
          </a:solidFill>
          <a:ln w="0">
            <a:noFill/>
          </a:ln>
        </p:spPr>
        <p:txBody>
          <a:bodyPr wrap="square">
            <a:noAutofit/>
          </a:bodyPr>
          <a:lstStyle>
            <a:lvl1pPr marL="0" indent="0">
              <a:buNone/>
              <a:defRPr sz="100">
                <a:noFill/>
              </a:defRPr>
            </a:lvl1pPr>
          </a:lstStyle>
          <a:p>
            <a:pPr lvl="0"/>
            <a:r>
              <a:rPr lang="en-GB"/>
              <a:t>.</a:t>
            </a:r>
          </a:p>
        </p:txBody>
      </p:sp>
      <p:sp>
        <p:nvSpPr>
          <p:cNvPr id="12" name="Picture Placeholder">
            <a:extLst>
              <a:ext uri="{FF2B5EF4-FFF2-40B4-BE49-F238E27FC236}">
                <a16:creationId xmlns:a16="http://schemas.microsoft.com/office/drawing/2014/main" id="{50B80647-6F04-4785-9642-63BB3908B4DF}"/>
              </a:ext>
            </a:extLst>
          </p:cNvPr>
          <p:cNvSpPr>
            <a:spLocks noGrp="1"/>
          </p:cNvSpPr>
          <p:nvPr>
            <p:ph type="pic" sz="quarter" idx="19" hasCustomPrompt="1"/>
          </p:nvPr>
        </p:nvSpPr>
        <p:spPr>
          <a:xfrm>
            <a:off x="0" y="-1"/>
            <a:ext cx="12193200" cy="6861600"/>
          </a:xfrm>
          <a:noFill/>
        </p:spPr>
        <p:txBody>
          <a:bodyPr lIns="144000" tIns="36000" bIns="0" anchor="t" anchorCtr="0"/>
          <a:lstStyle>
            <a:lvl1pPr marL="0" indent="0" algn="l">
              <a:spcAft>
                <a:spcPct val="0"/>
              </a:spcAft>
              <a:buNone/>
              <a:defRPr sz="1600">
                <a:solidFill>
                  <a:schemeClr val="bg1"/>
                </a:solidFill>
              </a:defRPr>
            </a:lvl1pPr>
          </a:lstStyle>
          <a:p>
            <a:r>
              <a:rPr lang="en-GB"/>
              <a:t>Click on frame and insert picture using the Insert tab - Pictures or from Templafy Images.</a:t>
            </a:r>
            <a:br>
              <a:rPr lang="en-GB"/>
            </a:br>
            <a:r>
              <a:rPr lang="en-GB"/>
              <a:t>Right click on picture and choose Send to Back to get overlay in front</a:t>
            </a:r>
          </a:p>
        </p:txBody>
      </p:sp>
      <p:sp>
        <p:nvSpPr>
          <p:cNvPr id="2" name="Title 1"/>
          <p:cNvSpPr>
            <a:spLocks noGrp="1"/>
          </p:cNvSpPr>
          <p:nvPr>
            <p:ph type="title" hasCustomPrompt="1"/>
          </p:nvPr>
        </p:nvSpPr>
        <p:spPr>
          <a:xfrm>
            <a:off x="576000" y="576000"/>
            <a:ext cx="11041200" cy="532800"/>
          </a:xfrm>
        </p:spPr>
        <p:txBody>
          <a:bodyPr/>
          <a:lstStyle>
            <a:lvl1pPr>
              <a:defRPr>
                <a:solidFill>
                  <a:schemeClr val="bg1"/>
                </a:solidFill>
              </a:defRPr>
            </a:lvl1pPr>
          </a:lstStyle>
          <a:p>
            <a:r>
              <a:rPr lang="en-GB" noProof="0"/>
              <a:t>Click to add title</a:t>
            </a:r>
          </a:p>
        </p:txBody>
      </p:sp>
      <p:sp>
        <p:nvSpPr>
          <p:cNvPr id="15" name="Subtitle">
            <a:extLst>
              <a:ext uri="{FF2B5EF4-FFF2-40B4-BE49-F238E27FC236}">
                <a16:creationId xmlns:a16="http://schemas.microsoft.com/office/drawing/2014/main" id="{341795AD-310E-4A37-B28E-7020A3BF6DF0}"/>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16" name="Text Placeholder note">
            <a:extLst>
              <a:ext uri="{FF2B5EF4-FFF2-40B4-BE49-F238E27FC236}">
                <a16:creationId xmlns:a16="http://schemas.microsoft.com/office/drawing/2014/main" id="{389D8D80-F6F5-4938-A58A-225BE81D020E}"/>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3" name="Content Placeholder 2"/>
          <p:cNvSpPr>
            <a:spLocks noGrp="1"/>
          </p:cNvSpPr>
          <p:nvPr>
            <p:ph idx="1" hasCustomPrompt="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4" name="Date Placeholder 3">
            <a:extLst>
              <a:ext uri="{FF2B5EF4-FFF2-40B4-BE49-F238E27FC236}">
                <a16:creationId xmlns:a16="http://schemas.microsoft.com/office/drawing/2014/main" id="{FA2D9DD7-5C0F-40BF-91D9-397928ECCBED}"/>
              </a:ext>
            </a:extLst>
          </p:cNvPr>
          <p:cNvSpPr>
            <a:spLocks noGrp="1"/>
          </p:cNvSpPr>
          <p:nvPr>
            <p:ph type="dt" sz="half" idx="14"/>
          </p:nvPr>
        </p:nvSpPr>
        <p:spPr/>
        <p:txBody>
          <a:bodyPr/>
          <a:lstStyle>
            <a:lvl1pP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15E45BB2-B770-4E56-876A-11D16C98E07D}"/>
              </a:ext>
            </a:extLst>
          </p:cNvPr>
          <p:cNvSpPr>
            <a:spLocks noGrp="1"/>
          </p:cNvSpPr>
          <p:nvPr>
            <p:ph type="ftr" sz="quarter" idx="15"/>
          </p:nvPr>
        </p:nvSpPr>
        <p:spPr/>
        <p:txBody>
          <a:bodyPr/>
          <a:lstStyle>
            <a:lvl1pPr>
              <a:defRPr>
                <a:solidFill>
                  <a:schemeClr val="bg1"/>
                </a:solidFill>
              </a:defRPr>
            </a:lvl1pPr>
          </a:lstStyle>
          <a:p>
            <a:endParaRPr lang="en-GB"/>
          </a:p>
        </p:txBody>
      </p:sp>
      <p:sp>
        <p:nvSpPr>
          <p:cNvPr id="6" name="Slide Number Placeholder 5">
            <a:extLst>
              <a:ext uri="{FF2B5EF4-FFF2-40B4-BE49-F238E27FC236}">
                <a16:creationId xmlns:a16="http://schemas.microsoft.com/office/drawing/2014/main" id="{B7BF2F8E-74D3-4C4C-A640-7E3E0ACAF69B}"/>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21856608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 1 column content + image B">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86A9CABC-98CD-43FF-A429-11DB3204292A}"/>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solidFill>
                  <a:schemeClr val="tx1"/>
                </a:solidFill>
              </a:rPr>
              <a:t>You have the option to change the color of the guidepost</a:t>
            </a:r>
            <a:endParaRPr lang="en-GB" sz="1600">
              <a:solidFill>
                <a:schemeClr val="tx1"/>
              </a:solidFill>
            </a:endParaRPr>
          </a:p>
        </p:txBody>
      </p:sp>
      <p:sp>
        <p:nvSpPr>
          <p:cNvPr id="12" name="Picture Placeholder">
            <a:extLst>
              <a:ext uri="{FF2B5EF4-FFF2-40B4-BE49-F238E27FC236}">
                <a16:creationId xmlns:a16="http://schemas.microsoft.com/office/drawing/2014/main" id="{50B80647-6F04-4785-9642-63BB3908B4DF}"/>
              </a:ext>
            </a:extLst>
          </p:cNvPr>
          <p:cNvSpPr>
            <a:spLocks noGrp="1"/>
          </p:cNvSpPr>
          <p:nvPr>
            <p:ph type="pic" sz="quarter" idx="19" hasCustomPrompt="1"/>
          </p:nvPr>
        </p:nvSpPr>
        <p:spPr>
          <a:xfrm>
            <a:off x="0" y="-1"/>
            <a:ext cx="12193200" cy="6861600"/>
          </a:xfrm>
          <a:noFill/>
        </p:spPr>
        <p:txBody>
          <a:bodyPr lIns="144000" tIns="36000" bIns="0" anchor="t" anchorCtr="0"/>
          <a:lstStyle>
            <a:lvl1pPr marL="0" indent="0" algn="l">
              <a:spcAft>
                <a:spcPct val="0"/>
              </a:spcAft>
              <a:buNone/>
              <a:defRPr sz="1600">
                <a:solidFill>
                  <a:schemeClr val="tx1"/>
                </a:solidFill>
              </a:defRPr>
            </a:lvl1pPr>
          </a:lstStyle>
          <a:p>
            <a:r>
              <a:rPr lang="en-GB"/>
              <a:t>Click on frame and insert picture using the Insert tab - Pictures or from Templafy Images.</a:t>
            </a:r>
          </a:p>
        </p:txBody>
      </p:sp>
      <p:sp>
        <p:nvSpPr>
          <p:cNvPr id="21" name="Freeform: Shape guidepost">
            <a:extLst>
              <a:ext uri="{FF2B5EF4-FFF2-40B4-BE49-F238E27FC236}">
                <a16:creationId xmlns:a16="http://schemas.microsoft.com/office/drawing/2014/main" id="{9C22143E-5A31-4617-8B8F-E2A2F8C483C9}"/>
              </a:ext>
            </a:extLst>
          </p:cNvPr>
          <p:cNvSpPr>
            <a:spLocks noGrp="1"/>
          </p:cNvSpPr>
          <p:nvPr>
            <p:ph type="body" sz="quarter" idx="18" hasCustomPrompt="1"/>
          </p:nvPr>
        </p:nvSpPr>
        <p:spPr>
          <a:xfrm>
            <a:off x="836" y="648090"/>
            <a:ext cx="12190435" cy="6209164"/>
          </a:xfrm>
          <a:custGeom>
            <a:avLst/>
            <a:gdLst>
              <a:gd name="connsiteX0" fmla="*/ 0 w 12190435"/>
              <a:gd name="connsiteY0" fmla="*/ 0 h 6209164"/>
              <a:gd name="connsiteX1" fmla="*/ 9256444 w 12190435"/>
              <a:gd name="connsiteY1" fmla="*/ 0 h 6209164"/>
              <a:gd name="connsiteX2" fmla="*/ 11319523 w 12190435"/>
              <a:gd name="connsiteY2" fmla="*/ 770186 h 6209164"/>
              <a:gd name="connsiteX3" fmla="*/ 12184851 w 12190435"/>
              <a:gd name="connsiteY3" fmla="*/ 1641648 h 6209164"/>
              <a:gd name="connsiteX4" fmla="*/ 12184851 w 12190435"/>
              <a:gd name="connsiteY4" fmla="*/ 5646056 h 6209164"/>
              <a:gd name="connsiteX5" fmla="*/ 12190435 w 12190435"/>
              <a:gd name="connsiteY5" fmla="*/ 5646056 h 6209164"/>
              <a:gd name="connsiteX6" fmla="*/ 12190435 w 12190435"/>
              <a:gd name="connsiteY6" fmla="*/ 6209164 h 6209164"/>
              <a:gd name="connsiteX7" fmla="*/ 5542 w 12190435"/>
              <a:gd name="connsiteY7" fmla="*/ 6209164 h 6209164"/>
              <a:gd name="connsiteX8" fmla="*/ 5542 w 12190435"/>
              <a:gd name="connsiteY8" fmla="*/ 6074130 h 6209164"/>
              <a:gd name="connsiteX9" fmla="*/ 0 w 12190435"/>
              <a:gd name="connsiteY9" fmla="*/ 6074130 h 620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0435" h="6209164">
                <a:moveTo>
                  <a:pt x="0" y="0"/>
                </a:moveTo>
                <a:lnTo>
                  <a:pt x="9256444" y="0"/>
                </a:lnTo>
                <a:cubicBezTo>
                  <a:pt x="10625146" y="0"/>
                  <a:pt x="10750747" y="197983"/>
                  <a:pt x="11319523" y="770186"/>
                </a:cubicBezTo>
                <a:lnTo>
                  <a:pt x="12184851" y="1641648"/>
                </a:lnTo>
                <a:lnTo>
                  <a:pt x="12184851" y="5646056"/>
                </a:lnTo>
                <a:lnTo>
                  <a:pt x="12190435" y="5646056"/>
                </a:lnTo>
                <a:lnTo>
                  <a:pt x="12190435" y="6209164"/>
                </a:lnTo>
                <a:lnTo>
                  <a:pt x="5542" y="6209164"/>
                </a:lnTo>
                <a:lnTo>
                  <a:pt x="5542" y="6074130"/>
                </a:lnTo>
                <a:lnTo>
                  <a:pt x="0" y="6074130"/>
                </a:lnTo>
                <a:close/>
              </a:path>
            </a:pathLst>
          </a:custGeom>
          <a:solidFill>
            <a:schemeClr val="accent1">
              <a:alpha val="90000"/>
            </a:schemeClr>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2" name="Title 1"/>
          <p:cNvSpPr>
            <a:spLocks noGrp="1"/>
          </p:cNvSpPr>
          <p:nvPr>
            <p:ph type="title" hasCustomPrompt="1"/>
          </p:nvPr>
        </p:nvSpPr>
        <p:spPr>
          <a:xfrm>
            <a:off x="576000" y="864000"/>
            <a:ext cx="10096763" cy="460800"/>
          </a:xfrm>
        </p:spPr>
        <p:txBody>
          <a:bodyPr/>
          <a:lstStyle>
            <a:lvl1pPr>
              <a:defRPr sz="3000">
                <a:solidFill>
                  <a:schemeClr val="bg1"/>
                </a:solidFill>
              </a:defRPr>
            </a:lvl1pPr>
          </a:lstStyle>
          <a:p>
            <a:r>
              <a:rPr lang="en-GB" noProof="0"/>
              <a:t>Click to add title</a:t>
            </a:r>
          </a:p>
        </p:txBody>
      </p:sp>
      <p:sp>
        <p:nvSpPr>
          <p:cNvPr id="22" name="Subtitle">
            <a:extLst>
              <a:ext uri="{FF2B5EF4-FFF2-40B4-BE49-F238E27FC236}">
                <a16:creationId xmlns:a16="http://schemas.microsoft.com/office/drawing/2014/main" id="{581AC6BC-6431-40B2-9F4A-6E1D9D15B160}"/>
              </a:ext>
            </a:extLst>
          </p:cNvPr>
          <p:cNvSpPr>
            <a:spLocks noGrp="1"/>
          </p:cNvSpPr>
          <p:nvPr>
            <p:ph type="subTitle" idx="13" hasCustomPrompt="1"/>
          </p:nvPr>
        </p:nvSpPr>
        <p:spPr>
          <a:xfrm>
            <a:off x="576000" y="1338392"/>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a:xfrm>
            <a:off x="576000" y="2070000"/>
            <a:ext cx="11041200" cy="391965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23" name="Text Placeholder note">
            <a:extLst>
              <a:ext uri="{FF2B5EF4-FFF2-40B4-BE49-F238E27FC236}">
                <a16:creationId xmlns:a16="http://schemas.microsoft.com/office/drawing/2014/main" id="{152B1AF4-60AE-4F67-B0DA-C7465BF97C5A}"/>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4" name="Date Placeholder 3">
            <a:extLst>
              <a:ext uri="{FF2B5EF4-FFF2-40B4-BE49-F238E27FC236}">
                <a16:creationId xmlns:a16="http://schemas.microsoft.com/office/drawing/2014/main" id="{FA2D9DD7-5C0F-40BF-91D9-397928ECCBED}"/>
              </a:ext>
            </a:extLst>
          </p:cNvPr>
          <p:cNvSpPr>
            <a:spLocks noGrp="1"/>
          </p:cNvSpPr>
          <p:nvPr>
            <p:ph type="dt" sz="half" idx="14"/>
          </p:nvPr>
        </p:nvSpPr>
        <p:spPr/>
        <p:txBody>
          <a:bodyPr/>
          <a:lstStyle>
            <a:lvl1pP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15E45BB2-B770-4E56-876A-11D16C98E07D}"/>
              </a:ext>
            </a:extLst>
          </p:cNvPr>
          <p:cNvSpPr>
            <a:spLocks noGrp="1"/>
          </p:cNvSpPr>
          <p:nvPr>
            <p:ph type="ftr" sz="quarter" idx="15"/>
          </p:nvPr>
        </p:nvSpPr>
        <p:spPr/>
        <p:txBody>
          <a:bodyPr/>
          <a:lstStyle>
            <a:lvl1pPr>
              <a:defRPr>
                <a:solidFill>
                  <a:schemeClr val="bg1"/>
                </a:solidFill>
              </a:defRPr>
            </a:lvl1pPr>
          </a:lstStyle>
          <a:p>
            <a:endParaRPr lang="en-GB"/>
          </a:p>
        </p:txBody>
      </p:sp>
      <p:sp>
        <p:nvSpPr>
          <p:cNvPr id="6" name="Slide Number Placeholder 5">
            <a:extLst>
              <a:ext uri="{FF2B5EF4-FFF2-40B4-BE49-F238E27FC236}">
                <a16:creationId xmlns:a16="http://schemas.microsoft.com/office/drawing/2014/main" id="{B7BF2F8E-74D3-4C4C-A640-7E3E0ACAF69B}"/>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13041726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 1 column content + image C ">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4511BF2C-6FDB-4024-978B-A8602D158307}"/>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Right click on picture and choose “</a:t>
            </a:r>
            <a:r>
              <a:rPr lang="en-GB" sz="1400" b="0"/>
              <a:t>Send to Back” </a:t>
            </a:r>
            <a:r>
              <a:rPr lang="en-GB" sz="1400"/>
              <a:t>to get overlay in front</a:t>
            </a:r>
            <a:endParaRPr lang="en-GB" sz="1600">
              <a:solidFill>
                <a:schemeClr val="tx2"/>
              </a:solidFill>
            </a:endParaRPr>
          </a:p>
        </p:txBody>
      </p:sp>
      <p:sp>
        <p:nvSpPr>
          <p:cNvPr id="15" name="Text Placeholder overlay">
            <a:extLst>
              <a:ext uri="{FF2B5EF4-FFF2-40B4-BE49-F238E27FC236}">
                <a16:creationId xmlns:a16="http://schemas.microsoft.com/office/drawing/2014/main" id="{D29E5F34-4C32-480C-A9B9-DD056676066F}"/>
              </a:ext>
            </a:extLst>
          </p:cNvPr>
          <p:cNvSpPr>
            <a:spLocks noGrp="1"/>
          </p:cNvSpPr>
          <p:nvPr>
            <p:ph type="body" sz="quarter" idx="20" hasCustomPrompt="1"/>
          </p:nvPr>
        </p:nvSpPr>
        <p:spPr>
          <a:xfrm>
            <a:off x="840" y="0"/>
            <a:ext cx="12191160" cy="6858000"/>
          </a:xfrm>
          <a:prstGeom prst="rect">
            <a:avLst/>
          </a:prstGeom>
          <a:solidFill>
            <a:schemeClr val="accent1">
              <a:alpha val="70000"/>
            </a:schemeClr>
          </a:solidFill>
          <a:ln w="0">
            <a:noFill/>
          </a:ln>
        </p:spPr>
        <p:txBody>
          <a:bodyPr wrap="square">
            <a:noAutofit/>
          </a:bodyPr>
          <a:lstStyle>
            <a:lvl1pPr marL="0" indent="0">
              <a:buNone/>
              <a:defRPr sz="100">
                <a:noFill/>
              </a:defRPr>
            </a:lvl1pPr>
          </a:lstStyle>
          <a:p>
            <a:pPr lvl="0"/>
            <a:r>
              <a:rPr lang="en-GB"/>
              <a:t>.</a:t>
            </a:r>
          </a:p>
        </p:txBody>
      </p:sp>
      <p:sp>
        <p:nvSpPr>
          <p:cNvPr id="16" name="Picture Placeholder">
            <a:extLst>
              <a:ext uri="{FF2B5EF4-FFF2-40B4-BE49-F238E27FC236}">
                <a16:creationId xmlns:a16="http://schemas.microsoft.com/office/drawing/2014/main" id="{56C190E3-4144-470F-9492-F224C43E3490}"/>
              </a:ext>
            </a:extLst>
          </p:cNvPr>
          <p:cNvSpPr>
            <a:spLocks noGrp="1"/>
          </p:cNvSpPr>
          <p:nvPr>
            <p:ph type="pic" sz="quarter" idx="19" hasCustomPrompt="1"/>
          </p:nvPr>
        </p:nvSpPr>
        <p:spPr>
          <a:xfrm>
            <a:off x="0" y="-1"/>
            <a:ext cx="12193200" cy="6861600"/>
          </a:xfrm>
          <a:noFill/>
        </p:spPr>
        <p:txBody>
          <a:bodyPr lIns="144000" tIns="36000" bIns="0" anchor="t" anchorCtr="0"/>
          <a:lstStyle>
            <a:lvl1pPr marL="0" indent="0" algn="l">
              <a:spcAft>
                <a:spcPct val="0"/>
              </a:spcAft>
              <a:buNone/>
              <a:defRPr sz="1600">
                <a:solidFill>
                  <a:schemeClr val="bg1"/>
                </a:solidFill>
              </a:defRPr>
            </a:lvl1pPr>
          </a:lstStyle>
          <a:p>
            <a:r>
              <a:rPr lang="en-GB"/>
              <a:t>Click on frame and insert picture using the Insert tab - Pictures or from Templafy Images.</a:t>
            </a:r>
            <a:br>
              <a:rPr lang="en-GB"/>
            </a:br>
            <a:r>
              <a:rPr lang="en-GB"/>
              <a:t>Right click on picture and choose Send to Back to get overlay in front</a:t>
            </a:r>
          </a:p>
        </p:txBody>
      </p:sp>
      <p:sp>
        <p:nvSpPr>
          <p:cNvPr id="13" name="TextBox 12">
            <a:extLst>
              <a:ext uri="{FF2B5EF4-FFF2-40B4-BE49-F238E27FC236}">
                <a16:creationId xmlns:a16="http://schemas.microsoft.com/office/drawing/2014/main" id="{86A9CABC-98CD-43FF-A429-11DB3204292A}"/>
              </a:ext>
            </a:extLst>
          </p:cNvPr>
          <p:cNvSpPr txBox="1"/>
          <p:nvPr userDrawn="1"/>
        </p:nvSpPr>
        <p:spPr>
          <a:xfrm>
            <a:off x="9525" y="6909773"/>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solidFill>
                  <a:schemeClr val="tx1"/>
                </a:solidFill>
              </a:rPr>
              <a:t>You have the option to change the color of the guidepost</a:t>
            </a:r>
            <a:endParaRPr lang="en-GB" sz="1600">
              <a:solidFill>
                <a:schemeClr val="tx1"/>
              </a:solidFill>
            </a:endParaRPr>
          </a:p>
        </p:txBody>
      </p:sp>
      <p:sp>
        <p:nvSpPr>
          <p:cNvPr id="21" name="Freeform: Shape guidepost">
            <a:extLst>
              <a:ext uri="{FF2B5EF4-FFF2-40B4-BE49-F238E27FC236}">
                <a16:creationId xmlns:a16="http://schemas.microsoft.com/office/drawing/2014/main" id="{9C22143E-5A31-4617-8B8F-E2A2F8C483C9}"/>
              </a:ext>
            </a:extLst>
          </p:cNvPr>
          <p:cNvSpPr>
            <a:spLocks noGrp="1"/>
          </p:cNvSpPr>
          <p:nvPr>
            <p:ph type="body" sz="quarter" idx="18" hasCustomPrompt="1"/>
          </p:nvPr>
        </p:nvSpPr>
        <p:spPr>
          <a:xfrm>
            <a:off x="836" y="648090"/>
            <a:ext cx="12190435" cy="6209164"/>
          </a:xfrm>
          <a:custGeom>
            <a:avLst/>
            <a:gdLst>
              <a:gd name="connsiteX0" fmla="*/ 0 w 12190435"/>
              <a:gd name="connsiteY0" fmla="*/ 0 h 6209164"/>
              <a:gd name="connsiteX1" fmla="*/ 9256444 w 12190435"/>
              <a:gd name="connsiteY1" fmla="*/ 0 h 6209164"/>
              <a:gd name="connsiteX2" fmla="*/ 11319523 w 12190435"/>
              <a:gd name="connsiteY2" fmla="*/ 770186 h 6209164"/>
              <a:gd name="connsiteX3" fmla="*/ 12184851 w 12190435"/>
              <a:gd name="connsiteY3" fmla="*/ 1641648 h 6209164"/>
              <a:gd name="connsiteX4" fmla="*/ 12184851 w 12190435"/>
              <a:gd name="connsiteY4" fmla="*/ 5646056 h 6209164"/>
              <a:gd name="connsiteX5" fmla="*/ 12190435 w 12190435"/>
              <a:gd name="connsiteY5" fmla="*/ 5646056 h 6209164"/>
              <a:gd name="connsiteX6" fmla="*/ 12190435 w 12190435"/>
              <a:gd name="connsiteY6" fmla="*/ 6209164 h 6209164"/>
              <a:gd name="connsiteX7" fmla="*/ 5542 w 12190435"/>
              <a:gd name="connsiteY7" fmla="*/ 6209164 h 6209164"/>
              <a:gd name="connsiteX8" fmla="*/ 5542 w 12190435"/>
              <a:gd name="connsiteY8" fmla="*/ 6074130 h 6209164"/>
              <a:gd name="connsiteX9" fmla="*/ 0 w 12190435"/>
              <a:gd name="connsiteY9" fmla="*/ 6074130 h 620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0435" h="6209164">
                <a:moveTo>
                  <a:pt x="0" y="0"/>
                </a:moveTo>
                <a:lnTo>
                  <a:pt x="9256444" y="0"/>
                </a:lnTo>
                <a:cubicBezTo>
                  <a:pt x="10625146" y="0"/>
                  <a:pt x="10750747" y="197983"/>
                  <a:pt x="11319523" y="770186"/>
                </a:cubicBezTo>
                <a:lnTo>
                  <a:pt x="12184851" y="1641648"/>
                </a:lnTo>
                <a:lnTo>
                  <a:pt x="12184851" y="5646056"/>
                </a:lnTo>
                <a:lnTo>
                  <a:pt x="12190435" y="5646056"/>
                </a:lnTo>
                <a:lnTo>
                  <a:pt x="12190435" y="6209164"/>
                </a:lnTo>
                <a:lnTo>
                  <a:pt x="5542" y="6209164"/>
                </a:lnTo>
                <a:lnTo>
                  <a:pt x="5542" y="6074130"/>
                </a:lnTo>
                <a:lnTo>
                  <a:pt x="0" y="6074130"/>
                </a:lnTo>
                <a:close/>
              </a:path>
            </a:pathLst>
          </a:custGeom>
          <a:solidFill>
            <a:schemeClr val="accent1">
              <a:alpha val="70000"/>
            </a:schemeClr>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2" name="Title 1"/>
          <p:cNvSpPr>
            <a:spLocks noGrp="1"/>
          </p:cNvSpPr>
          <p:nvPr>
            <p:ph type="title" hasCustomPrompt="1"/>
          </p:nvPr>
        </p:nvSpPr>
        <p:spPr>
          <a:xfrm>
            <a:off x="576000" y="864000"/>
            <a:ext cx="10096763" cy="460800"/>
          </a:xfrm>
        </p:spPr>
        <p:txBody>
          <a:bodyPr/>
          <a:lstStyle>
            <a:lvl1pPr>
              <a:defRPr sz="3000">
                <a:solidFill>
                  <a:schemeClr val="bg1"/>
                </a:solidFill>
              </a:defRPr>
            </a:lvl1pPr>
          </a:lstStyle>
          <a:p>
            <a:r>
              <a:rPr lang="en-GB" noProof="0"/>
              <a:t>Click to add title</a:t>
            </a:r>
          </a:p>
        </p:txBody>
      </p:sp>
      <p:sp>
        <p:nvSpPr>
          <p:cNvPr id="17" name="Subtitle">
            <a:extLst>
              <a:ext uri="{FF2B5EF4-FFF2-40B4-BE49-F238E27FC236}">
                <a16:creationId xmlns:a16="http://schemas.microsoft.com/office/drawing/2014/main" id="{ABE57BC1-ED74-46E8-8356-EAE3A51D8412}"/>
              </a:ext>
            </a:extLst>
          </p:cNvPr>
          <p:cNvSpPr>
            <a:spLocks noGrp="1"/>
          </p:cNvSpPr>
          <p:nvPr>
            <p:ph type="subTitle" idx="13" hasCustomPrompt="1"/>
          </p:nvPr>
        </p:nvSpPr>
        <p:spPr>
          <a:xfrm>
            <a:off x="576000" y="1338391"/>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a:xfrm>
            <a:off x="576000" y="2069999"/>
            <a:ext cx="11041200" cy="391965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8" name="Text Placeholder note">
            <a:extLst>
              <a:ext uri="{FF2B5EF4-FFF2-40B4-BE49-F238E27FC236}">
                <a16:creationId xmlns:a16="http://schemas.microsoft.com/office/drawing/2014/main" id="{948B132A-F9A1-4AB7-8050-5CD2776A2B5B}"/>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4" name="Date Placeholder 3">
            <a:extLst>
              <a:ext uri="{FF2B5EF4-FFF2-40B4-BE49-F238E27FC236}">
                <a16:creationId xmlns:a16="http://schemas.microsoft.com/office/drawing/2014/main" id="{FA2D9DD7-5C0F-40BF-91D9-397928ECCBED}"/>
              </a:ext>
            </a:extLst>
          </p:cNvPr>
          <p:cNvSpPr>
            <a:spLocks noGrp="1"/>
          </p:cNvSpPr>
          <p:nvPr>
            <p:ph type="dt" sz="half" idx="14"/>
          </p:nvPr>
        </p:nvSpPr>
        <p:spPr/>
        <p:txBody>
          <a:bodyPr/>
          <a:lstStyle>
            <a:lvl1pPr>
              <a:defRPr>
                <a:solidFill>
                  <a:schemeClr val="bg1"/>
                </a:solidFill>
              </a:defRPr>
            </a:lvl1pPr>
          </a:lstStyle>
          <a:p>
            <a:endParaRPr lang="en-GB"/>
          </a:p>
        </p:txBody>
      </p:sp>
      <p:sp>
        <p:nvSpPr>
          <p:cNvPr id="5" name="Footer Placeholder 4">
            <a:extLst>
              <a:ext uri="{FF2B5EF4-FFF2-40B4-BE49-F238E27FC236}">
                <a16:creationId xmlns:a16="http://schemas.microsoft.com/office/drawing/2014/main" id="{15E45BB2-B770-4E56-876A-11D16C98E07D}"/>
              </a:ext>
            </a:extLst>
          </p:cNvPr>
          <p:cNvSpPr>
            <a:spLocks noGrp="1"/>
          </p:cNvSpPr>
          <p:nvPr>
            <p:ph type="ftr" sz="quarter" idx="15"/>
          </p:nvPr>
        </p:nvSpPr>
        <p:spPr/>
        <p:txBody>
          <a:bodyPr/>
          <a:lstStyle>
            <a:lvl1pPr>
              <a:defRPr>
                <a:solidFill>
                  <a:schemeClr val="bg1"/>
                </a:solidFill>
              </a:defRPr>
            </a:lvl1pPr>
          </a:lstStyle>
          <a:p>
            <a:endParaRPr lang="en-GB"/>
          </a:p>
        </p:txBody>
      </p:sp>
      <p:sp>
        <p:nvSpPr>
          <p:cNvPr id="6" name="Slide Number Placeholder 5">
            <a:extLst>
              <a:ext uri="{FF2B5EF4-FFF2-40B4-BE49-F238E27FC236}">
                <a16:creationId xmlns:a16="http://schemas.microsoft.com/office/drawing/2014/main" id="{B7BF2F8E-74D3-4C4C-A640-7E3E0ACAF69B}"/>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186597902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 2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A99923-C338-41DF-B562-C905F2E421FD}"/>
              </a:ext>
            </a:extLst>
          </p:cNvPr>
          <p:cNvSpPr>
            <a:spLocks noGrp="1"/>
          </p:cNvSpPr>
          <p:nvPr>
            <p:ph type="title" hasCustomPrompt="1"/>
          </p:nvPr>
        </p:nvSpPr>
        <p:spPr>
          <a:xfrm>
            <a:off x="576000" y="576000"/>
            <a:ext cx="11041200" cy="439201"/>
          </a:xfrm>
        </p:spPr>
        <p:txBody>
          <a:bodyPr/>
          <a:lstStyle/>
          <a:p>
            <a:r>
              <a:rPr lang="en-GB" noProof="0"/>
              <a:t>Click to add title</a:t>
            </a:r>
            <a:endParaRPr lang="en-GB"/>
          </a:p>
        </p:txBody>
      </p:sp>
      <p:sp>
        <p:nvSpPr>
          <p:cNvPr id="14" name="Subtitle">
            <a:extLst>
              <a:ext uri="{FF2B5EF4-FFF2-40B4-BE49-F238E27FC236}">
                <a16:creationId xmlns:a16="http://schemas.microsoft.com/office/drawing/2014/main" id="{6B70A4B5-82AE-483D-BA9B-D0EFAF87D71B}"/>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a:xfrm>
            <a:off x="576000" y="1727199"/>
            <a:ext cx="5374800" cy="4266000"/>
          </a:xfrm>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6242400" y="1727199"/>
            <a:ext cx="5374800" cy="4266000"/>
          </a:xfrm>
        </p:spPr>
        <p:txBody>
          <a:bodyPr/>
          <a:lstStyle>
            <a:lvl1pPr>
              <a:defRPr/>
            </a:lvl1pPr>
            <a:lvl5pPr>
              <a:defRPr/>
            </a:lvl5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noProof="0"/>
              <a:t>6</a:t>
            </a:r>
          </a:p>
          <a:p>
            <a:pPr lvl="6"/>
            <a:r>
              <a:rPr lang="en-GB" noProof="0"/>
              <a:t>7</a:t>
            </a:r>
          </a:p>
          <a:p>
            <a:pPr lvl="7"/>
            <a:r>
              <a:rPr lang="en-GB" noProof="0"/>
              <a:t>8</a:t>
            </a:r>
          </a:p>
          <a:p>
            <a:pPr lvl="8"/>
            <a:r>
              <a:rPr lang="en-GB" noProof="0"/>
              <a:t>9</a:t>
            </a:r>
            <a:endParaRPr lang="en-GB"/>
          </a:p>
        </p:txBody>
      </p:sp>
      <p:sp>
        <p:nvSpPr>
          <p:cNvPr id="15" name="Text Placeholder note">
            <a:extLst>
              <a:ext uri="{FF2B5EF4-FFF2-40B4-BE49-F238E27FC236}">
                <a16:creationId xmlns:a16="http://schemas.microsoft.com/office/drawing/2014/main" id="{B6EB8BBF-CA8E-4F2A-99AB-D5799ECC71C4}"/>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7627C1C6-DB45-415F-9C05-0B64A63EF390}"/>
              </a:ext>
            </a:extLst>
          </p:cNvPr>
          <p:cNvSpPr>
            <a:spLocks noGrp="1"/>
          </p:cNvSpPr>
          <p:nvPr>
            <p:ph type="dt" sz="half" idx="14"/>
          </p:nvPr>
        </p:nvSpPr>
        <p:spPr/>
        <p:txBody>
          <a:bodyPr/>
          <a:lstStyle/>
          <a:p>
            <a:endParaRPr lang="en-GB"/>
          </a:p>
        </p:txBody>
      </p:sp>
      <p:sp>
        <p:nvSpPr>
          <p:cNvPr id="6" name="Footer Placeholder 5">
            <a:extLst>
              <a:ext uri="{FF2B5EF4-FFF2-40B4-BE49-F238E27FC236}">
                <a16:creationId xmlns:a16="http://schemas.microsoft.com/office/drawing/2014/main" id="{63FF7635-21C3-4865-84E0-5C7B7F95EF43}"/>
              </a:ext>
            </a:extLst>
          </p:cNvPr>
          <p:cNvSpPr>
            <a:spLocks noGrp="1"/>
          </p:cNvSpPr>
          <p:nvPr>
            <p:ph type="ftr" sz="quarter" idx="15"/>
          </p:nvPr>
        </p:nvSpPr>
        <p:spPr/>
        <p:txBody>
          <a:bodyPr/>
          <a:lstStyle/>
          <a:p>
            <a:endParaRPr lang="en-GB"/>
          </a:p>
        </p:txBody>
      </p:sp>
      <p:sp>
        <p:nvSpPr>
          <p:cNvPr id="13" name="Slide Number Placeholder 12">
            <a:extLst>
              <a:ext uri="{FF2B5EF4-FFF2-40B4-BE49-F238E27FC236}">
                <a16:creationId xmlns:a16="http://schemas.microsoft.com/office/drawing/2014/main" id="{F7745D3F-AA94-400A-AF8F-16D527EB1F76}"/>
              </a:ext>
            </a:extLst>
          </p:cNvPr>
          <p:cNvSpPr>
            <a:spLocks noGrp="1"/>
          </p:cNvSpPr>
          <p:nvPr>
            <p:ph type="sldNum" sz="quarter" idx="16"/>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137092686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 2 column content wid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0A99923-C338-41DF-B562-C905F2E421FD}"/>
              </a:ext>
            </a:extLst>
          </p:cNvPr>
          <p:cNvSpPr>
            <a:spLocks noGrp="1"/>
          </p:cNvSpPr>
          <p:nvPr>
            <p:ph type="title" hasCustomPrompt="1"/>
          </p:nvPr>
        </p:nvSpPr>
        <p:spPr>
          <a:xfrm>
            <a:off x="576000" y="576000"/>
            <a:ext cx="11041200" cy="459613"/>
          </a:xfrm>
        </p:spPr>
        <p:txBody>
          <a:bodyPr/>
          <a:lstStyle/>
          <a:p>
            <a:r>
              <a:rPr lang="en-GB" noProof="0"/>
              <a:t>Click to add title</a:t>
            </a:r>
            <a:endParaRPr lang="en-GB"/>
          </a:p>
        </p:txBody>
      </p:sp>
      <p:sp>
        <p:nvSpPr>
          <p:cNvPr id="14" name="Subtitle">
            <a:extLst>
              <a:ext uri="{FF2B5EF4-FFF2-40B4-BE49-F238E27FC236}">
                <a16:creationId xmlns:a16="http://schemas.microsoft.com/office/drawing/2014/main" id="{178EB922-0633-4676-BCEC-1E4ECA35EA44}"/>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a:xfrm>
            <a:off x="576000" y="1727200"/>
            <a:ext cx="11041200" cy="1990800"/>
          </a:xfrm>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576000" y="4002013"/>
            <a:ext cx="11041200" cy="1990800"/>
          </a:xfrm>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5" name="Text Placeholder note">
            <a:extLst>
              <a:ext uri="{FF2B5EF4-FFF2-40B4-BE49-F238E27FC236}">
                <a16:creationId xmlns:a16="http://schemas.microsoft.com/office/drawing/2014/main" id="{AAAF2F0C-90F0-46A5-AE3A-EC29BB27ED91}"/>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7627C1C6-DB45-415F-9C05-0B64A63EF390}"/>
              </a:ext>
            </a:extLst>
          </p:cNvPr>
          <p:cNvSpPr>
            <a:spLocks noGrp="1"/>
          </p:cNvSpPr>
          <p:nvPr>
            <p:ph type="dt" sz="half" idx="14"/>
          </p:nvPr>
        </p:nvSpPr>
        <p:spPr/>
        <p:txBody>
          <a:bodyPr/>
          <a:lstStyle/>
          <a:p>
            <a:endParaRPr lang="en-GB"/>
          </a:p>
        </p:txBody>
      </p:sp>
      <p:sp>
        <p:nvSpPr>
          <p:cNvPr id="6" name="Footer Placeholder 5">
            <a:extLst>
              <a:ext uri="{FF2B5EF4-FFF2-40B4-BE49-F238E27FC236}">
                <a16:creationId xmlns:a16="http://schemas.microsoft.com/office/drawing/2014/main" id="{63FF7635-21C3-4865-84E0-5C7B7F95EF43}"/>
              </a:ext>
            </a:extLst>
          </p:cNvPr>
          <p:cNvSpPr>
            <a:spLocks noGrp="1"/>
          </p:cNvSpPr>
          <p:nvPr>
            <p:ph type="ftr" sz="quarter" idx="15"/>
          </p:nvPr>
        </p:nvSpPr>
        <p:spPr/>
        <p:txBody>
          <a:bodyPr/>
          <a:lstStyle/>
          <a:p>
            <a:endParaRPr lang="en-GB"/>
          </a:p>
        </p:txBody>
      </p:sp>
      <p:sp>
        <p:nvSpPr>
          <p:cNvPr id="13" name="Slide Number Placeholder 12">
            <a:extLst>
              <a:ext uri="{FF2B5EF4-FFF2-40B4-BE49-F238E27FC236}">
                <a16:creationId xmlns:a16="http://schemas.microsoft.com/office/drawing/2014/main" id="{F7745D3F-AA94-400A-AF8F-16D527EB1F76}"/>
              </a:ext>
            </a:extLst>
          </p:cNvPr>
          <p:cNvSpPr>
            <a:spLocks noGrp="1"/>
          </p:cNvSpPr>
          <p:nvPr>
            <p:ph type="sldNum" sz="quarter" idx="16"/>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772179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Title Slide - graphics B">
    <p:spTree>
      <p:nvGrpSpPr>
        <p:cNvPr id="1" name=""/>
        <p:cNvGrpSpPr/>
        <p:nvPr/>
      </p:nvGrpSpPr>
      <p:grpSpPr>
        <a:xfrm>
          <a:off x="0" y="0"/>
          <a:ext cx="0" cy="0"/>
          <a:chOff x="0" y="0"/>
          <a:chExt cx="0" cy="0"/>
        </a:xfrm>
      </p:grpSpPr>
      <p:sp>
        <p:nvSpPr>
          <p:cNvPr id="20" name="Date Placeholder 6" hidden="1">
            <a:extLst>
              <a:ext uri="{FF2B5EF4-FFF2-40B4-BE49-F238E27FC236}">
                <a16:creationId xmlns:a16="http://schemas.microsoft.com/office/drawing/2014/main" id="{386C19D3-809F-48A5-A0B6-14C06F40C11E}"/>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9" name="Footer Placeholder 8" hidden="1">
            <a:extLst>
              <a:ext uri="{FF2B5EF4-FFF2-40B4-BE49-F238E27FC236}">
                <a16:creationId xmlns:a16="http://schemas.microsoft.com/office/drawing/2014/main" id="{3297A132-C2EE-4CE3-8B75-B1FDFF50D46E}"/>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1" name="Slide Number Placeholder 10" hidden="1">
            <a:extLst>
              <a:ext uri="{FF2B5EF4-FFF2-40B4-BE49-F238E27FC236}">
                <a16:creationId xmlns:a16="http://schemas.microsoft.com/office/drawing/2014/main" id="{E1304FA1-E0F5-4AD4-846A-37642FFE487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7" name="TextBox 16">
            <a:extLst>
              <a:ext uri="{FF2B5EF4-FFF2-40B4-BE49-F238E27FC236}">
                <a16:creationId xmlns:a16="http://schemas.microsoft.com/office/drawing/2014/main" id="{D74C6A08-F955-41B7-9F7D-25501FFD9722}"/>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You have the option to change the color of the guidepost</a:t>
            </a:r>
            <a:endParaRPr lang="en-GB" sz="1600">
              <a:solidFill>
                <a:schemeClr val="tx2"/>
              </a:solidFill>
            </a:endParaRPr>
          </a:p>
        </p:txBody>
      </p:sp>
      <p:sp>
        <p:nvSpPr>
          <p:cNvPr id="8" name="Picture Placeholder 7"/>
          <p:cNvSpPr>
            <a:spLocks noGrp="1"/>
          </p:cNvSpPr>
          <p:nvPr>
            <p:ph type="pic" sz="quarter" idx="13" hasCustomPrompt="1"/>
          </p:nvPr>
        </p:nvSpPr>
        <p:spPr>
          <a:xfrm>
            <a:off x="0" y="-1"/>
            <a:ext cx="12193200" cy="6861600"/>
          </a:xfrm>
          <a:solidFill>
            <a:schemeClr val="bg2"/>
          </a:solidFill>
        </p:spPr>
        <p:txBody>
          <a:bodyPr lIns="144000" tIns="0" bIns="108000" anchor="b" anchorCtr="0"/>
          <a:lstStyle>
            <a:lvl1pPr marL="0" indent="0" algn="l">
              <a:buNone/>
              <a:defRPr sz="1600"/>
            </a:lvl1pPr>
          </a:lstStyle>
          <a:p>
            <a:r>
              <a:rPr lang="en-GB"/>
              <a:t>Click on frame and insert picture using the Insert tab - Pictures or from Templafy Images</a:t>
            </a:r>
          </a:p>
        </p:txBody>
      </p:sp>
      <p:sp>
        <p:nvSpPr>
          <p:cNvPr id="12" name="Text Placeholder 11">
            <a:extLst>
              <a:ext uri="{FF2B5EF4-FFF2-40B4-BE49-F238E27FC236}">
                <a16:creationId xmlns:a16="http://schemas.microsoft.com/office/drawing/2014/main" id="{2E83C5C1-019A-48F4-8ADB-C484D6DB4EC5}"/>
              </a:ext>
            </a:extLst>
          </p:cNvPr>
          <p:cNvSpPr>
            <a:spLocks noGrp="1"/>
          </p:cNvSpPr>
          <p:nvPr>
            <p:ph type="body" sz="quarter" idx="18" hasCustomPrompt="1"/>
          </p:nvPr>
        </p:nvSpPr>
        <p:spPr>
          <a:xfrm>
            <a:off x="840" y="455"/>
            <a:ext cx="10670400" cy="5767418"/>
          </a:xfrm>
          <a:custGeom>
            <a:avLst/>
            <a:gdLst>
              <a:gd name="connsiteX0" fmla="*/ 0 w 10670400"/>
              <a:gd name="connsiteY0" fmla="*/ 0 h 5767418"/>
              <a:gd name="connsiteX1" fmla="*/ 9033169 w 10670400"/>
              <a:gd name="connsiteY1" fmla="*/ 0 h 5767418"/>
              <a:gd name="connsiteX2" fmla="*/ 10514688 w 10670400"/>
              <a:gd name="connsiteY2" fmla="*/ 1492120 h 5767418"/>
              <a:gd name="connsiteX3" fmla="*/ 10514832 w 10670400"/>
              <a:gd name="connsiteY3" fmla="*/ 1492120 h 5767418"/>
              <a:gd name="connsiteX4" fmla="*/ 10661362 w 10670400"/>
              <a:gd name="connsiteY4" fmla="*/ 1770519 h 5767418"/>
              <a:gd name="connsiteX5" fmla="*/ 10670400 w 10670400"/>
              <a:gd name="connsiteY5" fmla="*/ 1866031 h 5767418"/>
              <a:gd name="connsiteX6" fmla="*/ 10670400 w 10670400"/>
              <a:gd name="connsiteY6" fmla="*/ 1881470 h 5767418"/>
              <a:gd name="connsiteX7" fmla="*/ 10661362 w 10670400"/>
              <a:gd name="connsiteY7" fmla="*/ 1976982 h 5767418"/>
              <a:gd name="connsiteX8" fmla="*/ 10514832 w 10670400"/>
              <a:gd name="connsiteY8" fmla="*/ 2255381 h 5767418"/>
              <a:gd name="connsiteX9" fmla="*/ 7535656 w 10670400"/>
              <a:gd name="connsiteY9" fmla="*/ 5255259 h 5767418"/>
              <a:gd name="connsiteX10" fmla="*/ 6162206 w 10670400"/>
              <a:gd name="connsiteY10" fmla="*/ 5767418 h 5767418"/>
              <a:gd name="connsiteX11" fmla="*/ 0 w 10670400"/>
              <a:gd name="connsiteY11" fmla="*/ 5767418 h 5767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70400" h="5767418">
                <a:moveTo>
                  <a:pt x="0" y="0"/>
                </a:moveTo>
                <a:lnTo>
                  <a:pt x="9033169" y="0"/>
                </a:lnTo>
                <a:lnTo>
                  <a:pt x="10514688" y="1492120"/>
                </a:lnTo>
                <a:lnTo>
                  <a:pt x="10514832" y="1492120"/>
                </a:lnTo>
                <a:cubicBezTo>
                  <a:pt x="10592981" y="1570838"/>
                  <a:pt x="10641825" y="1668331"/>
                  <a:pt x="10661362" y="1770519"/>
                </a:cubicBezTo>
                <a:lnTo>
                  <a:pt x="10670400" y="1866031"/>
                </a:lnTo>
                <a:lnTo>
                  <a:pt x="10670400" y="1881470"/>
                </a:lnTo>
                <a:lnTo>
                  <a:pt x="10661362" y="1976982"/>
                </a:lnTo>
                <a:cubicBezTo>
                  <a:pt x="10641825" y="2079170"/>
                  <a:pt x="10592981" y="2176664"/>
                  <a:pt x="10514832" y="2255381"/>
                </a:cubicBezTo>
                <a:lnTo>
                  <a:pt x="7535656" y="5255259"/>
                </a:lnTo>
                <a:cubicBezTo>
                  <a:pt x="7157019" y="5635843"/>
                  <a:pt x="6768861" y="5767418"/>
                  <a:pt x="6162206" y="5767418"/>
                </a:cubicBezTo>
                <a:lnTo>
                  <a:pt x="0" y="5767418"/>
                </a:lnTo>
                <a:close/>
              </a:path>
            </a:pathLst>
          </a:custGeom>
          <a:solidFill>
            <a:schemeClr val="accent1">
              <a:alpha val="90000"/>
            </a:schemeClr>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18" name="image" descr="{&quot;templafy&quot;:{&quot;type&quot;:&quot;image&quot;,&quot;inheritDimensions&quot;:&quot;inheritHeight&quot;}}" title="UserProfile.Office.Logowhite">
            <a:extLst>
              <a:ext uri="{FF2B5EF4-FFF2-40B4-BE49-F238E27FC236}">
                <a16:creationId xmlns:a16="http://schemas.microsoft.com/office/drawing/2014/main" id="{A8774AC0-3C48-495C-801E-2F0F629CD086}"/>
              </a:ext>
            </a:extLst>
          </p:cNvPr>
          <p:cNvSpPr>
            <a:spLocks noGrp="1"/>
          </p:cNvSpPr>
          <p:nvPr>
            <p:ph type="body" sz="quarter" idx="14" hasCustomPrompt="1"/>
          </p:nvPr>
        </p:nvSpPr>
        <p:spPr>
          <a:xfrm>
            <a:off x="576000" y="576000"/>
            <a:ext cx="3685032" cy="381600"/>
          </a:xfrm>
          <a:blipFill>
            <a:blip r:embed="rId2"/>
            <a:srcRect/>
            <a:stretch>
              <a:fillRect/>
            </a:stretch>
          </a:blipFill>
          <a:ln w="0">
            <a:solidFill>
              <a:schemeClr val="bg1">
                <a:alpha val="0"/>
              </a:schemeClr>
            </a:solidFill>
          </a:ln>
        </p:spPr>
        <p:txBody>
          <a:bodyPr/>
          <a:lstStyle>
            <a:lvl1pPr marL="0" indent="0">
              <a:buNone/>
              <a:defRPr sz="100">
                <a:noFill/>
              </a:defRPr>
            </a:lvl1pPr>
            <a:lvl2pPr>
              <a:defRPr sz="100"/>
            </a:lvl2pPr>
            <a:lvl3pPr>
              <a:defRPr sz="100"/>
            </a:lvl3pPr>
            <a:lvl4pPr>
              <a:defRPr sz="100"/>
            </a:lvl4pPr>
            <a:lvl5pPr>
              <a:defRPr sz="100"/>
            </a:lvl5pPr>
          </a:lstStyle>
          <a:p>
            <a:pPr lvl="0"/>
            <a:r>
              <a:rPr lang="en-GB" noProof="0"/>
              <a:t>.</a:t>
            </a:r>
          </a:p>
        </p:txBody>
      </p:sp>
      <p:sp>
        <p:nvSpPr>
          <p:cNvPr id="13" name="Title 1">
            <a:extLst>
              <a:ext uri="{FF2B5EF4-FFF2-40B4-BE49-F238E27FC236}">
                <a16:creationId xmlns:a16="http://schemas.microsoft.com/office/drawing/2014/main" id="{79D1211B-870D-4641-BA5F-6F0BB2281F6B}"/>
              </a:ext>
            </a:extLst>
          </p:cNvPr>
          <p:cNvSpPr>
            <a:spLocks noGrp="1"/>
          </p:cNvSpPr>
          <p:nvPr>
            <p:ph type="ctrTitle" hasCustomPrompt="1"/>
          </p:nvPr>
        </p:nvSpPr>
        <p:spPr>
          <a:xfrm>
            <a:off x="576000" y="1746000"/>
            <a:ext cx="6321600" cy="1497600"/>
          </a:xfrm>
        </p:spPr>
        <p:txBody>
          <a:bodyPr anchor="b"/>
          <a:lstStyle>
            <a:lvl1pPr algn="l">
              <a:defRPr sz="4500">
                <a:solidFill>
                  <a:schemeClr val="bg1"/>
                </a:solidFill>
              </a:defRPr>
            </a:lvl1pPr>
          </a:lstStyle>
          <a:p>
            <a:r>
              <a:rPr lang="en-GB" noProof="0"/>
              <a:t>Click to add title</a:t>
            </a:r>
            <a:endParaRPr lang="en-GB"/>
          </a:p>
        </p:txBody>
      </p:sp>
      <p:sp>
        <p:nvSpPr>
          <p:cNvPr id="16" name="Subtitle 2">
            <a:extLst>
              <a:ext uri="{FF2B5EF4-FFF2-40B4-BE49-F238E27FC236}">
                <a16:creationId xmlns:a16="http://schemas.microsoft.com/office/drawing/2014/main" id="{8B24BE45-F69B-4A1B-A5F4-0617B14D6DC0}"/>
              </a:ext>
            </a:extLst>
          </p:cNvPr>
          <p:cNvSpPr>
            <a:spLocks noGrp="1"/>
          </p:cNvSpPr>
          <p:nvPr>
            <p:ph type="subTitle" idx="1" hasCustomPrompt="1"/>
          </p:nvPr>
        </p:nvSpPr>
        <p:spPr>
          <a:xfrm>
            <a:off x="576000" y="3150000"/>
            <a:ext cx="6321600" cy="1655762"/>
          </a:xfrm>
        </p:spPr>
        <p:txBody>
          <a:bodyPr/>
          <a:lstStyle>
            <a:lvl1pPr marL="0" indent="0" algn="l">
              <a:spcBef>
                <a:spcPct val="0"/>
              </a:spcBef>
              <a:buFont typeface="Arial" panose="020B0604020202020204" pitchFamily="34" charset="0"/>
              <a:buChar char="​"/>
              <a:defRPr sz="4500">
                <a:solidFill>
                  <a:schemeClr val="bg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defRPr sz="2000">
                <a:solidFill>
                  <a:schemeClr val="tx1"/>
                </a:solidFill>
              </a:defRPr>
            </a:lvl9pPr>
          </a:lstStyle>
          <a:p>
            <a:r>
              <a:rPr lang="en-GB"/>
              <a:t>Click to add subtitle</a:t>
            </a:r>
          </a:p>
        </p:txBody>
      </p:sp>
      <p:sp>
        <p:nvSpPr>
          <p:cNvPr id="19" name="Text Placeholder 4">
            <a:extLst>
              <a:ext uri="{FF2B5EF4-FFF2-40B4-BE49-F238E27FC236}">
                <a16:creationId xmlns:a16="http://schemas.microsoft.com/office/drawing/2014/main" id="{A956D984-AE7C-462F-8488-3902530FDB5E}"/>
              </a:ext>
            </a:extLst>
          </p:cNvPr>
          <p:cNvSpPr>
            <a:spLocks noGrp="1"/>
          </p:cNvSpPr>
          <p:nvPr>
            <p:ph type="body" sz="quarter" idx="19" hasCustomPrompt="1"/>
          </p:nvPr>
        </p:nvSpPr>
        <p:spPr>
          <a:xfrm>
            <a:off x="583200" y="5079600"/>
            <a:ext cx="6312900" cy="244800"/>
          </a:xfrm>
        </p:spPr>
        <p:txBody>
          <a:bodyPr/>
          <a:lstStyle>
            <a:lvl1pPr marL="0" indent="0">
              <a:buNone/>
              <a:defRPr>
                <a:solidFill>
                  <a:schemeClr val="bg1"/>
                </a:solidFill>
              </a:defRPr>
            </a:lvl1pPr>
            <a:lvl2pPr marL="180000" indent="0">
              <a:buNone/>
              <a:defRPr>
                <a:solidFill>
                  <a:schemeClr val="bg1"/>
                </a:solidFill>
              </a:defRPr>
            </a:lvl2pPr>
            <a:lvl3pPr marL="360000" indent="0">
              <a:buNone/>
              <a:defRPr>
                <a:solidFill>
                  <a:schemeClr val="bg1"/>
                </a:solidFill>
              </a:defRPr>
            </a:lvl3pPr>
            <a:lvl4pPr>
              <a:buNone/>
              <a:defRPr>
                <a:solidFill>
                  <a:schemeClr val="bg1"/>
                </a:solidFill>
              </a:defRPr>
            </a:lvl4pPr>
            <a:lvl5pPr>
              <a:buNone/>
              <a:defRPr>
                <a:solidFill>
                  <a:schemeClr val="bg1"/>
                </a:solidFill>
              </a:defRPr>
            </a:lvl5p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a:t>Click to add </a:t>
            </a:r>
            <a:r>
              <a:rPr lang="en-GB">
                <a:latin typeface="Arial" panose="020B0604020202020204" pitchFamily="34" charset="0"/>
                <a:cs typeface="Arial" panose="020B0604020202020204" pitchFamily="34" charset="0"/>
              </a:rPr>
              <a:t>Grow | Protect | Operate | Finance</a:t>
            </a:r>
          </a:p>
        </p:txBody>
      </p:sp>
    </p:spTree>
    <p:extLst>
      <p:ext uri="{BB962C8B-B14F-4D97-AF65-F5344CB8AC3E}">
        <p14:creationId xmlns:p14="http://schemas.microsoft.com/office/powerpoint/2010/main" val="13312145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 3 column content A">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8F2545-7DAB-4DEC-A59D-A0B708676833}"/>
              </a:ext>
            </a:extLst>
          </p:cNvPr>
          <p:cNvSpPr>
            <a:spLocks noGrp="1"/>
          </p:cNvSpPr>
          <p:nvPr>
            <p:ph type="title" hasCustomPrompt="1"/>
          </p:nvPr>
        </p:nvSpPr>
        <p:spPr>
          <a:xfrm>
            <a:off x="576000" y="576000"/>
            <a:ext cx="11041200" cy="439200"/>
          </a:xfrm>
        </p:spPr>
        <p:txBody>
          <a:bodyPr/>
          <a:lstStyle/>
          <a:p>
            <a:r>
              <a:rPr lang="en-GB" noProof="0"/>
              <a:t>Click to add title</a:t>
            </a:r>
            <a:endParaRPr lang="en-GB"/>
          </a:p>
        </p:txBody>
      </p:sp>
      <p:sp>
        <p:nvSpPr>
          <p:cNvPr id="15" name="Subtitle">
            <a:extLst>
              <a:ext uri="{FF2B5EF4-FFF2-40B4-BE49-F238E27FC236}">
                <a16:creationId xmlns:a16="http://schemas.microsoft.com/office/drawing/2014/main" id="{86643FA2-4F91-4217-90BD-890949F44C4E}"/>
              </a:ext>
            </a:extLst>
          </p:cNvPr>
          <p:cNvSpPr>
            <a:spLocks noGrp="1"/>
          </p:cNvSpPr>
          <p:nvPr>
            <p:ph type="subTitle" idx="21"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a:xfrm>
            <a:off x="576000" y="1728000"/>
            <a:ext cx="3488400" cy="4266000"/>
          </a:xfrm>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4352400" y="1728000"/>
            <a:ext cx="3488400" cy="4266000"/>
          </a:xfrm>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8" name="Content Placeholder 3">
            <a:extLst>
              <a:ext uri="{FF2B5EF4-FFF2-40B4-BE49-F238E27FC236}">
                <a16:creationId xmlns:a16="http://schemas.microsoft.com/office/drawing/2014/main" id="{9A42D6F0-A4EA-4276-A4AC-9D1AB4342CE2}"/>
              </a:ext>
            </a:extLst>
          </p:cNvPr>
          <p:cNvSpPr>
            <a:spLocks noGrp="1"/>
          </p:cNvSpPr>
          <p:nvPr>
            <p:ph sz="half" idx="13" hasCustomPrompt="1"/>
          </p:nvPr>
        </p:nvSpPr>
        <p:spPr>
          <a:xfrm>
            <a:off x="8128800" y="1728000"/>
            <a:ext cx="3488400" cy="4266000"/>
          </a:xfrm>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6" name="Text Placeholder note">
            <a:extLst>
              <a:ext uri="{FF2B5EF4-FFF2-40B4-BE49-F238E27FC236}">
                <a16:creationId xmlns:a16="http://schemas.microsoft.com/office/drawing/2014/main" id="{DB77C7F7-3EE3-42DC-8B11-3150B3B0F042}"/>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35598FA6-EE97-48FC-B8CE-B3D5929AB4A9}"/>
              </a:ext>
            </a:extLst>
          </p:cNvPr>
          <p:cNvSpPr>
            <a:spLocks noGrp="1"/>
          </p:cNvSpPr>
          <p:nvPr>
            <p:ph type="dt" sz="half" idx="18"/>
          </p:nvPr>
        </p:nvSpPr>
        <p:spPr/>
        <p:txBody>
          <a:bodyPr/>
          <a:lstStyle/>
          <a:p>
            <a:endParaRPr lang="en-GB"/>
          </a:p>
        </p:txBody>
      </p:sp>
      <p:sp>
        <p:nvSpPr>
          <p:cNvPr id="6" name="Footer Placeholder 5">
            <a:extLst>
              <a:ext uri="{FF2B5EF4-FFF2-40B4-BE49-F238E27FC236}">
                <a16:creationId xmlns:a16="http://schemas.microsoft.com/office/drawing/2014/main" id="{60503BE5-E858-43E5-A9AF-FA1AED0629E7}"/>
              </a:ext>
            </a:extLst>
          </p:cNvPr>
          <p:cNvSpPr>
            <a:spLocks noGrp="1"/>
          </p:cNvSpPr>
          <p:nvPr>
            <p:ph type="ftr" sz="quarter" idx="19"/>
          </p:nvPr>
        </p:nvSpPr>
        <p:spPr/>
        <p:txBody>
          <a:bodyPr/>
          <a:lstStyle/>
          <a:p>
            <a:endParaRPr lang="en-GB"/>
          </a:p>
        </p:txBody>
      </p:sp>
      <p:sp>
        <p:nvSpPr>
          <p:cNvPr id="14" name="Slide Number Placeholder 13">
            <a:extLst>
              <a:ext uri="{FF2B5EF4-FFF2-40B4-BE49-F238E27FC236}">
                <a16:creationId xmlns:a16="http://schemas.microsoft.com/office/drawing/2014/main" id="{BB0C1F13-4646-49DC-A7AD-FFA90EFE5E42}"/>
              </a:ext>
            </a:extLst>
          </p:cNvPr>
          <p:cNvSpPr>
            <a:spLocks noGrp="1"/>
          </p:cNvSpPr>
          <p:nvPr>
            <p:ph type="sldNum" sz="quarter" idx="20"/>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2575885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 3 column content B">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8F2545-7DAB-4DEC-A59D-A0B708676833}"/>
              </a:ext>
            </a:extLst>
          </p:cNvPr>
          <p:cNvSpPr>
            <a:spLocks noGrp="1"/>
          </p:cNvSpPr>
          <p:nvPr>
            <p:ph type="title" hasCustomPrompt="1"/>
          </p:nvPr>
        </p:nvSpPr>
        <p:spPr>
          <a:xfrm>
            <a:off x="576000" y="576000"/>
            <a:ext cx="11041200" cy="460800"/>
          </a:xfrm>
        </p:spPr>
        <p:txBody>
          <a:bodyPr/>
          <a:lstStyle/>
          <a:p>
            <a:r>
              <a:rPr lang="en-GB" noProof="0"/>
              <a:t>Click to add title</a:t>
            </a:r>
            <a:endParaRPr lang="en-GB"/>
          </a:p>
        </p:txBody>
      </p:sp>
      <p:sp>
        <p:nvSpPr>
          <p:cNvPr id="15" name="Subtitle">
            <a:extLst>
              <a:ext uri="{FF2B5EF4-FFF2-40B4-BE49-F238E27FC236}">
                <a16:creationId xmlns:a16="http://schemas.microsoft.com/office/drawing/2014/main" id="{831AE43E-8E8B-44B1-AE69-D0FDC6B92B78}"/>
              </a:ext>
            </a:extLst>
          </p:cNvPr>
          <p:cNvSpPr>
            <a:spLocks noGrp="1"/>
          </p:cNvSpPr>
          <p:nvPr>
            <p:ph type="subTitle" idx="21"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a:xfrm>
            <a:off x="576000" y="1728000"/>
            <a:ext cx="5374800" cy="4266000"/>
          </a:xfrm>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6242400" y="1728000"/>
            <a:ext cx="5374800" cy="1990800"/>
          </a:xfrm>
        </p:spPr>
        <p:txBody>
          <a:bodyPr/>
          <a:lstStyle>
            <a:lvl1pPr>
              <a:defRPr/>
            </a:lvl1pPr>
            <a:lvl5pPr>
              <a:defRPr/>
            </a:lvl5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noProof="0"/>
              <a:t>6</a:t>
            </a:r>
          </a:p>
          <a:p>
            <a:pPr lvl="6"/>
            <a:r>
              <a:rPr lang="en-GB" noProof="0"/>
              <a:t>7</a:t>
            </a:r>
          </a:p>
          <a:p>
            <a:pPr lvl="7"/>
            <a:r>
              <a:rPr lang="en-GB" noProof="0"/>
              <a:t>8</a:t>
            </a:r>
          </a:p>
          <a:p>
            <a:pPr lvl="8"/>
            <a:r>
              <a:rPr lang="en-GB" noProof="0"/>
              <a:t>9</a:t>
            </a:r>
            <a:endParaRPr lang="en-GB"/>
          </a:p>
        </p:txBody>
      </p:sp>
      <p:sp>
        <p:nvSpPr>
          <p:cNvPr id="8" name="Content Placeholder 3">
            <a:extLst>
              <a:ext uri="{FF2B5EF4-FFF2-40B4-BE49-F238E27FC236}">
                <a16:creationId xmlns:a16="http://schemas.microsoft.com/office/drawing/2014/main" id="{9A42D6F0-A4EA-4276-A4AC-9D1AB4342CE2}"/>
              </a:ext>
            </a:extLst>
          </p:cNvPr>
          <p:cNvSpPr>
            <a:spLocks noGrp="1"/>
          </p:cNvSpPr>
          <p:nvPr>
            <p:ph sz="half" idx="13" hasCustomPrompt="1"/>
          </p:nvPr>
        </p:nvSpPr>
        <p:spPr>
          <a:xfrm>
            <a:off x="6242400" y="4003200"/>
            <a:ext cx="5374800" cy="1990800"/>
          </a:xfrm>
        </p:spPr>
        <p:txBody>
          <a:bodyPr/>
          <a:lstStyle>
            <a:lvl1pPr>
              <a:defRPr/>
            </a:lvl1pPr>
            <a:lvl5pPr>
              <a:defRPr/>
            </a:lvl5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noProof="0"/>
              <a:t>6</a:t>
            </a:r>
          </a:p>
          <a:p>
            <a:pPr lvl="6"/>
            <a:r>
              <a:rPr lang="en-GB" noProof="0"/>
              <a:t>7</a:t>
            </a:r>
          </a:p>
          <a:p>
            <a:pPr lvl="7"/>
            <a:r>
              <a:rPr lang="en-GB" noProof="0"/>
              <a:t>8</a:t>
            </a:r>
          </a:p>
          <a:p>
            <a:pPr lvl="8"/>
            <a:r>
              <a:rPr lang="en-GB" noProof="0"/>
              <a:t>9</a:t>
            </a:r>
            <a:endParaRPr lang="en-GB"/>
          </a:p>
        </p:txBody>
      </p:sp>
      <p:sp>
        <p:nvSpPr>
          <p:cNvPr id="16" name="Text Placeholder note">
            <a:extLst>
              <a:ext uri="{FF2B5EF4-FFF2-40B4-BE49-F238E27FC236}">
                <a16:creationId xmlns:a16="http://schemas.microsoft.com/office/drawing/2014/main" id="{8F0A84A2-47AD-425C-82A9-59BFE38C79B9}"/>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35598FA6-EE97-48FC-B8CE-B3D5929AB4A9}"/>
              </a:ext>
            </a:extLst>
          </p:cNvPr>
          <p:cNvSpPr>
            <a:spLocks noGrp="1"/>
          </p:cNvSpPr>
          <p:nvPr>
            <p:ph type="dt" sz="half" idx="18"/>
          </p:nvPr>
        </p:nvSpPr>
        <p:spPr/>
        <p:txBody>
          <a:bodyPr/>
          <a:lstStyle/>
          <a:p>
            <a:endParaRPr lang="en-GB"/>
          </a:p>
        </p:txBody>
      </p:sp>
      <p:sp>
        <p:nvSpPr>
          <p:cNvPr id="6" name="Footer Placeholder 5">
            <a:extLst>
              <a:ext uri="{FF2B5EF4-FFF2-40B4-BE49-F238E27FC236}">
                <a16:creationId xmlns:a16="http://schemas.microsoft.com/office/drawing/2014/main" id="{60503BE5-E858-43E5-A9AF-FA1AED0629E7}"/>
              </a:ext>
            </a:extLst>
          </p:cNvPr>
          <p:cNvSpPr>
            <a:spLocks noGrp="1"/>
          </p:cNvSpPr>
          <p:nvPr>
            <p:ph type="ftr" sz="quarter" idx="19"/>
          </p:nvPr>
        </p:nvSpPr>
        <p:spPr/>
        <p:txBody>
          <a:bodyPr/>
          <a:lstStyle/>
          <a:p>
            <a:endParaRPr lang="en-GB"/>
          </a:p>
        </p:txBody>
      </p:sp>
      <p:sp>
        <p:nvSpPr>
          <p:cNvPr id="14" name="Slide Number Placeholder 13">
            <a:extLst>
              <a:ext uri="{FF2B5EF4-FFF2-40B4-BE49-F238E27FC236}">
                <a16:creationId xmlns:a16="http://schemas.microsoft.com/office/drawing/2014/main" id="{BB0C1F13-4646-49DC-A7AD-FFA90EFE5E42}"/>
              </a:ext>
            </a:extLst>
          </p:cNvPr>
          <p:cNvSpPr>
            <a:spLocks noGrp="1"/>
          </p:cNvSpPr>
          <p:nvPr>
            <p:ph type="sldNum" sz="quarter" idx="20"/>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72764320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icture + 1 column conten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85318E54-A7C0-43F8-8747-5AE35BED7D21}"/>
              </a:ext>
            </a:extLst>
          </p:cNvPr>
          <p:cNvSpPr>
            <a:spLocks noGrp="1"/>
          </p:cNvSpPr>
          <p:nvPr>
            <p:ph type="pic" sz="quarter" idx="14" hasCustomPrompt="1"/>
          </p:nvPr>
        </p:nvSpPr>
        <p:spPr>
          <a:xfrm>
            <a:off x="0" y="0"/>
            <a:ext cx="6098400" cy="6856248"/>
          </a:xfrm>
          <a:solidFill>
            <a:schemeClr val="accent6"/>
          </a:solidFill>
        </p:spPr>
        <p:txBody>
          <a:bodyPr tIns="864000" anchor="ctr" anchorCtr="0"/>
          <a:lstStyle>
            <a:lvl1pPr marL="0" indent="0" algn="ctr">
              <a:spcAft>
                <a:spcPct val="0"/>
              </a:spcAft>
              <a:buNone/>
              <a:defRPr sz="1600"/>
            </a:lvl1pPr>
          </a:lstStyle>
          <a:p>
            <a:r>
              <a:rPr lang="en-GB" noProof="0"/>
              <a:t>Click icon to add picture or click on </a:t>
            </a:r>
            <a:br>
              <a:rPr lang="en-GB" noProof="0"/>
            </a:br>
            <a:r>
              <a:rPr lang="en-GB" noProof="0"/>
              <a:t>frame and insert picture from Templafy Images</a:t>
            </a:r>
          </a:p>
        </p:txBody>
      </p:sp>
      <p:sp>
        <p:nvSpPr>
          <p:cNvPr id="2" name="Title 1"/>
          <p:cNvSpPr>
            <a:spLocks noGrp="1"/>
          </p:cNvSpPr>
          <p:nvPr>
            <p:ph type="title" hasCustomPrompt="1"/>
          </p:nvPr>
        </p:nvSpPr>
        <p:spPr>
          <a:xfrm>
            <a:off x="6674399" y="576000"/>
            <a:ext cx="4942800" cy="460800"/>
          </a:xfrm>
        </p:spPr>
        <p:txBody>
          <a:bodyPr/>
          <a:lstStyle>
            <a:lvl1pPr>
              <a:defRPr sz="3000"/>
            </a:lvl1pPr>
          </a:lstStyle>
          <a:p>
            <a:r>
              <a:rPr lang="en-GB" noProof="0"/>
              <a:t>Click to add title</a:t>
            </a:r>
          </a:p>
        </p:txBody>
      </p:sp>
      <p:sp>
        <p:nvSpPr>
          <p:cNvPr id="15" name="Subtitle">
            <a:extLst>
              <a:ext uri="{FF2B5EF4-FFF2-40B4-BE49-F238E27FC236}">
                <a16:creationId xmlns:a16="http://schemas.microsoft.com/office/drawing/2014/main" id="{752E1E55-E612-48D1-9DE1-61E5FB78E5D1}"/>
              </a:ext>
            </a:extLst>
          </p:cNvPr>
          <p:cNvSpPr>
            <a:spLocks noGrp="1"/>
          </p:cNvSpPr>
          <p:nvPr>
            <p:ph type="subTitle" idx="13" hasCustomPrompt="1"/>
          </p:nvPr>
        </p:nvSpPr>
        <p:spPr>
          <a:xfrm>
            <a:off x="6674398" y="1036800"/>
            <a:ext cx="4942801"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a:xfrm>
            <a:off x="6674399" y="1727200"/>
            <a:ext cx="4942800" cy="4265613"/>
          </a:xfrm>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6" name="Text Placeholder note">
            <a:extLst>
              <a:ext uri="{FF2B5EF4-FFF2-40B4-BE49-F238E27FC236}">
                <a16:creationId xmlns:a16="http://schemas.microsoft.com/office/drawing/2014/main" id="{ECED8AB3-9AC2-4CB3-BA0C-FA3693A8852E}"/>
              </a:ext>
            </a:extLst>
          </p:cNvPr>
          <p:cNvSpPr>
            <a:spLocks noGrp="1"/>
          </p:cNvSpPr>
          <p:nvPr>
            <p:ph type="body" sz="quarter" idx="233" hasCustomPrompt="1"/>
          </p:nvPr>
        </p:nvSpPr>
        <p:spPr>
          <a:xfrm>
            <a:off x="6674398" y="5994000"/>
            <a:ext cx="4942801"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7" name="Date Placeholder 6">
            <a:extLst>
              <a:ext uri="{FF2B5EF4-FFF2-40B4-BE49-F238E27FC236}">
                <a16:creationId xmlns:a16="http://schemas.microsoft.com/office/drawing/2014/main" id="{BBF37A88-64A0-43B7-9206-9DEC3FEB1C42}"/>
              </a:ext>
            </a:extLst>
          </p:cNvPr>
          <p:cNvSpPr>
            <a:spLocks noGrp="1"/>
          </p:cNvSpPr>
          <p:nvPr>
            <p:ph type="dt" sz="half" idx="15"/>
          </p:nvPr>
        </p:nvSpPr>
        <p:spPr/>
        <p:txBody>
          <a:bodyPr/>
          <a:lstStyle>
            <a:lvl1pPr>
              <a:defRPr>
                <a:solidFill>
                  <a:schemeClr val="bg1"/>
                </a:solidFill>
              </a:defRPr>
            </a:lvl1pPr>
          </a:lstStyle>
          <a:p>
            <a:endParaRPr lang="en-GB"/>
          </a:p>
        </p:txBody>
      </p:sp>
      <p:sp>
        <p:nvSpPr>
          <p:cNvPr id="9" name="Footer Placeholder 8">
            <a:extLst>
              <a:ext uri="{FF2B5EF4-FFF2-40B4-BE49-F238E27FC236}">
                <a16:creationId xmlns:a16="http://schemas.microsoft.com/office/drawing/2014/main" id="{02941E57-741C-47B9-9AAC-43AA250EF03B}"/>
              </a:ext>
            </a:extLst>
          </p:cNvPr>
          <p:cNvSpPr>
            <a:spLocks noGrp="1"/>
          </p:cNvSpPr>
          <p:nvPr>
            <p:ph type="ftr" sz="quarter" idx="16"/>
          </p:nvPr>
        </p:nvSpPr>
        <p:spPr/>
        <p:txBody>
          <a:bodyPr/>
          <a:lstStyle/>
          <a:p>
            <a:endParaRPr lang="en-GB"/>
          </a:p>
        </p:txBody>
      </p:sp>
      <p:sp>
        <p:nvSpPr>
          <p:cNvPr id="10" name="Slide Number Placeholder 9">
            <a:extLst>
              <a:ext uri="{FF2B5EF4-FFF2-40B4-BE49-F238E27FC236}">
                <a16:creationId xmlns:a16="http://schemas.microsoft.com/office/drawing/2014/main" id="{F99F2B67-1D61-4179-8DB6-24F949504EE2}"/>
              </a:ext>
            </a:extLst>
          </p:cNvPr>
          <p:cNvSpPr>
            <a:spLocks noGrp="1"/>
          </p:cNvSpPr>
          <p:nvPr>
            <p:ph type="sldNum" sz="quarter" idx="17"/>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1997695520"/>
      </p:ext>
    </p:extLst>
  </p:cSld>
  <p:clrMapOvr>
    <a:masterClrMapping/>
  </p:clrMapOvr>
  <p:extLst>
    <p:ext uri="{DCECCB84-F9BA-43D5-87BE-67443E8EF086}">
      <p15:sldGuideLst xmlns:p15="http://schemas.microsoft.com/office/powerpoint/2012/main">
        <p15:guide id="1" pos="3840" userDrawn="1">
          <p15:clr>
            <a:srgbClr val="FBAE40"/>
          </p15:clr>
        </p15:guide>
        <p15:guide id="2" pos="4204"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 2 text">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E0D108E6-D63B-430D-8F08-F531D5733777}"/>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solidFill>
                  <a:schemeClr val="tx1"/>
                </a:solidFill>
              </a:rPr>
              <a:t>You have the option to change the color of the background</a:t>
            </a:r>
            <a:endParaRPr lang="en-GB" sz="1600">
              <a:solidFill>
                <a:schemeClr val="tx1"/>
              </a:solidFill>
            </a:endParaRPr>
          </a:p>
        </p:txBody>
      </p:sp>
      <p:sp>
        <p:nvSpPr>
          <p:cNvPr id="18" name="Freeform: background">
            <a:extLst>
              <a:ext uri="{FF2B5EF4-FFF2-40B4-BE49-F238E27FC236}">
                <a16:creationId xmlns:a16="http://schemas.microsoft.com/office/drawing/2014/main" id="{5D71086E-9F75-4A6A-A8FA-6E163839B595}"/>
              </a:ext>
            </a:extLst>
          </p:cNvPr>
          <p:cNvSpPr>
            <a:spLocks noGrp="1"/>
          </p:cNvSpPr>
          <p:nvPr>
            <p:ph type="body" sz="quarter" idx="234" hasCustomPrompt="1"/>
          </p:nvPr>
        </p:nvSpPr>
        <p:spPr>
          <a:xfrm>
            <a:off x="2" y="-3"/>
            <a:ext cx="7146357" cy="6858003"/>
          </a:xfrm>
          <a:custGeom>
            <a:avLst/>
            <a:gdLst>
              <a:gd name="connsiteX0" fmla="*/ 0 w 7146357"/>
              <a:gd name="connsiteY0" fmla="*/ 0 h 6858003"/>
              <a:gd name="connsiteX1" fmla="*/ 7146357 w 7146357"/>
              <a:gd name="connsiteY1" fmla="*/ 0 h 6858003"/>
              <a:gd name="connsiteX2" fmla="*/ 7141199 w 7146357"/>
              <a:gd name="connsiteY2" fmla="*/ 7253 h 6858003"/>
              <a:gd name="connsiteX3" fmla="*/ 6095999 w 7146357"/>
              <a:gd name="connsiteY3" fmla="*/ 3429003 h 6858003"/>
              <a:gd name="connsiteX4" fmla="*/ 7141199 w 7146357"/>
              <a:gd name="connsiteY4" fmla="*/ 6850754 h 6858003"/>
              <a:gd name="connsiteX5" fmla="*/ 7146354 w 7146357"/>
              <a:gd name="connsiteY5" fmla="*/ 6858003 h 6858003"/>
              <a:gd name="connsiteX6" fmla="*/ 0 w 7146357"/>
              <a:gd name="connsiteY6" fmla="*/ 6858003 h 6858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46357" h="6858003">
                <a:moveTo>
                  <a:pt x="0" y="0"/>
                </a:moveTo>
                <a:lnTo>
                  <a:pt x="7146357" y="0"/>
                </a:lnTo>
                <a:lnTo>
                  <a:pt x="7141199" y="7253"/>
                </a:lnTo>
                <a:cubicBezTo>
                  <a:pt x="6481314" y="984011"/>
                  <a:pt x="6095999" y="2161510"/>
                  <a:pt x="6095999" y="3429003"/>
                </a:cubicBezTo>
                <a:cubicBezTo>
                  <a:pt x="6095999" y="4696497"/>
                  <a:pt x="6481314" y="5873995"/>
                  <a:pt x="7141199" y="6850754"/>
                </a:cubicBezTo>
                <a:lnTo>
                  <a:pt x="7146354" y="6858003"/>
                </a:lnTo>
                <a:lnTo>
                  <a:pt x="0" y="6858003"/>
                </a:lnTo>
                <a:close/>
              </a:path>
            </a:pathLst>
          </a:custGeom>
          <a:solidFill>
            <a:schemeClr val="accent1"/>
          </a:solidFill>
          <a:ln w="0">
            <a:noFill/>
          </a:ln>
        </p:spPr>
        <p:txBody>
          <a:bodyPr wrap="square">
            <a:noAutofit/>
          </a:bodyPr>
          <a:lstStyle>
            <a:lvl1pPr marL="0" indent="0">
              <a:buNone/>
              <a:defRPr sz="100">
                <a:noFill/>
              </a:defRPr>
            </a:lvl1pPr>
          </a:lstStyle>
          <a:p>
            <a:pPr lvl="0"/>
            <a:r>
              <a:rPr lang="en-GB"/>
              <a:t>.</a:t>
            </a:r>
          </a:p>
        </p:txBody>
      </p:sp>
      <p:sp>
        <p:nvSpPr>
          <p:cNvPr id="11" name="Title 10">
            <a:extLst>
              <a:ext uri="{FF2B5EF4-FFF2-40B4-BE49-F238E27FC236}">
                <a16:creationId xmlns:a16="http://schemas.microsoft.com/office/drawing/2014/main" id="{D6C050F6-82F4-476C-B6FF-FE11F88C7E9A}"/>
              </a:ext>
            </a:extLst>
          </p:cNvPr>
          <p:cNvSpPr>
            <a:spLocks noGrp="1"/>
          </p:cNvSpPr>
          <p:nvPr>
            <p:ph type="title" hasCustomPrompt="1"/>
          </p:nvPr>
        </p:nvSpPr>
        <p:spPr>
          <a:xfrm>
            <a:off x="576000" y="1740053"/>
            <a:ext cx="4719900" cy="482310"/>
          </a:xfrm>
        </p:spPr>
        <p:txBody>
          <a:bodyPr tIns="36000"/>
          <a:lstStyle>
            <a:lvl1pPr>
              <a:defRPr sz="2000" b="1">
                <a:solidFill>
                  <a:schemeClr val="bg1"/>
                </a:solidFill>
                <a:latin typeface="+mn-lt"/>
              </a:defRPr>
            </a:lvl1pPr>
          </a:lstStyle>
          <a:p>
            <a:r>
              <a:rPr lang="en-GB" noProof="0"/>
              <a:t>Click to add title</a:t>
            </a:r>
            <a:endParaRPr lang="en-GB"/>
          </a:p>
        </p:txBody>
      </p:sp>
      <p:sp>
        <p:nvSpPr>
          <p:cNvPr id="8" name="Text Placeholder 7">
            <a:extLst>
              <a:ext uri="{FF2B5EF4-FFF2-40B4-BE49-F238E27FC236}">
                <a16:creationId xmlns:a16="http://schemas.microsoft.com/office/drawing/2014/main" id="{1F0ECD52-3FDE-4E7B-99F3-07E94734A53A}"/>
              </a:ext>
            </a:extLst>
          </p:cNvPr>
          <p:cNvSpPr>
            <a:spLocks noGrp="1"/>
          </p:cNvSpPr>
          <p:nvPr>
            <p:ph type="body" sz="quarter" idx="17" hasCustomPrompt="1"/>
          </p:nvPr>
        </p:nvSpPr>
        <p:spPr>
          <a:xfrm>
            <a:off x="574675" y="2251859"/>
            <a:ext cx="4721225" cy="37409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5" name="Content Placeholder 14">
            <a:extLst>
              <a:ext uri="{FF2B5EF4-FFF2-40B4-BE49-F238E27FC236}">
                <a16:creationId xmlns:a16="http://schemas.microsoft.com/office/drawing/2014/main" id="{2514552F-C442-44AD-AF7A-CB0DEE390DD9}"/>
              </a:ext>
            </a:extLst>
          </p:cNvPr>
          <p:cNvSpPr>
            <a:spLocks noGrp="1"/>
          </p:cNvSpPr>
          <p:nvPr>
            <p:ph sz="quarter" idx="18" hasCustomPrompt="1"/>
          </p:nvPr>
        </p:nvSpPr>
        <p:spPr>
          <a:xfrm>
            <a:off x="7183438" y="1728000"/>
            <a:ext cx="4432300" cy="4265613"/>
          </a:xfrm>
        </p:spPr>
        <p:txBody>
          <a:body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p:txBody>
      </p:sp>
      <p:sp>
        <p:nvSpPr>
          <p:cNvPr id="12" name="Text Placeholder note">
            <a:extLst>
              <a:ext uri="{FF2B5EF4-FFF2-40B4-BE49-F238E27FC236}">
                <a16:creationId xmlns:a16="http://schemas.microsoft.com/office/drawing/2014/main" id="{2BF9B48A-EF4A-4395-96A5-C704B94A8BCA}"/>
              </a:ext>
            </a:extLst>
          </p:cNvPr>
          <p:cNvSpPr>
            <a:spLocks noGrp="1"/>
          </p:cNvSpPr>
          <p:nvPr>
            <p:ph type="body" sz="quarter" idx="233" hasCustomPrompt="1"/>
          </p:nvPr>
        </p:nvSpPr>
        <p:spPr>
          <a:xfrm>
            <a:off x="575999" y="5994000"/>
            <a:ext cx="4723200"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2" name="Date Placeholder 1">
            <a:extLst>
              <a:ext uri="{FF2B5EF4-FFF2-40B4-BE49-F238E27FC236}">
                <a16:creationId xmlns:a16="http://schemas.microsoft.com/office/drawing/2014/main" id="{FBCC68E1-A442-4387-AE60-95134A67A472}"/>
              </a:ext>
            </a:extLst>
          </p:cNvPr>
          <p:cNvSpPr>
            <a:spLocks noGrp="1"/>
          </p:cNvSpPr>
          <p:nvPr>
            <p:ph type="dt" sz="half" idx="20"/>
          </p:nvPr>
        </p:nvSpPr>
        <p:spPr/>
        <p:txBody>
          <a:bodyPr/>
          <a:lstStyle>
            <a:lvl1pPr>
              <a:defRPr>
                <a:solidFill>
                  <a:schemeClr val="bg1"/>
                </a:solidFill>
              </a:defRPr>
            </a:lvl1pPr>
          </a:lstStyle>
          <a:p>
            <a:endParaRPr lang="en-GB"/>
          </a:p>
        </p:txBody>
      </p:sp>
      <p:sp>
        <p:nvSpPr>
          <p:cNvPr id="3" name="Footer Placeholder 2">
            <a:extLst>
              <a:ext uri="{FF2B5EF4-FFF2-40B4-BE49-F238E27FC236}">
                <a16:creationId xmlns:a16="http://schemas.microsoft.com/office/drawing/2014/main" id="{672CE263-2672-4827-A3A7-2E3CD3A7383E}"/>
              </a:ext>
            </a:extLst>
          </p:cNvPr>
          <p:cNvSpPr>
            <a:spLocks noGrp="1"/>
          </p:cNvSpPr>
          <p:nvPr>
            <p:ph type="ftr" sz="quarter" idx="21"/>
          </p:nvPr>
        </p:nvSpPr>
        <p:spPr/>
        <p:txBody>
          <a:bodyPr/>
          <a:lstStyle/>
          <a:p>
            <a:endParaRPr lang="en-GB"/>
          </a:p>
        </p:txBody>
      </p:sp>
      <p:sp>
        <p:nvSpPr>
          <p:cNvPr id="4" name="Slide Number Placeholder 3">
            <a:extLst>
              <a:ext uri="{FF2B5EF4-FFF2-40B4-BE49-F238E27FC236}">
                <a16:creationId xmlns:a16="http://schemas.microsoft.com/office/drawing/2014/main" id="{5F4C4F34-BAEA-40B6-9E44-988A7E2416E8}"/>
              </a:ext>
            </a:extLst>
          </p:cNvPr>
          <p:cNvSpPr>
            <a:spLocks noGrp="1"/>
          </p:cNvSpPr>
          <p:nvPr>
            <p:ph type="sldNum" sz="quarter" idx="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9710387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1 text + picture A">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22B77C1-E4FA-4809-BE66-228DF218C9E6}"/>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solidFill>
                  <a:schemeClr val="tx1"/>
                </a:solidFill>
              </a:rPr>
              <a:t>You have the option to change the color of the background</a:t>
            </a:r>
            <a:endParaRPr lang="en-GB" sz="1600">
              <a:solidFill>
                <a:schemeClr val="tx1"/>
              </a:solidFill>
            </a:endParaRPr>
          </a:p>
        </p:txBody>
      </p:sp>
      <p:sp>
        <p:nvSpPr>
          <p:cNvPr id="20" name="Freeform: background">
            <a:extLst>
              <a:ext uri="{FF2B5EF4-FFF2-40B4-BE49-F238E27FC236}">
                <a16:creationId xmlns:a16="http://schemas.microsoft.com/office/drawing/2014/main" id="{676F4D24-A664-468E-B055-32AC6BBBEFF6}"/>
              </a:ext>
            </a:extLst>
          </p:cNvPr>
          <p:cNvSpPr>
            <a:spLocks noGrp="1"/>
          </p:cNvSpPr>
          <p:nvPr>
            <p:ph type="body" sz="quarter" idx="234" hasCustomPrompt="1"/>
          </p:nvPr>
        </p:nvSpPr>
        <p:spPr>
          <a:xfrm>
            <a:off x="2" y="-3"/>
            <a:ext cx="12191998" cy="6858003"/>
          </a:xfrm>
          <a:prstGeom prst="rect">
            <a:avLst/>
          </a:prstGeom>
          <a:solidFill>
            <a:schemeClr val="accent1"/>
          </a:solidFill>
          <a:ln w="0">
            <a:noFill/>
          </a:ln>
        </p:spPr>
        <p:txBody>
          <a:bodyPr wrap="square">
            <a:noAutofit/>
          </a:bodyPr>
          <a:lstStyle>
            <a:lvl1pPr marL="0" indent="0">
              <a:buNone/>
              <a:defRPr sz="100">
                <a:noFill/>
              </a:defRPr>
            </a:lvl1pPr>
          </a:lstStyle>
          <a:p>
            <a:pPr lvl="0"/>
            <a:r>
              <a:rPr lang="en-GB"/>
              <a:t>.</a:t>
            </a:r>
          </a:p>
        </p:txBody>
      </p:sp>
      <p:sp>
        <p:nvSpPr>
          <p:cNvPr id="14" name="Picture Placeholder 13">
            <a:extLst>
              <a:ext uri="{FF2B5EF4-FFF2-40B4-BE49-F238E27FC236}">
                <a16:creationId xmlns:a16="http://schemas.microsoft.com/office/drawing/2014/main" id="{647DE13F-B66E-4774-8A6E-2E6F48068D9A}"/>
              </a:ext>
            </a:extLst>
          </p:cNvPr>
          <p:cNvSpPr>
            <a:spLocks noGrp="1"/>
          </p:cNvSpPr>
          <p:nvPr>
            <p:ph type="pic" sz="quarter" idx="18" hasCustomPrompt="1"/>
          </p:nvPr>
        </p:nvSpPr>
        <p:spPr>
          <a:xfrm>
            <a:off x="6096000" y="0"/>
            <a:ext cx="6096000" cy="6856248"/>
          </a:xfrm>
          <a:custGeom>
            <a:avLst/>
            <a:gdLst>
              <a:gd name="connsiteX0" fmla="*/ 1016070 w 6096000"/>
              <a:gd name="connsiteY0" fmla="*/ 0 h 6856248"/>
              <a:gd name="connsiteX1" fmla="*/ 6096000 w 6096000"/>
              <a:gd name="connsiteY1" fmla="*/ 0 h 6856248"/>
              <a:gd name="connsiteX2" fmla="*/ 6096000 w 6096000"/>
              <a:gd name="connsiteY2" fmla="*/ 6856248 h 6856248"/>
              <a:gd name="connsiteX3" fmla="*/ 1014947 w 6096000"/>
              <a:gd name="connsiteY3" fmla="*/ 6856248 h 6856248"/>
              <a:gd name="connsiteX4" fmla="*/ 912073 w 6096000"/>
              <a:gd name="connsiteY4" fmla="*/ 6695780 h 6856248"/>
              <a:gd name="connsiteX5" fmla="*/ 0 w 6096000"/>
              <a:gd name="connsiteY5" fmla="*/ 3429000 h 6856248"/>
              <a:gd name="connsiteX6" fmla="*/ 912073 w 6096000"/>
              <a:gd name="connsiteY6" fmla="*/ 162221 h 6856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6248">
                <a:moveTo>
                  <a:pt x="1016070" y="0"/>
                </a:moveTo>
                <a:lnTo>
                  <a:pt x="6096000" y="0"/>
                </a:lnTo>
                <a:lnTo>
                  <a:pt x="6096000" y="6856248"/>
                </a:lnTo>
                <a:lnTo>
                  <a:pt x="1014947" y="6856248"/>
                </a:lnTo>
                <a:lnTo>
                  <a:pt x="912073" y="6695780"/>
                </a:lnTo>
                <a:cubicBezTo>
                  <a:pt x="333295" y="5743239"/>
                  <a:pt x="0" y="4625042"/>
                  <a:pt x="0" y="3429000"/>
                </a:cubicBezTo>
                <a:cubicBezTo>
                  <a:pt x="0" y="2232959"/>
                  <a:pt x="333295" y="1114762"/>
                  <a:pt x="912073" y="162221"/>
                </a:cubicBezTo>
                <a:close/>
              </a:path>
            </a:pathLst>
          </a:custGeom>
          <a:solidFill>
            <a:schemeClr val="bg2"/>
          </a:solidFill>
        </p:spPr>
        <p:txBody>
          <a:bodyPr wrap="square" tIns="864000" anchor="ctr" anchorCtr="0">
            <a:noAutofit/>
          </a:bodyPr>
          <a:lstStyle>
            <a:lvl1pPr marL="0" indent="0" algn="ctr">
              <a:spcAft>
                <a:spcPct val="0"/>
              </a:spcAft>
              <a:buNone/>
              <a:defRPr sz="1600">
                <a:solidFill>
                  <a:schemeClr val="tx2"/>
                </a:solidFill>
              </a:defRPr>
            </a:lvl1pPr>
          </a:lstStyle>
          <a:p>
            <a:r>
              <a:rPr lang="en-GB" noProof="0"/>
              <a:t>Click icon to add picture or click on </a:t>
            </a:r>
            <a:br>
              <a:rPr lang="en-GB" noProof="0"/>
            </a:br>
            <a:r>
              <a:rPr lang="en-GB" noProof="0"/>
              <a:t>frame and insert picture from Templafy Images</a:t>
            </a:r>
          </a:p>
        </p:txBody>
      </p:sp>
      <p:sp>
        <p:nvSpPr>
          <p:cNvPr id="17" name="Title 10">
            <a:extLst>
              <a:ext uri="{FF2B5EF4-FFF2-40B4-BE49-F238E27FC236}">
                <a16:creationId xmlns:a16="http://schemas.microsoft.com/office/drawing/2014/main" id="{C2337132-DA09-4C73-9A90-7704523628F5}"/>
              </a:ext>
            </a:extLst>
          </p:cNvPr>
          <p:cNvSpPr>
            <a:spLocks noGrp="1"/>
          </p:cNvSpPr>
          <p:nvPr>
            <p:ph type="title" hasCustomPrompt="1"/>
          </p:nvPr>
        </p:nvSpPr>
        <p:spPr>
          <a:xfrm>
            <a:off x="576000" y="1740053"/>
            <a:ext cx="4719900" cy="482310"/>
          </a:xfrm>
        </p:spPr>
        <p:txBody>
          <a:bodyPr tIns="36000"/>
          <a:lstStyle>
            <a:lvl1pPr>
              <a:defRPr sz="2000" b="1">
                <a:solidFill>
                  <a:schemeClr val="bg1"/>
                </a:solidFill>
                <a:latin typeface="+mn-lt"/>
              </a:defRPr>
            </a:lvl1pPr>
          </a:lstStyle>
          <a:p>
            <a:r>
              <a:rPr lang="en-GB" noProof="0"/>
              <a:t>Click to add title</a:t>
            </a:r>
            <a:endParaRPr lang="en-GB"/>
          </a:p>
        </p:txBody>
      </p:sp>
      <p:sp>
        <p:nvSpPr>
          <p:cNvPr id="18" name="Text Placeholder 7">
            <a:extLst>
              <a:ext uri="{FF2B5EF4-FFF2-40B4-BE49-F238E27FC236}">
                <a16:creationId xmlns:a16="http://schemas.microsoft.com/office/drawing/2014/main" id="{41A5EF0F-6A34-472C-9ECD-CBD12FFFA7B1}"/>
              </a:ext>
            </a:extLst>
          </p:cNvPr>
          <p:cNvSpPr>
            <a:spLocks noGrp="1"/>
          </p:cNvSpPr>
          <p:nvPr>
            <p:ph type="body" sz="quarter" idx="17" hasCustomPrompt="1"/>
          </p:nvPr>
        </p:nvSpPr>
        <p:spPr>
          <a:xfrm>
            <a:off x="574675" y="2251859"/>
            <a:ext cx="4721225" cy="374095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9" name="Text Placeholder note">
            <a:extLst>
              <a:ext uri="{FF2B5EF4-FFF2-40B4-BE49-F238E27FC236}">
                <a16:creationId xmlns:a16="http://schemas.microsoft.com/office/drawing/2014/main" id="{05F768AD-6AE0-4931-AC07-B5816B54767A}"/>
              </a:ext>
            </a:extLst>
          </p:cNvPr>
          <p:cNvSpPr>
            <a:spLocks noGrp="1"/>
          </p:cNvSpPr>
          <p:nvPr>
            <p:ph type="body" sz="quarter" idx="233" hasCustomPrompt="1"/>
          </p:nvPr>
        </p:nvSpPr>
        <p:spPr>
          <a:xfrm>
            <a:off x="575999" y="5994000"/>
            <a:ext cx="4723200"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7627C1C6-DB45-415F-9C05-0B64A63EF390}"/>
              </a:ext>
            </a:extLst>
          </p:cNvPr>
          <p:cNvSpPr>
            <a:spLocks noGrp="1"/>
          </p:cNvSpPr>
          <p:nvPr>
            <p:ph type="dt" sz="half" idx="14"/>
          </p:nvPr>
        </p:nvSpPr>
        <p:spPr/>
        <p:txBody>
          <a:bodyPr/>
          <a:lstStyle>
            <a:lvl1pPr>
              <a:defRPr>
                <a:solidFill>
                  <a:schemeClr val="bg1"/>
                </a:solidFill>
              </a:defRPr>
            </a:lvl1pPr>
          </a:lstStyle>
          <a:p>
            <a:endParaRPr lang="en-GB"/>
          </a:p>
        </p:txBody>
      </p:sp>
      <p:sp>
        <p:nvSpPr>
          <p:cNvPr id="6" name="Footer Placeholder 5">
            <a:extLst>
              <a:ext uri="{FF2B5EF4-FFF2-40B4-BE49-F238E27FC236}">
                <a16:creationId xmlns:a16="http://schemas.microsoft.com/office/drawing/2014/main" id="{63FF7635-21C3-4865-84E0-5C7B7F95EF43}"/>
              </a:ext>
            </a:extLst>
          </p:cNvPr>
          <p:cNvSpPr>
            <a:spLocks noGrp="1"/>
          </p:cNvSpPr>
          <p:nvPr>
            <p:ph type="ftr" sz="quarter" idx="15"/>
          </p:nvPr>
        </p:nvSpPr>
        <p:spPr/>
        <p:txBody>
          <a:bodyPr/>
          <a:lstStyle>
            <a:lvl1pPr>
              <a:defRPr>
                <a:solidFill>
                  <a:schemeClr val="bg1"/>
                </a:solidFill>
              </a:defRPr>
            </a:lvl1pPr>
          </a:lstStyle>
          <a:p>
            <a:endParaRPr lang="en-GB"/>
          </a:p>
        </p:txBody>
      </p:sp>
      <p:sp>
        <p:nvSpPr>
          <p:cNvPr id="13" name="Slide Number Placeholder 12">
            <a:extLst>
              <a:ext uri="{FF2B5EF4-FFF2-40B4-BE49-F238E27FC236}">
                <a16:creationId xmlns:a16="http://schemas.microsoft.com/office/drawing/2014/main" id="{F7745D3F-AA94-400A-AF8F-16D527EB1F76}"/>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27912652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 1 text + picture B">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59225672-78D1-47FF-B84B-4F476C084040}"/>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solidFill>
                  <a:schemeClr val="tx1"/>
                </a:solidFill>
              </a:rPr>
              <a:t>You have the option to change the color of the background</a:t>
            </a:r>
            <a:endParaRPr lang="en-GB" sz="1600">
              <a:solidFill>
                <a:schemeClr val="tx1"/>
              </a:solidFill>
            </a:endParaRPr>
          </a:p>
        </p:txBody>
      </p:sp>
      <p:sp>
        <p:nvSpPr>
          <p:cNvPr id="12" name="Freeform: background">
            <a:extLst>
              <a:ext uri="{FF2B5EF4-FFF2-40B4-BE49-F238E27FC236}">
                <a16:creationId xmlns:a16="http://schemas.microsoft.com/office/drawing/2014/main" id="{2116DC2F-F316-440A-8125-532C719EFCCD}"/>
              </a:ext>
            </a:extLst>
          </p:cNvPr>
          <p:cNvSpPr>
            <a:spLocks noGrp="1"/>
          </p:cNvSpPr>
          <p:nvPr>
            <p:ph type="body" sz="quarter" idx="234" hasCustomPrompt="1"/>
          </p:nvPr>
        </p:nvSpPr>
        <p:spPr>
          <a:xfrm>
            <a:off x="2" y="-3"/>
            <a:ext cx="12191998" cy="6858003"/>
          </a:xfrm>
          <a:prstGeom prst="rect">
            <a:avLst/>
          </a:prstGeom>
          <a:solidFill>
            <a:schemeClr val="accent1"/>
          </a:solidFill>
          <a:ln w="0">
            <a:noFill/>
          </a:ln>
        </p:spPr>
        <p:txBody>
          <a:bodyPr wrap="square">
            <a:noAutofit/>
          </a:bodyPr>
          <a:lstStyle>
            <a:lvl1pPr marL="0" indent="0">
              <a:buNone/>
              <a:defRPr sz="100">
                <a:noFill/>
              </a:defRPr>
            </a:lvl1pPr>
          </a:lstStyle>
          <a:p>
            <a:pPr lvl="0"/>
            <a:r>
              <a:rPr lang="en-GB"/>
              <a:t>.</a:t>
            </a:r>
          </a:p>
        </p:txBody>
      </p:sp>
      <p:sp>
        <p:nvSpPr>
          <p:cNvPr id="14" name="Picture Placeholder 13">
            <a:extLst>
              <a:ext uri="{FF2B5EF4-FFF2-40B4-BE49-F238E27FC236}">
                <a16:creationId xmlns:a16="http://schemas.microsoft.com/office/drawing/2014/main" id="{647DE13F-B66E-4774-8A6E-2E6F48068D9A}"/>
              </a:ext>
            </a:extLst>
          </p:cNvPr>
          <p:cNvSpPr>
            <a:spLocks noGrp="1"/>
          </p:cNvSpPr>
          <p:nvPr>
            <p:ph type="pic" sz="quarter" idx="18" hasCustomPrompt="1"/>
          </p:nvPr>
        </p:nvSpPr>
        <p:spPr>
          <a:xfrm>
            <a:off x="6096000" y="0"/>
            <a:ext cx="6096000" cy="6856248"/>
          </a:xfrm>
          <a:custGeom>
            <a:avLst/>
            <a:gdLst>
              <a:gd name="connsiteX0" fmla="*/ 1016070 w 6096000"/>
              <a:gd name="connsiteY0" fmla="*/ 0 h 6856248"/>
              <a:gd name="connsiteX1" fmla="*/ 6096000 w 6096000"/>
              <a:gd name="connsiteY1" fmla="*/ 0 h 6856248"/>
              <a:gd name="connsiteX2" fmla="*/ 6096000 w 6096000"/>
              <a:gd name="connsiteY2" fmla="*/ 6856248 h 6856248"/>
              <a:gd name="connsiteX3" fmla="*/ 1014947 w 6096000"/>
              <a:gd name="connsiteY3" fmla="*/ 6856248 h 6856248"/>
              <a:gd name="connsiteX4" fmla="*/ 912073 w 6096000"/>
              <a:gd name="connsiteY4" fmla="*/ 6695780 h 6856248"/>
              <a:gd name="connsiteX5" fmla="*/ 0 w 6096000"/>
              <a:gd name="connsiteY5" fmla="*/ 3429000 h 6856248"/>
              <a:gd name="connsiteX6" fmla="*/ 912073 w 6096000"/>
              <a:gd name="connsiteY6" fmla="*/ 162221 h 6856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6248">
                <a:moveTo>
                  <a:pt x="1016070" y="0"/>
                </a:moveTo>
                <a:lnTo>
                  <a:pt x="6096000" y="0"/>
                </a:lnTo>
                <a:lnTo>
                  <a:pt x="6096000" y="6856248"/>
                </a:lnTo>
                <a:lnTo>
                  <a:pt x="1014947" y="6856248"/>
                </a:lnTo>
                <a:lnTo>
                  <a:pt x="912073" y="6695780"/>
                </a:lnTo>
                <a:cubicBezTo>
                  <a:pt x="333295" y="5743239"/>
                  <a:pt x="0" y="4625042"/>
                  <a:pt x="0" y="3429000"/>
                </a:cubicBezTo>
                <a:cubicBezTo>
                  <a:pt x="0" y="2232959"/>
                  <a:pt x="333295" y="1114762"/>
                  <a:pt x="912073" y="162221"/>
                </a:cubicBezTo>
                <a:close/>
              </a:path>
            </a:pathLst>
          </a:custGeom>
          <a:solidFill>
            <a:schemeClr val="bg2"/>
          </a:solidFill>
        </p:spPr>
        <p:txBody>
          <a:bodyPr wrap="square" tIns="864000" anchor="ctr" anchorCtr="0">
            <a:noAutofit/>
          </a:bodyPr>
          <a:lstStyle>
            <a:lvl1pPr marL="0" indent="0" algn="ctr">
              <a:spcAft>
                <a:spcPct val="0"/>
              </a:spcAft>
              <a:buNone/>
              <a:defRPr sz="1600">
                <a:solidFill>
                  <a:schemeClr val="tx2"/>
                </a:solidFill>
              </a:defRPr>
            </a:lvl1pPr>
          </a:lstStyle>
          <a:p>
            <a:r>
              <a:rPr lang="en-GB" noProof="0"/>
              <a:t>Click icon to add picture or click on </a:t>
            </a:r>
            <a:br>
              <a:rPr lang="en-GB" noProof="0"/>
            </a:br>
            <a:r>
              <a:rPr lang="en-GB" noProof="0"/>
              <a:t>frame and insert picture from Templafy Images</a:t>
            </a:r>
          </a:p>
        </p:txBody>
      </p:sp>
      <p:sp>
        <p:nvSpPr>
          <p:cNvPr id="3" name="Title 2">
            <a:extLst>
              <a:ext uri="{FF2B5EF4-FFF2-40B4-BE49-F238E27FC236}">
                <a16:creationId xmlns:a16="http://schemas.microsoft.com/office/drawing/2014/main" id="{0687A80C-F845-45C9-8C90-7425C98B0695}"/>
              </a:ext>
            </a:extLst>
          </p:cNvPr>
          <p:cNvSpPr>
            <a:spLocks noGrp="1"/>
          </p:cNvSpPr>
          <p:nvPr>
            <p:ph type="title" hasCustomPrompt="1"/>
          </p:nvPr>
        </p:nvSpPr>
        <p:spPr>
          <a:xfrm>
            <a:off x="576000" y="576000"/>
            <a:ext cx="5375538" cy="439200"/>
          </a:xfrm>
        </p:spPr>
        <p:txBody>
          <a:bodyPr/>
          <a:lstStyle>
            <a:lvl1pPr>
              <a:defRPr sz="3000">
                <a:solidFill>
                  <a:schemeClr val="bg1"/>
                </a:solidFill>
              </a:defRPr>
            </a:lvl1pPr>
          </a:lstStyle>
          <a:p>
            <a:r>
              <a:rPr lang="en-GB" noProof="0"/>
              <a:t>Click to add title</a:t>
            </a:r>
            <a:endParaRPr lang="en-GB"/>
          </a:p>
        </p:txBody>
      </p:sp>
      <p:sp>
        <p:nvSpPr>
          <p:cNvPr id="19" name="Subtitle">
            <a:extLst>
              <a:ext uri="{FF2B5EF4-FFF2-40B4-BE49-F238E27FC236}">
                <a16:creationId xmlns:a16="http://schemas.microsoft.com/office/drawing/2014/main" id="{445BEE09-E98D-4A7B-81FA-A460FA6F1181}"/>
              </a:ext>
            </a:extLst>
          </p:cNvPr>
          <p:cNvSpPr>
            <a:spLocks noGrp="1"/>
          </p:cNvSpPr>
          <p:nvPr>
            <p:ph type="subTitle" idx="13" hasCustomPrompt="1"/>
          </p:nvPr>
        </p:nvSpPr>
        <p:spPr>
          <a:xfrm>
            <a:off x="576000" y="1036800"/>
            <a:ext cx="5375538"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8" name="Text Placeholder 7">
            <a:extLst>
              <a:ext uri="{FF2B5EF4-FFF2-40B4-BE49-F238E27FC236}">
                <a16:creationId xmlns:a16="http://schemas.microsoft.com/office/drawing/2014/main" id="{1F0ECD52-3FDE-4E7B-99F3-07E94734A53A}"/>
              </a:ext>
            </a:extLst>
          </p:cNvPr>
          <p:cNvSpPr>
            <a:spLocks noGrp="1"/>
          </p:cNvSpPr>
          <p:nvPr>
            <p:ph type="body" sz="quarter" idx="17" hasCustomPrompt="1"/>
          </p:nvPr>
        </p:nvSpPr>
        <p:spPr>
          <a:xfrm>
            <a:off x="574675" y="1727200"/>
            <a:ext cx="5376863" cy="42656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20" name="Text Placeholder note">
            <a:extLst>
              <a:ext uri="{FF2B5EF4-FFF2-40B4-BE49-F238E27FC236}">
                <a16:creationId xmlns:a16="http://schemas.microsoft.com/office/drawing/2014/main" id="{81696A35-CF4A-432D-BED4-E5BC664F6824}"/>
              </a:ext>
            </a:extLst>
          </p:cNvPr>
          <p:cNvSpPr>
            <a:spLocks noGrp="1"/>
          </p:cNvSpPr>
          <p:nvPr>
            <p:ph type="body" sz="quarter" idx="233" hasCustomPrompt="1"/>
          </p:nvPr>
        </p:nvSpPr>
        <p:spPr>
          <a:xfrm>
            <a:off x="576000" y="5994000"/>
            <a:ext cx="5375538"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7627C1C6-DB45-415F-9C05-0B64A63EF390}"/>
              </a:ext>
            </a:extLst>
          </p:cNvPr>
          <p:cNvSpPr>
            <a:spLocks noGrp="1"/>
          </p:cNvSpPr>
          <p:nvPr>
            <p:ph type="dt" sz="half" idx="14"/>
          </p:nvPr>
        </p:nvSpPr>
        <p:spPr/>
        <p:txBody>
          <a:bodyPr/>
          <a:lstStyle>
            <a:lvl1pPr>
              <a:defRPr>
                <a:solidFill>
                  <a:schemeClr val="bg1"/>
                </a:solidFill>
              </a:defRPr>
            </a:lvl1pPr>
          </a:lstStyle>
          <a:p>
            <a:endParaRPr lang="en-GB"/>
          </a:p>
        </p:txBody>
      </p:sp>
      <p:sp>
        <p:nvSpPr>
          <p:cNvPr id="6" name="Footer Placeholder 5">
            <a:extLst>
              <a:ext uri="{FF2B5EF4-FFF2-40B4-BE49-F238E27FC236}">
                <a16:creationId xmlns:a16="http://schemas.microsoft.com/office/drawing/2014/main" id="{63FF7635-21C3-4865-84E0-5C7B7F95EF43}"/>
              </a:ext>
            </a:extLst>
          </p:cNvPr>
          <p:cNvSpPr>
            <a:spLocks noGrp="1"/>
          </p:cNvSpPr>
          <p:nvPr>
            <p:ph type="ftr" sz="quarter" idx="15"/>
          </p:nvPr>
        </p:nvSpPr>
        <p:spPr/>
        <p:txBody>
          <a:bodyPr/>
          <a:lstStyle>
            <a:lvl1pPr>
              <a:defRPr>
                <a:solidFill>
                  <a:schemeClr val="bg1"/>
                </a:solidFill>
              </a:defRPr>
            </a:lvl1pPr>
          </a:lstStyle>
          <a:p>
            <a:endParaRPr lang="en-GB"/>
          </a:p>
        </p:txBody>
      </p:sp>
      <p:sp>
        <p:nvSpPr>
          <p:cNvPr id="13" name="Slide Number Placeholder 12">
            <a:extLst>
              <a:ext uri="{FF2B5EF4-FFF2-40B4-BE49-F238E27FC236}">
                <a16:creationId xmlns:a16="http://schemas.microsoft.com/office/drawing/2014/main" id="{F7745D3F-AA94-400A-AF8F-16D527EB1F76}"/>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34632917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 1 text + picture C">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647DE13F-B66E-4774-8A6E-2E6F48068D9A}"/>
              </a:ext>
            </a:extLst>
          </p:cNvPr>
          <p:cNvSpPr>
            <a:spLocks noGrp="1"/>
          </p:cNvSpPr>
          <p:nvPr>
            <p:ph type="pic" sz="quarter" idx="18" hasCustomPrompt="1"/>
          </p:nvPr>
        </p:nvSpPr>
        <p:spPr>
          <a:xfrm>
            <a:off x="6096000" y="0"/>
            <a:ext cx="6096000" cy="6856248"/>
          </a:xfrm>
          <a:custGeom>
            <a:avLst/>
            <a:gdLst>
              <a:gd name="connsiteX0" fmla="*/ 1016070 w 6096000"/>
              <a:gd name="connsiteY0" fmla="*/ 0 h 6856248"/>
              <a:gd name="connsiteX1" fmla="*/ 6096000 w 6096000"/>
              <a:gd name="connsiteY1" fmla="*/ 0 h 6856248"/>
              <a:gd name="connsiteX2" fmla="*/ 6096000 w 6096000"/>
              <a:gd name="connsiteY2" fmla="*/ 6856248 h 6856248"/>
              <a:gd name="connsiteX3" fmla="*/ 1014947 w 6096000"/>
              <a:gd name="connsiteY3" fmla="*/ 6856248 h 6856248"/>
              <a:gd name="connsiteX4" fmla="*/ 912073 w 6096000"/>
              <a:gd name="connsiteY4" fmla="*/ 6695780 h 6856248"/>
              <a:gd name="connsiteX5" fmla="*/ 0 w 6096000"/>
              <a:gd name="connsiteY5" fmla="*/ 3429000 h 6856248"/>
              <a:gd name="connsiteX6" fmla="*/ 912073 w 6096000"/>
              <a:gd name="connsiteY6" fmla="*/ 162221 h 6856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6248">
                <a:moveTo>
                  <a:pt x="1016070" y="0"/>
                </a:moveTo>
                <a:lnTo>
                  <a:pt x="6096000" y="0"/>
                </a:lnTo>
                <a:lnTo>
                  <a:pt x="6096000" y="6856248"/>
                </a:lnTo>
                <a:lnTo>
                  <a:pt x="1014947" y="6856248"/>
                </a:lnTo>
                <a:lnTo>
                  <a:pt x="912073" y="6695780"/>
                </a:lnTo>
                <a:cubicBezTo>
                  <a:pt x="333295" y="5743239"/>
                  <a:pt x="0" y="4625042"/>
                  <a:pt x="0" y="3429000"/>
                </a:cubicBezTo>
                <a:cubicBezTo>
                  <a:pt x="0" y="2232959"/>
                  <a:pt x="333295" y="1114762"/>
                  <a:pt x="912073" y="162221"/>
                </a:cubicBezTo>
                <a:close/>
              </a:path>
            </a:pathLst>
          </a:custGeom>
          <a:solidFill>
            <a:schemeClr val="bg2"/>
          </a:solidFill>
        </p:spPr>
        <p:txBody>
          <a:bodyPr wrap="square" tIns="864000" anchor="ctr" anchorCtr="0">
            <a:noAutofit/>
          </a:bodyPr>
          <a:lstStyle>
            <a:lvl1pPr marL="0" indent="0" algn="ctr">
              <a:spcAft>
                <a:spcPct val="0"/>
              </a:spcAft>
              <a:buNone/>
              <a:defRPr sz="1600">
                <a:solidFill>
                  <a:schemeClr val="tx2"/>
                </a:solidFill>
              </a:defRPr>
            </a:lvl1pPr>
          </a:lstStyle>
          <a:p>
            <a:r>
              <a:rPr lang="en-GB" noProof="0"/>
              <a:t>Click icon to add picture or click on </a:t>
            </a:r>
            <a:br>
              <a:rPr lang="en-GB" noProof="0"/>
            </a:br>
            <a:r>
              <a:rPr lang="en-GB" noProof="0"/>
              <a:t>frame and insert picture from Templafy Images</a:t>
            </a:r>
          </a:p>
        </p:txBody>
      </p:sp>
      <p:sp>
        <p:nvSpPr>
          <p:cNvPr id="3" name="Title 2">
            <a:extLst>
              <a:ext uri="{FF2B5EF4-FFF2-40B4-BE49-F238E27FC236}">
                <a16:creationId xmlns:a16="http://schemas.microsoft.com/office/drawing/2014/main" id="{0687A80C-F845-45C9-8C90-7425C98B0695}"/>
              </a:ext>
            </a:extLst>
          </p:cNvPr>
          <p:cNvSpPr>
            <a:spLocks noGrp="1"/>
          </p:cNvSpPr>
          <p:nvPr>
            <p:ph type="title" hasCustomPrompt="1"/>
          </p:nvPr>
        </p:nvSpPr>
        <p:spPr>
          <a:xfrm>
            <a:off x="576000" y="576000"/>
            <a:ext cx="5375538" cy="460800"/>
          </a:xfrm>
        </p:spPr>
        <p:txBody>
          <a:bodyPr/>
          <a:lstStyle>
            <a:lvl1pPr>
              <a:defRPr sz="3000">
                <a:solidFill>
                  <a:schemeClr val="accent1"/>
                </a:solidFill>
              </a:defRPr>
            </a:lvl1pPr>
          </a:lstStyle>
          <a:p>
            <a:r>
              <a:rPr lang="en-GB" noProof="0"/>
              <a:t>Click to add title</a:t>
            </a:r>
            <a:endParaRPr lang="en-GB"/>
          </a:p>
        </p:txBody>
      </p:sp>
      <p:sp>
        <p:nvSpPr>
          <p:cNvPr id="10" name="Subtitle">
            <a:extLst>
              <a:ext uri="{FF2B5EF4-FFF2-40B4-BE49-F238E27FC236}">
                <a16:creationId xmlns:a16="http://schemas.microsoft.com/office/drawing/2014/main" id="{48CD1AC8-13AB-4BC2-809D-CD9F6BEE0E05}"/>
              </a:ext>
            </a:extLst>
          </p:cNvPr>
          <p:cNvSpPr>
            <a:spLocks noGrp="1"/>
          </p:cNvSpPr>
          <p:nvPr>
            <p:ph type="subTitle" idx="21" hasCustomPrompt="1"/>
          </p:nvPr>
        </p:nvSpPr>
        <p:spPr>
          <a:xfrm>
            <a:off x="576000" y="1036800"/>
            <a:ext cx="5375538"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8" name="Text Placeholder 7">
            <a:extLst>
              <a:ext uri="{FF2B5EF4-FFF2-40B4-BE49-F238E27FC236}">
                <a16:creationId xmlns:a16="http://schemas.microsoft.com/office/drawing/2014/main" id="{1F0ECD52-3FDE-4E7B-99F3-07E94734A53A}"/>
              </a:ext>
            </a:extLst>
          </p:cNvPr>
          <p:cNvSpPr>
            <a:spLocks noGrp="1"/>
          </p:cNvSpPr>
          <p:nvPr>
            <p:ph type="body" sz="quarter" idx="17" hasCustomPrompt="1"/>
          </p:nvPr>
        </p:nvSpPr>
        <p:spPr>
          <a:xfrm>
            <a:off x="574675" y="1727200"/>
            <a:ext cx="5376863" cy="4265613"/>
          </a:xfrm>
        </p:spPr>
        <p:txBody>
          <a:bodyPr/>
          <a:lstStyle>
            <a:lvl1pPr>
              <a:defRPr>
                <a:solidFill>
                  <a:srgbClr val="545859"/>
                </a:solidFill>
              </a:defRPr>
            </a:lvl1pPr>
            <a:lvl2pPr>
              <a:defRPr>
                <a:solidFill>
                  <a:srgbClr val="545859"/>
                </a:solidFill>
              </a:defRPr>
            </a:lvl2pPr>
            <a:lvl3pPr>
              <a:defRPr>
                <a:solidFill>
                  <a:srgbClr val="545859"/>
                </a:solidFill>
              </a:defRPr>
            </a:lvl3pPr>
            <a:lvl4pPr>
              <a:defRPr>
                <a:solidFill>
                  <a:srgbClr val="545859"/>
                </a:solidFill>
              </a:defRPr>
            </a:lvl4pPr>
            <a:lvl5pPr>
              <a:defRPr>
                <a:solidFill>
                  <a:srgbClr val="545859"/>
                </a:solidFill>
              </a:defRPr>
            </a:lvl5pPr>
            <a:lvl6pPr>
              <a:defRPr>
                <a:solidFill>
                  <a:srgbClr val="545859"/>
                </a:solidFill>
              </a:defRPr>
            </a:lvl6pPr>
            <a:lvl7pPr>
              <a:defRPr>
                <a:solidFill>
                  <a:srgbClr val="545859"/>
                </a:solidFill>
              </a:defRPr>
            </a:lvl7pPr>
            <a:lvl8pPr>
              <a:defRPr>
                <a:solidFill>
                  <a:srgbClr val="545859"/>
                </a:solidFill>
              </a:defRPr>
            </a:lvl8pPr>
            <a:lvl9pPr>
              <a:defRPr>
                <a:solidFill>
                  <a:srgbClr val="545859"/>
                </a:solidFill>
              </a:defRPr>
            </a:lvl9pPr>
          </a:lstStyle>
          <a:p>
            <a:pPr lvl="0"/>
            <a:r>
              <a:rPr lang="en-GB" noProof="0"/>
              <a:t>Click to add text point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1" name="Text Placeholder note">
            <a:extLst>
              <a:ext uri="{FF2B5EF4-FFF2-40B4-BE49-F238E27FC236}">
                <a16:creationId xmlns:a16="http://schemas.microsoft.com/office/drawing/2014/main" id="{A7C247D9-0E31-43F6-88C7-A515B38A2A04}"/>
              </a:ext>
            </a:extLst>
          </p:cNvPr>
          <p:cNvSpPr>
            <a:spLocks noGrp="1"/>
          </p:cNvSpPr>
          <p:nvPr>
            <p:ph type="body" sz="quarter" idx="233" hasCustomPrompt="1"/>
          </p:nvPr>
        </p:nvSpPr>
        <p:spPr>
          <a:xfrm>
            <a:off x="576000" y="5994000"/>
            <a:ext cx="5375538"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2" name="Date Placeholder 1">
            <a:extLst>
              <a:ext uri="{FF2B5EF4-FFF2-40B4-BE49-F238E27FC236}">
                <a16:creationId xmlns:a16="http://schemas.microsoft.com/office/drawing/2014/main" id="{CE624523-DFDE-44AF-95BF-334B98295B73}"/>
              </a:ext>
            </a:extLst>
          </p:cNvPr>
          <p:cNvSpPr>
            <a:spLocks noGrp="1"/>
          </p:cNvSpPr>
          <p:nvPr>
            <p:ph type="dt" sz="half" idx="220"/>
          </p:nvPr>
        </p:nvSpPr>
        <p:spPr/>
        <p:txBody>
          <a:bodyPr/>
          <a:lstStyle/>
          <a:p>
            <a:endParaRPr lang="en-GB"/>
          </a:p>
        </p:txBody>
      </p:sp>
      <p:sp>
        <p:nvSpPr>
          <p:cNvPr id="4" name="Footer Placeholder 3">
            <a:extLst>
              <a:ext uri="{FF2B5EF4-FFF2-40B4-BE49-F238E27FC236}">
                <a16:creationId xmlns:a16="http://schemas.microsoft.com/office/drawing/2014/main" id="{ABFBFD6A-6F80-4CF1-A8FA-8E5A6F5E5C87}"/>
              </a:ext>
            </a:extLst>
          </p:cNvPr>
          <p:cNvSpPr>
            <a:spLocks noGrp="1"/>
          </p:cNvSpPr>
          <p:nvPr>
            <p:ph type="ftr" sz="quarter" idx="221"/>
          </p:nvPr>
        </p:nvSpPr>
        <p:spPr/>
        <p:txBody>
          <a:bodyPr/>
          <a:lstStyle>
            <a:lvl1pPr>
              <a:defRPr>
                <a:solidFill>
                  <a:schemeClr val="bg1"/>
                </a:solidFill>
              </a:defRPr>
            </a:lvl1pPr>
          </a:lstStyle>
          <a:p>
            <a:endParaRPr lang="en-GB"/>
          </a:p>
        </p:txBody>
      </p:sp>
      <p:sp>
        <p:nvSpPr>
          <p:cNvPr id="7" name="Slide Number Placeholder 6">
            <a:extLst>
              <a:ext uri="{FF2B5EF4-FFF2-40B4-BE49-F238E27FC236}">
                <a16:creationId xmlns:a16="http://schemas.microsoft.com/office/drawing/2014/main" id="{39982023-7D4E-48A2-8E3D-FF66C0E7EFD9}"/>
              </a:ext>
            </a:extLst>
          </p:cNvPr>
          <p:cNvSpPr>
            <a:spLocks noGrp="1"/>
          </p:cNvSpPr>
          <p:nvPr>
            <p:ph type="sldNum" sz="quarter" idx="222"/>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298199102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 1 text + picture 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1074BFFD-E540-45A5-8FC5-6D6E3B8652CC}"/>
              </a:ext>
            </a:extLst>
          </p:cNvPr>
          <p:cNvSpPr txBox="1"/>
          <p:nvPr userDrawn="1"/>
        </p:nvSpPr>
        <p:spPr>
          <a:xfrm>
            <a:off x="3290017" y="6908400"/>
            <a:ext cx="8882626" cy="215444"/>
          </a:xfrm>
          <a:prstGeom prst="rect">
            <a:avLst/>
          </a:prstGeom>
          <a:noFill/>
        </p:spPr>
        <p:txBody>
          <a:bodyPr wrap="square" lIns="0" tIns="0" rIns="0" bIns="0" rtlCol="0" anchor="b" anchorCtr="0">
            <a:spAutoFit/>
          </a:bodyPr>
          <a:lstStyle/>
          <a:p>
            <a:pPr marL="0" indent="0" algn="r">
              <a:spcAft>
                <a:spcPts val="600"/>
              </a:spcAft>
              <a:buFont typeface="Arial" panose="020B0604020202020204" pitchFamily="34" charset="0"/>
              <a:buNone/>
            </a:pPr>
            <a:r>
              <a:rPr lang="en-GB" sz="1400">
                <a:solidFill>
                  <a:schemeClr val="tx1"/>
                </a:solidFill>
              </a:rPr>
              <a:t>You have the option to change the color of the guidepost</a:t>
            </a:r>
            <a:endParaRPr lang="en-GB" sz="1600">
              <a:solidFill>
                <a:schemeClr val="tx1"/>
              </a:solidFill>
            </a:endParaRPr>
          </a:p>
        </p:txBody>
      </p:sp>
      <p:sp>
        <p:nvSpPr>
          <p:cNvPr id="19" name="TextBox 18">
            <a:extLst>
              <a:ext uri="{FF2B5EF4-FFF2-40B4-BE49-F238E27FC236}">
                <a16:creationId xmlns:a16="http://schemas.microsoft.com/office/drawing/2014/main" id="{5DAC383E-36F9-4C97-9527-8711F9D2C465}"/>
              </a:ext>
            </a:extLst>
          </p:cNvPr>
          <p:cNvSpPr txBox="1"/>
          <p:nvPr userDrawn="1"/>
        </p:nvSpPr>
        <p:spPr>
          <a:xfrm>
            <a:off x="9525" y="-270387"/>
            <a:ext cx="1184910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a:t>
            </a:r>
            <a:endParaRPr lang="en-GB" sz="1400">
              <a:solidFill>
                <a:schemeClr val="tx2"/>
              </a:solidFill>
            </a:endParaRPr>
          </a:p>
        </p:txBody>
      </p:sp>
      <p:sp>
        <p:nvSpPr>
          <p:cNvPr id="18" name="Overlay">
            <a:extLst>
              <a:ext uri="{FF2B5EF4-FFF2-40B4-BE49-F238E27FC236}">
                <a16:creationId xmlns:a16="http://schemas.microsoft.com/office/drawing/2014/main" id="{A35D48C2-BF06-4B2F-BE11-5D7A15F7C2BD}"/>
              </a:ext>
            </a:extLst>
          </p:cNvPr>
          <p:cNvSpPr>
            <a:spLocks noGrp="1"/>
          </p:cNvSpPr>
          <p:nvPr>
            <p:ph type="body" sz="quarter" idx="20" hasCustomPrompt="1"/>
          </p:nvPr>
        </p:nvSpPr>
        <p:spPr>
          <a:xfrm>
            <a:off x="1" y="0"/>
            <a:ext cx="12192000" cy="6858000"/>
          </a:xfrm>
          <a:prstGeom prst="rect">
            <a:avLst/>
          </a:prstGeom>
          <a:gradFill>
            <a:gsLst>
              <a:gs pos="45000">
                <a:schemeClr val="tx1">
                  <a:alpha val="25000"/>
                </a:schemeClr>
              </a:gs>
              <a:gs pos="100000">
                <a:schemeClr val="bg1">
                  <a:alpha val="24559"/>
                </a:schemeClr>
              </a:gs>
            </a:gsLst>
            <a:lin ang="21594000" scaled="0"/>
            <a:tileRect/>
          </a:gradFill>
          <a:ln w="0">
            <a:noFill/>
          </a:ln>
        </p:spPr>
        <p:txBody>
          <a:bodyPr wrap="square">
            <a:noAutofit/>
          </a:bodyPr>
          <a:lstStyle>
            <a:lvl1pPr marL="0" indent="0">
              <a:buNone/>
              <a:defRPr sz="100">
                <a:noFill/>
              </a:defRPr>
            </a:lvl1pPr>
          </a:lstStyle>
          <a:p>
            <a:pPr lvl="0"/>
            <a:r>
              <a:rPr lang="en-GB"/>
              <a:t>.</a:t>
            </a:r>
          </a:p>
        </p:txBody>
      </p:sp>
      <p:sp>
        <p:nvSpPr>
          <p:cNvPr id="12" name="Picture Placeholder 7">
            <a:extLst>
              <a:ext uri="{FF2B5EF4-FFF2-40B4-BE49-F238E27FC236}">
                <a16:creationId xmlns:a16="http://schemas.microsoft.com/office/drawing/2014/main" id="{762B2AAB-0CDA-4757-93D0-AEA700334D1D}"/>
              </a:ext>
            </a:extLst>
          </p:cNvPr>
          <p:cNvSpPr>
            <a:spLocks noGrp="1"/>
          </p:cNvSpPr>
          <p:nvPr>
            <p:ph type="pic" sz="quarter" idx="13" hasCustomPrompt="1"/>
          </p:nvPr>
        </p:nvSpPr>
        <p:spPr>
          <a:xfrm>
            <a:off x="0" y="-1"/>
            <a:ext cx="12193200" cy="6861600"/>
          </a:xfrm>
          <a:solidFill>
            <a:schemeClr val="bg2"/>
          </a:solidFill>
        </p:spPr>
        <p:txBody>
          <a:bodyPr lIns="144000" tIns="108000"/>
          <a:lstStyle>
            <a:lvl1pPr marL="0" indent="0" algn="l">
              <a:buNone/>
              <a:defRPr sz="1600"/>
            </a:lvl1pPr>
          </a:lstStyle>
          <a:p>
            <a:r>
              <a:rPr lang="en-GB"/>
              <a:t>Click on frame and insert picture using the Insert tab - Pictures or from Templafy Images.</a:t>
            </a:r>
            <a:br>
              <a:rPr lang="en-GB"/>
            </a:br>
            <a:r>
              <a:rPr lang="en-GB"/>
              <a:t>Right click on picture and choose Send to Back to get overlay in front</a:t>
            </a:r>
          </a:p>
        </p:txBody>
      </p:sp>
      <p:sp>
        <p:nvSpPr>
          <p:cNvPr id="17" name="Overlay bubble">
            <a:extLst>
              <a:ext uri="{FF2B5EF4-FFF2-40B4-BE49-F238E27FC236}">
                <a16:creationId xmlns:a16="http://schemas.microsoft.com/office/drawing/2014/main" id="{7E84BF0B-909D-479A-B927-7FC528B47E4B}"/>
              </a:ext>
            </a:extLst>
          </p:cNvPr>
          <p:cNvSpPr>
            <a:spLocks noGrp="1"/>
          </p:cNvSpPr>
          <p:nvPr>
            <p:ph type="body" sz="quarter" idx="22" hasCustomPrompt="1"/>
          </p:nvPr>
        </p:nvSpPr>
        <p:spPr>
          <a:xfrm>
            <a:off x="8458800" y="0"/>
            <a:ext cx="3733200" cy="6858000"/>
          </a:xfrm>
          <a:custGeom>
            <a:avLst/>
            <a:gdLst>
              <a:gd name="connsiteX0" fmla="*/ 1050355 w 3733200"/>
              <a:gd name="connsiteY0" fmla="*/ 0 h 6858000"/>
              <a:gd name="connsiteX1" fmla="*/ 3733200 w 3733200"/>
              <a:gd name="connsiteY1" fmla="*/ 0 h 6858000"/>
              <a:gd name="connsiteX2" fmla="*/ 3733200 w 3733200"/>
              <a:gd name="connsiteY2" fmla="*/ 6858000 h 6858000"/>
              <a:gd name="connsiteX3" fmla="*/ 1050355 w 3733200"/>
              <a:gd name="connsiteY3" fmla="*/ 6858000 h 6858000"/>
              <a:gd name="connsiteX4" fmla="*/ 1045200 w 3733200"/>
              <a:gd name="connsiteY4" fmla="*/ 6850751 h 6858000"/>
              <a:gd name="connsiteX5" fmla="*/ 0 w 3733200"/>
              <a:gd name="connsiteY5" fmla="*/ 3429000 h 6858000"/>
              <a:gd name="connsiteX6" fmla="*/ 1045200 w 3733200"/>
              <a:gd name="connsiteY6" fmla="*/ 7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3200" h="6858000">
                <a:moveTo>
                  <a:pt x="1050355" y="0"/>
                </a:moveTo>
                <a:lnTo>
                  <a:pt x="3733200" y="0"/>
                </a:lnTo>
                <a:lnTo>
                  <a:pt x="3733200" y="6858000"/>
                </a:lnTo>
                <a:lnTo>
                  <a:pt x="1050355" y="6858000"/>
                </a:lnTo>
                <a:lnTo>
                  <a:pt x="1045200" y="6850751"/>
                </a:lnTo>
                <a:cubicBezTo>
                  <a:pt x="385315" y="5873992"/>
                  <a:pt x="0" y="4696494"/>
                  <a:pt x="0" y="3429000"/>
                </a:cubicBezTo>
                <a:cubicBezTo>
                  <a:pt x="0" y="2161507"/>
                  <a:pt x="385315" y="984008"/>
                  <a:pt x="1045200" y="7250"/>
                </a:cubicBezTo>
                <a:close/>
              </a:path>
            </a:pathLst>
          </a:custGeom>
          <a:solidFill>
            <a:schemeClr val="accent1">
              <a:alpha val="80000"/>
            </a:schemeClr>
          </a:solidFill>
          <a:ln w="0">
            <a:noFill/>
          </a:ln>
        </p:spPr>
        <p:txBody>
          <a:bodyPr wrap="square">
            <a:noAutofit/>
          </a:bodyPr>
          <a:lstStyle>
            <a:lvl1pPr marL="0" indent="0">
              <a:buNone/>
              <a:defRPr sz="100">
                <a:noFill/>
              </a:defRPr>
            </a:lvl1pPr>
          </a:lstStyle>
          <a:p>
            <a:pPr lvl="0"/>
            <a:r>
              <a:rPr lang="en-GB"/>
              <a:t>.</a:t>
            </a:r>
          </a:p>
        </p:txBody>
      </p:sp>
      <p:sp>
        <p:nvSpPr>
          <p:cNvPr id="11" name="Title 10">
            <a:extLst>
              <a:ext uri="{FF2B5EF4-FFF2-40B4-BE49-F238E27FC236}">
                <a16:creationId xmlns:a16="http://schemas.microsoft.com/office/drawing/2014/main" id="{D6C050F6-82F4-476C-B6FF-FE11F88C7E9A}"/>
              </a:ext>
            </a:extLst>
          </p:cNvPr>
          <p:cNvSpPr>
            <a:spLocks noGrp="1"/>
          </p:cNvSpPr>
          <p:nvPr>
            <p:ph type="title" hasCustomPrompt="1"/>
          </p:nvPr>
        </p:nvSpPr>
        <p:spPr>
          <a:xfrm>
            <a:off x="576000" y="867600"/>
            <a:ext cx="6609600" cy="1492141"/>
          </a:xfrm>
        </p:spPr>
        <p:txBody>
          <a:bodyPr tIns="0" anchor="b" anchorCtr="0"/>
          <a:lstStyle>
            <a:lvl1pPr>
              <a:lnSpc>
                <a:spcPct val="90000"/>
              </a:lnSpc>
              <a:spcAft>
                <a:spcPts val="300"/>
              </a:spcAft>
              <a:defRPr sz="4800" b="1">
                <a:solidFill>
                  <a:schemeClr val="bg1"/>
                </a:solidFill>
                <a:latin typeface="+mn-lt"/>
              </a:defRPr>
            </a:lvl1pPr>
          </a:lstStyle>
          <a:p>
            <a:r>
              <a:rPr lang="en-GB" noProof="0"/>
              <a:t>Click to add title</a:t>
            </a:r>
            <a:endParaRPr lang="en-GB"/>
          </a:p>
        </p:txBody>
      </p:sp>
      <p:sp>
        <p:nvSpPr>
          <p:cNvPr id="16" name="Subtitle">
            <a:extLst>
              <a:ext uri="{FF2B5EF4-FFF2-40B4-BE49-F238E27FC236}">
                <a16:creationId xmlns:a16="http://schemas.microsoft.com/office/drawing/2014/main" id="{2DBE087B-3AC1-46BC-8D4A-35AF7E337210}"/>
              </a:ext>
            </a:extLst>
          </p:cNvPr>
          <p:cNvSpPr>
            <a:spLocks noGrp="1"/>
          </p:cNvSpPr>
          <p:nvPr>
            <p:ph type="subTitle" idx="21" hasCustomPrompt="1"/>
          </p:nvPr>
        </p:nvSpPr>
        <p:spPr>
          <a:xfrm>
            <a:off x="576000" y="2441152"/>
            <a:ext cx="6609600" cy="78619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8" name="Text Placeholder 7">
            <a:extLst>
              <a:ext uri="{FF2B5EF4-FFF2-40B4-BE49-F238E27FC236}">
                <a16:creationId xmlns:a16="http://schemas.microsoft.com/office/drawing/2014/main" id="{1F0ECD52-3FDE-4E7B-99F3-07E94734A53A}"/>
              </a:ext>
            </a:extLst>
          </p:cNvPr>
          <p:cNvSpPr>
            <a:spLocks noGrp="1"/>
          </p:cNvSpPr>
          <p:nvPr>
            <p:ph type="body" sz="quarter" idx="17" hasCustomPrompt="1"/>
          </p:nvPr>
        </p:nvSpPr>
        <p:spPr>
          <a:xfrm>
            <a:off x="574675" y="4003200"/>
            <a:ext cx="2541600" cy="1987200"/>
          </a:xfrm>
        </p:spPr>
        <p:txBody>
          <a:bodyPr anchor="b" anchorCtr="0"/>
          <a:lstStyle>
            <a:lvl1pPr marL="0" indent="0">
              <a:buFontTx/>
              <a:buNone/>
              <a:defRPr sz="1000">
                <a:solidFill>
                  <a:schemeClr val="bg1"/>
                </a:solidFill>
              </a:defRPr>
            </a:lvl1pPr>
            <a:lvl2pPr marL="0" indent="0">
              <a:buFontTx/>
              <a:buNone/>
              <a:defRPr sz="1000">
                <a:solidFill>
                  <a:schemeClr val="bg1"/>
                </a:solidFill>
              </a:defRPr>
            </a:lvl2pPr>
            <a:lvl3pPr marL="0" indent="0">
              <a:buFontTx/>
              <a:buNone/>
              <a:defRPr sz="1000">
                <a:solidFill>
                  <a:schemeClr val="bg1"/>
                </a:solidFill>
              </a:defRPr>
            </a:lvl3pPr>
            <a:lvl4pPr>
              <a:buFontTx/>
              <a:buNone/>
              <a:defRPr sz="1000" b="0">
                <a:solidFill>
                  <a:schemeClr val="bg1"/>
                </a:solidFill>
              </a:defRPr>
            </a:lvl4pPr>
            <a:lvl5pPr>
              <a:buFontTx/>
              <a:buNone/>
              <a:defRPr sz="1000">
                <a:solidFill>
                  <a:schemeClr val="bg1"/>
                </a:solidFill>
              </a:defRPr>
            </a:lvl5pPr>
            <a:lvl6pPr>
              <a:buFontTx/>
              <a:buNone/>
              <a:defRPr sz="1000">
                <a:solidFill>
                  <a:schemeClr val="bg1"/>
                </a:solidFill>
                <a:latin typeface="+mn-lt"/>
              </a:defRPr>
            </a:lvl6pPr>
            <a:lvl7pPr>
              <a:buFontTx/>
              <a:buNone/>
              <a:defRPr sz="1000">
                <a:solidFill>
                  <a:schemeClr val="bg1"/>
                </a:solidFill>
                <a:latin typeface="+mn-lt"/>
              </a:defRPr>
            </a:lvl7pPr>
            <a:lvl8pPr>
              <a:buFontTx/>
              <a:buNone/>
              <a:defRPr sz="1000">
                <a:solidFill>
                  <a:schemeClr val="bg1"/>
                </a:solidFill>
                <a:latin typeface="+mn-lt"/>
              </a:defRPr>
            </a:lvl8pPr>
            <a:lvl9pPr>
              <a:buFontTx/>
              <a:buNone/>
              <a:defRPr sz="1000">
                <a:solidFill>
                  <a:schemeClr val="bg1"/>
                </a:solidFill>
                <a:latin typeface="+mn-lt"/>
              </a:defRPr>
            </a:lvl9pPr>
          </a:lstStyle>
          <a:p>
            <a:pPr lvl="0"/>
            <a:r>
              <a:rPr lang="en-GB" noProof="0"/>
              <a:t>Click to add text</a:t>
            </a:r>
            <a:endParaRPr lang="en-GB"/>
          </a:p>
        </p:txBody>
      </p:sp>
      <p:sp>
        <p:nvSpPr>
          <p:cNvPr id="15" name="Text Placeholder 7">
            <a:extLst>
              <a:ext uri="{FF2B5EF4-FFF2-40B4-BE49-F238E27FC236}">
                <a16:creationId xmlns:a16="http://schemas.microsoft.com/office/drawing/2014/main" id="{E14D8863-9DA5-43C0-BC9B-0A9132C19F64}"/>
              </a:ext>
            </a:extLst>
          </p:cNvPr>
          <p:cNvSpPr>
            <a:spLocks noGrp="1"/>
          </p:cNvSpPr>
          <p:nvPr>
            <p:ph type="body" sz="quarter" idx="18" hasCustomPrompt="1"/>
          </p:nvPr>
        </p:nvSpPr>
        <p:spPr>
          <a:xfrm>
            <a:off x="9074400" y="1729138"/>
            <a:ext cx="2541600" cy="1987200"/>
          </a:xfrm>
        </p:spPr>
        <p:txBody>
          <a:bodyPr anchor="t" anchorCtr="0"/>
          <a:lstStyle>
            <a:lvl1pPr marL="0" indent="0">
              <a:buFontTx/>
              <a:buNone/>
              <a:defRPr sz="1000">
                <a:solidFill>
                  <a:schemeClr val="bg1"/>
                </a:solidFill>
              </a:defRPr>
            </a:lvl1pPr>
            <a:lvl2pPr marL="0" indent="0">
              <a:buFontTx/>
              <a:buNone/>
              <a:defRPr sz="1000">
                <a:solidFill>
                  <a:schemeClr val="bg1"/>
                </a:solidFill>
              </a:defRPr>
            </a:lvl2pPr>
            <a:lvl3pPr marL="0" indent="0">
              <a:buFontTx/>
              <a:buNone/>
              <a:defRPr sz="1000">
                <a:solidFill>
                  <a:schemeClr val="bg1"/>
                </a:solidFill>
              </a:defRPr>
            </a:lvl3pPr>
            <a:lvl4pPr>
              <a:buFontTx/>
              <a:buNone/>
              <a:defRPr sz="1000" b="0">
                <a:solidFill>
                  <a:schemeClr val="bg1"/>
                </a:solidFill>
              </a:defRPr>
            </a:lvl4pPr>
            <a:lvl5pPr>
              <a:buFontTx/>
              <a:buNone/>
              <a:defRPr sz="1000">
                <a:solidFill>
                  <a:schemeClr val="bg1"/>
                </a:solidFill>
              </a:defRPr>
            </a:lvl5pPr>
            <a:lvl6pPr>
              <a:buFontTx/>
              <a:buNone/>
              <a:defRPr sz="1000">
                <a:solidFill>
                  <a:schemeClr val="bg1"/>
                </a:solidFill>
                <a:latin typeface="+mn-lt"/>
              </a:defRPr>
            </a:lvl6pPr>
            <a:lvl7pPr>
              <a:buFontTx/>
              <a:buNone/>
              <a:defRPr sz="1000">
                <a:solidFill>
                  <a:schemeClr val="bg1"/>
                </a:solidFill>
                <a:latin typeface="+mn-lt"/>
              </a:defRPr>
            </a:lvl7pPr>
            <a:lvl8pPr>
              <a:buFontTx/>
              <a:buNone/>
              <a:defRPr sz="1000">
                <a:solidFill>
                  <a:schemeClr val="bg1"/>
                </a:solidFill>
                <a:latin typeface="+mn-lt"/>
              </a:defRPr>
            </a:lvl8pPr>
            <a:lvl9pPr>
              <a:buFontTx/>
              <a:buNone/>
              <a:defRPr sz="1000">
                <a:solidFill>
                  <a:schemeClr val="bg1"/>
                </a:solidFill>
                <a:latin typeface="+mn-lt"/>
              </a:defRPr>
            </a:lvl9pPr>
          </a:lstStyle>
          <a:p>
            <a:pPr lvl="0"/>
            <a:r>
              <a:rPr lang="en-GB" noProof="0"/>
              <a:t>Click to add text</a:t>
            </a:r>
            <a:endParaRPr lang="en-GB"/>
          </a:p>
        </p:txBody>
      </p:sp>
      <p:sp>
        <p:nvSpPr>
          <p:cNvPr id="5" name="Date Placeholder 4">
            <a:extLst>
              <a:ext uri="{FF2B5EF4-FFF2-40B4-BE49-F238E27FC236}">
                <a16:creationId xmlns:a16="http://schemas.microsoft.com/office/drawing/2014/main" id="{7627C1C6-DB45-415F-9C05-0B64A63EF390}"/>
              </a:ext>
            </a:extLst>
          </p:cNvPr>
          <p:cNvSpPr>
            <a:spLocks noGrp="1"/>
          </p:cNvSpPr>
          <p:nvPr>
            <p:ph type="dt" sz="half" idx="14"/>
          </p:nvPr>
        </p:nvSpPr>
        <p:spPr/>
        <p:txBody>
          <a:bodyPr/>
          <a:lstStyle>
            <a:lvl1pPr>
              <a:defRPr>
                <a:solidFill>
                  <a:schemeClr val="bg1"/>
                </a:solidFill>
              </a:defRPr>
            </a:lvl1pPr>
          </a:lstStyle>
          <a:p>
            <a:endParaRPr lang="en-GB"/>
          </a:p>
        </p:txBody>
      </p:sp>
      <p:sp>
        <p:nvSpPr>
          <p:cNvPr id="6" name="Footer Placeholder 5">
            <a:extLst>
              <a:ext uri="{FF2B5EF4-FFF2-40B4-BE49-F238E27FC236}">
                <a16:creationId xmlns:a16="http://schemas.microsoft.com/office/drawing/2014/main" id="{63FF7635-21C3-4865-84E0-5C7B7F95EF43}"/>
              </a:ext>
            </a:extLst>
          </p:cNvPr>
          <p:cNvSpPr>
            <a:spLocks noGrp="1"/>
          </p:cNvSpPr>
          <p:nvPr>
            <p:ph type="ftr" sz="quarter" idx="15"/>
          </p:nvPr>
        </p:nvSpPr>
        <p:spPr/>
        <p:txBody>
          <a:bodyPr/>
          <a:lstStyle>
            <a:lvl1pPr>
              <a:defRPr>
                <a:solidFill>
                  <a:schemeClr val="bg1"/>
                </a:solidFill>
              </a:defRPr>
            </a:lvl1pPr>
          </a:lstStyle>
          <a:p>
            <a:endParaRPr lang="en-GB"/>
          </a:p>
        </p:txBody>
      </p:sp>
      <p:sp>
        <p:nvSpPr>
          <p:cNvPr id="13" name="Slide Number Placeholder 12">
            <a:extLst>
              <a:ext uri="{FF2B5EF4-FFF2-40B4-BE49-F238E27FC236}">
                <a16:creationId xmlns:a16="http://schemas.microsoft.com/office/drawing/2014/main" id="{F7745D3F-AA94-400A-AF8F-16D527EB1F76}"/>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382898638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 1 text + picture/overlay A">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FD2F42FA-AFF8-4C0D-BE47-5FF877E4B896}"/>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Right click on picture and choose “</a:t>
            </a:r>
            <a:r>
              <a:rPr lang="en-GB" sz="1400" b="0"/>
              <a:t>Send to Back” </a:t>
            </a:r>
            <a:r>
              <a:rPr lang="en-GB" sz="1400"/>
              <a:t>to get overlay in front</a:t>
            </a:r>
            <a:endParaRPr lang="en-GB" sz="1600">
              <a:solidFill>
                <a:schemeClr val="tx2"/>
              </a:solidFill>
            </a:endParaRPr>
          </a:p>
        </p:txBody>
      </p:sp>
      <p:sp>
        <p:nvSpPr>
          <p:cNvPr id="24" name="TextBox 23">
            <a:extLst>
              <a:ext uri="{FF2B5EF4-FFF2-40B4-BE49-F238E27FC236}">
                <a16:creationId xmlns:a16="http://schemas.microsoft.com/office/drawing/2014/main" id="{1548939C-F3C5-4E8D-AD87-F7C4A7A4C5D1}"/>
              </a:ext>
            </a:extLst>
          </p:cNvPr>
          <p:cNvSpPr txBox="1"/>
          <p:nvPr userDrawn="1"/>
        </p:nvSpPr>
        <p:spPr>
          <a:xfrm>
            <a:off x="3299947" y="6909773"/>
            <a:ext cx="8882626" cy="215444"/>
          </a:xfrm>
          <a:prstGeom prst="rect">
            <a:avLst/>
          </a:prstGeom>
          <a:noFill/>
        </p:spPr>
        <p:txBody>
          <a:bodyPr wrap="square" lIns="0" tIns="0" rIns="0" bIns="0" rtlCol="0" anchor="b" anchorCtr="0">
            <a:spAutoFit/>
          </a:bodyPr>
          <a:lstStyle/>
          <a:p>
            <a:pPr marL="0" indent="0" algn="r">
              <a:spcAft>
                <a:spcPts val="600"/>
              </a:spcAft>
              <a:buFont typeface="Arial" panose="020B0604020202020204" pitchFamily="34" charset="0"/>
              <a:buNone/>
            </a:pPr>
            <a:r>
              <a:rPr lang="en-GB" sz="1400">
                <a:solidFill>
                  <a:schemeClr val="tx1"/>
                </a:solidFill>
              </a:rPr>
              <a:t>You have the option to change the color of the guidepost</a:t>
            </a:r>
            <a:endParaRPr lang="en-GB" sz="1600">
              <a:solidFill>
                <a:schemeClr val="tx1"/>
              </a:solidFill>
            </a:endParaRPr>
          </a:p>
        </p:txBody>
      </p:sp>
      <p:sp>
        <p:nvSpPr>
          <p:cNvPr id="14" name="Overlay">
            <a:extLst>
              <a:ext uri="{FF2B5EF4-FFF2-40B4-BE49-F238E27FC236}">
                <a16:creationId xmlns:a16="http://schemas.microsoft.com/office/drawing/2014/main" id="{65C63FBD-AF8E-438B-ADE0-4CC16532B702}"/>
              </a:ext>
            </a:extLst>
          </p:cNvPr>
          <p:cNvSpPr>
            <a:spLocks noGrp="1"/>
          </p:cNvSpPr>
          <p:nvPr>
            <p:ph type="body" sz="quarter" idx="234" hasCustomPrompt="1"/>
          </p:nvPr>
        </p:nvSpPr>
        <p:spPr>
          <a:xfrm>
            <a:off x="1" y="0"/>
            <a:ext cx="12192000" cy="6858000"/>
          </a:xfrm>
          <a:prstGeom prst="rect">
            <a:avLst/>
          </a:prstGeom>
          <a:gradFill>
            <a:gsLst>
              <a:gs pos="45000">
                <a:schemeClr val="tx1">
                  <a:alpha val="34595"/>
                </a:schemeClr>
              </a:gs>
              <a:gs pos="100000">
                <a:schemeClr val="bg1">
                  <a:alpha val="24559"/>
                </a:schemeClr>
              </a:gs>
            </a:gsLst>
            <a:lin ang="21594000" scaled="0"/>
            <a:tileRect/>
          </a:gradFill>
          <a:ln w="0">
            <a:noFill/>
          </a:ln>
        </p:spPr>
        <p:txBody>
          <a:bodyPr wrap="square">
            <a:noAutofit/>
          </a:bodyPr>
          <a:lstStyle>
            <a:lvl1pPr marL="0" indent="0">
              <a:buNone/>
              <a:defRPr sz="100">
                <a:noFill/>
              </a:defRPr>
            </a:lvl1pPr>
          </a:lstStyle>
          <a:p>
            <a:pPr lvl="0"/>
            <a:r>
              <a:rPr lang="en-GB"/>
              <a:t>.</a:t>
            </a:r>
          </a:p>
        </p:txBody>
      </p:sp>
      <p:sp>
        <p:nvSpPr>
          <p:cNvPr id="18" name="Picture Placeholder">
            <a:extLst>
              <a:ext uri="{FF2B5EF4-FFF2-40B4-BE49-F238E27FC236}">
                <a16:creationId xmlns:a16="http://schemas.microsoft.com/office/drawing/2014/main" id="{4D276DFC-0D47-444F-9013-CA86083882F7}"/>
              </a:ext>
            </a:extLst>
          </p:cNvPr>
          <p:cNvSpPr>
            <a:spLocks noGrp="1"/>
          </p:cNvSpPr>
          <p:nvPr>
            <p:ph type="pic" sz="quarter" idx="220" hasCustomPrompt="1"/>
          </p:nvPr>
        </p:nvSpPr>
        <p:spPr>
          <a:xfrm>
            <a:off x="0" y="-1"/>
            <a:ext cx="12193200" cy="6861600"/>
          </a:xfrm>
          <a:solidFill>
            <a:schemeClr val="bg2"/>
          </a:solidFill>
        </p:spPr>
        <p:txBody>
          <a:bodyPr lIns="36000" tIns="36000" rIns="5184000" bIns="108000" anchor="t" anchorCtr="0"/>
          <a:lstStyle>
            <a:lvl1pPr marL="0" indent="0" algn="l">
              <a:spcAft>
                <a:spcPct val="0"/>
              </a:spcAft>
              <a:buNone/>
              <a:defRPr sz="1400">
                <a:solidFill>
                  <a:schemeClr val="tx2"/>
                </a:solidFill>
              </a:defRPr>
            </a:lvl1pPr>
          </a:lstStyle>
          <a:p>
            <a:r>
              <a:rPr lang="en-GB"/>
              <a:t>Click on frame and insert picture using the Insert tab - Pictures or from Templafy Images. Right click on picture and choose Send to Back to get overlay in front</a:t>
            </a:r>
          </a:p>
        </p:txBody>
      </p:sp>
      <p:sp>
        <p:nvSpPr>
          <p:cNvPr id="20" name="Freeform: Shape overlay">
            <a:extLst>
              <a:ext uri="{FF2B5EF4-FFF2-40B4-BE49-F238E27FC236}">
                <a16:creationId xmlns:a16="http://schemas.microsoft.com/office/drawing/2014/main" id="{F7E026B5-03CD-442C-AA38-2B3730ACE252}"/>
              </a:ext>
            </a:extLst>
          </p:cNvPr>
          <p:cNvSpPr>
            <a:spLocks noGrp="1"/>
          </p:cNvSpPr>
          <p:nvPr>
            <p:ph type="body" sz="quarter" idx="20" hasCustomPrompt="1"/>
          </p:nvPr>
        </p:nvSpPr>
        <p:spPr>
          <a:xfrm>
            <a:off x="6096000" y="0"/>
            <a:ext cx="6096000" cy="6858000"/>
          </a:xfrm>
          <a:custGeom>
            <a:avLst/>
            <a:gdLst>
              <a:gd name="connsiteX0" fmla="*/ 1050355 w 6096000"/>
              <a:gd name="connsiteY0" fmla="*/ 0 h 6858000"/>
              <a:gd name="connsiteX1" fmla="*/ 6096000 w 6096000"/>
              <a:gd name="connsiteY1" fmla="*/ 0 h 6858000"/>
              <a:gd name="connsiteX2" fmla="*/ 6096000 w 6096000"/>
              <a:gd name="connsiteY2" fmla="*/ 6858000 h 6858000"/>
              <a:gd name="connsiteX3" fmla="*/ 1050355 w 6096000"/>
              <a:gd name="connsiteY3" fmla="*/ 6858000 h 6858000"/>
              <a:gd name="connsiteX4" fmla="*/ 1045200 w 6096000"/>
              <a:gd name="connsiteY4" fmla="*/ 6850751 h 6858000"/>
              <a:gd name="connsiteX5" fmla="*/ 0 w 6096000"/>
              <a:gd name="connsiteY5" fmla="*/ 3429000 h 6858000"/>
              <a:gd name="connsiteX6" fmla="*/ 1045200 w 6096000"/>
              <a:gd name="connsiteY6" fmla="*/ 7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8000">
                <a:moveTo>
                  <a:pt x="1050355" y="0"/>
                </a:moveTo>
                <a:lnTo>
                  <a:pt x="6096000" y="0"/>
                </a:lnTo>
                <a:lnTo>
                  <a:pt x="6096000" y="6858000"/>
                </a:lnTo>
                <a:lnTo>
                  <a:pt x="1050355" y="6858000"/>
                </a:lnTo>
                <a:lnTo>
                  <a:pt x="1045200" y="6850751"/>
                </a:lnTo>
                <a:cubicBezTo>
                  <a:pt x="385315" y="5873992"/>
                  <a:pt x="0" y="4696494"/>
                  <a:pt x="0" y="3429000"/>
                </a:cubicBezTo>
                <a:cubicBezTo>
                  <a:pt x="0" y="2161507"/>
                  <a:pt x="385315" y="984008"/>
                  <a:pt x="1045200" y="7250"/>
                </a:cubicBezTo>
                <a:close/>
              </a:path>
            </a:pathLst>
          </a:custGeom>
          <a:solidFill>
            <a:schemeClr val="accent1">
              <a:alpha val="80000"/>
            </a:schemeClr>
          </a:solidFill>
          <a:ln w="0">
            <a:noFill/>
          </a:ln>
        </p:spPr>
        <p:txBody>
          <a:bodyPr wrap="square">
            <a:noAutofit/>
          </a:bodyPr>
          <a:lstStyle>
            <a:lvl1pPr marL="0" indent="0">
              <a:buNone/>
              <a:defRPr sz="100">
                <a:noFill/>
              </a:defRPr>
            </a:lvl1pPr>
          </a:lstStyle>
          <a:p>
            <a:pPr lvl="0"/>
            <a:r>
              <a:rPr lang="en-GB"/>
              <a:t>.</a:t>
            </a:r>
          </a:p>
        </p:txBody>
      </p:sp>
      <p:sp>
        <p:nvSpPr>
          <p:cNvPr id="3" name="Title 2">
            <a:extLst>
              <a:ext uri="{FF2B5EF4-FFF2-40B4-BE49-F238E27FC236}">
                <a16:creationId xmlns:a16="http://schemas.microsoft.com/office/drawing/2014/main" id="{0687A80C-F845-45C9-8C90-7425C98B0695}"/>
              </a:ext>
            </a:extLst>
          </p:cNvPr>
          <p:cNvSpPr>
            <a:spLocks noGrp="1"/>
          </p:cNvSpPr>
          <p:nvPr>
            <p:ph type="title" hasCustomPrompt="1"/>
          </p:nvPr>
        </p:nvSpPr>
        <p:spPr>
          <a:xfrm>
            <a:off x="576000" y="576000"/>
            <a:ext cx="5375538" cy="439200"/>
          </a:xfrm>
        </p:spPr>
        <p:txBody>
          <a:bodyPr/>
          <a:lstStyle>
            <a:lvl1pPr>
              <a:defRPr sz="3000">
                <a:solidFill>
                  <a:schemeClr val="bg1"/>
                </a:solidFill>
              </a:defRPr>
            </a:lvl1pPr>
          </a:lstStyle>
          <a:p>
            <a:r>
              <a:rPr lang="en-GB" noProof="0"/>
              <a:t>Click to add title</a:t>
            </a:r>
            <a:endParaRPr lang="en-GB"/>
          </a:p>
        </p:txBody>
      </p:sp>
      <p:sp>
        <p:nvSpPr>
          <p:cNvPr id="15" name="Subtitle">
            <a:extLst>
              <a:ext uri="{FF2B5EF4-FFF2-40B4-BE49-F238E27FC236}">
                <a16:creationId xmlns:a16="http://schemas.microsoft.com/office/drawing/2014/main" id="{D39FEA10-A863-4399-BFC5-D8C6908F6EC5}"/>
              </a:ext>
            </a:extLst>
          </p:cNvPr>
          <p:cNvSpPr>
            <a:spLocks noGrp="1"/>
          </p:cNvSpPr>
          <p:nvPr>
            <p:ph type="subTitle" idx="21" hasCustomPrompt="1"/>
          </p:nvPr>
        </p:nvSpPr>
        <p:spPr>
          <a:xfrm>
            <a:off x="576000" y="1036800"/>
            <a:ext cx="5375538"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8" name="Text Placeholder 7">
            <a:extLst>
              <a:ext uri="{FF2B5EF4-FFF2-40B4-BE49-F238E27FC236}">
                <a16:creationId xmlns:a16="http://schemas.microsoft.com/office/drawing/2014/main" id="{1F0ECD52-3FDE-4E7B-99F3-07E94734A53A}"/>
              </a:ext>
            </a:extLst>
          </p:cNvPr>
          <p:cNvSpPr>
            <a:spLocks noGrp="1"/>
          </p:cNvSpPr>
          <p:nvPr>
            <p:ph type="body" sz="quarter" idx="17" hasCustomPrompt="1"/>
          </p:nvPr>
        </p:nvSpPr>
        <p:spPr>
          <a:xfrm>
            <a:off x="574675" y="1727200"/>
            <a:ext cx="5376863" cy="42656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9" name="Text Placeholder note">
            <a:extLst>
              <a:ext uri="{FF2B5EF4-FFF2-40B4-BE49-F238E27FC236}">
                <a16:creationId xmlns:a16="http://schemas.microsoft.com/office/drawing/2014/main" id="{A82BC9E5-1F0C-4829-852D-931D8501B6D7}"/>
              </a:ext>
            </a:extLst>
          </p:cNvPr>
          <p:cNvSpPr>
            <a:spLocks noGrp="1"/>
          </p:cNvSpPr>
          <p:nvPr>
            <p:ph type="body" sz="quarter" idx="233" hasCustomPrompt="1"/>
          </p:nvPr>
        </p:nvSpPr>
        <p:spPr>
          <a:xfrm>
            <a:off x="576000" y="5994000"/>
            <a:ext cx="5375538"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7627C1C6-DB45-415F-9C05-0B64A63EF390}"/>
              </a:ext>
            </a:extLst>
          </p:cNvPr>
          <p:cNvSpPr>
            <a:spLocks noGrp="1"/>
          </p:cNvSpPr>
          <p:nvPr>
            <p:ph type="dt" sz="half" idx="14"/>
          </p:nvPr>
        </p:nvSpPr>
        <p:spPr/>
        <p:txBody>
          <a:bodyPr/>
          <a:lstStyle>
            <a:lvl1pPr>
              <a:defRPr>
                <a:solidFill>
                  <a:schemeClr val="bg1"/>
                </a:solidFill>
              </a:defRPr>
            </a:lvl1pPr>
          </a:lstStyle>
          <a:p>
            <a:endParaRPr lang="en-GB"/>
          </a:p>
        </p:txBody>
      </p:sp>
      <p:sp>
        <p:nvSpPr>
          <p:cNvPr id="6" name="Footer Placeholder 5">
            <a:extLst>
              <a:ext uri="{FF2B5EF4-FFF2-40B4-BE49-F238E27FC236}">
                <a16:creationId xmlns:a16="http://schemas.microsoft.com/office/drawing/2014/main" id="{63FF7635-21C3-4865-84E0-5C7B7F95EF43}"/>
              </a:ext>
            </a:extLst>
          </p:cNvPr>
          <p:cNvSpPr>
            <a:spLocks noGrp="1"/>
          </p:cNvSpPr>
          <p:nvPr>
            <p:ph type="ftr" sz="quarter" idx="15"/>
          </p:nvPr>
        </p:nvSpPr>
        <p:spPr/>
        <p:txBody>
          <a:bodyPr/>
          <a:lstStyle>
            <a:lvl1pPr>
              <a:defRPr>
                <a:solidFill>
                  <a:schemeClr val="bg1"/>
                </a:solidFill>
              </a:defRPr>
            </a:lvl1pPr>
          </a:lstStyle>
          <a:p>
            <a:endParaRPr lang="en-GB"/>
          </a:p>
        </p:txBody>
      </p:sp>
      <p:sp>
        <p:nvSpPr>
          <p:cNvPr id="13" name="Slide Number Placeholder 12">
            <a:extLst>
              <a:ext uri="{FF2B5EF4-FFF2-40B4-BE49-F238E27FC236}">
                <a16:creationId xmlns:a16="http://schemas.microsoft.com/office/drawing/2014/main" id="{F7745D3F-AA94-400A-AF8F-16D527EB1F76}"/>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240240744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 1 text + picture/overlay B">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B7ABC4BD-5A21-415F-934F-F31895735664}"/>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Right click on picture and choose “</a:t>
            </a:r>
            <a:r>
              <a:rPr lang="en-GB" sz="1400" b="0"/>
              <a:t>Send to Back” </a:t>
            </a:r>
            <a:r>
              <a:rPr lang="en-GB" sz="1400"/>
              <a:t>to get overlay in front</a:t>
            </a:r>
            <a:endParaRPr lang="en-GB" sz="1600">
              <a:solidFill>
                <a:schemeClr val="tx2"/>
              </a:solidFill>
            </a:endParaRPr>
          </a:p>
        </p:txBody>
      </p:sp>
      <p:sp>
        <p:nvSpPr>
          <p:cNvPr id="21" name="TextBox 20">
            <a:extLst>
              <a:ext uri="{FF2B5EF4-FFF2-40B4-BE49-F238E27FC236}">
                <a16:creationId xmlns:a16="http://schemas.microsoft.com/office/drawing/2014/main" id="{2C941901-4818-4FCF-BEB1-0744ADC13571}"/>
              </a:ext>
            </a:extLst>
          </p:cNvPr>
          <p:cNvSpPr txBox="1"/>
          <p:nvPr userDrawn="1"/>
        </p:nvSpPr>
        <p:spPr>
          <a:xfrm>
            <a:off x="3299947" y="6909773"/>
            <a:ext cx="8882626" cy="215444"/>
          </a:xfrm>
          <a:prstGeom prst="rect">
            <a:avLst/>
          </a:prstGeom>
          <a:noFill/>
        </p:spPr>
        <p:txBody>
          <a:bodyPr wrap="square" lIns="0" tIns="0" rIns="0" bIns="0" rtlCol="0" anchor="b" anchorCtr="0">
            <a:spAutoFit/>
          </a:bodyPr>
          <a:lstStyle/>
          <a:p>
            <a:pPr marL="0" indent="0" algn="r">
              <a:spcAft>
                <a:spcPts val="600"/>
              </a:spcAft>
              <a:buFont typeface="Arial" panose="020B0604020202020204" pitchFamily="34" charset="0"/>
              <a:buNone/>
            </a:pPr>
            <a:r>
              <a:rPr lang="en-GB" sz="1400">
                <a:solidFill>
                  <a:schemeClr val="tx1"/>
                </a:solidFill>
              </a:rPr>
              <a:t>You have the option to change the color of the guidepost</a:t>
            </a:r>
            <a:endParaRPr lang="en-GB" sz="1600">
              <a:solidFill>
                <a:schemeClr val="tx1"/>
              </a:solidFill>
            </a:endParaRPr>
          </a:p>
        </p:txBody>
      </p:sp>
      <p:sp>
        <p:nvSpPr>
          <p:cNvPr id="13" name="Overlay">
            <a:extLst>
              <a:ext uri="{FF2B5EF4-FFF2-40B4-BE49-F238E27FC236}">
                <a16:creationId xmlns:a16="http://schemas.microsoft.com/office/drawing/2014/main" id="{F670BDC8-87FE-4EB9-A204-6452C515357F}"/>
              </a:ext>
            </a:extLst>
          </p:cNvPr>
          <p:cNvSpPr>
            <a:spLocks noGrp="1"/>
          </p:cNvSpPr>
          <p:nvPr>
            <p:ph type="body" sz="quarter" idx="22" hasCustomPrompt="1"/>
          </p:nvPr>
        </p:nvSpPr>
        <p:spPr>
          <a:xfrm>
            <a:off x="1" y="0"/>
            <a:ext cx="12192000" cy="6858000"/>
          </a:xfrm>
          <a:prstGeom prst="rect">
            <a:avLst/>
          </a:prstGeom>
          <a:gradFill>
            <a:gsLst>
              <a:gs pos="45000">
                <a:schemeClr val="tx1">
                  <a:alpha val="20000"/>
                </a:schemeClr>
              </a:gs>
              <a:gs pos="100000">
                <a:schemeClr val="bg1">
                  <a:alpha val="24559"/>
                </a:schemeClr>
              </a:gs>
            </a:gsLst>
            <a:lin ang="21594000" scaled="0"/>
            <a:tileRect/>
          </a:gradFill>
          <a:ln w="0">
            <a:noFill/>
          </a:ln>
        </p:spPr>
        <p:txBody>
          <a:bodyPr wrap="square">
            <a:noAutofit/>
          </a:bodyPr>
          <a:lstStyle>
            <a:lvl1pPr marL="0" indent="0">
              <a:buNone/>
              <a:defRPr sz="100">
                <a:noFill/>
              </a:defRPr>
            </a:lvl1pPr>
          </a:lstStyle>
          <a:p>
            <a:pPr lvl="0"/>
            <a:r>
              <a:rPr lang="en-GB"/>
              <a:t>.</a:t>
            </a:r>
          </a:p>
        </p:txBody>
      </p:sp>
      <p:sp>
        <p:nvSpPr>
          <p:cNvPr id="18" name="Picture Placeholder">
            <a:extLst>
              <a:ext uri="{FF2B5EF4-FFF2-40B4-BE49-F238E27FC236}">
                <a16:creationId xmlns:a16="http://schemas.microsoft.com/office/drawing/2014/main" id="{4D276DFC-0D47-444F-9013-CA86083882F7}"/>
              </a:ext>
            </a:extLst>
          </p:cNvPr>
          <p:cNvSpPr>
            <a:spLocks noGrp="1"/>
          </p:cNvSpPr>
          <p:nvPr>
            <p:ph type="pic" sz="quarter" idx="220" hasCustomPrompt="1"/>
          </p:nvPr>
        </p:nvSpPr>
        <p:spPr>
          <a:xfrm>
            <a:off x="0" y="-1"/>
            <a:ext cx="12193200" cy="6861600"/>
          </a:xfrm>
          <a:solidFill>
            <a:schemeClr val="bg2"/>
          </a:solidFill>
        </p:spPr>
        <p:txBody>
          <a:bodyPr lIns="36000" tIns="36000" rIns="5112000" bIns="108000" anchor="t" anchorCtr="0"/>
          <a:lstStyle>
            <a:lvl1pPr marL="0" indent="0" algn="l">
              <a:spcAft>
                <a:spcPct val="0"/>
              </a:spcAft>
              <a:buNone/>
              <a:defRPr sz="1400">
                <a:solidFill>
                  <a:schemeClr val="tx2"/>
                </a:solidFill>
              </a:defRPr>
            </a:lvl1pPr>
          </a:lstStyle>
          <a:p>
            <a:r>
              <a:rPr lang="en-GB"/>
              <a:t>Click on frame and insert picture using the Insert tab - Pictures or from Templafy Images. Right click on picture and choose Send to Back to get right picture in front</a:t>
            </a:r>
          </a:p>
        </p:txBody>
      </p:sp>
      <p:sp>
        <p:nvSpPr>
          <p:cNvPr id="20" name="Freeform: Shape overlay">
            <a:extLst>
              <a:ext uri="{FF2B5EF4-FFF2-40B4-BE49-F238E27FC236}">
                <a16:creationId xmlns:a16="http://schemas.microsoft.com/office/drawing/2014/main" id="{F7E026B5-03CD-442C-AA38-2B3730ACE252}"/>
              </a:ext>
            </a:extLst>
          </p:cNvPr>
          <p:cNvSpPr>
            <a:spLocks noGrp="1"/>
          </p:cNvSpPr>
          <p:nvPr>
            <p:ph type="body" sz="quarter" idx="20" hasCustomPrompt="1"/>
          </p:nvPr>
        </p:nvSpPr>
        <p:spPr>
          <a:xfrm>
            <a:off x="6096000" y="0"/>
            <a:ext cx="6096000" cy="6858000"/>
          </a:xfrm>
          <a:custGeom>
            <a:avLst/>
            <a:gdLst>
              <a:gd name="connsiteX0" fmla="*/ 1050355 w 6096000"/>
              <a:gd name="connsiteY0" fmla="*/ 0 h 6858000"/>
              <a:gd name="connsiteX1" fmla="*/ 6096000 w 6096000"/>
              <a:gd name="connsiteY1" fmla="*/ 0 h 6858000"/>
              <a:gd name="connsiteX2" fmla="*/ 6096000 w 6096000"/>
              <a:gd name="connsiteY2" fmla="*/ 6858000 h 6858000"/>
              <a:gd name="connsiteX3" fmla="*/ 1050355 w 6096000"/>
              <a:gd name="connsiteY3" fmla="*/ 6858000 h 6858000"/>
              <a:gd name="connsiteX4" fmla="*/ 1045200 w 6096000"/>
              <a:gd name="connsiteY4" fmla="*/ 6850751 h 6858000"/>
              <a:gd name="connsiteX5" fmla="*/ 0 w 6096000"/>
              <a:gd name="connsiteY5" fmla="*/ 3429000 h 6858000"/>
              <a:gd name="connsiteX6" fmla="*/ 1045200 w 6096000"/>
              <a:gd name="connsiteY6" fmla="*/ 7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8000">
                <a:moveTo>
                  <a:pt x="1050355" y="0"/>
                </a:moveTo>
                <a:lnTo>
                  <a:pt x="6096000" y="0"/>
                </a:lnTo>
                <a:lnTo>
                  <a:pt x="6096000" y="6858000"/>
                </a:lnTo>
                <a:lnTo>
                  <a:pt x="1050355" y="6858000"/>
                </a:lnTo>
                <a:lnTo>
                  <a:pt x="1045200" y="6850751"/>
                </a:lnTo>
                <a:cubicBezTo>
                  <a:pt x="385315" y="5873992"/>
                  <a:pt x="0" y="4696494"/>
                  <a:pt x="0" y="3429000"/>
                </a:cubicBezTo>
                <a:cubicBezTo>
                  <a:pt x="0" y="2161507"/>
                  <a:pt x="385315" y="984008"/>
                  <a:pt x="1045200" y="7250"/>
                </a:cubicBezTo>
                <a:close/>
              </a:path>
            </a:pathLst>
          </a:custGeom>
          <a:solidFill>
            <a:schemeClr val="bg1">
              <a:alpha val="80000"/>
            </a:schemeClr>
          </a:solidFill>
          <a:ln w="0">
            <a:noFill/>
          </a:ln>
        </p:spPr>
        <p:txBody>
          <a:bodyPr wrap="square">
            <a:noAutofit/>
          </a:bodyPr>
          <a:lstStyle>
            <a:lvl1pPr marL="0" indent="0">
              <a:buNone/>
              <a:defRPr sz="100">
                <a:noFill/>
              </a:defRPr>
            </a:lvl1pPr>
          </a:lstStyle>
          <a:p>
            <a:pPr lvl="0"/>
            <a:r>
              <a:rPr lang="en-GB"/>
              <a:t>.</a:t>
            </a:r>
          </a:p>
        </p:txBody>
      </p:sp>
      <p:sp>
        <p:nvSpPr>
          <p:cNvPr id="3" name="Title 2">
            <a:extLst>
              <a:ext uri="{FF2B5EF4-FFF2-40B4-BE49-F238E27FC236}">
                <a16:creationId xmlns:a16="http://schemas.microsoft.com/office/drawing/2014/main" id="{0687A80C-F845-45C9-8C90-7425C98B0695}"/>
              </a:ext>
            </a:extLst>
          </p:cNvPr>
          <p:cNvSpPr>
            <a:spLocks noGrp="1"/>
          </p:cNvSpPr>
          <p:nvPr>
            <p:ph type="title" hasCustomPrompt="1"/>
          </p:nvPr>
        </p:nvSpPr>
        <p:spPr>
          <a:xfrm>
            <a:off x="576000" y="576000"/>
            <a:ext cx="5375538" cy="439200"/>
          </a:xfrm>
        </p:spPr>
        <p:txBody>
          <a:bodyPr/>
          <a:lstStyle>
            <a:lvl1pPr>
              <a:defRPr sz="3000">
                <a:solidFill>
                  <a:schemeClr val="bg1"/>
                </a:solidFill>
              </a:defRPr>
            </a:lvl1pPr>
          </a:lstStyle>
          <a:p>
            <a:r>
              <a:rPr lang="en-GB" noProof="0"/>
              <a:t>Click to add title</a:t>
            </a:r>
            <a:endParaRPr lang="en-GB"/>
          </a:p>
        </p:txBody>
      </p:sp>
      <p:sp>
        <p:nvSpPr>
          <p:cNvPr id="15" name="Subtitle">
            <a:extLst>
              <a:ext uri="{FF2B5EF4-FFF2-40B4-BE49-F238E27FC236}">
                <a16:creationId xmlns:a16="http://schemas.microsoft.com/office/drawing/2014/main" id="{D39FEA10-A863-4399-BFC5-D8C6908F6EC5}"/>
              </a:ext>
            </a:extLst>
          </p:cNvPr>
          <p:cNvSpPr>
            <a:spLocks noGrp="1"/>
          </p:cNvSpPr>
          <p:nvPr>
            <p:ph type="subTitle" idx="21" hasCustomPrompt="1"/>
          </p:nvPr>
        </p:nvSpPr>
        <p:spPr>
          <a:xfrm>
            <a:off x="576000" y="1036800"/>
            <a:ext cx="5375538"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8" name="Text Placeholder 7">
            <a:extLst>
              <a:ext uri="{FF2B5EF4-FFF2-40B4-BE49-F238E27FC236}">
                <a16:creationId xmlns:a16="http://schemas.microsoft.com/office/drawing/2014/main" id="{1F0ECD52-3FDE-4E7B-99F3-07E94734A53A}"/>
              </a:ext>
            </a:extLst>
          </p:cNvPr>
          <p:cNvSpPr>
            <a:spLocks noGrp="1"/>
          </p:cNvSpPr>
          <p:nvPr>
            <p:ph type="body" sz="quarter" idx="17" hasCustomPrompt="1"/>
          </p:nvPr>
        </p:nvSpPr>
        <p:spPr>
          <a:xfrm>
            <a:off x="574675" y="1727200"/>
            <a:ext cx="5376863" cy="42656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9" name="Text Placeholder note">
            <a:extLst>
              <a:ext uri="{FF2B5EF4-FFF2-40B4-BE49-F238E27FC236}">
                <a16:creationId xmlns:a16="http://schemas.microsoft.com/office/drawing/2014/main" id="{A82BC9E5-1F0C-4829-852D-931D8501B6D7}"/>
              </a:ext>
            </a:extLst>
          </p:cNvPr>
          <p:cNvSpPr>
            <a:spLocks noGrp="1"/>
          </p:cNvSpPr>
          <p:nvPr>
            <p:ph type="body" sz="quarter" idx="233" hasCustomPrompt="1"/>
          </p:nvPr>
        </p:nvSpPr>
        <p:spPr>
          <a:xfrm>
            <a:off x="576000" y="5994000"/>
            <a:ext cx="5375538"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2" name="Date Placeholder 1">
            <a:extLst>
              <a:ext uri="{FF2B5EF4-FFF2-40B4-BE49-F238E27FC236}">
                <a16:creationId xmlns:a16="http://schemas.microsoft.com/office/drawing/2014/main" id="{C04DA42E-EB3F-4249-8A7D-2CAC6618214B}"/>
              </a:ext>
            </a:extLst>
          </p:cNvPr>
          <p:cNvSpPr>
            <a:spLocks noGrp="1"/>
          </p:cNvSpPr>
          <p:nvPr>
            <p:ph type="dt" sz="half" idx="234"/>
          </p:nvPr>
        </p:nvSpPr>
        <p:spPr/>
        <p:txBody>
          <a:bodyPr/>
          <a:lstStyle/>
          <a:p>
            <a:endParaRPr lang="en-GB"/>
          </a:p>
        </p:txBody>
      </p:sp>
      <p:sp>
        <p:nvSpPr>
          <p:cNvPr id="4" name="Footer Placeholder 3">
            <a:extLst>
              <a:ext uri="{FF2B5EF4-FFF2-40B4-BE49-F238E27FC236}">
                <a16:creationId xmlns:a16="http://schemas.microsoft.com/office/drawing/2014/main" id="{F0454BED-BD27-424F-9C5B-A94C9E33A5FF}"/>
              </a:ext>
            </a:extLst>
          </p:cNvPr>
          <p:cNvSpPr>
            <a:spLocks noGrp="1"/>
          </p:cNvSpPr>
          <p:nvPr>
            <p:ph type="ftr" sz="quarter" idx="235"/>
          </p:nvPr>
        </p:nvSpPr>
        <p:spPr/>
        <p:txBody>
          <a:bodyPr/>
          <a:lstStyle/>
          <a:p>
            <a:endParaRPr lang="en-GB"/>
          </a:p>
        </p:txBody>
      </p:sp>
      <p:sp>
        <p:nvSpPr>
          <p:cNvPr id="7" name="Slide Number Placeholder 6">
            <a:extLst>
              <a:ext uri="{FF2B5EF4-FFF2-40B4-BE49-F238E27FC236}">
                <a16:creationId xmlns:a16="http://schemas.microsoft.com/office/drawing/2014/main" id="{E36AE0B0-3D16-43A6-ABE0-87A2DC2549B1}"/>
              </a:ext>
            </a:extLst>
          </p:cNvPr>
          <p:cNvSpPr>
            <a:spLocks noGrp="1"/>
          </p:cNvSpPr>
          <p:nvPr>
            <p:ph type="sldNum" sz="quarter" idx="236"/>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913919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age title slide - graphics C">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93A0BC75-3A8A-4EE8-A2D0-B04B248D4B7A}"/>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You have the option to change the color of the guidepost</a:t>
            </a:r>
            <a:endParaRPr lang="en-GB" sz="1600">
              <a:solidFill>
                <a:schemeClr val="tx2"/>
              </a:solidFill>
            </a:endParaRPr>
          </a:p>
        </p:txBody>
      </p:sp>
      <p:sp>
        <p:nvSpPr>
          <p:cNvPr id="9" name="Footer Placeholder 8" hidden="1">
            <a:extLst>
              <a:ext uri="{FF2B5EF4-FFF2-40B4-BE49-F238E27FC236}">
                <a16:creationId xmlns:a16="http://schemas.microsoft.com/office/drawing/2014/main" id="{3297A132-C2EE-4CE3-8B75-B1FDFF50D46E}"/>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2" name="Date Placeholder 6" hidden="1">
            <a:extLst>
              <a:ext uri="{FF2B5EF4-FFF2-40B4-BE49-F238E27FC236}">
                <a16:creationId xmlns:a16="http://schemas.microsoft.com/office/drawing/2014/main" id="{F13720B1-7DC5-4B65-984F-14EE96662287}"/>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1" name="Slide Number Placeholder 10" hidden="1">
            <a:extLst>
              <a:ext uri="{FF2B5EF4-FFF2-40B4-BE49-F238E27FC236}">
                <a16:creationId xmlns:a16="http://schemas.microsoft.com/office/drawing/2014/main" id="{E1304FA1-E0F5-4AD4-846A-37642FFE487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8" name="Picture Placeholder 7"/>
          <p:cNvSpPr>
            <a:spLocks noGrp="1"/>
          </p:cNvSpPr>
          <p:nvPr>
            <p:ph type="pic" sz="quarter" idx="13" hasCustomPrompt="1"/>
          </p:nvPr>
        </p:nvSpPr>
        <p:spPr>
          <a:xfrm>
            <a:off x="0" y="-1"/>
            <a:ext cx="12193200" cy="6861600"/>
          </a:xfrm>
          <a:solidFill>
            <a:schemeClr val="bg2"/>
          </a:solidFill>
        </p:spPr>
        <p:txBody>
          <a:bodyPr lIns="144000" tIns="0" bIns="108000" anchor="b" anchorCtr="0"/>
          <a:lstStyle>
            <a:lvl1pPr marL="0" indent="0" algn="l">
              <a:buNone/>
              <a:defRPr sz="1600"/>
            </a:lvl1pPr>
          </a:lstStyle>
          <a:p>
            <a:r>
              <a:rPr lang="en-GB"/>
              <a:t>Click on frame and insert picture using the Insert tab - Pictures or from Templafy Images</a:t>
            </a:r>
          </a:p>
        </p:txBody>
      </p:sp>
      <p:sp>
        <p:nvSpPr>
          <p:cNvPr id="18" name="Text Placeholder 17">
            <a:extLst>
              <a:ext uri="{FF2B5EF4-FFF2-40B4-BE49-F238E27FC236}">
                <a16:creationId xmlns:a16="http://schemas.microsoft.com/office/drawing/2014/main" id="{DA7FD8B0-50B8-4BEF-9F03-E2C659AD7056}"/>
              </a:ext>
            </a:extLst>
          </p:cNvPr>
          <p:cNvSpPr>
            <a:spLocks noGrp="1"/>
          </p:cNvSpPr>
          <p:nvPr>
            <p:ph type="body" sz="quarter" idx="18" hasCustomPrompt="1"/>
          </p:nvPr>
        </p:nvSpPr>
        <p:spPr>
          <a:xfrm>
            <a:off x="839" y="455"/>
            <a:ext cx="12193200" cy="6205958"/>
          </a:xfrm>
          <a:custGeom>
            <a:avLst/>
            <a:gdLst>
              <a:gd name="connsiteX0" fmla="*/ 0 w 12193200"/>
              <a:gd name="connsiteY0" fmla="*/ 0 h 6205958"/>
              <a:gd name="connsiteX1" fmla="*/ 12193200 w 12193200"/>
              <a:gd name="connsiteY1" fmla="*/ 0 h 6205958"/>
              <a:gd name="connsiteX2" fmla="*/ 12193200 w 12193200"/>
              <a:gd name="connsiteY2" fmla="*/ 4565218 h 6205958"/>
              <a:gd name="connsiteX3" fmla="*/ 11328372 w 12193200"/>
              <a:gd name="connsiteY3" fmla="*/ 5436135 h 6205958"/>
              <a:gd name="connsiteX4" fmla="*/ 9263656 w 12193200"/>
              <a:gd name="connsiteY4" fmla="*/ 6205958 h 6205958"/>
              <a:gd name="connsiteX5" fmla="*/ 0 w 12193200"/>
              <a:gd name="connsiteY5" fmla="*/ 6205958 h 6205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3200" h="6205958">
                <a:moveTo>
                  <a:pt x="0" y="0"/>
                </a:moveTo>
                <a:lnTo>
                  <a:pt x="12193200" y="0"/>
                </a:lnTo>
                <a:lnTo>
                  <a:pt x="12193200" y="4565218"/>
                </a:lnTo>
                <a:lnTo>
                  <a:pt x="11328372" y="5436135"/>
                </a:lnTo>
                <a:cubicBezTo>
                  <a:pt x="10759229" y="6007691"/>
                  <a:pt x="10175607" y="6205958"/>
                  <a:pt x="9263656" y="6205958"/>
                </a:cubicBezTo>
                <a:lnTo>
                  <a:pt x="0" y="6205958"/>
                </a:lnTo>
                <a:close/>
              </a:path>
            </a:pathLst>
          </a:custGeom>
          <a:solidFill>
            <a:schemeClr val="accent1">
              <a:alpha val="90000"/>
            </a:schemeClr>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17" name="image" descr="{&quot;templafy&quot;:{&quot;type&quot;:&quot;image&quot;,&quot;inheritDimensions&quot;:&quot;inheritHeight&quot;}}" title="UserProfile.Office.Logowhite">
            <a:extLst>
              <a:ext uri="{FF2B5EF4-FFF2-40B4-BE49-F238E27FC236}">
                <a16:creationId xmlns:a16="http://schemas.microsoft.com/office/drawing/2014/main" id="{B92CDB80-8722-467B-A218-FF17C5240245}"/>
              </a:ext>
            </a:extLst>
          </p:cNvPr>
          <p:cNvSpPr>
            <a:spLocks noGrp="1"/>
          </p:cNvSpPr>
          <p:nvPr>
            <p:ph type="body" sz="quarter" idx="14" hasCustomPrompt="1"/>
          </p:nvPr>
        </p:nvSpPr>
        <p:spPr>
          <a:xfrm>
            <a:off x="576000" y="576000"/>
            <a:ext cx="3685032" cy="381600"/>
          </a:xfrm>
          <a:blipFill>
            <a:blip r:embed="rId2"/>
            <a:srcRect/>
            <a:stretch>
              <a:fillRect/>
            </a:stretch>
          </a:blipFill>
          <a:ln w="0">
            <a:solidFill>
              <a:schemeClr val="bg1">
                <a:alpha val="0"/>
              </a:schemeClr>
            </a:solidFill>
          </a:ln>
        </p:spPr>
        <p:txBody>
          <a:bodyPr/>
          <a:lstStyle>
            <a:lvl1pPr marL="0" indent="0">
              <a:buNone/>
              <a:defRPr sz="100">
                <a:noFill/>
              </a:defRPr>
            </a:lvl1pPr>
            <a:lvl2pPr>
              <a:defRPr sz="100"/>
            </a:lvl2pPr>
            <a:lvl3pPr>
              <a:defRPr sz="100"/>
            </a:lvl3pPr>
            <a:lvl4pPr>
              <a:defRPr sz="100"/>
            </a:lvl4pPr>
            <a:lvl5pPr>
              <a:defRPr sz="100"/>
            </a:lvl5pPr>
          </a:lstStyle>
          <a:p>
            <a:pPr lvl="0"/>
            <a:r>
              <a:rPr lang="en-GB" noProof="0"/>
              <a:t>.</a:t>
            </a:r>
          </a:p>
        </p:txBody>
      </p:sp>
      <p:sp>
        <p:nvSpPr>
          <p:cNvPr id="14" name="Title 1">
            <a:extLst>
              <a:ext uri="{FF2B5EF4-FFF2-40B4-BE49-F238E27FC236}">
                <a16:creationId xmlns:a16="http://schemas.microsoft.com/office/drawing/2014/main" id="{1D6BA84D-0266-4847-9EEF-BEE0CE01AED2}"/>
              </a:ext>
            </a:extLst>
          </p:cNvPr>
          <p:cNvSpPr>
            <a:spLocks noGrp="1"/>
          </p:cNvSpPr>
          <p:nvPr>
            <p:ph type="ctrTitle" hasCustomPrompt="1"/>
          </p:nvPr>
        </p:nvSpPr>
        <p:spPr>
          <a:xfrm>
            <a:off x="576000" y="1746000"/>
            <a:ext cx="6321600" cy="1497600"/>
          </a:xfrm>
        </p:spPr>
        <p:txBody>
          <a:bodyPr anchor="b"/>
          <a:lstStyle>
            <a:lvl1pPr algn="l">
              <a:defRPr sz="4500">
                <a:solidFill>
                  <a:schemeClr val="bg1"/>
                </a:solidFill>
              </a:defRPr>
            </a:lvl1pPr>
          </a:lstStyle>
          <a:p>
            <a:r>
              <a:rPr lang="en-GB" noProof="0"/>
              <a:t>Click to add title</a:t>
            </a:r>
            <a:endParaRPr lang="en-GB"/>
          </a:p>
        </p:txBody>
      </p:sp>
      <p:sp>
        <p:nvSpPr>
          <p:cNvPr id="15" name="Subtitle 2">
            <a:extLst>
              <a:ext uri="{FF2B5EF4-FFF2-40B4-BE49-F238E27FC236}">
                <a16:creationId xmlns:a16="http://schemas.microsoft.com/office/drawing/2014/main" id="{059921BB-4DD4-429C-8F66-279674C3CF79}"/>
              </a:ext>
            </a:extLst>
          </p:cNvPr>
          <p:cNvSpPr>
            <a:spLocks noGrp="1"/>
          </p:cNvSpPr>
          <p:nvPr>
            <p:ph type="subTitle" idx="1" hasCustomPrompt="1"/>
          </p:nvPr>
        </p:nvSpPr>
        <p:spPr>
          <a:xfrm>
            <a:off x="576000" y="3150000"/>
            <a:ext cx="6321600" cy="1655762"/>
          </a:xfrm>
        </p:spPr>
        <p:txBody>
          <a:bodyPr/>
          <a:lstStyle>
            <a:lvl1pPr marL="0" indent="0" algn="l">
              <a:spcBef>
                <a:spcPct val="0"/>
              </a:spcBef>
              <a:buFont typeface="Arial" panose="020B0604020202020204" pitchFamily="34" charset="0"/>
              <a:buChar char="​"/>
              <a:defRPr sz="4500">
                <a:solidFill>
                  <a:schemeClr val="bg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defRPr sz="20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7498504C-A88A-4DA0-A5FB-BFFB605D85C9}"/>
              </a:ext>
            </a:extLst>
          </p:cNvPr>
          <p:cNvSpPr>
            <a:spLocks noGrp="1"/>
          </p:cNvSpPr>
          <p:nvPr>
            <p:ph type="body" sz="quarter" idx="19" hasCustomPrompt="1"/>
          </p:nvPr>
        </p:nvSpPr>
        <p:spPr>
          <a:xfrm>
            <a:off x="583200" y="5079600"/>
            <a:ext cx="6312900" cy="244800"/>
          </a:xfrm>
        </p:spPr>
        <p:txBody>
          <a:bodyPr/>
          <a:lstStyle>
            <a:lvl1pPr marL="0" indent="0">
              <a:buNone/>
              <a:defRPr>
                <a:solidFill>
                  <a:schemeClr val="bg1"/>
                </a:solidFill>
              </a:defRPr>
            </a:lvl1pPr>
            <a:lvl2pPr marL="180000" indent="0">
              <a:buNone/>
              <a:defRPr>
                <a:solidFill>
                  <a:schemeClr val="bg1"/>
                </a:solidFill>
              </a:defRPr>
            </a:lvl2pPr>
            <a:lvl3pPr marL="360000" indent="0">
              <a:buNone/>
              <a:defRPr>
                <a:solidFill>
                  <a:schemeClr val="bg1"/>
                </a:solidFill>
              </a:defRPr>
            </a:lvl3pPr>
            <a:lvl4pPr>
              <a:buNone/>
              <a:defRPr>
                <a:solidFill>
                  <a:schemeClr val="bg1"/>
                </a:solidFill>
              </a:defRPr>
            </a:lvl4pPr>
            <a:lvl5pPr>
              <a:buNone/>
              <a:defRPr>
                <a:solidFill>
                  <a:schemeClr val="bg1"/>
                </a:solidFill>
              </a:defRPr>
            </a:lvl5p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a:t>Click to add </a:t>
            </a:r>
            <a:r>
              <a:rPr lang="en-GB">
                <a:latin typeface="Arial" panose="020B0604020202020204" pitchFamily="34" charset="0"/>
                <a:cs typeface="Arial" panose="020B0604020202020204" pitchFamily="34" charset="0"/>
              </a:rPr>
              <a:t>Grow | Protect | Operate | Finance</a:t>
            </a:r>
          </a:p>
        </p:txBody>
      </p:sp>
    </p:spTree>
    <p:extLst>
      <p:ext uri="{BB962C8B-B14F-4D97-AF65-F5344CB8AC3E}">
        <p14:creationId xmlns:p14="http://schemas.microsoft.com/office/powerpoint/2010/main" val="268977609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 1 text + picture/overlay C">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E7EC8212-5D7F-4300-97B2-D430B1C8E5F8}"/>
              </a:ext>
            </a:extLst>
          </p:cNvPr>
          <p:cNvSpPr txBox="1"/>
          <p:nvPr userDrawn="1"/>
        </p:nvSpPr>
        <p:spPr>
          <a:xfrm>
            <a:off x="3299947" y="-270387"/>
            <a:ext cx="8882626" cy="215444"/>
          </a:xfrm>
          <a:prstGeom prst="rect">
            <a:avLst/>
          </a:prstGeom>
          <a:noFill/>
        </p:spPr>
        <p:txBody>
          <a:bodyPr wrap="square" lIns="0" tIns="0" rIns="0" bIns="0" rtlCol="0" anchor="b" anchorCtr="0">
            <a:spAutoFit/>
          </a:bodyPr>
          <a:lstStyle/>
          <a:p>
            <a:pPr marL="0" indent="0" algn="r">
              <a:spcAft>
                <a:spcPts val="600"/>
              </a:spcAft>
              <a:buFont typeface="Arial" panose="020B0604020202020204" pitchFamily="34" charset="0"/>
              <a:buNone/>
            </a:pPr>
            <a:r>
              <a:rPr lang="en-GB" sz="1400"/>
              <a:t>Right click on picture and choose “</a:t>
            </a:r>
            <a:r>
              <a:rPr lang="en-GB" sz="1400" b="0"/>
              <a:t>Send to Back” </a:t>
            </a:r>
            <a:r>
              <a:rPr lang="en-GB" sz="1400"/>
              <a:t>to get overlay in front</a:t>
            </a:r>
            <a:endParaRPr lang="en-GB" sz="1600">
              <a:solidFill>
                <a:schemeClr val="tx2"/>
              </a:solidFill>
            </a:endParaRPr>
          </a:p>
        </p:txBody>
      </p:sp>
      <p:sp>
        <p:nvSpPr>
          <p:cNvPr id="21" name="TextBox 20">
            <a:extLst>
              <a:ext uri="{FF2B5EF4-FFF2-40B4-BE49-F238E27FC236}">
                <a16:creationId xmlns:a16="http://schemas.microsoft.com/office/drawing/2014/main" id="{E39631E8-8598-4386-9FC4-772A5DE22A45}"/>
              </a:ext>
            </a:extLst>
          </p:cNvPr>
          <p:cNvSpPr txBox="1"/>
          <p:nvPr userDrawn="1"/>
        </p:nvSpPr>
        <p:spPr>
          <a:xfrm>
            <a:off x="9427" y="6909773"/>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solidFill>
                  <a:schemeClr val="tx1"/>
                </a:solidFill>
              </a:rPr>
              <a:t>You have the option to change the color of the guidepost</a:t>
            </a:r>
            <a:endParaRPr lang="en-GB" sz="1600">
              <a:solidFill>
                <a:schemeClr val="tx1"/>
              </a:solidFill>
            </a:endParaRPr>
          </a:p>
        </p:txBody>
      </p:sp>
      <p:sp>
        <p:nvSpPr>
          <p:cNvPr id="15" name="Overlay">
            <a:extLst>
              <a:ext uri="{FF2B5EF4-FFF2-40B4-BE49-F238E27FC236}">
                <a16:creationId xmlns:a16="http://schemas.microsoft.com/office/drawing/2014/main" id="{6D429644-6A85-4F66-85DE-A2C5EA585A06}"/>
              </a:ext>
            </a:extLst>
          </p:cNvPr>
          <p:cNvSpPr>
            <a:spLocks noGrp="1"/>
          </p:cNvSpPr>
          <p:nvPr>
            <p:ph type="body" sz="quarter" idx="234" hasCustomPrompt="1"/>
          </p:nvPr>
        </p:nvSpPr>
        <p:spPr>
          <a:xfrm>
            <a:off x="1" y="0"/>
            <a:ext cx="12192000" cy="6858000"/>
          </a:xfrm>
          <a:prstGeom prst="rect">
            <a:avLst/>
          </a:prstGeom>
          <a:gradFill>
            <a:gsLst>
              <a:gs pos="80000">
                <a:schemeClr val="tx1">
                  <a:alpha val="25000"/>
                </a:schemeClr>
              </a:gs>
              <a:gs pos="49000">
                <a:schemeClr val="bg1">
                  <a:alpha val="0"/>
                </a:schemeClr>
              </a:gs>
            </a:gsLst>
            <a:lin ang="21594000" scaled="0"/>
            <a:tileRect/>
          </a:gradFill>
          <a:ln w="0">
            <a:noFill/>
          </a:ln>
        </p:spPr>
        <p:txBody>
          <a:bodyPr wrap="square">
            <a:noAutofit/>
          </a:bodyPr>
          <a:lstStyle>
            <a:lvl1pPr marL="0" indent="0">
              <a:buNone/>
              <a:defRPr sz="100">
                <a:noFill/>
              </a:defRPr>
            </a:lvl1pPr>
          </a:lstStyle>
          <a:p>
            <a:pPr lvl="0"/>
            <a:r>
              <a:rPr lang="en-GB"/>
              <a:t>.</a:t>
            </a:r>
          </a:p>
        </p:txBody>
      </p:sp>
      <p:sp>
        <p:nvSpPr>
          <p:cNvPr id="12" name="Picture Placeholder">
            <a:extLst>
              <a:ext uri="{FF2B5EF4-FFF2-40B4-BE49-F238E27FC236}">
                <a16:creationId xmlns:a16="http://schemas.microsoft.com/office/drawing/2014/main" id="{898D5925-2C96-4F42-91E8-61B1C164C566}"/>
              </a:ext>
            </a:extLst>
          </p:cNvPr>
          <p:cNvSpPr>
            <a:spLocks noGrp="1"/>
          </p:cNvSpPr>
          <p:nvPr>
            <p:ph type="pic" sz="quarter" idx="220" hasCustomPrompt="1"/>
          </p:nvPr>
        </p:nvSpPr>
        <p:spPr>
          <a:xfrm>
            <a:off x="0" y="-1"/>
            <a:ext cx="12193200" cy="6861600"/>
          </a:xfrm>
          <a:solidFill>
            <a:schemeClr val="bg2"/>
          </a:solidFill>
        </p:spPr>
        <p:txBody>
          <a:bodyPr lIns="5076000" tIns="36000" rIns="72000" bIns="108000" anchor="t" anchorCtr="0"/>
          <a:lstStyle>
            <a:lvl1pPr marL="0" indent="0" algn="r">
              <a:spcAft>
                <a:spcPct val="0"/>
              </a:spcAft>
              <a:buNone/>
              <a:defRPr sz="1400">
                <a:solidFill>
                  <a:srgbClr val="545859"/>
                </a:solidFill>
              </a:defRPr>
            </a:lvl1pPr>
          </a:lstStyle>
          <a:p>
            <a:r>
              <a:rPr lang="en-GB"/>
              <a:t>Click on frame and insert picture using the Insert tab - Pictures or from Templafy Images. Right click on picture and choose Send to Back to get right picture in front</a:t>
            </a:r>
          </a:p>
        </p:txBody>
      </p:sp>
      <p:sp>
        <p:nvSpPr>
          <p:cNvPr id="24" name="Text Placeholder overlay">
            <a:extLst>
              <a:ext uri="{FF2B5EF4-FFF2-40B4-BE49-F238E27FC236}">
                <a16:creationId xmlns:a16="http://schemas.microsoft.com/office/drawing/2014/main" id="{E32F7837-E0AB-4194-A646-4A1496593A86}"/>
              </a:ext>
            </a:extLst>
          </p:cNvPr>
          <p:cNvSpPr>
            <a:spLocks noGrp="1"/>
          </p:cNvSpPr>
          <p:nvPr>
            <p:ph type="body" sz="quarter" idx="20" hasCustomPrompt="1"/>
          </p:nvPr>
        </p:nvSpPr>
        <p:spPr>
          <a:xfrm>
            <a:off x="840" y="0"/>
            <a:ext cx="6095160" cy="6858000"/>
          </a:xfrm>
          <a:custGeom>
            <a:avLst/>
            <a:gdLst>
              <a:gd name="connsiteX0" fmla="*/ 0 w 6095160"/>
              <a:gd name="connsiteY0" fmla="*/ 0 h 6858000"/>
              <a:gd name="connsiteX1" fmla="*/ 5043098 w 6095160"/>
              <a:gd name="connsiteY1" fmla="*/ 0 h 6858000"/>
              <a:gd name="connsiteX2" fmla="*/ 5111017 w 6095160"/>
              <a:gd name="connsiteY2" fmla="*/ 99405 h 6858000"/>
              <a:gd name="connsiteX3" fmla="*/ 6095160 w 6095160"/>
              <a:gd name="connsiteY3" fmla="*/ 3429000 h 6858000"/>
              <a:gd name="connsiteX4" fmla="*/ 5111017 w 6095160"/>
              <a:gd name="connsiteY4" fmla="*/ 6758595 h 6858000"/>
              <a:gd name="connsiteX5" fmla="*/ 5043098 w 6095160"/>
              <a:gd name="connsiteY5" fmla="*/ 6858000 h 6858000"/>
              <a:gd name="connsiteX6" fmla="*/ 0 w 609516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5160" h="6858000">
                <a:moveTo>
                  <a:pt x="0" y="0"/>
                </a:moveTo>
                <a:lnTo>
                  <a:pt x="5043098" y="0"/>
                </a:lnTo>
                <a:lnTo>
                  <a:pt x="5111017" y="99405"/>
                </a:lnTo>
                <a:cubicBezTo>
                  <a:pt x="5733551" y="1057689"/>
                  <a:pt x="6095160" y="2201116"/>
                  <a:pt x="6095160" y="3429000"/>
                </a:cubicBezTo>
                <a:cubicBezTo>
                  <a:pt x="6095160" y="4656885"/>
                  <a:pt x="5733551" y="5800311"/>
                  <a:pt x="5111017" y="6758595"/>
                </a:cubicBezTo>
                <a:lnTo>
                  <a:pt x="5043098" y="6858000"/>
                </a:lnTo>
                <a:lnTo>
                  <a:pt x="0" y="6858000"/>
                </a:lnTo>
                <a:close/>
              </a:path>
            </a:pathLst>
          </a:custGeom>
          <a:solidFill>
            <a:schemeClr val="bg1">
              <a:alpha val="80000"/>
            </a:schemeClr>
          </a:solidFill>
          <a:ln w="0">
            <a:noFill/>
          </a:ln>
        </p:spPr>
        <p:txBody>
          <a:bodyPr wrap="square">
            <a:noAutofit/>
          </a:bodyPr>
          <a:lstStyle>
            <a:lvl1pPr marL="0" indent="0">
              <a:buNone/>
              <a:defRPr sz="100">
                <a:noFill/>
              </a:defRPr>
            </a:lvl1pPr>
          </a:lstStyle>
          <a:p>
            <a:pPr lvl="0"/>
            <a:r>
              <a:rPr lang="en-GB"/>
              <a:t>.</a:t>
            </a:r>
          </a:p>
        </p:txBody>
      </p:sp>
      <p:sp>
        <p:nvSpPr>
          <p:cNvPr id="3" name="Title 2">
            <a:extLst>
              <a:ext uri="{FF2B5EF4-FFF2-40B4-BE49-F238E27FC236}">
                <a16:creationId xmlns:a16="http://schemas.microsoft.com/office/drawing/2014/main" id="{0687A80C-F845-45C9-8C90-7425C98B0695}"/>
              </a:ext>
            </a:extLst>
          </p:cNvPr>
          <p:cNvSpPr>
            <a:spLocks noGrp="1"/>
          </p:cNvSpPr>
          <p:nvPr>
            <p:ph type="title" hasCustomPrompt="1"/>
          </p:nvPr>
        </p:nvSpPr>
        <p:spPr>
          <a:xfrm>
            <a:off x="6242400" y="576000"/>
            <a:ext cx="5375538" cy="460800"/>
          </a:xfrm>
        </p:spPr>
        <p:txBody>
          <a:bodyPr/>
          <a:lstStyle>
            <a:lvl1pPr>
              <a:defRPr sz="3000">
                <a:solidFill>
                  <a:schemeClr val="bg1"/>
                </a:solidFill>
              </a:defRPr>
            </a:lvl1pPr>
          </a:lstStyle>
          <a:p>
            <a:r>
              <a:rPr lang="en-GB" noProof="0"/>
              <a:t>Click to add title</a:t>
            </a:r>
            <a:endParaRPr lang="en-GB"/>
          </a:p>
        </p:txBody>
      </p:sp>
      <p:sp>
        <p:nvSpPr>
          <p:cNvPr id="13" name="Subtitle">
            <a:extLst>
              <a:ext uri="{FF2B5EF4-FFF2-40B4-BE49-F238E27FC236}">
                <a16:creationId xmlns:a16="http://schemas.microsoft.com/office/drawing/2014/main" id="{15FB8EC3-40F1-47BA-8C4F-72737F4CCF6F}"/>
              </a:ext>
            </a:extLst>
          </p:cNvPr>
          <p:cNvSpPr>
            <a:spLocks noGrp="1"/>
          </p:cNvSpPr>
          <p:nvPr>
            <p:ph type="subTitle" idx="13" hasCustomPrompt="1"/>
          </p:nvPr>
        </p:nvSpPr>
        <p:spPr>
          <a:xfrm>
            <a:off x="6240464" y="1036800"/>
            <a:ext cx="5376736"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8" name="Text Placeholder 7">
            <a:extLst>
              <a:ext uri="{FF2B5EF4-FFF2-40B4-BE49-F238E27FC236}">
                <a16:creationId xmlns:a16="http://schemas.microsoft.com/office/drawing/2014/main" id="{1F0ECD52-3FDE-4E7B-99F3-07E94734A53A}"/>
              </a:ext>
            </a:extLst>
          </p:cNvPr>
          <p:cNvSpPr>
            <a:spLocks noGrp="1"/>
          </p:cNvSpPr>
          <p:nvPr>
            <p:ph type="body" sz="quarter" idx="17" hasCustomPrompt="1"/>
          </p:nvPr>
        </p:nvSpPr>
        <p:spPr>
          <a:xfrm>
            <a:off x="6242400" y="1727200"/>
            <a:ext cx="5376863" cy="426561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4" name="Text Placeholder note">
            <a:extLst>
              <a:ext uri="{FF2B5EF4-FFF2-40B4-BE49-F238E27FC236}">
                <a16:creationId xmlns:a16="http://schemas.microsoft.com/office/drawing/2014/main" id="{496DB025-D296-4EFC-96C6-267E04AE920C}"/>
              </a:ext>
            </a:extLst>
          </p:cNvPr>
          <p:cNvSpPr>
            <a:spLocks noGrp="1"/>
          </p:cNvSpPr>
          <p:nvPr>
            <p:ph type="body" sz="quarter" idx="233" hasCustomPrompt="1"/>
          </p:nvPr>
        </p:nvSpPr>
        <p:spPr>
          <a:xfrm>
            <a:off x="6240464" y="5994000"/>
            <a:ext cx="5376736"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10" name="Date Placeholder 9">
            <a:extLst>
              <a:ext uri="{FF2B5EF4-FFF2-40B4-BE49-F238E27FC236}">
                <a16:creationId xmlns:a16="http://schemas.microsoft.com/office/drawing/2014/main" id="{034A567E-C95E-4DC0-A9B8-0B309A177F24}"/>
              </a:ext>
            </a:extLst>
          </p:cNvPr>
          <p:cNvSpPr>
            <a:spLocks noGrp="1"/>
          </p:cNvSpPr>
          <p:nvPr>
            <p:ph type="dt" sz="half" idx="221"/>
          </p:nvPr>
        </p:nvSpPr>
        <p:spPr/>
        <p:txBody>
          <a:bodyPr/>
          <a:lstStyle/>
          <a:p>
            <a:endParaRPr lang="en-GB"/>
          </a:p>
        </p:txBody>
      </p:sp>
      <p:sp>
        <p:nvSpPr>
          <p:cNvPr id="19" name="Footer Placeholder 18">
            <a:extLst>
              <a:ext uri="{FF2B5EF4-FFF2-40B4-BE49-F238E27FC236}">
                <a16:creationId xmlns:a16="http://schemas.microsoft.com/office/drawing/2014/main" id="{FEF8C18F-2B87-45E4-895B-642B74C0BB26}"/>
              </a:ext>
            </a:extLst>
          </p:cNvPr>
          <p:cNvSpPr>
            <a:spLocks noGrp="1"/>
          </p:cNvSpPr>
          <p:nvPr>
            <p:ph type="ftr" sz="quarter" idx="222"/>
          </p:nvPr>
        </p:nvSpPr>
        <p:spPr/>
        <p:txBody>
          <a:bodyPr/>
          <a:lstStyle/>
          <a:p>
            <a:endParaRPr lang="en-GB"/>
          </a:p>
        </p:txBody>
      </p:sp>
      <p:sp>
        <p:nvSpPr>
          <p:cNvPr id="20" name="Slide Number Placeholder 19">
            <a:extLst>
              <a:ext uri="{FF2B5EF4-FFF2-40B4-BE49-F238E27FC236}">
                <a16:creationId xmlns:a16="http://schemas.microsoft.com/office/drawing/2014/main" id="{3E6F9E50-788D-42F3-8628-74D68CA855B0}"/>
              </a:ext>
            </a:extLst>
          </p:cNvPr>
          <p:cNvSpPr>
            <a:spLocks noGrp="1"/>
          </p:cNvSpPr>
          <p:nvPr>
            <p:ph type="sldNum" sz="quarter" idx="223"/>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0150550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 1 text + picture/overlay D">
    <p:spTree>
      <p:nvGrpSpPr>
        <p:cNvPr id="1" name=""/>
        <p:cNvGrpSpPr/>
        <p:nvPr/>
      </p:nvGrpSpPr>
      <p:grpSpPr>
        <a:xfrm>
          <a:off x="0" y="0"/>
          <a:ext cx="0" cy="0"/>
          <a:chOff x="0" y="0"/>
          <a:chExt cx="0" cy="0"/>
        </a:xfrm>
      </p:grpSpPr>
      <p:sp>
        <p:nvSpPr>
          <p:cNvPr id="18" name="Freeform: Shape overlay">
            <a:extLst>
              <a:ext uri="{FF2B5EF4-FFF2-40B4-BE49-F238E27FC236}">
                <a16:creationId xmlns:a16="http://schemas.microsoft.com/office/drawing/2014/main" id="{A2B7CC84-0E4E-478C-AE5F-CE62EC5F06E3}"/>
              </a:ext>
            </a:extLst>
          </p:cNvPr>
          <p:cNvSpPr>
            <a:spLocks noGrp="1"/>
          </p:cNvSpPr>
          <p:nvPr>
            <p:ph type="body" sz="quarter" idx="20" hasCustomPrompt="1"/>
          </p:nvPr>
        </p:nvSpPr>
        <p:spPr>
          <a:xfrm>
            <a:off x="6407620" y="2"/>
            <a:ext cx="5784380" cy="6857999"/>
          </a:xfrm>
          <a:custGeom>
            <a:avLst/>
            <a:gdLst>
              <a:gd name="connsiteX0" fmla="*/ 1581728 w 5784380"/>
              <a:gd name="connsiteY0" fmla="*/ 0 h 6857999"/>
              <a:gd name="connsiteX1" fmla="*/ 5784380 w 5784380"/>
              <a:gd name="connsiteY1" fmla="*/ 0 h 6857999"/>
              <a:gd name="connsiteX2" fmla="*/ 5784380 w 5784380"/>
              <a:gd name="connsiteY2" fmla="*/ 6857999 h 6857999"/>
              <a:gd name="connsiteX3" fmla="*/ 1425446 w 5784380"/>
              <a:gd name="connsiteY3" fmla="*/ 6857999 h 6857999"/>
              <a:gd name="connsiteX4" fmla="*/ 1268210 w 5784380"/>
              <a:gd name="connsiteY4" fmla="*/ 6697437 h 6857999"/>
              <a:gd name="connsiteX5" fmla="*/ 0 w 5784380"/>
              <a:gd name="connsiteY5" fmla="*/ 3501736 h 6857999"/>
              <a:gd name="connsiteX6" fmla="*/ 1429854 w 5784380"/>
              <a:gd name="connsiteY6" fmla="*/ 140972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4380" h="6857999">
                <a:moveTo>
                  <a:pt x="1581728" y="0"/>
                </a:moveTo>
                <a:lnTo>
                  <a:pt x="5784380" y="0"/>
                </a:lnTo>
                <a:lnTo>
                  <a:pt x="5784380" y="6857999"/>
                </a:lnTo>
                <a:lnTo>
                  <a:pt x="1425446" y="6857999"/>
                </a:lnTo>
                <a:lnTo>
                  <a:pt x="1268210" y="6697437"/>
                </a:lnTo>
                <a:cubicBezTo>
                  <a:pt x="480250" y="5853394"/>
                  <a:pt x="0" y="4732168"/>
                  <a:pt x="0" y="3501736"/>
                </a:cubicBezTo>
                <a:cubicBezTo>
                  <a:pt x="0" y="2189276"/>
                  <a:pt x="546417" y="1001067"/>
                  <a:pt x="1429854" y="140972"/>
                </a:cubicBezTo>
                <a:close/>
              </a:path>
            </a:pathLst>
          </a:custGeom>
          <a:solidFill>
            <a:schemeClr val="accent1">
              <a:alpha val="40000"/>
            </a:schemeClr>
          </a:solidFill>
          <a:ln w="0">
            <a:noFill/>
          </a:ln>
        </p:spPr>
        <p:txBody>
          <a:bodyPr wrap="square">
            <a:noAutofit/>
          </a:bodyPr>
          <a:lstStyle>
            <a:lvl1pPr marL="0" indent="0">
              <a:buNone/>
              <a:defRPr sz="100">
                <a:noFill/>
              </a:defRPr>
            </a:lvl1pPr>
          </a:lstStyle>
          <a:p>
            <a:pPr lvl="0"/>
            <a:r>
              <a:rPr lang="en-GB"/>
              <a:t>.</a:t>
            </a:r>
          </a:p>
        </p:txBody>
      </p:sp>
      <p:sp>
        <p:nvSpPr>
          <p:cNvPr id="16" name="Picture Placeholder 15">
            <a:extLst>
              <a:ext uri="{FF2B5EF4-FFF2-40B4-BE49-F238E27FC236}">
                <a16:creationId xmlns:a16="http://schemas.microsoft.com/office/drawing/2014/main" id="{66C30EE2-BC7B-4FD0-B7A8-FEE354C4B21E}"/>
              </a:ext>
            </a:extLst>
          </p:cNvPr>
          <p:cNvSpPr>
            <a:spLocks noGrp="1"/>
          </p:cNvSpPr>
          <p:nvPr>
            <p:ph type="pic" sz="quarter" idx="18" hasCustomPrompt="1"/>
          </p:nvPr>
        </p:nvSpPr>
        <p:spPr>
          <a:xfrm>
            <a:off x="6407618" y="2"/>
            <a:ext cx="5784380" cy="6856247"/>
          </a:xfrm>
          <a:custGeom>
            <a:avLst/>
            <a:gdLst>
              <a:gd name="connsiteX0" fmla="*/ 1581728 w 5784380"/>
              <a:gd name="connsiteY0" fmla="*/ 0 h 6856247"/>
              <a:gd name="connsiteX1" fmla="*/ 5784380 w 5784380"/>
              <a:gd name="connsiteY1" fmla="*/ 0 h 6856247"/>
              <a:gd name="connsiteX2" fmla="*/ 5784380 w 5784380"/>
              <a:gd name="connsiteY2" fmla="*/ 6856247 h 6856247"/>
              <a:gd name="connsiteX3" fmla="*/ 1423731 w 5784380"/>
              <a:gd name="connsiteY3" fmla="*/ 6856247 h 6856247"/>
              <a:gd name="connsiteX4" fmla="*/ 1268210 w 5784380"/>
              <a:gd name="connsiteY4" fmla="*/ 6697437 h 6856247"/>
              <a:gd name="connsiteX5" fmla="*/ 0 w 5784380"/>
              <a:gd name="connsiteY5" fmla="*/ 3501736 h 6856247"/>
              <a:gd name="connsiteX6" fmla="*/ 1429854 w 5784380"/>
              <a:gd name="connsiteY6" fmla="*/ 140972 h 6856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4380" h="6856247">
                <a:moveTo>
                  <a:pt x="1581728" y="0"/>
                </a:moveTo>
                <a:lnTo>
                  <a:pt x="5784380" y="0"/>
                </a:lnTo>
                <a:lnTo>
                  <a:pt x="5784380" y="6856247"/>
                </a:lnTo>
                <a:lnTo>
                  <a:pt x="1423731" y="6856247"/>
                </a:lnTo>
                <a:lnTo>
                  <a:pt x="1268210" y="6697437"/>
                </a:lnTo>
                <a:cubicBezTo>
                  <a:pt x="480250" y="5853394"/>
                  <a:pt x="0" y="4732168"/>
                  <a:pt x="0" y="3501736"/>
                </a:cubicBezTo>
                <a:cubicBezTo>
                  <a:pt x="0" y="2189276"/>
                  <a:pt x="546417" y="1001067"/>
                  <a:pt x="1429854" y="140972"/>
                </a:cubicBezTo>
                <a:close/>
              </a:path>
            </a:pathLst>
          </a:custGeom>
          <a:noFill/>
        </p:spPr>
        <p:txBody>
          <a:bodyPr wrap="square" lIns="180000" tIns="1368000" rIns="180000" anchor="ctr" anchorCtr="0">
            <a:noAutofit/>
          </a:bodyPr>
          <a:lstStyle>
            <a:lvl1pPr marL="0" indent="0" algn="ctr">
              <a:spcAft>
                <a:spcPct val="0"/>
              </a:spcAft>
              <a:buNone/>
              <a:defRPr sz="1600">
                <a:solidFill>
                  <a:schemeClr val="tx2"/>
                </a:solidFill>
              </a:defRPr>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lang="en-GB" noProof="0"/>
              <a:t>Click icon to add picture or click on </a:t>
            </a:r>
            <a:br>
              <a:rPr lang="en-GB" noProof="0"/>
            </a:br>
            <a:r>
              <a:rPr lang="en-GB" noProof="0"/>
              <a:t>frame and insert picture from Templafy Images. </a:t>
            </a:r>
            <a:br>
              <a:rPr lang="en-GB" noProof="0"/>
            </a:br>
            <a:r>
              <a:rPr lang="en-GB"/>
              <a:t>Right click on picture and choose Send to Back to get overlay in front</a:t>
            </a:r>
            <a:endParaRPr lang="en-GB" noProof="0"/>
          </a:p>
        </p:txBody>
      </p:sp>
      <p:sp>
        <p:nvSpPr>
          <p:cNvPr id="14" name="TextBox 13">
            <a:extLst>
              <a:ext uri="{FF2B5EF4-FFF2-40B4-BE49-F238E27FC236}">
                <a16:creationId xmlns:a16="http://schemas.microsoft.com/office/drawing/2014/main" id="{A25648CB-1F60-48C2-ADEE-FF2B9D705B65}"/>
              </a:ext>
            </a:extLst>
          </p:cNvPr>
          <p:cNvSpPr txBox="1"/>
          <p:nvPr userDrawn="1"/>
        </p:nvSpPr>
        <p:spPr>
          <a:xfrm>
            <a:off x="1990725" y="-270387"/>
            <a:ext cx="10155301" cy="215444"/>
          </a:xfrm>
          <a:prstGeom prst="rect">
            <a:avLst/>
          </a:prstGeom>
          <a:noFill/>
        </p:spPr>
        <p:txBody>
          <a:bodyPr wrap="square" lIns="0" tIns="0" rIns="0" bIns="0" rtlCol="0" anchor="b" anchorCtr="0">
            <a:spAutoFit/>
          </a:bodyPr>
          <a:lstStyle/>
          <a:p>
            <a:pPr marL="0" marR="0" lvl="0" indent="0" algn="r"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a:t>
            </a:r>
            <a:endParaRPr lang="en-GB" sz="1400">
              <a:solidFill>
                <a:schemeClr val="tx2"/>
              </a:solidFill>
            </a:endParaRPr>
          </a:p>
        </p:txBody>
      </p:sp>
      <p:sp>
        <p:nvSpPr>
          <p:cNvPr id="4" name="Title 3">
            <a:extLst>
              <a:ext uri="{FF2B5EF4-FFF2-40B4-BE49-F238E27FC236}">
                <a16:creationId xmlns:a16="http://schemas.microsoft.com/office/drawing/2014/main" id="{20A99923-C338-41DF-B562-C905F2E421FD}"/>
              </a:ext>
            </a:extLst>
          </p:cNvPr>
          <p:cNvSpPr>
            <a:spLocks noGrp="1"/>
          </p:cNvSpPr>
          <p:nvPr>
            <p:ph type="title" hasCustomPrompt="1"/>
          </p:nvPr>
        </p:nvSpPr>
        <p:spPr>
          <a:xfrm>
            <a:off x="576000" y="576000"/>
            <a:ext cx="5374800" cy="531999"/>
          </a:xfrm>
        </p:spPr>
        <p:txBody>
          <a:bodyPr/>
          <a:lstStyle>
            <a:lvl1pPr>
              <a:defRPr sz="3000"/>
            </a:lvl1pPr>
          </a:lstStyle>
          <a:p>
            <a:r>
              <a:rPr lang="en-GB" noProof="0"/>
              <a:t>Click to add title</a:t>
            </a:r>
            <a:endParaRPr lang="en-GB"/>
          </a:p>
        </p:txBody>
      </p:sp>
      <p:sp>
        <p:nvSpPr>
          <p:cNvPr id="13" name="Subtitle">
            <a:extLst>
              <a:ext uri="{FF2B5EF4-FFF2-40B4-BE49-F238E27FC236}">
                <a16:creationId xmlns:a16="http://schemas.microsoft.com/office/drawing/2014/main" id="{04B319CB-B60A-46D6-B877-407E320F9A88}"/>
              </a:ext>
            </a:extLst>
          </p:cNvPr>
          <p:cNvSpPr>
            <a:spLocks noGrp="1"/>
          </p:cNvSpPr>
          <p:nvPr>
            <p:ph type="subTitle" idx="21" hasCustomPrompt="1"/>
          </p:nvPr>
        </p:nvSpPr>
        <p:spPr>
          <a:xfrm>
            <a:off x="576000" y="1036800"/>
            <a:ext cx="5375538"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a:xfrm>
            <a:off x="576000" y="1727199"/>
            <a:ext cx="5374800" cy="4266000"/>
          </a:xfrm>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5" name="Text Placeholder note">
            <a:extLst>
              <a:ext uri="{FF2B5EF4-FFF2-40B4-BE49-F238E27FC236}">
                <a16:creationId xmlns:a16="http://schemas.microsoft.com/office/drawing/2014/main" id="{49F1882B-676A-48F2-8EC4-51EFD17D6398}"/>
              </a:ext>
            </a:extLst>
          </p:cNvPr>
          <p:cNvSpPr>
            <a:spLocks noGrp="1"/>
          </p:cNvSpPr>
          <p:nvPr>
            <p:ph type="body" sz="quarter" idx="233" hasCustomPrompt="1"/>
          </p:nvPr>
        </p:nvSpPr>
        <p:spPr>
          <a:xfrm>
            <a:off x="576000" y="5994000"/>
            <a:ext cx="5375538"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2" name="Date Placeholder 1">
            <a:extLst>
              <a:ext uri="{FF2B5EF4-FFF2-40B4-BE49-F238E27FC236}">
                <a16:creationId xmlns:a16="http://schemas.microsoft.com/office/drawing/2014/main" id="{C1FE5B66-FE35-4EFE-9383-93A0CEA6252C}"/>
              </a:ext>
            </a:extLst>
          </p:cNvPr>
          <p:cNvSpPr>
            <a:spLocks noGrp="1"/>
          </p:cNvSpPr>
          <p:nvPr>
            <p:ph type="dt" sz="half" idx="220"/>
          </p:nvPr>
        </p:nvSpPr>
        <p:spPr/>
        <p:txBody>
          <a:bodyPr/>
          <a:lstStyle/>
          <a:p>
            <a:endParaRPr lang="en-GB"/>
          </a:p>
        </p:txBody>
      </p:sp>
      <p:sp>
        <p:nvSpPr>
          <p:cNvPr id="8" name="Footer Placeholder 7">
            <a:extLst>
              <a:ext uri="{FF2B5EF4-FFF2-40B4-BE49-F238E27FC236}">
                <a16:creationId xmlns:a16="http://schemas.microsoft.com/office/drawing/2014/main" id="{96561717-2188-4B1C-A08A-6D385B6C8DB5}"/>
              </a:ext>
            </a:extLst>
          </p:cNvPr>
          <p:cNvSpPr>
            <a:spLocks noGrp="1"/>
          </p:cNvSpPr>
          <p:nvPr>
            <p:ph type="ftr" sz="quarter" idx="221"/>
          </p:nvPr>
        </p:nvSpPr>
        <p:spPr/>
        <p:txBody>
          <a:bodyPr/>
          <a:lstStyle>
            <a:lvl1pPr>
              <a:defRPr>
                <a:solidFill>
                  <a:schemeClr val="bg1"/>
                </a:solidFill>
              </a:defRPr>
            </a:lvl1pPr>
          </a:lstStyle>
          <a:p>
            <a:endParaRPr lang="en-GB"/>
          </a:p>
        </p:txBody>
      </p:sp>
      <p:sp>
        <p:nvSpPr>
          <p:cNvPr id="19" name="Slide Number Placeholder 18">
            <a:extLst>
              <a:ext uri="{FF2B5EF4-FFF2-40B4-BE49-F238E27FC236}">
                <a16:creationId xmlns:a16="http://schemas.microsoft.com/office/drawing/2014/main" id="{5528A7DB-3725-468C-BEC5-FD2888252F4A}"/>
              </a:ext>
            </a:extLst>
          </p:cNvPr>
          <p:cNvSpPr>
            <a:spLocks noGrp="1"/>
          </p:cNvSpPr>
          <p:nvPr>
            <p:ph type="sldNum" sz="quarter" idx="222"/>
          </p:nvPr>
        </p:nvSpPr>
        <p:spPr/>
        <p:txBody>
          <a:bodyPr/>
          <a:lstStyle>
            <a:lvl1pPr>
              <a:defRPr>
                <a:solidFill>
                  <a:schemeClr val="bg1"/>
                </a:solidFill>
              </a:defRPr>
            </a:lvl1pPr>
          </a:lstStyle>
          <a:p>
            <a:fld id="{23AA811B-2EBD-4900-905E-5BE206449611}" type="slidenum">
              <a:rPr lang="en-GB" smtClean="0"/>
              <a:t>‹#›</a:t>
            </a:fld>
            <a:endParaRPr lang="en-GB"/>
          </a:p>
        </p:txBody>
      </p:sp>
      <p:sp>
        <p:nvSpPr>
          <p:cNvPr id="12" name="TextBox 11">
            <a:extLst>
              <a:ext uri="{FF2B5EF4-FFF2-40B4-BE49-F238E27FC236}">
                <a16:creationId xmlns:a16="http://schemas.microsoft.com/office/drawing/2014/main" id="{0722452E-DDF5-4B7D-9EF2-BE16C3110428}"/>
              </a:ext>
            </a:extLst>
          </p:cNvPr>
          <p:cNvSpPr txBox="1"/>
          <p:nvPr userDrawn="1"/>
        </p:nvSpPr>
        <p:spPr>
          <a:xfrm>
            <a:off x="3299947" y="6909773"/>
            <a:ext cx="8882626" cy="215444"/>
          </a:xfrm>
          <a:prstGeom prst="rect">
            <a:avLst/>
          </a:prstGeom>
          <a:noFill/>
        </p:spPr>
        <p:txBody>
          <a:bodyPr wrap="square" lIns="0" tIns="0" rIns="0" bIns="0" rtlCol="0" anchor="b" anchorCtr="0">
            <a:spAutoFit/>
          </a:bodyPr>
          <a:lstStyle/>
          <a:p>
            <a:pPr marL="0" indent="0" algn="r">
              <a:spcAft>
                <a:spcPts val="600"/>
              </a:spcAft>
              <a:buFont typeface="Arial" panose="020B0604020202020204" pitchFamily="34" charset="0"/>
              <a:buNone/>
            </a:pPr>
            <a:r>
              <a:rPr lang="en-GB" sz="1400">
                <a:solidFill>
                  <a:schemeClr val="tx1"/>
                </a:solidFill>
              </a:rPr>
              <a:t>You have the option to change the color of the guidepost</a:t>
            </a:r>
            <a:endParaRPr lang="en-GB" sz="1600">
              <a:solidFill>
                <a:schemeClr val="tx1"/>
              </a:solidFill>
            </a:endParaRPr>
          </a:p>
        </p:txBody>
      </p:sp>
    </p:spTree>
    <p:extLst>
      <p:ext uri="{BB962C8B-B14F-4D97-AF65-F5344CB8AC3E}">
        <p14:creationId xmlns:p14="http://schemas.microsoft.com/office/powerpoint/2010/main" val="37873598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A">
    <p:bg>
      <p:bgPr>
        <a:solidFill>
          <a:schemeClr val="tx1"/>
        </a:solidFill>
        <a:effectLst/>
      </p:bgPr>
    </p:bg>
    <p:spTree>
      <p:nvGrpSpPr>
        <p:cNvPr id="1" name=""/>
        <p:cNvGrpSpPr/>
        <p:nvPr/>
      </p:nvGrpSpPr>
      <p:grpSpPr>
        <a:xfrm>
          <a:off x="0" y="0"/>
          <a:ext cx="0" cy="0"/>
          <a:chOff x="0" y="0"/>
          <a:chExt cx="0" cy="0"/>
        </a:xfrm>
      </p:grpSpPr>
      <p:sp>
        <p:nvSpPr>
          <p:cNvPr id="7" name="Background"/>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grpSp>
        <p:nvGrpSpPr>
          <p:cNvPr id="11" name="Graphic 20">
            <a:extLst>
              <a:ext uri="{FF2B5EF4-FFF2-40B4-BE49-F238E27FC236}">
                <a16:creationId xmlns:a16="http://schemas.microsoft.com/office/drawing/2014/main" id="{9936D9C5-9646-46FC-9A92-D9424A380BCA}"/>
              </a:ext>
            </a:extLst>
          </p:cNvPr>
          <p:cNvGrpSpPr/>
          <p:nvPr userDrawn="1"/>
        </p:nvGrpSpPr>
        <p:grpSpPr>
          <a:xfrm>
            <a:off x="507302" y="417157"/>
            <a:ext cx="1136771" cy="1136771"/>
            <a:chOff x="464908" y="576000"/>
            <a:chExt cx="1426881" cy="1426881"/>
          </a:xfrm>
          <a:solidFill>
            <a:schemeClr val="tx1"/>
          </a:solidFill>
        </p:grpSpPr>
        <p:sp>
          <p:nvSpPr>
            <p:cNvPr id="12" name="Freeform 11">
              <a:extLst>
                <a:ext uri="{FF2B5EF4-FFF2-40B4-BE49-F238E27FC236}">
                  <a16:creationId xmlns:a16="http://schemas.microsoft.com/office/drawing/2014/main" id="{F3E531F1-4D6F-4F1E-BBCD-54B234F21D65}"/>
                </a:ext>
              </a:extLst>
            </p:cNvPr>
            <p:cNvSpPr/>
            <p:nvPr/>
          </p:nvSpPr>
          <p:spPr>
            <a:xfrm>
              <a:off x="464908" y="576000"/>
              <a:ext cx="1426881" cy="1426881"/>
            </a:xfrm>
            <a:custGeom>
              <a:avLst/>
              <a:gdLst>
                <a:gd name="connsiteX0" fmla="*/ 713441 w 1426881"/>
                <a:gd name="connsiteY0" fmla="*/ 0 h 1426881"/>
                <a:gd name="connsiteX1" fmla="*/ 0 w 1426881"/>
                <a:gd name="connsiteY1" fmla="*/ 713441 h 1426881"/>
                <a:gd name="connsiteX2" fmla="*/ 713441 w 1426881"/>
                <a:gd name="connsiteY2" fmla="*/ 1426881 h 1426881"/>
                <a:gd name="connsiteX3" fmla="*/ 1426881 w 1426881"/>
                <a:gd name="connsiteY3" fmla="*/ 713441 h 1426881"/>
                <a:gd name="connsiteX4" fmla="*/ 713441 w 1426881"/>
                <a:gd name="connsiteY4" fmla="*/ 0 h 1426881"/>
                <a:gd name="connsiteX5" fmla="*/ 713441 w 1426881"/>
                <a:gd name="connsiteY5" fmla="*/ 1337701 h 1426881"/>
                <a:gd name="connsiteX6" fmla="*/ 89180 w 1426881"/>
                <a:gd name="connsiteY6" fmla="*/ 713441 h 1426881"/>
                <a:gd name="connsiteX7" fmla="*/ 713441 w 1426881"/>
                <a:gd name="connsiteY7" fmla="*/ 89180 h 1426881"/>
                <a:gd name="connsiteX8" fmla="*/ 1337701 w 1426881"/>
                <a:gd name="connsiteY8" fmla="*/ 713441 h 1426881"/>
                <a:gd name="connsiteX9" fmla="*/ 713441 w 1426881"/>
                <a:gd name="connsiteY9" fmla="*/ 1337701 h 14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881" h="1426881">
                  <a:moveTo>
                    <a:pt x="713441" y="0"/>
                  </a:moveTo>
                  <a:cubicBezTo>
                    <a:pt x="319418" y="0"/>
                    <a:pt x="0" y="319418"/>
                    <a:pt x="0" y="713441"/>
                  </a:cubicBezTo>
                  <a:cubicBezTo>
                    <a:pt x="0" y="1107463"/>
                    <a:pt x="319418" y="1426881"/>
                    <a:pt x="713441" y="1426881"/>
                  </a:cubicBezTo>
                  <a:cubicBezTo>
                    <a:pt x="1107463" y="1426881"/>
                    <a:pt x="1426881" y="1107463"/>
                    <a:pt x="1426881" y="713441"/>
                  </a:cubicBezTo>
                  <a:cubicBezTo>
                    <a:pt x="1426472" y="319588"/>
                    <a:pt x="1107293" y="410"/>
                    <a:pt x="713441" y="0"/>
                  </a:cubicBezTo>
                  <a:close/>
                  <a:moveTo>
                    <a:pt x="713441" y="1337701"/>
                  </a:moveTo>
                  <a:cubicBezTo>
                    <a:pt x="368671" y="1337701"/>
                    <a:pt x="89180" y="1058210"/>
                    <a:pt x="89180" y="713441"/>
                  </a:cubicBezTo>
                  <a:cubicBezTo>
                    <a:pt x="89180" y="368671"/>
                    <a:pt x="368671" y="89180"/>
                    <a:pt x="713441" y="89180"/>
                  </a:cubicBezTo>
                  <a:cubicBezTo>
                    <a:pt x="1058210" y="89180"/>
                    <a:pt x="1337701" y="368671"/>
                    <a:pt x="1337701" y="713441"/>
                  </a:cubicBezTo>
                  <a:cubicBezTo>
                    <a:pt x="1337292" y="1058041"/>
                    <a:pt x="1058041" y="1337292"/>
                    <a:pt x="713441" y="1337701"/>
                  </a:cubicBez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13" name="Freeform 12">
              <a:extLst>
                <a:ext uri="{FF2B5EF4-FFF2-40B4-BE49-F238E27FC236}">
                  <a16:creationId xmlns:a16="http://schemas.microsoft.com/office/drawing/2014/main" id="{25870BA9-E099-43C3-B0F3-0206368A960B}"/>
                </a:ext>
              </a:extLst>
            </p:cNvPr>
            <p:cNvSpPr/>
            <p:nvPr/>
          </p:nvSpPr>
          <p:spPr>
            <a:xfrm>
              <a:off x="1226654" y="1017589"/>
              <a:ext cx="312161" cy="541621"/>
            </a:xfrm>
            <a:custGeom>
              <a:avLst/>
              <a:gdLst>
                <a:gd name="connsiteX0" fmla="*/ 230382 w 312161"/>
                <a:gd name="connsiteY0" fmla="*/ 227261 h 541621"/>
                <a:gd name="connsiteX1" fmla="*/ 89923 w 312161"/>
                <a:gd name="connsiteY1" fmla="*/ 227261 h 541621"/>
                <a:gd name="connsiteX2" fmla="*/ 178360 w 312161"/>
                <a:gd name="connsiteY2" fmla="*/ 86803 h 541621"/>
                <a:gd name="connsiteX3" fmla="*/ 206160 w 312161"/>
                <a:gd name="connsiteY3" fmla="*/ 30202 h 541621"/>
                <a:gd name="connsiteX4" fmla="*/ 149559 w 312161"/>
                <a:gd name="connsiteY4" fmla="*/ 2402 h 541621"/>
                <a:gd name="connsiteX5" fmla="*/ 133027 w 312161"/>
                <a:gd name="connsiteY5" fmla="*/ 12486 h 541621"/>
                <a:gd name="connsiteX6" fmla="*/ 0 w 312161"/>
                <a:gd name="connsiteY6" fmla="*/ 274081 h 541621"/>
                <a:gd name="connsiteX7" fmla="*/ 0 w 312161"/>
                <a:gd name="connsiteY7" fmla="*/ 459873 h 541621"/>
                <a:gd name="connsiteX8" fmla="*/ 81748 w 312161"/>
                <a:gd name="connsiteY8" fmla="*/ 541621 h 541621"/>
                <a:gd name="connsiteX9" fmla="*/ 230382 w 312161"/>
                <a:gd name="connsiteY9" fmla="*/ 541621 h 541621"/>
                <a:gd name="connsiteX10" fmla="*/ 312130 w 312161"/>
                <a:gd name="connsiteY10" fmla="*/ 459873 h 541621"/>
                <a:gd name="connsiteX11" fmla="*/ 312130 w 312161"/>
                <a:gd name="connsiteY11" fmla="*/ 311239 h 541621"/>
                <a:gd name="connsiteX12" fmla="*/ 232642 w 312161"/>
                <a:gd name="connsiteY12" fmla="*/ 227292 h 541621"/>
                <a:gd name="connsiteX13" fmla="*/ 230382 w 312161"/>
                <a:gd name="connsiteY13" fmla="*/ 227261 h 541621"/>
                <a:gd name="connsiteX14" fmla="*/ 222950 w 312161"/>
                <a:gd name="connsiteY14" fmla="*/ 450212 h 541621"/>
                <a:gd name="connsiteX15" fmla="*/ 89180 w 312161"/>
                <a:gd name="connsiteY15" fmla="*/ 450212 h 541621"/>
                <a:gd name="connsiteX16" fmla="*/ 89180 w 312161"/>
                <a:gd name="connsiteY16" fmla="*/ 316442 h 541621"/>
                <a:gd name="connsiteX17" fmla="*/ 222950 w 312161"/>
                <a:gd name="connsiteY17" fmla="*/ 316442 h 5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161" h="541621">
                  <a:moveTo>
                    <a:pt x="230382" y="227261"/>
                  </a:moveTo>
                  <a:lnTo>
                    <a:pt x="89923" y="227261"/>
                  </a:lnTo>
                  <a:cubicBezTo>
                    <a:pt x="83280" y="165603"/>
                    <a:pt x="119887" y="107462"/>
                    <a:pt x="178360" y="86803"/>
                  </a:cubicBezTo>
                  <a:cubicBezTo>
                    <a:pt x="201667" y="78850"/>
                    <a:pt x="214113" y="53508"/>
                    <a:pt x="206160" y="30202"/>
                  </a:cubicBezTo>
                  <a:cubicBezTo>
                    <a:pt x="198207" y="6895"/>
                    <a:pt x="172866" y="-5552"/>
                    <a:pt x="149559" y="2402"/>
                  </a:cubicBezTo>
                  <a:cubicBezTo>
                    <a:pt x="143376" y="4511"/>
                    <a:pt x="137732" y="7954"/>
                    <a:pt x="133027" y="12486"/>
                  </a:cubicBezTo>
                  <a:cubicBezTo>
                    <a:pt x="38645" y="68967"/>
                    <a:pt x="0" y="107612"/>
                    <a:pt x="0" y="274081"/>
                  </a:cubicBezTo>
                  <a:lnTo>
                    <a:pt x="0" y="459873"/>
                  </a:lnTo>
                  <a:cubicBezTo>
                    <a:pt x="0" y="505021"/>
                    <a:pt x="36600" y="541621"/>
                    <a:pt x="81748" y="541621"/>
                  </a:cubicBezTo>
                  <a:lnTo>
                    <a:pt x="230382" y="541621"/>
                  </a:lnTo>
                  <a:cubicBezTo>
                    <a:pt x="275530" y="541621"/>
                    <a:pt x="312130" y="505021"/>
                    <a:pt x="312130" y="459873"/>
                  </a:cubicBezTo>
                  <a:lnTo>
                    <a:pt x="312130" y="311239"/>
                  </a:lnTo>
                  <a:cubicBezTo>
                    <a:pt x="313362" y="266108"/>
                    <a:pt x="277773" y="228523"/>
                    <a:pt x="232642" y="227292"/>
                  </a:cubicBezTo>
                  <a:cubicBezTo>
                    <a:pt x="231889" y="227271"/>
                    <a:pt x="231135" y="227261"/>
                    <a:pt x="230382" y="227261"/>
                  </a:cubicBezTo>
                  <a:close/>
                  <a:moveTo>
                    <a:pt x="222950" y="450212"/>
                  </a:moveTo>
                  <a:lnTo>
                    <a:pt x="89180" y="450212"/>
                  </a:lnTo>
                  <a:lnTo>
                    <a:pt x="89180" y="316442"/>
                  </a:lnTo>
                  <a:lnTo>
                    <a:pt x="222950"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14" name="Freeform 13">
              <a:extLst>
                <a:ext uri="{FF2B5EF4-FFF2-40B4-BE49-F238E27FC236}">
                  <a16:creationId xmlns:a16="http://schemas.microsoft.com/office/drawing/2014/main" id="{445A079D-8CCD-4D4A-9F77-F7571677E78F}"/>
                </a:ext>
              </a:extLst>
            </p:cNvPr>
            <p:cNvSpPr/>
            <p:nvPr/>
          </p:nvSpPr>
          <p:spPr>
            <a:xfrm>
              <a:off x="817912" y="1017589"/>
              <a:ext cx="315846" cy="539477"/>
            </a:xfrm>
            <a:custGeom>
              <a:avLst/>
              <a:gdLst>
                <a:gd name="connsiteX0" fmla="*/ 230382 w 315846"/>
                <a:gd name="connsiteY0" fmla="*/ 227261 h 539477"/>
                <a:gd name="connsiteX1" fmla="*/ 92896 w 315846"/>
                <a:gd name="connsiteY1" fmla="*/ 227261 h 539477"/>
                <a:gd name="connsiteX2" fmla="*/ 178360 w 315846"/>
                <a:gd name="connsiteY2" fmla="*/ 86803 h 539477"/>
                <a:gd name="connsiteX3" fmla="*/ 206160 w 315846"/>
                <a:gd name="connsiteY3" fmla="*/ 30202 h 539477"/>
                <a:gd name="connsiteX4" fmla="*/ 149559 w 315846"/>
                <a:gd name="connsiteY4" fmla="*/ 2402 h 539477"/>
                <a:gd name="connsiteX5" fmla="*/ 133027 w 315846"/>
                <a:gd name="connsiteY5" fmla="*/ 12486 h 539477"/>
                <a:gd name="connsiteX6" fmla="*/ 0 w 315846"/>
                <a:gd name="connsiteY6" fmla="*/ 271852 h 539477"/>
                <a:gd name="connsiteX7" fmla="*/ 0 w 315846"/>
                <a:gd name="connsiteY7" fmla="*/ 457643 h 539477"/>
                <a:gd name="connsiteX8" fmla="*/ 81748 w 315846"/>
                <a:gd name="connsiteY8" fmla="*/ 539392 h 539477"/>
                <a:gd name="connsiteX9" fmla="*/ 230382 w 315846"/>
                <a:gd name="connsiteY9" fmla="*/ 539392 h 539477"/>
                <a:gd name="connsiteX10" fmla="*/ 315762 w 315846"/>
                <a:gd name="connsiteY10" fmla="*/ 461444 h 539477"/>
                <a:gd name="connsiteX11" fmla="*/ 315846 w 315846"/>
                <a:gd name="connsiteY11" fmla="*/ 457643 h 539477"/>
                <a:gd name="connsiteX12" fmla="*/ 315846 w 315846"/>
                <a:gd name="connsiteY12" fmla="*/ 309010 h 539477"/>
                <a:gd name="connsiteX13" fmla="*/ 234182 w 315846"/>
                <a:gd name="connsiteY13" fmla="*/ 227177 h 539477"/>
                <a:gd name="connsiteX14" fmla="*/ 230382 w 315846"/>
                <a:gd name="connsiteY14" fmla="*/ 227262 h 539477"/>
                <a:gd name="connsiteX15" fmla="*/ 222950 w 315846"/>
                <a:gd name="connsiteY15" fmla="*/ 450212 h 539477"/>
                <a:gd name="connsiteX16" fmla="*/ 92896 w 315846"/>
                <a:gd name="connsiteY16" fmla="*/ 450212 h 539477"/>
                <a:gd name="connsiteX17" fmla="*/ 92896 w 315846"/>
                <a:gd name="connsiteY17" fmla="*/ 316442 h 539477"/>
                <a:gd name="connsiteX18" fmla="*/ 226666 w 315846"/>
                <a:gd name="connsiteY18" fmla="*/ 316442 h 53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846" h="539477">
                  <a:moveTo>
                    <a:pt x="230382" y="227261"/>
                  </a:moveTo>
                  <a:lnTo>
                    <a:pt x="92896" y="227261"/>
                  </a:lnTo>
                  <a:cubicBezTo>
                    <a:pt x="85853" y="166394"/>
                    <a:pt x="121066" y="108523"/>
                    <a:pt x="178360" y="86803"/>
                  </a:cubicBezTo>
                  <a:cubicBezTo>
                    <a:pt x="201667" y="78850"/>
                    <a:pt x="214114" y="53508"/>
                    <a:pt x="206160" y="30202"/>
                  </a:cubicBezTo>
                  <a:cubicBezTo>
                    <a:pt x="198207" y="6895"/>
                    <a:pt x="172866" y="-5552"/>
                    <a:pt x="149559" y="2402"/>
                  </a:cubicBezTo>
                  <a:cubicBezTo>
                    <a:pt x="143376" y="4511"/>
                    <a:pt x="137732" y="7954"/>
                    <a:pt x="133027" y="12486"/>
                  </a:cubicBezTo>
                  <a:cubicBezTo>
                    <a:pt x="38645" y="66737"/>
                    <a:pt x="0" y="105382"/>
                    <a:pt x="0" y="271852"/>
                  </a:cubicBezTo>
                  <a:lnTo>
                    <a:pt x="0" y="457643"/>
                  </a:lnTo>
                  <a:cubicBezTo>
                    <a:pt x="0" y="502792"/>
                    <a:pt x="36600" y="539392"/>
                    <a:pt x="81748" y="539392"/>
                  </a:cubicBezTo>
                  <a:lnTo>
                    <a:pt x="230382" y="539392"/>
                  </a:lnTo>
                  <a:cubicBezTo>
                    <a:pt x="275484" y="541444"/>
                    <a:pt x="313709" y="506545"/>
                    <a:pt x="315762" y="461444"/>
                  </a:cubicBezTo>
                  <a:cubicBezTo>
                    <a:pt x="315819" y="460178"/>
                    <a:pt x="315847" y="458911"/>
                    <a:pt x="315846" y="457643"/>
                  </a:cubicBezTo>
                  <a:lnTo>
                    <a:pt x="315846" y="309010"/>
                  </a:lnTo>
                  <a:cubicBezTo>
                    <a:pt x="315893" y="263862"/>
                    <a:pt x="279331" y="227224"/>
                    <a:pt x="234182" y="227177"/>
                  </a:cubicBezTo>
                  <a:cubicBezTo>
                    <a:pt x="232915" y="227176"/>
                    <a:pt x="231648" y="227204"/>
                    <a:pt x="230382" y="227262"/>
                  </a:cubicBezTo>
                  <a:close/>
                  <a:moveTo>
                    <a:pt x="222950" y="450212"/>
                  </a:moveTo>
                  <a:lnTo>
                    <a:pt x="92896" y="450212"/>
                  </a:lnTo>
                  <a:lnTo>
                    <a:pt x="92896" y="316442"/>
                  </a:lnTo>
                  <a:lnTo>
                    <a:pt x="226666"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grpSp>
      <p:sp>
        <p:nvSpPr>
          <p:cNvPr id="23" name="Text Placeholder 8">
            <a:extLst>
              <a:ext uri="{FF2B5EF4-FFF2-40B4-BE49-F238E27FC236}">
                <a16:creationId xmlns:a16="http://schemas.microsoft.com/office/drawing/2014/main" id="{BEC7628F-4255-46B0-97E8-36FE19AE348C}"/>
              </a:ext>
            </a:extLst>
          </p:cNvPr>
          <p:cNvSpPr>
            <a:spLocks noGrp="1"/>
          </p:cNvSpPr>
          <p:nvPr>
            <p:ph type="body" sz="quarter" idx="13" hasCustomPrompt="1"/>
          </p:nvPr>
        </p:nvSpPr>
        <p:spPr>
          <a:xfrm>
            <a:off x="574674" y="1727200"/>
            <a:ext cx="9144000" cy="2530800"/>
          </a:xfrm>
        </p:spPr>
        <p:txBody>
          <a:bodyPr/>
          <a:lstStyle>
            <a:lvl1pPr marL="0" indent="0">
              <a:lnSpc>
                <a:spcPct val="90000"/>
              </a:lnSpc>
              <a:spcAft>
                <a:spcPct val="0"/>
              </a:spcAft>
              <a:buFont typeface="Arial" panose="020B0604020202020204" pitchFamily="34" charset="0"/>
              <a:buChar char="​"/>
              <a:defRPr sz="4000">
                <a:solidFill>
                  <a:schemeClr val="tx1"/>
                </a:solidFill>
              </a:defRPr>
            </a:lvl1pPr>
            <a:lvl2pPr marL="324000" indent="-324000">
              <a:spcBef>
                <a:spcPts val="1200"/>
              </a:spcBef>
              <a:spcAft>
                <a:spcPct val="0"/>
              </a:spcAft>
              <a:buFont typeface="Arial" panose="020B0604020202020204" pitchFamily="34" charset="0"/>
              <a:buChar char="—"/>
              <a:defRPr sz="2000">
                <a:solidFill>
                  <a:schemeClr val="tx1"/>
                </a:solidFill>
              </a:defRPr>
            </a:lvl2pPr>
            <a:lvl3pPr marL="0" indent="0">
              <a:buFont typeface="Arial" panose="020B0604020202020204" pitchFamily="34" charset="0"/>
              <a:buChar char="​"/>
              <a:defRPr sz="4400">
                <a:solidFill>
                  <a:schemeClr val="tx1"/>
                </a:solidFill>
              </a:defRPr>
            </a:lvl3pPr>
            <a:lvl4pPr>
              <a:defRPr sz="1400" b="0">
                <a:solidFill>
                  <a:schemeClr val="tx1"/>
                </a:solidFill>
              </a:defRPr>
            </a:lvl4pPr>
            <a:lvl5pPr>
              <a:defRPr sz="4400">
                <a:solidFill>
                  <a:schemeClr val="tx1"/>
                </a:solidFill>
              </a:defRPr>
            </a:lvl5pPr>
            <a:lvl6pPr marL="0" indent="0">
              <a:buFont typeface="Arial" panose="020B0604020202020204" pitchFamily="34" charset="0"/>
              <a:buChar char="​"/>
              <a:defRPr sz="1400">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a:t>Click to add quote                             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4" name="Date Placeholder 3">
            <a:extLst>
              <a:ext uri="{FF2B5EF4-FFF2-40B4-BE49-F238E27FC236}">
                <a16:creationId xmlns:a16="http://schemas.microsoft.com/office/drawing/2014/main" id="{0B7C3FFD-033C-41EA-9F99-BA134DE4C2BD}"/>
              </a:ext>
            </a:extLst>
          </p:cNvPr>
          <p:cNvSpPr>
            <a:spLocks noGrp="1"/>
          </p:cNvSpPr>
          <p:nvPr>
            <p:ph type="dt" sz="half" idx="14"/>
          </p:nvPr>
        </p:nvSpPr>
        <p:spPr/>
        <p:txBody>
          <a:bodyPr/>
          <a:lstStyle>
            <a:lvl1pPr>
              <a:defRPr>
                <a:solidFill>
                  <a:schemeClr val="tx1"/>
                </a:solidFill>
              </a:defRPr>
            </a:lvl1pPr>
          </a:lstStyle>
          <a:p>
            <a:endParaRPr lang="en-GB"/>
          </a:p>
        </p:txBody>
      </p:sp>
      <p:sp>
        <p:nvSpPr>
          <p:cNvPr id="6" name="Footer Placeholder 5">
            <a:extLst>
              <a:ext uri="{FF2B5EF4-FFF2-40B4-BE49-F238E27FC236}">
                <a16:creationId xmlns:a16="http://schemas.microsoft.com/office/drawing/2014/main" id="{930D4A70-1CAF-42DC-92D9-74079589B936}"/>
              </a:ext>
            </a:extLst>
          </p:cNvPr>
          <p:cNvSpPr>
            <a:spLocks noGrp="1"/>
          </p:cNvSpPr>
          <p:nvPr>
            <p:ph type="ftr" sz="quarter" idx="15"/>
          </p:nvPr>
        </p:nvSpPr>
        <p:spPr/>
        <p:txBody>
          <a:bodyPr/>
          <a:lstStyle>
            <a:lvl1pPr>
              <a:defRPr>
                <a:solidFill>
                  <a:schemeClr val="tx1"/>
                </a:solidFill>
              </a:defRPr>
            </a:lvl1pPr>
          </a:lstStyle>
          <a:p>
            <a:endParaRPr lang="en-GB"/>
          </a:p>
        </p:txBody>
      </p:sp>
      <p:sp>
        <p:nvSpPr>
          <p:cNvPr id="8" name="Slide Number Placeholder 7">
            <a:extLst>
              <a:ext uri="{FF2B5EF4-FFF2-40B4-BE49-F238E27FC236}">
                <a16:creationId xmlns:a16="http://schemas.microsoft.com/office/drawing/2014/main" id="{27281F30-C26F-4464-8AA3-DD12C5EA439F}"/>
              </a:ext>
            </a:extLst>
          </p:cNvPr>
          <p:cNvSpPr>
            <a:spLocks noGrp="1"/>
          </p:cNvSpPr>
          <p:nvPr>
            <p:ph type="sldNum" sz="quarter" idx="16"/>
          </p:nvPr>
        </p:nvSpPr>
        <p:spPr/>
        <p:txBody>
          <a:bodyPr/>
          <a:lstStyle>
            <a:lvl1pPr>
              <a:defRPr>
                <a:solidFill>
                  <a:schemeClr val="tx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1223020764"/>
      </p:ext>
    </p:extLst>
  </p:cSld>
  <p:clrMapOvr>
    <a:overrideClrMapping bg1="dk1" tx1="lt1" bg2="dk2" tx2="lt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Quote B">
    <p:bg>
      <p:bgRef idx="1001">
        <a:schemeClr val="bg1"/>
      </p:bgRef>
    </p:bg>
    <p:spTree>
      <p:nvGrpSpPr>
        <p:cNvPr id="1" name=""/>
        <p:cNvGrpSpPr/>
        <p:nvPr/>
      </p:nvGrpSpPr>
      <p:grpSpPr>
        <a:xfrm>
          <a:off x="0" y="0"/>
          <a:ext cx="0" cy="0"/>
          <a:chOff x="0" y="0"/>
          <a:chExt cx="0" cy="0"/>
        </a:xfrm>
      </p:grpSpPr>
      <p:sp>
        <p:nvSpPr>
          <p:cNvPr id="26" name="TextBox 25">
            <a:extLst>
              <a:ext uri="{FF2B5EF4-FFF2-40B4-BE49-F238E27FC236}">
                <a16:creationId xmlns:a16="http://schemas.microsoft.com/office/drawing/2014/main" id="{8C68CE24-B6FC-411C-A2E1-96C776A0DDEC}"/>
              </a:ext>
            </a:extLst>
          </p:cNvPr>
          <p:cNvSpPr txBox="1"/>
          <p:nvPr userDrawn="1"/>
        </p:nvSpPr>
        <p:spPr>
          <a:xfrm>
            <a:off x="36000"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You have the option to change the color of the background</a:t>
            </a:r>
            <a:endParaRPr lang="en-GB" sz="1600">
              <a:solidFill>
                <a:schemeClr val="tx2"/>
              </a:solidFill>
            </a:endParaRPr>
          </a:p>
        </p:txBody>
      </p:sp>
      <p:sp>
        <p:nvSpPr>
          <p:cNvPr id="20" name="Text Placeholder 19">
            <a:extLst>
              <a:ext uri="{FF2B5EF4-FFF2-40B4-BE49-F238E27FC236}">
                <a16:creationId xmlns:a16="http://schemas.microsoft.com/office/drawing/2014/main" id="{13BE949F-FA85-4FDD-BF3F-5477EFD9D6EB}"/>
              </a:ext>
            </a:extLst>
          </p:cNvPr>
          <p:cNvSpPr>
            <a:spLocks noGrp="1"/>
          </p:cNvSpPr>
          <p:nvPr>
            <p:ph type="body" sz="quarter" idx="22" hasCustomPrompt="1"/>
          </p:nvPr>
        </p:nvSpPr>
        <p:spPr>
          <a:xfrm>
            <a:off x="840" y="0"/>
            <a:ext cx="12191160" cy="6858000"/>
          </a:xfrm>
          <a:custGeom>
            <a:avLst/>
            <a:gdLst>
              <a:gd name="connsiteX0" fmla="*/ 994686 w 12191160"/>
              <a:gd name="connsiteY0" fmla="*/ 1233180 h 6858000"/>
              <a:gd name="connsiteX1" fmla="*/ 1069964 w 12191160"/>
              <a:gd name="connsiteY1" fmla="*/ 1233180 h 6858000"/>
              <a:gd name="connsiteX2" fmla="*/ 1069964 w 12191160"/>
              <a:gd name="connsiteY2" fmla="*/ 1308458 h 6858000"/>
              <a:gd name="connsiteX3" fmla="*/ 994686 w 12191160"/>
              <a:gd name="connsiteY3" fmla="*/ 1308458 h 6858000"/>
              <a:gd name="connsiteX4" fmla="*/ 766759 w 12191160"/>
              <a:gd name="connsiteY4" fmla="*/ 1233179 h 6858000"/>
              <a:gd name="connsiteX5" fmla="*/ 842037 w 12191160"/>
              <a:gd name="connsiteY5" fmla="*/ 1233179 h 6858000"/>
              <a:gd name="connsiteX6" fmla="*/ 839946 w 12191160"/>
              <a:gd name="connsiteY6" fmla="*/ 1308458 h 6858000"/>
              <a:gd name="connsiteX7" fmla="*/ 766759 w 12191160"/>
              <a:gd name="connsiteY7" fmla="*/ 1308458 h 6858000"/>
              <a:gd name="connsiteX8" fmla="*/ 1028664 w 12191160"/>
              <a:gd name="connsiteY8" fmla="*/ 1056455 h 6858000"/>
              <a:gd name="connsiteX9" fmla="*/ 1019360 w 12191160"/>
              <a:gd name="connsiteY9" fmla="*/ 1062130 h 6858000"/>
              <a:gd name="connsiteX10" fmla="*/ 944500 w 12191160"/>
              <a:gd name="connsiteY10" fmla="*/ 1209341 h 6858000"/>
              <a:gd name="connsiteX11" fmla="*/ 944500 w 12191160"/>
              <a:gd name="connsiteY11" fmla="*/ 1313895 h 6858000"/>
              <a:gd name="connsiteX12" fmla="*/ 990503 w 12191160"/>
              <a:gd name="connsiteY12" fmla="*/ 1359898 h 6858000"/>
              <a:gd name="connsiteX13" fmla="*/ 1074146 w 12191160"/>
              <a:gd name="connsiteY13" fmla="*/ 1359898 h 6858000"/>
              <a:gd name="connsiteX14" fmla="*/ 1120150 w 12191160"/>
              <a:gd name="connsiteY14" fmla="*/ 1313895 h 6858000"/>
              <a:gd name="connsiteX15" fmla="*/ 1120150 w 12191160"/>
              <a:gd name="connsiteY15" fmla="*/ 1230252 h 6858000"/>
              <a:gd name="connsiteX16" fmla="*/ 1075418 w 12191160"/>
              <a:gd name="connsiteY16" fmla="*/ 1183011 h 6858000"/>
              <a:gd name="connsiteX17" fmla="*/ 1074146 w 12191160"/>
              <a:gd name="connsiteY17" fmla="*/ 1182993 h 6858000"/>
              <a:gd name="connsiteX18" fmla="*/ 995104 w 12191160"/>
              <a:gd name="connsiteY18" fmla="*/ 1182993 h 6858000"/>
              <a:gd name="connsiteX19" fmla="*/ 1044871 w 12191160"/>
              <a:gd name="connsiteY19" fmla="*/ 1103951 h 6858000"/>
              <a:gd name="connsiteX20" fmla="*/ 1060516 w 12191160"/>
              <a:gd name="connsiteY20" fmla="*/ 1072099 h 6858000"/>
              <a:gd name="connsiteX21" fmla="*/ 1028664 w 12191160"/>
              <a:gd name="connsiteY21" fmla="*/ 1056455 h 6858000"/>
              <a:gd name="connsiteX22" fmla="*/ 798646 w 12191160"/>
              <a:gd name="connsiteY22" fmla="*/ 1056455 h 6858000"/>
              <a:gd name="connsiteX23" fmla="*/ 789342 w 12191160"/>
              <a:gd name="connsiteY23" fmla="*/ 1062129 h 6858000"/>
              <a:gd name="connsiteX24" fmla="*/ 714482 w 12191160"/>
              <a:gd name="connsiteY24" fmla="*/ 1208086 h 6858000"/>
              <a:gd name="connsiteX25" fmla="*/ 714482 w 12191160"/>
              <a:gd name="connsiteY25" fmla="*/ 1312639 h 6858000"/>
              <a:gd name="connsiteX26" fmla="*/ 760485 w 12191160"/>
              <a:gd name="connsiteY26" fmla="*/ 1358643 h 6858000"/>
              <a:gd name="connsiteX27" fmla="*/ 844129 w 12191160"/>
              <a:gd name="connsiteY27" fmla="*/ 1358643 h 6858000"/>
              <a:gd name="connsiteX28" fmla="*/ 892176 w 12191160"/>
              <a:gd name="connsiteY28" fmla="*/ 1314778 h 6858000"/>
              <a:gd name="connsiteX29" fmla="*/ 892223 w 12191160"/>
              <a:gd name="connsiteY29" fmla="*/ 1312639 h 6858000"/>
              <a:gd name="connsiteX30" fmla="*/ 892223 w 12191160"/>
              <a:gd name="connsiteY30" fmla="*/ 1228997 h 6858000"/>
              <a:gd name="connsiteX31" fmla="*/ 846267 w 12191160"/>
              <a:gd name="connsiteY31" fmla="*/ 1182946 h 6858000"/>
              <a:gd name="connsiteX32" fmla="*/ 844129 w 12191160"/>
              <a:gd name="connsiteY32" fmla="*/ 1182994 h 6858000"/>
              <a:gd name="connsiteX33" fmla="*/ 844129 w 12191160"/>
              <a:gd name="connsiteY33" fmla="*/ 1182993 h 6858000"/>
              <a:gd name="connsiteX34" fmla="*/ 766759 w 12191160"/>
              <a:gd name="connsiteY34" fmla="*/ 1182993 h 6858000"/>
              <a:gd name="connsiteX35" fmla="*/ 814853 w 12191160"/>
              <a:gd name="connsiteY35" fmla="*/ 1103951 h 6858000"/>
              <a:gd name="connsiteX36" fmla="*/ 830498 w 12191160"/>
              <a:gd name="connsiteY36" fmla="*/ 1072099 h 6858000"/>
              <a:gd name="connsiteX37" fmla="*/ 798646 w 12191160"/>
              <a:gd name="connsiteY37" fmla="*/ 1056455 h 6858000"/>
              <a:gd name="connsiteX38" fmla="*/ 917317 w 12191160"/>
              <a:gd name="connsiteY38" fmla="*/ 856787 h 6858000"/>
              <a:gd name="connsiteX39" fmla="*/ 1268616 w 12191160"/>
              <a:gd name="connsiteY39" fmla="*/ 1208087 h 6858000"/>
              <a:gd name="connsiteX40" fmla="*/ 917317 w 12191160"/>
              <a:gd name="connsiteY40" fmla="*/ 1559386 h 6858000"/>
              <a:gd name="connsiteX41" fmla="*/ 566017 w 12191160"/>
              <a:gd name="connsiteY41" fmla="*/ 1208087 h 6858000"/>
              <a:gd name="connsiteX42" fmla="*/ 917317 w 12191160"/>
              <a:gd name="connsiteY42" fmla="*/ 856787 h 6858000"/>
              <a:gd name="connsiteX43" fmla="*/ 917317 w 12191160"/>
              <a:gd name="connsiteY43" fmla="*/ 806601 h 6858000"/>
              <a:gd name="connsiteX44" fmla="*/ 515831 w 12191160"/>
              <a:gd name="connsiteY44" fmla="*/ 1208087 h 6858000"/>
              <a:gd name="connsiteX45" fmla="*/ 917317 w 12191160"/>
              <a:gd name="connsiteY45" fmla="*/ 1609572 h 6858000"/>
              <a:gd name="connsiteX46" fmla="*/ 1318802 w 12191160"/>
              <a:gd name="connsiteY46" fmla="*/ 1208087 h 6858000"/>
              <a:gd name="connsiteX47" fmla="*/ 917317 w 12191160"/>
              <a:gd name="connsiteY47" fmla="*/ 806601 h 6858000"/>
              <a:gd name="connsiteX48" fmla="*/ 0 w 12191160"/>
              <a:gd name="connsiteY48" fmla="*/ 0 h 6858000"/>
              <a:gd name="connsiteX49" fmla="*/ 12191160 w 12191160"/>
              <a:gd name="connsiteY49" fmla="*/ 0 h 6858000"/>
              <a:gd name="connsiteX50" fmla="*/ 12191160 w 12191160"/>
              <a:gd name="connsiteY50" fmla="*/ 6858000 h 6858000"/>
              <a:gd name="connsiteX51" fmla="*/ 0 w 12191160"/>
              <a:gd name="connsiteY5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1160" h="6858000">
                <a:moveTo>
                  <a:pt x="994686" y="1233180"/>
                </a:moveTo>
                <a:lnTo>
                  <a:pt x="1069964" y="1233180"/>
                </a:lnTo>
                <a:lnTo>
                  <a:pt x="1069964" y="1308458"/>
                </a:lnTo>
                <a:lnTo>
                  <a:pt x="994686" y="1308458"/>
                </a:lnTo>
                <a:close/>
                <a:moveTo>
                  <a:pt x="766759" y="1233179"/>
                </a:moveTo>
                <a:lnTo>
                  <a:pt x="842037" y="1233179"/>
                </a:lnTo>
                <a:lnTo>
                  <a:pt x="839946" y="1308458"/>
                </a:lnTo>
                <a:lnTo>
                  <a:pt x="766759" y="1308458"/>
                </a:lnTo>
                <a:close/>
                <a:moveTo>
                  <a:pt x="1028664" y="1056455"/>
                </a:moveTo>
                <a:cubicBezTo>
                  <a:pt x="1025184" y="1057642"/>
                  <a:pt x="1022008" y="1059579"/>
                  <a:pt x="1019360" y="1062130"/>
                </a:cubicBezTo>
                <a:cubicBezTo>
                  <a:pt x="966247" y="1093914"/>
                  <a:pt x="944500" y="1115661"/>
                  <a:pt x="944500" y="1209341"/>
                </a:cubicBezTo>
                <a:lnTo>
                  <a:pt x="944500" y="1313895"/>
                </a:lnTo>
                <a:cubicBezTo>
                  <a:pt x="944500" y="1339302"/>
                  <a:pt x="965096" y="1359898"/>
                  <a:pt x="990503" y="1359898"/>
                </a:cubicBezTo>
                <a:lnTo>
                  <a:pt x="1074146" y="1359898"/>
                </a:lnTo>
                <a:cubicBezTo>
                  <a:pt x="1099553" y="1359898"/>
                  <a:pt x="1120150" y="1339302"/>
                  <a:pt x="1120150" y="1313895"/>
                </a:cubicBezTo>
                <a:lnTo>
                  <a:pt x="1120150" y="1230252"/>
                </a:lnTo>
                <a:cubicBezTo>
                  <a:pt x="1120843" y="1204854"/>
                  <a:pt x="1100815" y="1183703"/>
                  <a:pt x="1075418" y="1183011"/>
                </a:cubicBezTo>
                <a:cubicBezTo>
                  <a:pt x="1074994" y="1182999"/>
                  <a:pt x="1074570" y="1182993"/>
                  <a:pt x="1074146" y="1182993"/>
                </a:cubicBezTo>
                <a:lnTo>
                  <a:pt x="995104" y="1182993"/>
                </a:lnTo>
                <a:cubicBezTo>
                  <a:pt x="991365" y="1148295"/>
                  <a:pt x="1011966" y="1115577"/>
                  <a:pt x="1044871" y="1103951"/>
                </a:cubicBezTo>
                <a:cubicBezTo>
                  <a:pt x="1057987" y="1099476"/>
                  <a:pt x="1064991" y="1085214"/>
                  <a:pt x="1060516" y="1072099"/>
                </a:cubicBezTo>
                <a:cubicBezTo>
                  <a:pt x="1056040" y="1058983"/>
                  <a:pt x="1041779" y="1051979"/>
                  <a:pt x="1028664" y="1056455"/>
                </a:cubicBezTo>
                <a:close/>
                <a:moveTo>
                  <a:pt x="798646" y="1056455"/>
                </a:moveTo>
                <a:cubicBezTo>
                  <a:pt x="795166" y="1057642"/>
                  <a:pt x="791990" y="1059579"/>
                  <a:pt x="789342" y="1062129"/>
                </a:cubicBezTo>
                <a:cubicBezTo>
                  <a:pt x="736229" y="1092659"/>
                  <a:pt x="714482" y="1114406"/>
                  <a:pt x="714482" y="1208086"/>
                </a:cubicBezTo>
                <a:lnTo>
                  <a:pt x="714482" y="1312639"/>
                </a:lnTo>
                <a:cubicBezTo>
                  <a:pt x="714482" y="1338047"/>
                  <a:pt x="735079" y="1358643"/>
                  <a:pt x="760485" y="1358643"/>
                </a:cubicBezTo>
                <a:lnTo>
                  <a:pt x="844129" y="1358643"/>
                </a:lnTo>
                <a:cubicBezTo>
                  <a:pt x="869509" y="1359798"/>
                  <a:pt x="891020" y="1340159"/>
                  <a:pt x="892176" y="1314778"/>
                </a:cubicBezTo>
                <a:cubicBezTo>
                  <a:pt x="892208" y="1314066"/>
                  <a:pt x="892224" y="1313353"/>
                  <a:pt x="892223" y="1312639"/>
                </a:cubicBezTo>
                <a:lnTo>
                  <a:pt x="892223" y="1228997"/>
                </a:lnTo>
                <a:cubicBezTo>
                  <a:pt x="892249" y="1203590"/>
                  <a:pt x="871674" y="1182972"/>
                  <a:pt x="846267" y="1182946"/>
                </a:cubicBezTo>
                <a:cubicBezTo>
                  <a:pt x="845554" y="1182945"/>
                  <a:pt x="844841" y="1182961"/>
                  <a:pt x="844129" y="1182994"/>
                </a:cubicBezTo>
                <a:lnTo>
                  <a:pt x="844129" y="1182993"/>
                </a:lnTo>
                <a:lnTo>
                  <a:pt x="766759" y="1182993"/>
                </a:lnTo>
                <a:cubicBezTo>
                  <a:pt x="762795" y="1148740"/>
                  <a:pt x="782611" y="1116174"/>
                  <a:pt x="814853" y="1103951"/>
                </a:cubicBezTo>
                <a:cubicBezTo>
                  <a:pt x="827969" y="1099476"/>
                  <a:pt x="834974" y="1085214"/>
                  <a:pt x="830498" y="1072099"/>
                </a:cubicBezTo>
                <a:cubicBezTo>
                  <a:pt x="826022" y="1058983"/>
                  <a:pt x="811762" y="1051979"/>
                  <a:pt x="798646" y="1056455"/>
                </a:cubicBezTo>
                <a:close/>
                <a:moveTo>
                  <a:pt x="917317" y="856787"/>
                </a:moveTo>
                <a:cubicBezTo>
                  <a:pt x="1111334" y="856787"/>
                  <a:pt x="1268616" y="1014069"/>
                  <a:pt x="1268616" y="1208087"/>
                </a:cubicBezTo>
                <a:cubicBezTo>
                  <a:pt x="1268386" y="1402009"/>
                  <a:pt x="1111239" y="1559156"/>
                  <a:pt x="917317" y="1559386"/>
                </a:cubicBezTo>
                <a:cubicBezTo>
                  <a:pt x="723299" y="1559386"/>
                  <a:pt x="566017" y="1402104"/>
                  <a:pt x="566017" y="1208087"/>
                </a:cubicBezTo>
                <a:cubicBezTo>
                  <a:pt x="566017" y="1014069"/>
                  <a:pt x="723299" y="856787"/>
                  <a:pt x="917317" y="856787"/>
                </a:cubicBezTo>
                <a:close/>
                <a:moveTo>
                  <a:pt x="917317" y="806601"/>
                </a:moveTo>
                <a:cubicBezTo>
                  <a:pt x="695582" y="806601"/>
                  <a:pt x="515831" y="986352"/>
                  <a:pt x="515831" y="1208087"/>
                </a:cubicBezTo>
                <a:cubicBezTo>
                  <a:pt x="515831" y="1429821"/>
                  <a:pt x="695582" y="1609572"/>
                  <a:pt x="917317" y="1609572"/>
                </a:cubicBezTo>
                <a:cubicBezTo>
                  <a:pt x="1139051" y="1609572"/>
                  <a:pt x="1318802" y="1429821"/>
                  <a:pt x="1318802" y="1208087"/>
                </a:cubicBezTo>
                <a:cubicBezTo>
                  <a:pt x="1318572" y="986448"/>
                  <a:pt x="1138955" y="806832"/>
                  <a:pt x="917317" y="806601"/>
                </a:cubicBezTo>
                <a:close/>
                <a:moveTo>
                  <a:pt x="0" y="0"/>
                </a:moveTo>
                <a:lnTo>
                  <a:pt x="12191160" y="0"/>
                </a:lnTo>
                <a:lnTo>
                  <a:pt x="12191160" y="6858000"/>
                </a:lnTo>
                <a:lnTo>
                  <a:pt x="0" y="6858000"/>
                </a:lnTo>
                <a:close/>
              </a:path>
            </a:pathLst>
          </a:custGeom>
          <a:solidFill>
            <a:schemeClr val="accent1"/>
          </a:solidFill>
          <a:ln w="0">
            <a:noFill/>
          </a:ln>
        </p:spPr>
        <p:txBody>
          <a:bodyPr wrap="square">
            <a:noAutofit/>
          </a:bodyPr>
          <a:lstStyle>
            <a:lvl1pPr marL="0" indent="0">
              <a:buNone/>
              <a:defRPr sz="100">
                <a:noFill/>
              </a:defRPr>
            </a:lvl1pPr>
          </a:lstStyle>
          <a:p>
            <a:pPr lvl="0"/>
            <a:r>
              <a:rPr lang="en-GB"/>
              <a:t>.</a:t>
            </a:r>
          </a:p>
        </p:txBody>
      </p:sp>
      <p:sp>
        <p:nvSpPr>
          <p:cNvPr id="14" name="Picture Placeholder 7">
            <a:extLst>
              <a:ext uri="{FF2B5EF4-FFF2-40B4-BE49-F238E27FC236}">
                <a16:creationId xmlns:a16="http://schemas.microsoft.com/office/drawing/2014/main" id="{5CC32904-155C-420E-A54F-A63499340F58}"/>
              </a:ext>
            </a:extLst>
          </p:cNvPr>
          <p:cNvSpPr>
            <a:spLocks noGrp="1" noChangeAspect="1"/>
          </p:cNvSpPr>
          <p:nvPr>
            <p:ph type="pic" sz="quarter" idx="21" hasCustomPrompt="1"/>
          </p:nvPr>
        </p:nvSpPr>
        <p:spPr>
          <a:xfrm>
            <a:off x="1523031" y="3920400"/>
            <a:ext cx="1281600" cy="1281600"/>
          </a:xfrm>
          <a:prstGeom prst="ellipse">
            <a:avLst/>
          </a:prstGeom>
          <a:noFill/>
        </p:spPr>
        <p:txBody>
          <a:bodyPr lIns="0" tIns="0"/>
          <a:lstStyle>
            <a:lvl1pPr marL="0" indent="0" algn="l">
              <a:buNone/>
              <a:defRPr sz="800">
                <a:solidFill>
                  <a:schemeClr val="bg1"/>
                </a:solidFill>
              </a:defRPr>
            </a:lvl1pPr>
          </a:lstStyle>
          <a:p>
            <a:r>
              <a:rPr lang="en-GB"/>
              <a:t>Click icon to add picture or click on frame and insert picture from Templafy Images</a:t>
            </a:r>
          </a:p>
        </p:txBody>
      </p:sp>
      <p:sp>
        <p:nvSpPr>
          <p:cNvPr id="23" name="Text Placeholder 8">
            <a:extLst>
              <a:ext uri="{FF2B5EF4-FFF2-40B4-BE49-F238E27FC236}">
                <a16:creationId xmlns:a16="http://schemas.microsoft.com/office/drawing/2014/main" id="{BEC7628F-4255-46B0-97E8-36FE19AE348C}"/>
              </a:ext>
            </a:extLst>
          </p:cNvPr>
          <p:cNvSpPr>
            <a:spLocks noGrp="1"/>
          </p:cNvSpPr>
          <p:nvPr>
            <p:ph type="body" sz="quarter" idx="13" hasCustomPrompt="1"/>
          </p:nvPr>
        </p:nvSpPr>
        <p:spPr>
          <a:xfrm>
            <a:off x="1523031" y="986400"/>
            <a:ext cx="9149732" cy="2559600"/>
          </a:xfrm>
        </p:spPr>
        <p:txBody>
          <a:bodyPr/>
          <a:lstStyle>
            <a:lvl1pPr marL="0" indent="0">
              <a:lnSpc>
                <a:spcPct val="90000"/>
              </a:lnSpc>
              <a:spcAft>
                <a:spcPct val="0"/>
              </a:spcAft>
              <a:buFont typeface="Arial" panose="020B0604020202020204" pitchFamily="34" charset="0"/>
              <a:buChar char="​"/>
              <a:defRPr sz="3000">
                <a:solidFill>
                  <a:schemeClr val="bg1"/>
                </a:solidFill>
              </a:defRPr>
            </a:lvl1pPr>
            <a:lvl2pPr marL="324000" indent="-324000">
              <a:spcBef>
                <a:spcPts val="1200"/>
              </a:spcBef>
              <a:spcAft>
                <a:spcPct val="0"/>
              </a:spcAft>
              <a:buFont typeface="Arial" panose="020B0604020202020204" pitchFamily="34" charset="0"/>
              <a:buChar char="—"/>
              <a:defRPr sz="1600">
                <a:solidFill>
                  <a:schemeClr val="bg1"/>
                </a:solidFill>
              </a:defRPr>
            </a:lvl2pPr>
            <a:lvl3pPr marL="0" indent="0">
              <a:buFont typeface="Arial" panose="020B0604020202020204" pitchFamily="34" charset="0"/>
              <a:buChar char="​"/>
              <a:defRPr sz="3000">
                <a:solidFill>
                  <a:schemeClr val="bg1"/>
                </a:solidFill>
              </a:defRPr>
            </a:lvl3pPr>
            <a:lvl4pPr>
              <a:defRPr sz="1400" b="0">
                <a:solidFill>
                  <a:schemeClr val="bg1"/>
                </a:solidFill>
              </a:defRPr>
            </a:lvl4pPr>
            <a:lvl5pPr>
              <a:defRPr sz="3000">
                <a:solidFill>
                  <a:schemeClr val="bg1"/>
                </a:solidFill>
              </a:defRPr>
            </a:lvl5pPr>
            <a:lvl6pPr marL="0" indent="0">
              <a:buFont typeface="Arial" panose="020B0604020202020204" pitchFamily="34" charset="0"/>
              <a:buChar char="​"/>
              <a:defRPr sz="1400">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quote                                                  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12" name="Text Placeholder 4">
            <a:extLst>
              <a:ext uri="{FF2B5EF4-FFF2-40B4-BE49-F238E27FC236}">
                <a16:creationId xmlns:a16="http://schemas.microsoft.com/office/drawing/2014/main" id="{E16D4D4A-5E5B-4C43-B30A-1278F6398AF6}"/>
              </a:ext>
            </a:extLst>
          </p:cNvPr>
          <p:cNvSpPr>
            <a:spLocks noGrp="1"/>
          </p:cNvSpPr>
          <p:nvPr>
            <p:ph type="body" sz="quarter" idx="19" hasCustomPrompt="1"/>
          </p:nvPr>
        </p:nvSpPr>
        <p:spPr>
          <a:xfrm>
            <a:off x="1523031" y="5352688"/>
            <a:ext cx="2540969" cy="252000"/>
          </a:xfrm>
        </p:spPr>
        <p:txBody>
          <a:bodyPr/>
          <a:lstStyle>
            <a:lvl1pPr marL="0" indent="0">
              <a:spcAft>
                <a:spcPct val="0"/>
              </a:spcAft>
              <a:buNone/>
              <a:defRPr sz="1400" b="1">
                <a:solidFill>
                  <a:schemeClr val="bg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 name="Text Placeholder 4">
            <a:extLst>
              <a:ext uri="{FF2B5EF4-FFF2-40B4-BE49-F238E27FC236}">
                <a16:creationId xmlns:a16="http://schemas.microsoft.com/office/drawing/2014/main" id="{91C44013-1FF9-4908-A9B8-D73A8DF35656}"/>
              </a:ext>
            </a:extLst>
          </p:cNvPr>
          <p:cNvSpPr>
            <a:spLocks noGrp="1"/>
          </p:cNvSpPr>
          <p:nvPr>
            <p:ph type="body" sz="quarter" idx="20" hasCustomPrompt="1"/>
          </p:nvPr>
        </p:nvSpPr>
        <p:spPr>
          <a:xfrm>
            <a:off x="1523031" y="5607884"/>
            <a:ext cx="1886213" cy="673854"/>
          </a:xfrm>
        </p:spPr>
        <p:txBody>
          <a:bodyPr/>
          <a:lstStyle>
            <a:lvl1pPr marL="0" indent="0">
              <a:spcAft>
                <a:spcPct val="0"/>
              </a:spcAft>
              <a:buNone/>
              <a:defRPr sz="1400" b="0">
                <a:solidFill>
                  <a:schemeClr val="bg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Company</a:t>
            </a:r>
          </a:p>
        </p:txBody>
      </p:sp>
      <p:sp>
        <p:nvSpPr>
          <p:cNvPr id="4" name="Date Placeholder 3">
            <a:extLst>
              <a:ext uri="{FF2B5EF4-FFF2-40B4-BE49-F238E27FC236}">
                <a16:creationId xmlns:a16="http://schemas.microsoft.com/office/drawing/2014/main" id="{0B7C3FFD-033C-41EA-9F99-BA134DE4C2BD}"/>
              </a:ext>
            </a:extLst>
          </p:cNvPr>
          <p:cNvSpPr>
            <a:spLocks noGrp="1"/>
          </p:cNvSpPr>
          <p:nvPr>
            <p:ph type="dt" sz="half" idx="14"/>
          </p:nvPr>
        </p:nvSpPr>
        <p:spPr/>
        <p:txBody>
          <a:bodyPr/>
          <a:lstStyle>
            <a:lvl1pPr>
              <a:defRPr>
                <a:solidFill>
                  <a:schemeClr val="bg1"/>
                </a:solidFill>
              </a:defRPr>
            </a:lvl1pPr>
          </a:lstStyle>
          <a:p>
            <a:endParaRPr lang="en-GB"/>
          </a:p>
        </p:txBody>
      </p:sp>
      <p:sp>
        <p:nvSpPr>
          <p:cNvPr id="6" name="Footer Placeholder 5">
            <a:extLst>
              <a:ext uri="{FF2B5EF4-FFF2-40B4-BE49-F238E27FC236}">
                <a16:creationId xmlns:a16="http://schemas.microsoft.com/office/drawing/2014/main" id="{930D4A70-1CAF-42DC-92D9-74079589B936}"/>
              </a:ext>
            </a:extLst>
          </p:cNvPr>
          <p:cNvSpPr>
            <a:spLocks noGrp="1"/>
          </p:cNvSpPr>
          <p:nvPr>
            <p:ph type="ftr" sz="quarter" idx="15"/>
          </p:nvPr>
        </p:nvSpPr>
        <p:spPr/>
        <p:txBody>
          <a:bodyPr/>
          <a:lstStyle>
            <a:lvl1pPr>
              <a:defRPr>
                <a:solidFill>
                  <a:schemeClr val="bg1"/>
                </a:solidFill>
              </a:defRPr>
            </a:lvl1pPr>
          </a:lstStyle>
          <a:p>
            <a:endParaRPr lang="en-GB"/>
          </a:p>
        </p:txBody>
      </p:sp>
      <p:sp>
        <p:nvSpPr>
          <p:cNvPr id="8" name="Slide Number Placeholder 7">
            <a:extLst>
              <a:ext uri="{FF2B5EF4-FFF2-40B4-BE49-F238E27FC236}">
                <a16:creationId xmlns:a16="http://schemas.microsoft.com/office/drawing/2014/main" id="{27281F30-C26F-4464-8AA3-DD12C5EA439F}"/>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4121501578"/>
      </p:ext>
    </p:extLst>
  </p:cSld>
  <p:clrMapOvr>
    <a:overrideClrMapping bg1="lt1" tx1="dk1" bg2="lt2" tx2="dk2" accent1="accent1" accent2="accent2" accent3="accent3" accent4="accent4" accent5="accent5" accent6="accent6" hlink="hlink" folHlink="folHlink"/>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Quote C">
    <p:bg>
      <p:bgPr>
        <a:solidFill>
          <a:schemeClr val="tx1"/>
        </a:solid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EEDD7F2E-0DD6-4EA1-9EDA-9D323BED033D}"/>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2000" noProof="0"/>
          </a:p>
        </p:txBody>
      </p:sp>
      <p:sp>
        <p:nvSpPr>
          <p:cNvPr id="23" name="Text Placeholder 8">
            <a:extLst>
              <a:ext uri="{FF2B5EF4-FFF2-40B4-BE49-F238E27FC236}">
                <a16:creationId xmlns:a16="http://schemas.microsoft.com/office/drawing/2014/main" id="{BEC7628F-4255-46B0-97E8-36FE19AE348C}"/>
              </a:ext>
            </a:extLst>
          </p:cNvPr>
          <p:cNvSpPr>
            <a:spLocks noGrp="1"/>
          </p:cNvSpPr>
          <p:nvPr>
            <p:ph type="body" sz="quarter" idx="13" hasCustomPrompt="1"/>
          </p:nvPr>
        </p:nvSpPr>
        <p:spPr>
          <a:xfrm>
            <a:off x="574675" y="1727200"/>
            <a:ext cx="9144000" cy="2530800"/>
          </a:xfrm>
        </p:spPr>
        <p:txBody>
          <a:bodyPr/>
          <a:lstStyle>
            <a:lvl1pPr marL="0" indent="0">
              <a:lnSpc>
                <a:spcPct val="90000"/>
              </a:lnSpc>
              <a:spcAft>
                <a:spcPct val="0"/>
              </a:spcAft>
              <a:buFont typeface="Arial" panose="020B0604020202020204" pitchFamily="34" charset="0"/>
              <a:buChar char="​"/>
              <a:defRPr sz="4000">
                <a:solidFill>
                  <a:schemeClr val="tx1"/>
                </a:solidFill>
              </a:defRPr>
            </a:lvl1pPr>
            <a:lvl2pPr marL="324000" indent="-324000">
              <a:spcBef>
                <a:spcPts val="1200"/>
              </a:spcBef>
              <a:spcAft>
                <a:spcPct val="0"/>
              </a:spcAft>
              <a:buFont typeface="Arial" panose="020B0604020202020204" pitchFamily="34" charset="0"/>
              <a:buChar char="—"/>
              <a:defRPr sz="2000">
                <a:solidFill>
                  <a:schemeClr val="tx1"/>
                </a:solidFill>
              </a:defRPr>
            </a:lvl2pPr>
            <a:lvl3pPr marL="0" indent="0">
              <a:buFont typeface="Arial" panose="020B0604020202020204" pitchFamily="34" charset="0"/>
              <a:buChar char="​"/>
              <a:defRPr sz="4400">
                <a:solidFill>
                  <a:schemeClr val="tx1"/>
                </a:solidFill>
              </a:defRPr>
            </a:lvl3pPr>
            <a:lvl4pPr>
              <a:defRPr sz="1400" b="0">
                <a:solidFill>
                  <a:schemeClr val="tx1"/>
                </a:solidFill>
              </a:defRPr>
            </a:lvl4pPr>
            <a:lvl5pPr>
              <a:defRPr sz="4400">
                <a:solidFill>
                  <a:schemeClr val="tx1"/>
                </a:solidFill>
              </a:defRPr>
            </a:lvl5pPr>
            <a:lvl6pPr marL="0" indent="0">
              <a:buFont typeface="Arial" panose="020B0604020202020204" pitchFamily="34" charset="0"/>
              <a:buChar char="​"/>
              <a:defRPr sz="1400">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a:t>Click to add quote                             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12" name="Text Placeholder 4">
            <a:extLst>
              <a:ext uri="{FF2B5EF4-FFF2-40B4-BE49-F238E27FC236}">
                <a16:creationId xmlns:a16="http://schemas.microsoft.com/office/drawing/2014/main" id="{E16D4D4A-5E5B-4C43-B30A-1278F6398AF6}"/>
              </a:ext>
            </a:extLst>
          </p:cNvPr>
          <p:cNvSpPr>
            <a:spLocks noGrp="1"/>
          </p:cNvSpPr>
          <p:nvPr>
            <p:ph type="body" sz="quarter" idx="19" hasCustomPrompt="1"/>
          </p:nvPr>
        </p:nvSpPr>
        <p:spPr>
          <a:xfrm>
            <a:off x="9075475" y="5736236"/>
            <a:ext cx="1886213" cy="162000"/>
          </a:xfrm>
        </p:spPr>
        <p:txBody>
          <a:bodyPr/>
          <a:lstStyle>
            <a:lvl1pPr marL="0" indent="0">
              <a:spcAft>
                <a:spcPct val="0"/>
              </a:spcAft>
              <a:buNone/>
              <a:defRPr sz="900" b="1">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 name="Text Placeholder 4">
            <a:extLst>
              <a:ext uri="{FF2B5EF4-FFF2-40B4-BE49-F238E27FC236}">
                <a16:creationId xmlns:a16="http://schemas.microsoft.com/office/drawing/2014/main" id="{91C44013-1FF9-4908-A9B8-D73A8DF35656}"/>
              </a:ext>
            </a:extLst>
          </p:cNvPr>
          <p:cNvSpPr>
            <a:spLocks noGrp="1"/>
          </p:cNvSpPr>
          <p:nvPr>
            <p:ph type="body" sz="quarter" idx="20" hasCustomPrompt="1"/>
          </p:nvPr>
        </p:nvSpPr>
        <p:spPr>
          <a:xfrm>
            <a:off x="9075475" y="5878470"/>
            <a:ext cx="1886213" cy="162000"/>
          </a:xfrm>
        </p:spPr>
        <p:txBody>
          <a:bodyPr/>
          <a:lstStyle>
            <a:lvl1pPr marL="0" indent="0">
              <a:spcAft>
                <a:spcPct val="0"/>
              </a:spcAft>
              <a:buNone/>
              <a:defRPr sz="9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Company</a:t>
            </a:r>
          </a:p>
        </p:txBody>
      </p:sp>
      <p:sp>
        <p:nvSpPr>
          <p:cNvPr id="14" name="Picture Placeholder 7">
            <a:extLst>
              <a:ext uri="{FF2B5EF4-FFF2-40B4-BE49-F238E27FC236}">
                <a16:creationId xmlns:a16="http://schemas.microsoft.com/office/drawing/2014/main" id="{5CC32904-155C-420E-A54F-A63499340F58}"/>
              </a:ext>
            </a:extLst>
          </p:cNvPr>
          <p:cNvSpPr>
            <a:spLocks noGrp="1"/>
          </p:cNvSpPr>
          <p:nvPr>
            <p:ph type="pic" sz="quarter" idx="21" hasCustomPrompt="1"/>
          </p:nvPr>
        </p:nvSpPr>
        <p:spPr>
          <a:xfrm>
            <a:off x="9072563" y="4687200"/>
            <a:ext cx="943200" cy="943200"/>
          </a:xfrm>
          <a:prstGeom prst="ellipse">
            <a:avLst/>
          </a:prstGeom>
          <a:noFill/>
        </p:spPr>
        <p:txBody>
          <a:bodyPr lIns="0" tIns="0"/>
          <a:lstStyle>
            <a:lvl1pPr marL="0" indent="0" algn="l">
              <a:buNone/>
              <a:defRPr sz="800">
                <a:solidFill>
                  <a:schemeClr val="tx1"/>
                </a:solidFill>
              </a:defRPr>
            </a:lvl1pPr>
          </a:lstStyle>
          <a:p>
            <a:r>
              <a:rPr lang="en-GB"/>
              <a:t>Click icon to add picture or click on frame and insert picture from Templafy Images</a:t>
            </a:r>
          </a:p>
        </p:txBody>
      </p:sp>
      <p:sp>
        <p:nvSpPr>
          <p:cNvPr id="4" name="Date Placeholder 3">
            <a:extLst>
              <a:ext uri="{FF2B5EF4-FFF2-40B4-BE49-F238E27FC236}">
                <a16:creationId xmlns:a16="http://schemas.microsoft.com/office/drawing/2014/main" id="{0B7C3FFD-033C-41EA-9F99-BA134DE4C2BD}"/>
              </a:ext>
            </a:extLst>
          </p:cNvPr>
          <p:cNvSpPr>
            <a:spLocks noGrp="1"/>
          </p:cNvSpPr>
          <p:nvPr>
            <p:ph type="dt" sz="half" idx="14"/>
          </p:nvPr>
        </p:nvSpPr>
        <p:spPr/>
        <p:txBody>
          <a:bodyPr/>
          <a:lstStyle>
            <a:lvl1pPr>
              <a:defRPr>
                <a:solidFill>
                  <a:schemeClr val="tx1"/>
                </a:solidFill>
              </a:defRPr>
            </a:lvl1pPr>
          </a:lstStyle>
          <a:p>
            <a:endParaRPr lang="en-GB"/>
          </a:p>
        </p:txBody>
      </p:sp>
      <p:sp>
        <p:nvSpPr>
          <p:cNvPr id="6" name="Footer Placeholder 5">
            <a:extLst>
              <a:ext uri="{FF2B5EF4-FFF2-40B4-BE49-F238E27FC236}">
                <a16:creationId xmlns:a16="http://schemas.microsoft.com/office/drawing/2014/main" id="{930D4A70-1CAF-42DC-92D9-74079589B936}"/>
              </a:ext>
            </a:extLst>
          </p:cNvPr>
          <p:cNvSpPr>
            <a:spLocks noGrp="1"/>
          </p:cNvSpPr>
          <p:nvPr>
            <p:ph type="ftr" sz="quarter" idx="15"/>
          </p:nvPr>
        </p:nvSpPr>
        <p:spPr/>
        <p:txBody>
          <a:bodyPr/>
          <a:lstStyle>
            <a:lvl1pPr>
              <a:defRPr>
                <a:solidFill>
                  <a:schemeClr val="tx1"/>
                </a:solidFill>
              </a:defRPr>
            </a:lvl1pPr>
          </a:lstStyle>
          <a:p>
            <a:endParaRPr lang="en-GB"/>
          </a:p>
        </p:txBody>
      </p:sp>
      <p:sp>
        <p:nvSpPr>
          <p:cNvPr id="8" name="Slide Number Placeholder 7">
            <a:extLst>
              <a:ext uri="{FF2B5EF4-FFF2-40B4-BE49-F238E27FC236}">
                <a16:creationId xmlns:a16="http://schemas.microsoft.com/office/drawing/2014/main" id="{27281F30-C26F-4464-8AA3-DD12C5EA439F}"/>
              </a:ext>
            </a:extLst>
          </p:cNvPr>
          <p:cNvSpPr>
            <a:spLocks noGrp="1"/>
          </p:cNvSpPr>
          <p:nvPr>
            <p:ph type="sldNum" sz="quarter" idx="16"/>
          </p:nvPr>
        </p:nvSpPr>
        <p:spPr/>
        <p:txBody>
          <a:bodyPr/>
          <a:lstStyle>
            <a:lvl1pPr>
              <a:defRPr>
                <a:solidFill>
                  <a:schemeClr val="tx1"/>
                </a:solidFill>
              </a:defRPr>
            </a:lvl1pPr>
          </a:lstStyle>
          <a:p>
            <a:fld id="{23AA811B-2EBD-4900-905E-5BE206449611}" type="slidenum">
              <a:rPr lang="en-GB" smtClean="0"/>
              <a:t>‹#›</a:t>
            </a:fld>
            <a:endParaRPr lang="en-GB"/>
          </a:p>
        </p:txBody>
      </p:sp>
      <p:grpSp>
        <p:nvGrpSpPr>
          <p:cNvPr id="26" name="Graphic 20">
            <a:extLst>
              <a:ext uri="{FF2B5EF4-FFF2-40B4-BE49-F238E27FC236}">
                <a16:creationId xmlns:a16="http://schemas.microsoft.com/office/drawing/2014/main" id="{E5733DEA-018E-4D6E-9366-9C090E387BF8}"/>
              </a:ext>
            </a:extLst>
          </p:cNvPr>
          <p:cNvGrpSpPr/>
          <p:nvPr userDrawn="1"/>
        </p:nvGrpSpPr>
        <p:grpSpPr>
          <a:xfrm>
            <a:off x="574675" y="505337"/>
            <a:ext cx="802971" cy="802971"/>
            <a:chOff x="464908" y="576000"/>
            <a:chExt cx="1426881" cy="1426881"/>
          </a:xfrm>
          <a:solidFill>
            <a:srgbClr val="FFFFFF"/>
          </a:solidFill>
        </p:grpSpPr>
        <p:sp>
          <p:nvSpPr>
            <p:cNvPr id="27" name="Freeform 19">
              <a:extLst>
                <a:ext uri="{FF2B5EF4-FFF2-40B4-BE49-F238E27FC236}">
                  <a16:creationId xmlns:a16="http://schemas.microsoft.com/office/drawing/2014/main" id="{A5FEBDA3-5FD4-4E5B-AD1B-62FE145DD6D9}"/>
                </a:ext>
              </a:extLst>
            </p:cNvPr>
            <p:cNvSpPr/>
            <p:nvPr/>
          </p:nvSpPr>
          <p:spPr>
            <a:xfrm>
              <a:off x="464908" y="576000"/>
              <a:ext cx="1426881" cy="1426881"/>
            </a:xfrm>
            <a:custGeom>
              <a:avLst/>
              <a:gdLst>
                <a:gd name="connsiteX0" fmla="*/ 713441 w 1426881"/>
                <a:gd name="connsiteY0" fmla="*/ 0 h 1426881"/>
                <a:gd name="connsiteX1" fmla="*/ 0 w 1426881"/>
                <a:gd name="connsiteY1" fmla="*/ 713441 h 1426881"/>
                <a:gd name="connsiteX2" fmla="*/ 713441 w 1426881"/>
                <a:gd name="connsiteY2" fmla="*/ 1426881 h 1426881"/>
                <a:gd name="connsiteX3" fmla="*/ 1426881 w 1426881"/>
                <a:gd name="connsiteY3" fmla="*/ 713441 h 1426881"/>
                <a:gd name="connsiteX4" fmla="*/ 713441 w 1426881"/>
                <a:gd name="connsiteY4" fmla="*/ 0 h 1426881"/>
                <a:gd name="connsiteX5" fmla="*/ 713441 w 1426881"/>
                <a:gd name="connsiteY5" fmla="*/ 1337701 h 1426881"/>
                <a:gd name="connsiteX6" fmla="*/ 89180 w 1426881"/>
                <a:gd name="connsiteY6" fmla="*/ 713441 h 1426881"/>
                <a:gd name="connsiteX7" fmla="*/ 713441 w 1426881"/>
                <a:gd name="connsiteY7" fmla="*/ 89180 h 1426881"/>
                <a:gd name="connsiteX8" fmla="*/ 1337701 w 1426881"/>
                <a:gd name="connsiteY8" fmla="*/ 713441 h 1426881"/>
                <a:gd name="connsiteX9" fmla="*/ 713441 w 1426881"/>
                <a:gd name="connsiteY9" fmla="*/ 1337701 h 14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881" h="1426881">
                  <a:moveTo>
                    <a:pt x="713441" y="0"/>
                  </a:moveTo>
                  <a:cubicBezTo>
                    <a:pt x="319418" y="0"/>
                    <a:pt x="0" y="319418"/>
                    <a:pt x="0" y="713441"/>
                  </a:cubicBezTo>
                  <a:cubicBezTo>
                    <a:pt x="0" y="1107463"/>
                    <a:pt x="319418" y="1426881"/>
                    <a:pt x="713441" y="1426881"/>
                  </a:cubicBezTo>
                  <a:cubicBezTo>
                    <a:pt x="1107463" y="1426881"/>
                    <a:pt x="1426881" y="1107463"/>
                    <a:pt x="1426881" y="713441"/>
                  </a:cubicBezTo>
                  <a:cubicBezTo>
                    <a:pt x="1426472" y="319588"/>
                    <a:pt x="1107293" y="410"/>
                    <a:pt x="713441" y="0"/>
                  </a:cubicBezTo>
                  <a:close/>
                  <a:moveTo>
                    <a:pt x="713441" y="1337701"/>
                  </a:moveTo>
                  <a:cubicBezTo>
                    <a:pt x="368671" y="1337701"/>
                    <a:pt x="89180" y="1058210"/>
                    <a:pt x="89180" y="713441"/>
                  </a:cubicBezTo>
                  <a:cubicBezTo>
                    <a:pt x="89180" y="368671"/>
                    <a:pt x="368671" y="89180"/>
                    <a:pt x="713441" y="89180"/>
                  </a:cubicBezTo>
                  <a:cubicBezTo>
                    <a:pt x="1058210" y="89180"/>
                    <a:pt x="1337701" y="368671"/>
                    <a:pt x="1337701" y="713441"/>
                  </a:cubicBezTo>
                  <a:cubicBezTo>
                    <a:pt x="1337292" y="1058041"/>
                    <a:pt x="1058041" y="1337292"/>
                    <a:pt x="713441" y="1337701"/>
                  </a:cubicBez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28" name="Freeform 20">
              <a:extLst>
                <a:ext uri="{FF2B5EF4-FFF2-40B4-BE49-F238E27FC236}">
                  <a16:creationId xmlns:a16="http://schemas.microsoft.com/office/drawing/2014/main" id="{357A783F-6750-4B6D-BE8C-6515908BB1BF}"/>
                </a:ext>
              </a:extLst>
            </p:cNvPr>
            <p:cNvSpPr/>
            <p:nvPr/>
          </p:nvSpPr>
          <p:spPr>
            <a:xfrm>
              <a:off x="1226654" y="1017589"/>
              <a:ext cx="312161" cy="541621"/>
            </a:xfrm>
            <a:custGeom>
              <a:avLst/>
              <a:gdLst>
                <a:gd name="connsiteX0" fmla="*/ 230382 w 312161"/>
                <a:gd name="connsiteY0" fmla="*/ 227261 h 541621"/>
                <a:gd name="connsiteX1" fmla="*/ 89923 w 312161"/>
                <a:gd name="connsiteY1" fmla="*/ 227261 h 541621"/>
                <a:gd name="connsiteX2" fmla="*/ 178360 w 312161"/>
                <a:gd name="connsiteY2" fmla="*/ 86803 h 541621"/>
                <a:gd name="connsiteX3" fmla="*/ 206160 w 312161"/>
                <a:gd name="connsiteY3" fmla="*/ 30202 h 541621"/>
                <a:gd name="connsiteX4" fmla="*/ 149559 w 312161"/>
                <a:gd name="connsiteY4" fmla="*/ 2402 h 541621"/>
                <a:gd name="connsiteX5" fmla="*/ 133027 w 312161"/>
                <a:gd name="connsiteY5" fmla="*/ 12486 h 541621"/>
                <a:gd name="connsiteX6" fmla="*/ 0 w 312161"/>
                <a:gd name="connsiteY6" fmla="*/ 274081 h 541621"/>
                <a:gd name="connsiteX7" fmla="*/ 0 w 312161"/>
                <a:gd name="connsiteY7" fmla="*/ 459873 h 541621"/>
                <a:gd name="connsiteX8" fmla="*/ 81748 w 312161"/>
                <a:gd name="connsiteY8" fmla="*/ 541621 h 541621"/>
                <a:gd name="connsiteX9" fmla="*/ 230382 w 312161"/>
                <a:gd name="connsiteY9" fmla="*/ 541621 h 541621"/>
                <a:gd name="connsiteX10" fmla="*/ 312130 w 312161"/>
                <a:gd name="connsiteY10" fmla="*/ 459873 h 541621"/>
                <a:gd name="connsiteX11" fmla="*/ 312130 w 312161"/>
                <a:gd name="connsiteY11" fmla="*/ 311239 h 541621"/>
                <a:gd name="connsiteX12" fmla="*/ 232642 w 312161"/>
                <a:gd name="connsiteY12" fmla="*/ 227292 h 541621"/>
                <a:gd name="connsiteX13" fmla="*/ 230382 w 312161"/>
                <a:gd name="connsiteY13" fmla="*/ 227261 h 541621"/>
                <a:gd name="connsiteX14" fmla="*/ 222950 w 312161"/>
                <a:gd name="connsiteY14" fmla="*/ 450212 h 541621"/>
                <a:gd name="connsiteX15" fmla="*/ 89180 w 312161"/>
                <a:gd name="connsiteY15" fmla="*/ 450212 h 541621"/>
                <a:gd name="connsiteX16" fmla="*/ 89180 w 312161"/>
                <a:gd name="connsiteY16" fmla="*/ 316442 h 541621"/>
                <a:gd name="connsiteX17" fmla="*/ 222950 w 312161"/>
                <a:gd name="connsiteY17" fmla="*/ 316442 h 5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161" h="541621">
                  <a:moveTo>
                    <a:pt x="230382" y="227261"/>
                  </a:moveTo>
                  <a:lnTo>
                    <a:pt x="89923" y="227261"/>
                  </a:lnTo>
                  <a:cubicBezTo>
                    <a:pt x="83280" y="165603"/>
                    <a:pt x="119887" y="107462"/>
                    <a:pt x="178360" y="86803"/>
                  </a:cubicBezTo>
                  <a:cubicBezTo>
                    <a:pt x="201667" y="78850"/>
                    <a:pt x="214113" y="53508"/>
                    <a:pt x="206160" y="30202"/>
                  </a:cubicBezTo>
                  <a:cubicBezTo>
                    <a:pt x="198207" y="6895"/>
                    <a:pt x="172866" y="-5552"/>
                    <a:pt x="149559" y="2402"/>
                  </a:cubicBezTo>
                  <a:cubicBezTo>
                    <a:pt x="143376" y="4511"/>
                    <a:pt x="137732" y="7954"/>
                    <a:pt x="133027" y="12486"/>
                  </a:cubicBezTo>
                  <a:cubicBezTo>
                    <a:pt x="38645" y="68967"/>
                    <a:pt x="0" y="107612"/>
                    <a:pt x="0" y="274081"/>
                  </a:cubicBezTo>
                  <a:lnTo>
                    <a:pt x="0" y="459873"/>
                  </a:lnTo>
                  <a:cubicBezTo>
                    <a:pt x="0" y="505021"/>
                    <a:pt x="36600" y="541621"/>
                    <a:pt x="81748" y="541621"/>
                  </a:cubicBezTo>
                  <a:lnTo>
                    <a:pt x="230382" y="541621"/>
                  </a:lnTo>
                  <a:cubicBezTo>
                    <a:pt x="275530" y="541621"/>
                    <a:pt x="312130" y="505021"/>
                    <a:pt x="312130" y="459873"/>
                  </a:cubicBezTo>
                  <a:lnTo>
                    <a:pt x="312130" y="311239"/>
                  </a:lnTo>
                  <a:cubicBezTo>
                    <a:pt x="313362" y="266108"/>
                    <a:pt x="277773" y="228523"/>
                    <a:pt x="232642" y="227292"/>
                  </a:cubicBezTo>
                  <a:cubicBezTo>
                    <a:pt x="231889" y="227271"/>
                    <a:pt x="231135" y="227261"/>
                    <a:pt x="230382" y="227261"/>
                  </a:cubicBezTo>
                  <a:close/>
                  <a:moveTo>
                    <a:pt x="222950" y="450212"/>
                  </a:moveTo>
                  <a:lnTo>
                    <a:pt x="89180" y="450212"/>
                  </a:lnTo>
                  <a:lnTo>
                    <a:pt x="89180" y="316442"/>
                  </a:lnTo>
                  <a:lnTo>
                    <a:pt x="222950"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29" name="Freeform 21">
              <a:extLst>
                <a:ext uri="{FF2B5EF4-FFF2-40B4-BE49-F238E27FC236}">
                  <a16:creationId xmlns:a16="http://schemas.microsoft.com/office/drawing/2014/main" id="{6A7C969B-6378-4F6F-91B7-BD3B48277F48}"/>
                </a:ext>
              </a:extLst>
            </p:cNvPr>
            <p:cNvSpPr/>
            <p:nvPr/>
          </p:nvSpPr>
          <p:spPr>
            <a:xfrm>
              <a:off x="817912" y="1017589"/>
              <a:ext cx="315846" cy="539477"/>
            </a:xfrm>
            <a:custGeom>
              <a:avLst/>
              <a:gdLst>
                <a:gd name="connsiteX0" fmla="*/ 230382 w 315846"/>
                <a:gd name="connsiteY0" fmla="*/ 227261 h 539477"/>
                <a:gd name="connsiteX1" fmla="*/ 92896 w 315846"/>
                <a:gd name="connsiteY1" fmla="*/ 227261 h 539477"/>
                <a:gd name="connsiteX2" fmla="*/ 178360 w 315846"/>
                <a:gd name="connsiteY2" fmla="*/ 86803 h 539477"/>
                <a:gd name="connsiteX3" fmla="*/ 206160 w 315846"/>
                <a:gd name="connsiteY3" fmla="*/ 30202 h 539477"/>
                <a:gd name="connsiteX4" fmla="*/ 149559 w 315846"/>
                <a:gd name="connsiteY4" fmla="*/ 2402 h 539477"/>
                <a:gd name="connsiteX5" fmla="*/ 133027 w 315846"/>
                <a:gd name="connsiteY5" fmla="*/ 12486 h 539477"/>
                <a:gd name="connsiteX6" fmla="*/ 0 w 315846"/>
                <a:gd name="connsiteY6" fmla="*/ 271852 h 539477"/>
                <a:gd name="connsiteX7" fmla="*/ 0 w 315846"/>
                <a:gd name="connsiteY7" fmla="*/ 457643 h 539477"/>
                <a:gd name="connsiteX8" fmla="*/ 81748 w 315846"/>
                <a:gd name="connsiteY8" fmla="*/ 539392 h 539477"/>
                <a:gd name="connsiteX9" fmla="*/ 230382 w 315846"/>
                <a:gd name="connsiteY9" fmla="*/ 539392 h 539477"/>
                <a:gd name="connsiteX10" fmla="*/ 315762 w 315846"/>
                <a:gd name="connsiteY10" fmla="*/ 461444 h 539477"/>
                <a:gd name="connsiteX11" fmla="*/ 315846 w 315846"/>
                <a:gd name="connsiteY11" fmla="*/ 457643 h 539477"/>
                <a:gd name="connsiteX12" fmla="*/ 315846 w 315846"/>
                <a:gd name="connsiteY12" fmla="*/ 309010 h 539477"/>
                <a:gd name="connsiteX13" fmla="*/ 234182 w 315846"/>
                <a:gd name="connsiteY13" fmla="*/ 227177 h 539477"/>
                <a:gd name="connsiteX14" fmla="*/ 230382 w 315846"/>
                <a:gd name="connsiteY14" fmla="*/ 227262 h 539477"/>
                <a:gd name="connsiteX15" fmla="*/ 222950 w 315846"/>
                <a:gd name="connsiteY15" fmla="*/ 450212 h 539477"/>
                <a:gd name="connsiteX16" fmla="*/ 92896 w 315846"/>
                <a:gd name="connsiteY16" fmla="*/ 450212 h 539477"/>
                <a:gd name="connsiteX17" fmla="*/ 92896 w 315846"/>
                <a:gd name="connsiteY17" fmla="*/ 316442 h 539477"/>
                <a:gd name="connsiteX18" fmla="*/ 226666 w 315846"/>
                <a:gd name="connsiteY18" fmla="*/ 316442 h 53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846" h="539477">
                  <a:moveTo>
                    <a:pt x="230382" y="227261"/>
                  </a:moveTo>
                  <a:lnTo>
                    <a:pt x="92896" y="227261"/>
                  </a:lnTo>
                  <a:cubicBezTo>
                    <a:pt x="85853" y="166394"/>
                    <a:pt x="121066" y="108523"/>
                    <a:pt x="178360" y="86803"/>
                  </a:cubicBezTo>
                  <a:cubicBezTo>
                    <a:pt x="201667" y="78850"/>
                    <a:pt x="214114" y="53508"/>
                    <a:pt x="206160" y="30202"/>
                  </a:cubicBezTo>
                  <a:cubicBezTo>
                    <a:pt x="198207" y="6895"/>
                    <a:pt x="172866" y="-5552"/>
                    <a:pt x="149559" y="2402"/>
                  </a:cubicBezTo>
                  <a:cubicBezTo>
                    <a:pt x="143376" y="4511"/>
                    <a:pt x="137732" y="7954"/>
                    <a:pt x="133027" y="12486"/>
                  </a:cubicBezTo>
                  <a:cubicBezTo>
                    <a:pt x="38645" y="66737"/>
                    <a:pt x="0" y="105382"/>
                    <a:pt x="0" y="271852"/>
                  </a:cubicBezTo>
                  <a:lnTo>
                    <a:pt x="0" y="457643"/>
                  </a:lnTo>
                  <a:cubicBezTo>
                    <a:pt x="0" y="502792"/>
                    <a:pt x="36600" y="539392"/>
                    <a:pt x="81748" y="539392"/>
                  </a:cubicBezTo>
                  <a:lnTo>
                    <a:pt x="230382" y="539392"/>
                  </a:lnTo>
                  <a:cubicBezTo>
                    <a:pt x="275484" y="541444"/>
                    <a:pt x="313709" y="506545"/>
                    <a:pt x="315762" y="461444"/>
                  </a:cubicBezTo>
                  <a:cubicBezTo>
                    <a:pt x="315819" y="460178"/>
                    <a:pt x="315847" y="458911"/>
                    <a:pt x="315846" y="457643"/>
                  </a:cubicBezTo>
                  <a:lnTo>
                    <a:pt x="315846" y="309010"/>
                  </a:lnTo>
                  <a:cubicBezTo>
                    <a:pt x="315893" y="263862"/>
                    <a:pt x="279331" y="227224"/>
                    <a:pt x="234182" y="227177"/>
                  </a:cubicBezTo>
                  <a:cubicBezTo>
                    <a:pt x="232915" y="227176"/>
                    <a:pt x="231648" y="227204"/>
                    <a:pt x="230382" y="227262"/>
                  </a:cubicBezTo>
                  <a:close/>
                  <a:moveTo>
                    <a:pt x="222950" y="450212"/>
                  </a:moveTo>
                  <a:lnTo>
                    <a:pt x="92896" y="450212"/>
                  </a:lnTo>
                  <a:lnTo>
                    <a:pt x="92896" y="316442"/>
                  </a:lnTo>
                  <a:lnTo>
                    <a:pt x="226666"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2579463908"/>
      </p:ext>
    </p:extLst>
  </p:cSld>
  <p:clrMapOvr>
    <a:overrideClrMapping bg1="dk1" tx1="lt1" bg2="dk2" tx2="lt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Quote D">
    <p:bg>
      <p:bgRef idx="1001">
        <a:schemeClr val="bg1"/>
      </p:bgRef>
    </p:bg>
    <p:spTree>
      <p:nvGrpSpPr>
        <p:cNvPr id="1" name=""/>
        <p:cNvGrpSpPr/>
        <p:nvPr/>
      </p:nvGrpSpPr>
      <p:grpSpPr>
        <a:xfrm>
          <a:off x="0" y="0"/>
          <a:ext cx="0" cy="0"/>
          <a:chOff x="0" y="0"/>
          <a:chExt cx="0" cy="0"/>
        </a:xfrm>
      </p:grpSpPr>
      <p:sp>
        <p:nvSpPr>
          <p:cNvPr id="21" name="Background">
            <a:extLst>
              <a:ext uri="{FF2B5EF4-FFF2-40B4-BE49-F238E27FC236}">
                <a16:creationId xmlns:a16="http://schemas.microsoft.com/office/drawing/2014/main" id="{10BC9056-C3B7-490F-97CF-35AC92A7ED0B}"/>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3" name="Text Placeholder 8">
            <a:extLst>
              <a:ext uri="{FF2B5EF4-FFF2-40B4-BE49-F238E27FC236}">
                <a16:creationId xmlns:a16="http://schemas.microsoft.com/office/drawing/2014/main" id="{BEC7628F-4255-46B0-97E8-36FE19AE348C}"/>
              </a:ext>
            </a:extLst>
          </p:cNvPr>
          <p:cNvSpPr>
            <a:spLocks noGrp="1"/>
          </p:cNvSpPr>
          <p:nvPr>
            <p:ph type="body" sz="quarter" idx="13" hasCustomPrompt="1"/>
          </p:nvPr>
        </p:nvSpPr>
        <p:spPr>
          <a:xfrm>
            <a:off x="574675" y="1727200"/>
            <a:ext cx="9144000" cy="2530800"/>
          </a:xfrm>
        </p:spPr>
        <p:txBody>
          <a:bodyPr/>
          <a:lstStyle>
            <a:lvl1pPr marL="0" indent="0">
              <a:lnSpc>
                <a:spcPct val="90000"/>
              </a:lnSpc>
              <a:spcAft>
                <a:spcPct val="0"/>
              </a:spcAft>
              <a:buFont typeface="Arial" panose="020B0604020202020204" pitchFamily="34" charset="0"/>
              <a:buChar char="​"/>
              <a:defRPr sz="4000">
                <a:solidFill>
                  <a:schemeClr val="accent1"/>
                </a:solidFill>
              </a:defRPr>
            </a:lvl1pPr>
            <a:lvl2pPr marL="324000" indent="-324000">
              <a:spcBef>
                <a:spcPts val="1200"/>
              </a:spcBef>
              <a:spcAft>
                <a:spcPct val="0"/>
              </a:spcAft>
              <a:buFont typeface="Arial" panose="020B0604020202020204" pitchFamily="34" charset="0"/>
              <a:buChar char="—"/>
              <a:defRPr sz="2000">
                <a:solidFill>
                  <a:schemeClr val="accent1"/>
                </a:solidFill>
              </a:defRPr>
            </a:lvl2pPr>
            <a:lvl3pPr marL="0" indent="0">
              <a:buFont typeface="Arial" panose="020B0604020202020204" pitchFamily="34" charset="0"/>
              <a:buChar char="​"/>
              <a:defRPr sz="4400">
                <a:solidFill>
                  <a:schemeClr val="accent1"/>
                </a:solidFill>
              </a:defRPr>
            </a:lvl3pPr>
            <a:lvl4pPr>
              <a:defRPr sz="1400" b="0">
                <a:solidFill>
                  <a:schemeClr val="accent1"/>
                </a:solidFill>
              </a:defRPr>
            </a:lvl4pPr>
            <a:lvl5pPr>
              <a:defRPr sz="4400">
                <a:solidFill>
                  <a:schemeClr val="accent1"/>
                </a:solidFill>
              </a:defRPr>
            </a:lvl5pPr>
            <a:lvl6pPr marL="0" indent="0">
              <a:buFont typeface="Arial" panose="020B0604020202020204" pitchFamily="34" charset="0"/>
              <a:buChar char="​"/>
              <a:defRPr sz="1400">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quote                             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12" name="Text Placeholder 4">
            <a:extLst>
              <a:ext uri="{FF2B5EF4-FFF2-40B4-BE49-F238E27FC236}">
                <a16:creationId xmlns:a16="http://schemas.microsoft.com/office/drawing/2014/main" id="{E16D4D4A-5E5B-4C43-B30A-1278F6398AF6}"/>
              </a:ext>
            </a:extLst>
          </p:cNvPr>
          <p:cNvSpPr>
            <a:spLocks noGrp="1"/>
          </p:cNvSpPr>
          <p:nvPr>
            <p:ph type="body" sz="quarter" idx="19" hasCustomPrompt="1"/>
          </p:nvPr>
        </p:nvSpPr>
        <p:spPr>
          <a:xfrm>
            <a:off x="9075475" y="5736236"/>
            <a:ext cx="1886213" cy="162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 name="Text Placeholder 4">
            <a:extLst>
              <a:ext uri="{FF2B5EF4-FFF2-40B4-BE49-F238E27FC236}">
                <a16:creationId xmlns:a16="http://schemas.microsoft.com/office/drawing/2014/main" id="{91C44013-1FF9-4908-A9B8-D73A8DF35656}"/>
              </a:ext>
            </a:extLst>
          </p:cNvPr>
          <p:cNvSpPr>
            <a:spLocks noGrp="1"/>
          </p:cNvSpPr>
          <p:nvPr>
            <p:ph type="body" sz="quarter" idx="20" hasCustomPrompt="1"/>
          </p:nvPr>
        </p:nvSpPr>
        <p:spPr>
          <a:xfrm>
            <a:off x="9075475" y="5878470"/>
            <a:ext cx="1886213" cy="162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Company</a:t>
            </a:r>
          </a:p>
        </p:txBody>
      </p:sp>
      <p:sp>
        <p:nvSpPr>
          <p:cNvPr id="14" name="Picture Placeholder 7">
            <a:extLst>
              <a:ext uri="{FF2B5EF4-FFF2-40B4-BE49-F238E27FC236}">
                <a16:creationId xmlns:a16="http://schemas.microsoft.com/office/drawing/2014/main" id="{5CC32904-155C-420E-A54F-A63499340F58}"/>
              </a:ext>
            </a:extLst>
          </p:cNvPr>
          <p:cNvSpPr>
            <a:spLocks noGrp="1"/>
          </p:cNvSpPr>
          <p:nvPr>
            <p:ph type="pic" sz="quarter" idx="21" hasCustomPrompt="1"/>
          </p:nvPr>
        </p:nvSpPr>
        <p:spPr>
          <a:xfrm>
            <a:off x="9072563" y="4687200"/>
            <a:ext cx="943200" cy="943200"/>
          </a:xfrm>
          <a:prstGeom prst="ellipse">
            <a:avLst/>
          </a:prstGeom>
          <a:noFill/>
        </p:spPr>
        <p:txBody>
          <a:bodyPr lIns="0" tIns="0"/>
          <a:lstStyle>
            <a:lvl1pPr marL="0" indent="0" algn="l">
              <a:buNone/>
              <a:defRPr sz="800">
                <a:solidFill>
                  <a:schemeClr val="tx1"/>
                </a:solidFill>
              </a:defRPr>
            </a:lvl1pPr>
          </a:lstStyle>
          <a:p>
            <a:r>
              <a:rPr lang="en-GB"/>
              <a:t>Click icon to add picture or click on frame and insert picture from Templafy Images</a:t>
            </a:r>
          </a:p>
        </p:txBody>
      </p:sp>
      <p:sp>
        <p:nvSpPr>
          <p:cNvPr id="3" name="Date Placeholder 2">
            <a:extLst>
              <a:ext uri="{FF2B5EF4-FFF2-40B4-BE49-F238E27FC236}">
                <a16:creationId xmlns:a16="http://schemas.microsoft.com/office/drawing/2014/main" id="{03E106DE-BCC8-4AC3-92A1-EADE90838262}"/>
              </a:ext>
            </a:extLst>
          </p:cNvPr>
          <p:cNvSpPr>
            <a:spLocks noGrp="1"/>
          </p:cNvSpPr>
          <p:nvPr>
            <p:ph type="dt" sz="half" idx="22"/>
          </p:nvPr>
        </p:nvSpPr>
        <p:spPr/>
        <p:txBody>
          <a:bodyPr/>
          <a:lstStyle/>
          <a:p>
            <a:endParaRPr lang="en-GB"/>
          </a:p>
        </p:txBody>
      </p:sp>
      <p:sp>
        <p:nvSpPr>
          <p:cNvPr id="5" name="Footer Placeholder 4">
            <a:extLst>
              <a:ext uri="{FF2B5EF4-FFF2-40B4-BE49-F238E27FC236}">
                <a16:creationId xmlns:a16="http://schemas.microsoft.com/office/drawing/2014/main" id="{C5F83E34-147C-4701-9571-8803B9281288}"/>
              </a:ext>
            </a:extLst>
          </p:cNvPr>
          <p:cNvSpPr>
            <a:spLocks noGrp="1"/>
          </p:cNvSpPr>
          <p:nvPr>
            <p:ph type="ftr" sz="quarter" idx="23"/>
          </p:nvPr>
        </p:nvSpPr>
        <p:spPr/>
        <p:txBody>
          <a:bodyPr/>
          <a:lstStyle/>
          <a:p>
            <a:endParaRPr lang="en-GB"/>
          </a:p>
        </p:txBody>
      </p:sp>
      <p:sp>
        <p:nvSpPr>
          <p:cNvPr id="9" name="Slide Number Placeholder 8">
            <a:extLst>
              <a:ext uri="{FF2B5EF4-FFF2-40B4-BE49-F238E27FC236}">
                <a16:creationId xmlns:a16="http://schemas.microsoft.com/office/drawing/2014/main" id="{6C91F76F-3082-447C-9671-CD07CB5D407C}"/>
              </a:ext>
            </a:extLst>
          </p:cNvPr>
          <p:cNvSpPr>
            <a:spLocks noGrp="1"/>
          </p:cNvSpPr>
          <p:nvPr>
            <p:ph type="sldNum" sz="quarter" idx="24"/>
          </p:nvPr>
        </p:nvSpPr>
        <p:spPr/>
        <p:txBody>
          <a:bodyPr/>
          <a:lstStyle/>
          <a:p>
            <a:fld id="{23AA811B-2EBD-4900-905E-5BE206449611}" type="slidenum">
              <a:rPr lang="en-GB" smtClean="0"/>
              <a:t>‹#›</a:t>
            </a:fld>
            <a:endParaRPr lang="en-GB"/>
          </a:p>
        </p:txBody>
      </p:sp>
      <p:grpSp>
        <p:nvGrpSpPr>
          <p:cNvPr id="17" name="Graphic 20">
            <a:extLst>
              <a:ext uri="{FF2B5EF4-FFF2-40B4-BE49-F238E27FC236}">
                <a16:creationId xmlns:a16="http://schemas.microsoft.com/office/drawing/2014/main" id="{9E443F23-C21D-475C-B067-940AD0928B73}"/>
              </a:ext>
            </a:extLst>
          </p:cNvPr>
          <p:cNvGrpSpPr/>
          <p:nvPr userDrawn="1"/>
        </p:nvGrpSpPr>
        <p:grpSpPr>
          <a:xfrm>
            <a:off x="507302" y="417157"/>
            <a:ext cx="802971" cy="802971"/>
            <a:chOff x="464908" y="576000"/>
            <a:chExt cx="1426881" cy="1426881"/>
          </a:xfrm>
          <a:solidFill>
            <a:srgbClr val="702082"/>
          </a:solidFill>
        </p:grpSpPr>
        <p:sp>
          <p:nvSpPr>
            <p:cNvPr id="18" name="Freeform 15">
              <a:extLst>
                <a:ext uri="{FF2B5EF4-FFF2-40B4-BE49-F238E27FC236}">
                  <a16:creationId xmlns:a16="http://schemas.microsoft.com/office/drawing/2014/main" id="{F93D9C5C-B568-4303-89AA-2C58DA990B84}"/>
                </a:ext>
              </a:extLst>
            </p:cNvPr>
            <p:cNvSpPr/>
            <p:nvPr/>
          </p:nvSpPr>
          <p:spPr>
            <a:xfrm>
              <a:off x="464908" y="576000"/>
              <a:ext cx="1426881" cy="1426881"/>
            </a:xfrm>
            <a:custGeom>
              <a:avLst/>
              <a:gdLst>
                <a:gd name="connsiteX0" fmla="*/ 713441 w 1426881"/>
                <a:gd name="connsiteY0" fmla="*/ 0 h 1426881"/>
                <a:gd name="connsiteX1" fmla="*/ 0 w 1426881"/>
                <a:gd name="connsiteY1" fmla="*/ 713441 h 1426881"/>
                <a:gd name="connsiteX2" fmla="*/ 713441 w 1426881"/>
                <a:gd name="connsiteY2" fmla="*/ 1426881 h 1426881"/>
                <a:gd name="connsiteX3" fmla="*/ 1426881 w 1426881"/>
                <a:gd name="connsiteY3" fmla="*/ 713441 h 1426881"/>
                <a:gd name="connsiteX4" fmla="*/ 713441 w 1426881"/>
                <a:gd name="connsiteY4" fmla="*/ 0 h 1426881"/>
                <a:gd name="connsiteX5" fmla="*/ 713441 w 1426881"/>
                <a:gd name="connsiteY5" fmla="*/ 1337701 h 1426881"/>
                <a:gd name="connsiteX6" fmla="*/ 89180 w 1426881"/>
                <a:gd name="connsiteY6" fmla="*/ 713441 h 1426881"/>
                <a:gd name="connsiteX7" fmla="*/ 713441 w 1426881"/>
                <a:gd name="connsiteY7" fmla="*/ 89180 h 1426881"/>
                <a:gd name="connsiteX8" fmla="*/ 1337701 w 1426881"/>
                <a:gd name="connsiteY8" fmla="*/ 713441 h 1426881"/>
                <a:gd name="connsiteX9" fmla="*/ 713441 w 1426881"/>
                <a:gd name="connsiteY9" fmla="*/ 1337701 h 14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881" h="1426881">
                  <a:moveTo>
                    <a:pt x="713441" y="0"/>
                  </a:moveTo>
                  <a:cubicBezTo>
                    <a:pt x="319418" y="0"/>
                    <a:pt x="0" y="319418"/>
                    <a:pt x="0" y="713441"/>
                  </a:cubicBezTo>
                  <a:cubicBezTo>
                    <a:pt x="0" y="1107463"/>
                    <a:pt x="319418" y="1426881"/>
                    <a:pt x="713441" y="1426881"/>
                  </a:cubicBezTo>
                  <a:cubicBezTo>
                    <a:pt x="1107463" y="1426881"/>
                    <a:pt x="1426881" y="1107463"/>
                    <a:pt x="1426881" y="713441"/>
                  </a:cubicBezTo>
                  <a:cubicBezTo>
                    <a:pt x="1426472" y="319588"/>
                    <a:pt x="1107293" y="410"/>
                    <a:pt x="713441" y="0"/>
                  </a:cubicBezTo>
                  <a:close/>
                  <a:moveTo>
                    <a:pt x="713441" y="1337701"/>
                  </a:moveTo>
                  <a:cubicBezTo>
                    <a:pt x="368671" y="1337701"/>
                    <a:pt x="89180" y="1058210"/>
                    <a:pt x="89180" y="713441"/>
                  </a:cubicBezTo>
                  <a:cubicBezTo>
                    <a:pt x="89180" y="368671"/>
                    <a:pt x="368671" y="89180"/>
                    <a:pt x="713441" y="89180"/>
                  </a:cubicBezTo>
                  <a:cubicBezTo>
                    <a:pt x="1058210" y="89180"/>
                    <a:pt x="1337701" y="368671"/>
                    <a:pt x="1337701" y="713441"/>
                  </a:cubicBezTo>
                  <a:cubicBezTo>
                    <a:pt x="1337292" y="1058041"/>
                    <a:pt x="1058041" y="1337292"/>
                    <a:pt x="713441" y="1337701"/>
                  </a:cubicBez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20" name="Freeform 18">
              <a:extLst>
                <a:ext uri="{FF2B5EF4-FFF2-40B4-BE49-F238E27FC236}">
                  <a16:creationId xmlns:a16="http://schemas.microsoft.com/office/drawing/2014/main" id="{6914BBCF-E46A-49C1-862B-9AC2540F9F89}"/>
                </a:ext>
              </a:extLst>
            </p:cNvPr>
            <p:cNvSpPr/>
            <p:nvPr/>
          </p:nvSpPr>
          <p:spPr>
            <a:xfrm>
              <a:off x="1226654" y="1017589"/>
              <a:ext cx="312161" cy="541621"/>
            </a:xfrm>
            <a:custGeom>
              <a:avLst/>
              <a:gdLst>
                <a:gd name="connsiteX0" fmla="*/ 230382 w 312161"/>
                <a:gd name="connsiteY0" fmla="*/ 227261 h 541621"/>
                <a:gd name="connsiteX1" fmla="*/ 89923 w 312161"/>
                <a:gd name="connsiteY1" fmla="*/ 227261 h 541621"/>
                <a:gd name="connsiteX2" fmla="*/ 178360 w 312161"/>
                <a:gd name="connsiteY2" fmla="*/ 86803 h 541621"/>
                <a:gd name="connsiteX3" fmla="*/ 206160 w 312161"/>
                <a:gd name="connsiteY3" fmla="*/ 30202 h 541621"/>
                <a:gd name="connsiteX4" fmla="*/ 149559 w 312161"/>
                <a:gd name="connsiteY4" fmla="*/ 2402 h 541621"/>
                <a:gd name="connsiteX5" fmla="*/ 133027 w 312161"/>
                <a:gd name="connsiteY5" fmla="*/ 12486 h 541621"/>
                <a:gd name="connsiteX6" fmla="*/ 0 w 312161"/>
                <a:gd name="connsiteY6" fmla="*/ 274081 h 541621"/>
                <a:gd name="connsiteX7" fmla="*/ 0 w 312161"/>
                <a:gd name="connsiteY7" fmla="*/ 459873 h 541621"/>
                <a:gd name="connsiteX8" fmla="*/ 81748 w 312161"/>
                <a:gd name="connsiteY8" fmla="*/ 541621 h 541621"/>
                <a:gd name="connsiteX9" fmla="*/ 230382 w 312161"/>
                <a:gd name="connsiteY9" fmla="*/ 541621 h 541621"/>
                <a:gd name="connsiteX10" fmla="*/ 312130 w 312161"/>
                <a:gd name="connsiteY10" fmla="*/ 459873 h 541621"/>
                <a:gd name="connsiteX11" fmla="*/ 312130 w 312161"/>
                <a:gd name="connsiteY11" fmla="*/ 311239 h 541621"/>
                <a:gd name="connsiteX12" fmla="*/ 232642 w 312161"/>
                <a:gd name="connsiteY12" fmla="*/ 227292 h 541621"/>
                <a:gd name="connsiteX13" fmla="*/ 230382 w 312161"/>
                <a:gd name="connsiteY13" fmla="*/ 227261 h 541621"/>
                <a:gd name="connsiteX14" fmla="*/ 222950 w 312161"/>
                <a:gd name="connsiteY14" fmla="*/ 450212 h 541621"/>
                <a:gd name="connsiteX15" fmla="*/ 89180 w 312161"/>
                <a:gd name="connsiteY15" fmla="*/ 450212 h 541621"/>
                <a:gd name="connsiteX16" fmla="*/ 89180 w 312161"/>
                <a:gd name="connsiteY16" fmla="*/ 316442 h 541621"/>
                <a:gd name="connsiteX17" fmla="*/ 222950 w 312161"/>
                <a:gd name="connsiteY17" fmla="*/ 316442 h 5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161" h="541621">
                  <a:moveTo>
                    <a:pt x="230382" y="227261"/>
                  </a:moveTo>
                  <a:lnTo>
                    <a:pt x="89923" y="227261"/>
                  </a:lnTo>
                  <a:cubicBezTo>
                    <a:pt x="83280" y="165603"/>
                    <a:pt x="119887" y="107462"/>
                    <a:pt x="178360" y="86803"/>
                  </a:cubicBezTo>
                  <a:cubicBezTo>
                    <a:pt x="201667" y="78850"/>
                    <a:pt x="214113" y="53508"/>
                    <a:pt x="206160" y="30202"/>
                  </a:cubicBezTo>
                  <a:cubicBezTo>
                    <a:pt x="198207" y="6895"/>
                    <a:pt x="172866" y="-5552"/>
                    <a:pt x="149559" y="2402"/>
                  </a:cubicBezTo>
                  <a:cubicBezTo>
                    <a:pt x="143376" y="4511"/>
                    <a:pt x="137732" y="7954"/>
                    <a:pt x="133027" y="12486"/>
                  </a:cubicBezTo>
                  <a:cubicBezTo>
                    <a:pt x="38645" y="68967"/>
                    <a:pt x="0" y="107612"/>
                    <a:pt x="0" y="274081"/>
                  </a:cubicBezTo>
                  <a:lnTo>
                    <a:pt x="0" y="459873"/>
                  </a:lnTo>
                  <a:cubicBezTo>
                    <a:pt x="0" y="505021"/>
                    <a:pt x="36600" y="541621"/>
                    <a:pt x="81748" y="541621"/>
                  </a:cubicBezTo>
                  <a:lnTo>
                    <a:pt x="230382" y="541621"/>
                  </a:lnTo>
                  <a:cubicBezTo>
                    <a:pt x="275530" y="541621"/>
                    <a:pt x="312130" y="505021"/>
                    <a:pt x="312130" y="459873"/>
                  </a:cubicBezTo>
                  <a:lnTo>
                    <a:pt x="312130" y="311239"/>
                  </a:lnTo>
                  <a:cubicBezTo>
                    <a:pt x="313362" y="266108"/>
                    <a:pt x="277773" y="228523"/>
                    <a:pt x="232642" y="227292"/>
                  </a:cubicBezTo>
                  <a:cubicBezTo>
                    <a:pt x="231889" y="227271"/>
                    <a:pt x="231135" y="227261"/>
                    <a:pt x="230382" y="227261"/>
                  </a:cubicBezTo>
                  <a:close/>
                  <a:moveTo>
                    <a:pt x="222950" y="450212"/>
                  </a:moveTo>
                  <a:lnTo>
                    <a:pt x="89180" y="450212"/>
                  </a:lnTo>
                  <a:lnTo>
                    <a:pt x="89180" y="316442"/>
                  </a:lnTo>
                  <a:lnTo>
                    <a:pt x="222950"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24" name="Freeform 21">
              <a:extLst>
                <a:ext uri="{FF2B5EF4-FFF2-40B4-BE49-F238E27FC236}">
                  <a16:creationId xmlns:a16="http://schemas.microsoft.com/office/drawing/2014/main" id="{09667364-66B7-48F0-BB3D-701EB14EE738}"/>
                </a:ext>
              </a:extLst>
            </p:cNvPr>
            <p:cNvSpPr/>
            <p:nvPr/>
          </p:nvSpPr>
          <p:spPr>
            <a:xfrm>
              <a:off x="817912" y="1017589"/>
              <a:ext cx="315846" cy="539477"/>
            </a:xfrm>
            <a:custGeom>
              <a:avLst/>
              <a:gdLst>
                <a:gd name="connsiteX0" fmla="*/ 230382 w 315846"/>
                <a:gd name="connsiteY0" fmla="*/ 227261 h 539477"/>
                <a:gd name="connsiteX1" fmla="*/ 92896 w 315846"/>
                <a:gd name="connsiteY1" fmla="*/ 227261 h 539477"/>
                <a:gd name="connsiteX2" fmla="*/ 178360 w 315846"/>
                <a:gd name="connsiteY2" fmla="*/ 86803 h 539477"/>
                <a:gd name="connsiteX3" fmla="*/ 206160 w 315846"/>
                <a:gd name="connsiteY3" fmla="*/ 30202 h 539477"/>
                <a:gd name="connsiteX4" fmla="*/ 149559 w 315846"/>
                <a:gd name="connsiteY4" fmla="*/ 2402 h 539477"/>
                <a:gd name="connsiteX5" fmla="*/ 133027 w 315846"/>
                <a:gd name="connsiteY5" fmla="*/ 12486 h 539477"/>
                <a:gd name="connsiteX6" fmla="*/ 0 w 315846"/>
                <a:gd name="connsiteY6" fmla="*/ 271852 h 539477"/>
                <a:gd name="connsiteX7" fmla="*/ 0 w 315846"/>
                <a:gd name="connsiteY7" fmla="*/ 457643 h 539477"/>
                <a:gd name="connsiteX8" fmla="*/ 81748 w 315846"/>
                <a:gd name="connsiteY8" fmla="*/ 539392 h 539477"/>
                <a:gd name="connsiteX9" fmla="*/ 230382 w 315846"/>
                <a:gd name="connsiteY9" fmla="*/ 539392 h 539477"/>
                <a:gd name="connsiteX10" fmla="*/ 315762 w 315846"/>
                <a:gd name="connsiteY10" fmla="*/ 461444 h 539477"/>
                <a:gd name="connsiteX11" fmla="*/ 315846 w 315846"/>
                <a:gd name="connsiteY11" fmla="*/ 457643 h 539477"/>
                <a:gd name="connsiteX12" fmla="*/ 315846 w 315846"/>
                <a:gd name="connsiteY12" fmla="*/ 309010 h 539477"/>
                <a:gd name="connsiteX13" fmla="*/ 234182 w 315846"/>
                <a:gd name="connsiteY13" fmla="*/ 227177 h 539477"/>
                <a:gd name="connsiteX14" fmla="*/ 230382 w 315846"/>
                <a:gd name="connsiteY14" fmla="*/ 227262 h 539477"/>
                <a:gd name="connsiteX15" fmla="*/ 222950 w 315846"/>
                <a:gd name="connsiteY15" fmla="*/ 450212 h 539477"/>
                <a:gd name="connsiteX16" fmla="*/ 92896 w 315846"/>
                <a:gd name="connsiteY16" fmla="*/ 450212 h 539477"/>
                <a:gd name="connsiteX17" fmla="*/ 92896 w 315846"/>
                <a:gd name="connsiteY17" fmla="*/ 316442 h 539477"/>
                <a:gd name="connsiteX18" fmla="*/ 226666 w 315846"/>
                <a:gd name="connsiteY18" fmla="*/ 316442 h 53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846" h="539477">
                  <a:moveTo>
                    <a:pt x="230382" y="227261"/>
                  </a:moveTo>
                  <a:lnTo>
                    <a:pt x="92896" y="227261"/>
                  </a:lnTo>
                  <a:cubicBezTo>
                    <a:pt x="85853" y="166394"/>
                    <a:pt x="121066" y="108523"/>
                    <a:pt x="178360" y="86803"/>
                  </a:cubicBezTo>
                  <a:cubicBezTo>
                    <a:pt x="201667" y="78850"/>
                    <a:pt x="214114" y="53508"/>
                    <a:pt x="206160" y="30202"/>
                  </a:cubicBezTo>
                  <a:cubicBezTo>
                    <a:pt x="198207" y="6895"/>
                    <a:pt x="172866" y="-5552"/>
                    <a:pt x="149559" y="2402"/>
                  </a:cubicBezTo>
                  <a:cubicBezTo>
                    <a:pt x="143376" y="4511"/>
                    <a:pt x="137732" y="7954"/>
                    <a:pt x="133027" y="12486"/>
                  </a:cubicBezTo>
                  <a:cubicBezTo>
                    <a:pt x="38645" y="66737"/>
                    <a:pt x="0" y="105382"/>
                    <a:pt x="0" y="271852"/>
                  </a:cubicBezTo>
                  <a:lnTo>
                    <a:pt x="0" y="457643"/>
                  </a:lnTo>
                  <a:cubicBezTo>
                    <a:pt x="0" y="502792"/>
                    <a:pt x="36600" y="539392"/>
                    <a:pt x="81748" y="539392"/>
                  </a:cubicBezTo>
                  <a:lnTo>
                    <a:pt x="230382" y="539392"/>
                  </a:lnTo>
                  <a:cubicBezTo>
                    <a:pt x="275484" y="541444"/>
                    <a:pt x="313709" y="506545"/>
                    <a:pt x="315762" y="461444"/>
                  </a:cubicBezTo>
                  <a:cubicBezTo>
                    <a:pt x="315819" y="460178"/>
                    <a:pt x="315847" y="458911"/>
                    <a:pt x="315846" y="457643"/>
                  </a:cubicBezTo>
                  <a:lnTo>
                    <a:pt x="315846" y="309010"/>
                  </a:lnTo>
                  <a:cubicBezTo>
                    <a:pt x="315893" y="263862"/>
                    <a:pt x="279331" y="227224"/>
                    <a:pt x="234182" y="227177"/>
                  </a:cubicBezTo>
                  <a:cubicBezTo>
                    <a:pt x="232915" y="227176"/>
                    <a:pt x="231648" y="227204"/>
                    <a:pt x="230382" y="227262"/>
                  </a:cubicBezTo>
                  <a:close/>
                  <a:moveTo>
                    <a:pt x="222950" y="450212"/>
                  </a:moveTo>
                  <a:lnTo>
                    <a:pt x="92896" y="450212"/>
                  </a:lnTo>
                  <a:lnTo>
                    <a:pt x="92896" y="316442"/>
                  </a:lnTo>
                  <a:lnTo>
                    <a:pt x="226666"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1511936272"/>
      </p:ext>
    </p:extLst>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Quote E">
    <p:bg>
      <p:bgRef idx="1001">
        <a:schemeClr val="bg1"/>
      </p:bgRef>
    </p:bg>
    <p:spTree>
      <p:nvGrpSpPr>
        <p:cNvPr id="1" name=""/>
        <p:cNvGrpSpPr/>
        <p:nvPr/>
      </p:nvGrpSpPr>
      <p:grpSpPr>
        <a:xfrm>
          <a:off x="0" y="0"/>
          <a:ext cx="0" cy="0"/>
          <a:chOff x="0" y="0"/>
          <a:chExt cx="0" cy="0"/>
        </a:xfrm>
      </p:grpSpPr>
      <p:sp>
        <p:nvSpPr>
          <p:cNvPr id="16" name="Background">
            <a:extLst>
              <a:ext uri="{FF2B5EF4-FFF2-40B4-BE49-F238E27FC236}">
                <a16:creationId xmlns:a16="http://schemas.microsoft.com/office/drawing/2014/main" id="{7CDAAF14-873A-42F7-B036-57ECCED9AC15}"/>
              </a:ext>
            </a:extLst>
          </p:cNvPr>
          <p:cNvSpPr/>
          <p:nvPr userDrawn="1"/>
        </p:nvSpPr>
        <p:spPr>
          <a:xfrm>
            <a:off x="0" y="0"/>
            <a:ext cx="12193200" cy="686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2" name="Freeform: Shape 21">
            <a:extLst>
              <a:ext uri="{FF2B5EF4-FFF2-40B4-BE49-F238E27FC236}">
                <a16:creationId xmlns:a16="http://schemas.microsoft.com/office/drawing/2014/main" id="{74E905AB-0871-480B-9E27-1BFC8EFB29A2}"/>
              </a:ext>
            </a:extLst>
          </p:cNvPr>
          <p:cNvSpPr>
            <a:spLocks noChangeAspect="1"/>
          </p:cNvSpPr>
          <p:nvPr userDrawn="1"/>
        </p:nvSpPr>
        <p:spPr>
          <a:xfrm>
            <a:off x="0" y="0"/>
            <a:ext cx="6096000" cy="6858000"/>
          </a:xfrm>
          <a:custGeom>
            <a:avLst/>
            <a:gdLst>
              <a:gd name="connsiteX0" fmla="*/ 0 w 6096000"/>
              <a:gd name="connsiteY0" fmla="*/ 0 h 6858000"/>
              <a:gd name="connsiteX1" fmla="*/ 5079930 w 6096000"/>
              <a:gd name="connsiteY1" fmla="*/ 0 h 6858000"/>
              <a:gd name="connsiteX2" fmla="*/ 5183928 w 6096000"/>
              <a:gd name="connsiteY2" fmla="*/ 162221 h 6858000"/>
              <a:gd name="connsiteX3" fmla="*/ 6096000 w 6096000"/>
              <a:gd name="connsiteY3" fmla="*/ 3429000 h 6858000"/>
              <a:gd name="connsiteX4" fmla="*/ 5183928 w 6096000"/>
              <a:gd name="connsiteY4" fmla="*/ 6695780 h 6858000"/>
              <a:gd name="connsiteX5" fmla="*/ 5079930 w 6096000"/>
              <a:gd name="connsiteY5" fmla="*/ 6858000 h 6858000"/>
              <a:gd name="connsiteX6" fmla="*/ 0 w 6096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8000">
                <a:moveTo>
                  <a:pt x="0" y="0"/>
                </a:moveTo>
                <a:lnTo>
                  <a:pt x="5079930" y="0"/>
                </a:lnTo>
                <a:lnTo>
                  <a:pt x="5183928" y="162221"/>
                </a:lnTo>
                <a:cubicBezTo>
                  <a:pt x="5762706" y="1114762"/>
                  <a:pt x="6096000" y="2232959"/>
                  <a:pt x="6096000" y="3429000"/>
                </a:cubicBezTo>
                <a:cubicBezTo>
                  <a:pt x="6096000" y="4625042"/>
                  <a:pt x="5762706" y="5743239"/>
                  <a:pt x="5183928" y="6695780"/>
                </a:cubicBezTo>
                <a:lnTo>
                  <a:pt x="5079930" y="6858000"/>
                </a:lnTo>
                <a:lnTo>
                  <a:pt x="0" y="6858000"/>
                </a:lnTo>
                <a:close/>
              </a:path>
            </a:pathLst>
          </a:custGeom>
          <a:solidFill>
            <a:srgbClr val="A05EB5">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chemeClr val="accent1"/>
              </a:solidFill>
            </a:endParaRPr>
          </a:p>
        </p:txBody>
      </p:sp>
      <p:sp>
        <p:nvSpPr>
          <p:cNvPr id="23" name="Text Placeholder 8">
            <a:extLst>
              <a:ext uri="{FF2B5EF4-FFF2-40B4-BE49-F238E27FC236}">
                <a16:creationId xmlns:a16="http://schemas.microsoft.com/office/drawing/2014/main" id="{BEC7628F-4255-46B0-97E8-36FE19AE348C}"/>
              </a:ext>
            </a:extLst>
          </p:cNvPr>
          <p:cNvSpPr>
            <a:spLocks noGrp="1"/>
          </p:cNvSpPr>
          <p:nvPr>
            <p:ph type="body" sz="quarter" idx="13" hasCustomPrompt="1"/>
          </p:nvPr>
        </p:nvSpPr>
        <p:spPr>
          <a:xfrm>
            <a:off x="574675" y="1727200"/>
            <a:ext cx="4572000" cy="3121200"/>
          </a:xfrm>
        </p:spPr>
        <p:txBody>
          <a:bodyPr/>
          <a:lstStyle>
            <a:lvl1pPr marL="0" indent="0">
              <a:lnSpc>
                <a:spcPct val="90000"/>
              </a:lnSpc>
              <a:spcAft>
                <a:spcPct val="0"/>
              </a:spcAft>
              <a:buFont typeface="Arial" panose="020B0604020202020204" pitchFamily="34" charset="0"/>
              <a:buChar char="​"/>
              <a:defRPr sz="4000">
                <a:solidFill>
                  <a:schemeClr val="accent1"/>
                </a:solidFill>
              </a:defRPr>
            </a:lvl1pPr>
            <a:lvl2pPr marL="324000" indent="-324000">
              <a:spcBef>
                <a:spcPts val="1200"/>
              </a:spcBef>
              <a:spcAft>
                <a:spcPct val="0"/>
              </a:spcAft>
              <a:buFont typeface="Arial" panose="020B0604020202020204" pitchFamily="34" charset="0"/>
              <a:buChar char="—"/>
              <a:defRPr sz="2000">
                <a:solidFill>
                  <a:schemeClr val="accent1"/>
                </a:solidFill>
              </a:defRPr>
            </a:lvl2pPr>
            <a:lvl3pPr marL="0" indent="0">
              <a:buFont typeface="Arial" panose="020B0604020202020204" pitchFamily="34" charset="0"/>
              <a:buChar char="​"/>
              <a:defRPr sz="4400">
                <a:solidFill>
                  <a:schemeClr val="accent1"/>
                </a:solidFill>
              </a:defRPr>
            </a:lvl3pPr>
            <a:lvl4pPr>
              <a:defRPr sz="1400" b="0">
                <a:solidFill>
                  <a:schemeClr val="accent1"/>
                </a:solidFill>
              </a:defRPr>
            </a:lvl4pPr>
            <a:lvl5pPr>
              <a:defRPr sz="4400">
                <a:solidFill>
                  <a:schemeClr val="accent1"/>
                </a:solidFill>
              </a:defRPr>
            </a:lvl5pPr>
            <a:lvl6pPr marL="0" indent="0">
              <a:buFont typeface="Arial" panose="020B0604020202020204" pitchFamily="34" charset="0"/>
              <a:buChar char="​"/>
              <a:defRPr sz="1400">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quote   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12" name="Text Placeholder 4">
            <a:extLst>
              <a:ext uri="{FF2B5EF4-FFF2-40B4-BE49-F238E27FC236}">
                <a16:creationId xmlns:a16="http://schemas.microsoft.com/office/drawing/2014/main" id="{E16D4D4A-5E5B-4C43-B30A-1278F6398AF6}"/>
              </a:ext>
            </a:extLst>
          </p:cNvPr>
          <p:cNvSpPr>
            <a:spLocks noGrp="1"/>
          </p:cNvSpPr>
          <p:nvPr>
            <p:ph type="body" sz="quarter" idx="19" hasCustomPrompt="1"/>
          </p:nvPr>
        </p:nvSpPr>
        <p:spPr>
          <a:xfrm>
            <a:off x="4070004" y="6031201"/>
            <a:ext cx="1886213" cy="162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 name="Text Placeholder 4">
            <a:extLst>
              <a:ext uri="{FF2B5EF4-FFF2-40B4-BE49-F238E27FC236}">
                <a16:creationId xmlns:a16="http://schemas.microsoft.com/office/drawing/2014/main" id="{91C44013-1FF9-4908-A9B8-D73A8DF35656}"/>
              </a:ext>
            </a:extLst>
          </p:cNvPr>
          <p:cNvSpPr>
            <a:spLocks noGrp="1"/>
          </p:cNvSpPr>
          <p:nvPr>
            <p:ph type="body" sz="quarter" idx="20" hasCustomPrompt="1"/>
          </p:nvPr>
        </p:nvSpPr>
        <p:spPr>
          <a:xfrm>
            <a:off x="4070004" y="6173435"/>
            <a:ext cx="1886213" cy="162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Company</a:t>
            </a:r>
          </a:p>
        </p:txBody>
      </p:sp>
      <p:sp>
        <p:nvSpPr>
          <p:cNvPr id="24" name="Text Placeholder 8">
            <a:extLst>
              <a:ext uri="{FF2B5EF4-FFF2-40B4-BE49-F238E27FC236}">
                <a16:creationId xmlns:a16="http://schemas.microsoft.com/office/drawing/2014/main" id="{D0632870-3EB8-4D97-85F4-34AA447F16DE}"/>
              </a:ext>
            </a:extLst>
          </p:cNvPr>
          <p:cNvSpPr>
            <a:spLocks noGrp="1"/>
          </p:cNvSpPr>
          <p:nvPr>
            <p:ph type="body" sz="quarter" idx="25" hasCustomPrompt="1"/>
          </p:nvPr>
        </p:nvSpPr>
        <p:spPr>
          <a:xfrm>
            <a:off x="6706800" y="1727200"/>
            <a:ext cx="4572000" cy="3121200"/>
          </a:xfrm>
        </p:spPr>
        <p:txBody>
          <a:bodyPr/>
          <a:lstStyle>
            <a:lvl1pPr marL="0" indent="0">
              <a:lnSpc>
                <a:spcPct val="90000"/>
              </a:lnSpc>
              <a:spcAft>
                <a:spcPct val="0"/>
              </a:spcAft>
              <a:buFont typeface="Arial" panose="020B0604020202020204" pitchFamily="34" charset="0"/>
              <a:buChar char="​"/>
              <a:defRPr sz="4000">
                <a:solidFill>
                  <a:schemeClr val="accent1"/>
                </a:solidFill>
              </a:defRPr>
            </a:lvl1pPr>
            <a:lvl2pPr marL="324000" indent="-324000">
              <a:spcBef>
                <a:spcPts val="1200"/>
              </a:spcBef>
              <a:spcAft>
                <a:spcPct val="0"/>
              </a:spcAft>
              <a:buFont typeface="Arial" panose="020B0604020202020204" pitchFamily="34" charset="0"/>
              <a:buChar char="—"/>
              <a:defRPr sz="2000">
                <a:solidFill>
                  <a:schemeClr val="accent1"/>
                </a:solidFill>
              </a:defRPr>
            </a:lvl2pPr>
            <a:lvl3pPr marL="0" indent="0">
              <a:buFont typeface="Arial" panose="020B0604020202020204" pitchFamily="34" charset="0"/>
              <a:buChar char="​"/>
              <a:defRPr sz="4400">
                <a:solidFill>
                  <a:schemeClr val="accent1"/>
                </a:solidFill>
              </a:defRPr>
            </a:lvl3pPr>
            <a:lvl4pPr>
              <a:defRPr sz="1400" b="0">
                <a:solidFill>
                  <a:schemeClr val="accent1"/>
                </a:solidFill>
              </a:defRPr>
            </a:lvl4pPr>
            <a:lvl5pPr>
              <a:defRPr sz="4400">
                <a:solidFill>
                  <a:schemeClr val="accent1"/>
                </a:solidFill>
              </a:defRPr>
            </a:lvl5pPr>
            <a:lvl6pPr marL="0" indent="0">
              <a:buFont typeface="Arial" panose="020B0604020202020204" pitchFamily="34" charset="0"/>
              <a:buChar char="​"/>
              <a:defRPr sz="1400">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en-GB"/>
              <a:t>Click to add quote   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26" name="Text Placeholder 4">
            <a:extLst>
              <a:ext uri="{FF2B5EF4-FFF2-40B4-BE49-F238E27FC236}">
                <a16:creationId xmlns:a16="http://schemas.microsoft.com/office/drawing/2014/main" id="{D5ADF468-F64C-4A6C-A713-49FD36D43E82}"/>
              </a:ext>
            </a:extLst>
          </p:cNvPr>
          <p:cNvSpPr>
            <a:spLocks noGrp="1"/>
          </p:cNvSpPr>
          <p:nvPr>
            <p:ph type="body" sz="quarter" idx="26" hasCustomPrompt="1"/>
          </p:nvPr>
        </p:nvSpPr>
        <p:spPr>
          <a:xfrm>
            <a:off x="10198800" y="6031201"/>
            <a:ext cx="1886213" cy="162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7" name="Text Placeholder 4">
            <a:extLst>
              <a:ext uri="{FF2B5EF4-FFF2-40B4-BE49-F238E27FC236}">
                <a16:creationId xmlns:a16="http://schemas.microsoft.com/office/drawing/2014/main" id="{2D14A8DC-2228-4B00-8810-F351F7724B4C}"/>
              </a:ext>
            </a:extLst>
          </p:cNvPr>
          <p:cNvSpPr>
            <a:spLocks noGrp="1"/>
          </p:cNvSpPr>
          <p:nvPr>
            <p:ph type="body" sz="quarter" idx="27" hasCustomPrompt="1"/>
          </p:nvPr>
        </p:nvSpPr>
        <p:spPr>
          <a:xfrm>
            <a:off x="10198800" y="6173435"/>
            <a:ext cx="1886213" cy="162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Company</a:t>
            </a:r>
          </a:p>
        </p:txBody>
      </p:sp>
      <p:sp>
        <p:nvSpPr>
          <p:cNvPr id="14" name="Picture Placeholder 7">
            <a:extLst>
              <a:ext uri="{FF2B5EF4-FFF2-40B4-BE49-F238E27FC236}">
                <a16:creationId xmlns:a16="http://schemas.microsoft.com/office/drawing/2014/main" id="{5CC32904-155C-420E-A54F-A63499340F58}"/>
              </a:ext>
            </a:extLst>
          </p:cNvPr>
          <p:cNvSpPr>
            <a:spLocks noGrp="1"/>
          </p:cNvSpPr>
          <p:nvPr>
            <p:ph type="pic" sz="quarter" idx="21" hasCustomPrompt="1"/>
          </p:nvPr>
        </p:nvSpPr>
        <p:spPr>
          <a:xfrm>
            <a:off x="4067092" y="4996800"/>
            <a:ext cx="943200" cy="943200"/>
          </a:xfrm>
          <a:prstGeom prst="ellipse">
            <a:avLst/>
          </a:prstGeom>
          <a:noFill/>
        </p:spPr>
        <p:txBody>
          <a:bodyPr lIns="0" tIns="0"/>
          <a:lstStyle>
            <a:lvl1pPr marL="0" indent="0" algn="l">
              <a:buNone/>
              <a:defRPr sz="800">
                <a:solidFill>
                  <a:schemeClr val="tx1"/>
                </a:solidFill>
              </a:defRPr>
            </a:lvl1pPr>
          </a:lstStyle>
          <a:p>
            <a:r>
              <a:rPr lang="en-GB"/>
              <a:t>Click icon to add picture or click on frame and insert picture from Templafy Images</a:t>
            </a:r>
          </a:p>
        </p:txBody>
      </p:sp>
      <p:sp>
        <p:nvSpPr>
          <p:cNvPr id="28" name="Picture Placeholder 7">
            <a:extLst>
              <a:ext uri="{FF2B5EF4-FFF2-40B4-BE49-F238E27FC236}">
                <a16:creationId xmlns:a16="http://schemas.microsoft.com/office/drawing/2014/main" id="{145A5099-7660-4781-9E00-E9CD3A9546C2}"/>
              </a:ext>
            </a:extLst>
          </p:cNvPr>
          <p:cNvSpPr>
            <a:spLocks noGrp="1"/>
          </p:cNvSpPr>
          <p:nvPr>
            <p:ph type="pic" sz="quarter" idx="28" hasCustomPrompt="1"/>
          </p:nvPr>
        </p:nvSpPr>
        <p:spPr>
          <a:xfrm>
            <a:off x="10198800" y="4996800"/>
            <a:ext cx="943200" cy="943200"/>
          </a:xfrm>
          <a:prstGeom prst="ellipse">
            <a:avLst/>
          </a:prstGeom>
          <a:noFill/>
        </p:spPr>
        <p:txBody>
          <a:bodyPr lIns="0" tIns="0"/>
          <a:lstStyle>
            <a:lvl1pPr marL="0" indent="0" algn="l">
              <a:buNone/>
              <a:defRPr sz="800">
                <a:solidFill>
                  <a:schemeClr val="tx1"/>
                </a:solidFill>
              </a:defRPr>
            </a:lvl1pPr>
          </a:lstStyle>
          <a:p>
            <a:r>
              <a:rPr lang="en-GB"/>
              <a:t>Click icon to add picture or click on frame and insert picture from Templafy Images</a:t>
            </a:r>
          </a:p>
        </p:txBody>
      </p:sp>
      <p:sp>
        <p:nvSpPr>
          <p:cNvPr id="2" name="Date Placeholder 1">
            <a:extLst>
              <a:ext uri="{FF2B5EF4-FFF2-40B4-BE49-F238E27FC236}">
                <a16:creationId xmlns:a16="http://schemas.microsoft.com/office/drawing/2014/main" id="{FFE6556C-414D-4725-80CC-7F77F9F776C5}"/>
              </a:ext>
            </a:extLst>
          </p:cNvPr>
          <p:cNvSpPr>
            <a:spLocks noGrp="1"/>
          </p:cNvSpPr>
          <p:nvPr>
            <p:ph type="dt" sz="half" idx="29"/>
          </p:nvPr>
        </p:nvSpPr>
        <p:spPr/>
        <p:txBody>
          <a:bodyPr/>
          <a:lstStyle/>
          <a:p>
            <a:endParaRPr lang="en-GB"/>
          </a:p>
        </p:txBody>
      </p:sp>
      <p:sp>
        <p:nvSpPr>
          <p:cNvPr id="4" name="Footer Placeholder 3">
            <a:extLst>
              <a:ext uri="{FF2B5EF4-FFF2-40B4-BE49-F238E27FC236}">
                <a16:creationId xmlns:a16="http://schemas.microsoft.com/office/drawing/2014/main" id="{DEE0C608-3695-4797-932F-037483EC25E5}"/>
              </a:ext>
            </a:extLst>
          </p:cNvPr>
          <p:cNvSpPr>
            <a:spLocks noGrp="1"/>
          </p:cNvSpPr>
          <p:nvPr>
            <p:ph type="ftr" sz="quarter" idx="30"/>
          </p:nvPr>
        </p:nvSpPr>
        <p:spPr/>
        <p:txBody>
          <a:bodyPr/>
          <a:lstStyle/>
          <a:p>
            <a:endParaRPr lang="en-GB"/>
          </a:p>
        </p:txBody>
      </p:sp>
      <p:sp>
        <p:nvSpPr>
          <p:cNvPr id="6" name="Slide Number Placeholder 5">
            <a:extLst>
              <a:ext uri="{FF2B5EF4-FFF2-40B4-BE49-F238E27FC236}">
                <a16:creationId xmlns:a16="http://schemas.microsoft.com/office/drawing/2014/main" id="{3F46DDF5-087B-4EF9-A068-C291F1949B4D}"/>
              </a:ext>
            </a:extLst>
          </p:cNvPr>
          <p:cNvSpPr>
            <a:spLocks noGrp="1"/>
          </p:cNvSpPr>
          <p:nvPr>
            <p:ph type="sldNum" sz="quarter" idx="31"/>
          </p:nvPr>
        </p:nvSpPr>
        <p:spPr/>
        <p:txBody>
          <a:bodyPr/>
          <a:lstStyle/>
          <a:p>
            <a:fld id="{23AA811B-2EBD-4900-905E-5BE206449611}" type="slidenum">
              <a:rPr lang="en-GB" smtClean="0"/>
              <a:t>‹#›</a:t>
            </a:fld>
            <a:endParaRPr lang="en-GB"/>
          </a:p>
        </p:txBody>
      </p:sp>
      <p:grpSp>
        <p:nvGrpSpPr>
          <p:cNvPr id="41" name="Graphic 20">
            <a:extLst>
              <a:ext uri="{FF2B5EF4-FFF2-40B4-BE49-F238E27FC236}">
                <a16:creationId xmlns:a16="http://schemas.microsoft.com/office/drawing/2014/main" id="{AB721075-56F3-4F09-A322-7037AA8C5765}"/>
              </a:ext>
            </a:extLst>
          </p:cNvPr>
          <p:cNvGrpSpPr/>
          <p:nvPr userDrawn="1"/>
        </p:nvGrpSpPr>
        <p:grpSpPr>
          <a:xfrm>
            <a:off x="507302" y="417157"/>
            <a:ext cx="802971" cy="802971"/>
            <a:chOff x="464908" y="576000"/>
            <a:chExt cx="1426881" cy="1426881"/>
          </a:xfrm>
          <a:solidFill>
            <a:srgbClr val="702082"/>
          </a:solidFill>
        </p:grpSpPr>
        <p:sp>
          <p:nvSpPr>
            <p:cNvPr id="42" name="Freeform 19">
              <a:extLst>
                <a:ext uri="{FF2B5EF4-FFF2-40B4-BE49-F238E27FC236}">
                  <a16:creationId xmlns:a16="http://schemas.microsoft.com/office/drawing/2014/main" id="{A7C97913-E415-44ED-B303-B331CA5CDF5C}"/>
                </a:ext>
              </a:extLst>
            </p:cNvPr>
            <p:cNvSpPr/>
            <p:nvPr/>
          </p:nvSpPr>
          <p:spPr>
            <a:xfrm>
              <a:off x="464908" y="576000"/>
              <a:ext cx="1426881" cy="1426881"/>
            </a:xfrm>
            <a:custGeom>
              <a:avLst/>
              <a:gdLst>
                <a:gd name="connsiteX0" fmla="*/ 713441 w 1426881"/>
                <a:gd name="connsiteY0" fmla="*/ 0 h 1426881"/>
                <a:gd name="connsiteX1" fmla="*/ 0 w 1426881"/>
                <a:gd name="connsiteY1" fmla="*/ 713441 h 1426881"/>
                <a:gd name="connsiteX2" fmla="*/ 713441 w 1426881"/>
                <a:gd name="connsiteY2" fmla="*/ 1426881 h 1426881"/>
                <a:gd name="connsiteX3" fmla="*/ 1426881 w 1426881"/>
                <a:gd name="connsiteY3" fmla="*/ 713441 h 1426881"/>
                <a:gd name="connsiteX4" fmla="*/ 713441 w 1426881"/>
                <a:gd name="connsiteY4" fmla="*/ 0 h 1426881"/>
                <a:gd name="connsiteX5" fmla="*/ 713441 w 1426881"/>
                <a:gd name="connsiteY5" fmla="*/ 1337701 h 1426881"/>
                <a:gd name="connsiteX6" fmla="*/ 89180 w 1426881"/>
                <a:gd name="connsiteY6" fmla="*/ 713441 h 1426881"/>
                <a:gd name="connsiteX7" fmla="*/ 713441 w 1426881"/>
                <a:gd name="connsiteY7" fmla="*/ 89180 h 1426881"/>
                <a:gd name="connsiteX8" fmla="*/ 1337701 w 1426881"/>
                <a:gd name="connsiteY8" fmla="*/ 713441 h 1426881"/>
                <a:gd name="connsiteX9" fmla="*/ 713441 w 1426881"/>
                <a:gd name="connsiteY9" fmla="*/ 1337701 h 14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881" h="1426881">
                  <a:moveTo>
                    <a:pt x="713441" y="0"/>
                  </a:moveTo>
                  <a:cubicBezTo>
                    <a:pt x="319418" y="0"/>
                    <a:pt x="0" y="319418"/>
                    <a:pt x="0" y="713441"/>
                  </a:cubicBezTo>
                  <a:cubicBezTo>
                    <a:pt x="0" y="1107463"/>
                    <a:pt x="319418" y="1426881"/>
                    <a:pt x="713441" y="1426881"/>
                  </a:cubicBezTo>
                  <a:cubicBezTo>
                    <a:pt x="1107463" y="1426881"/>
                    <a:pt x="1426881" y="1107463"/>
                    <a:pt x="1426881" y="713441"/>
                  </a:cubicBezTo>
                  <a:cubicBezTo>
                    <a:pt x="1426472" y="319588"/>
                    <a:pt x="1107293" y="410"/>
                    <a:pt x="713441" y="0"/>
                  </a:cubicBezTo>
                  <a:close/>
                  <a:moveTo>
                    <a:pt x="713441" y="1337701"/>
                  </a:moveTo>
                  <a:cubicBezTo>
                    <a:pt x="368671" y="1337701"/>
                    <a:pt x="89180" y="1058210"/>
                    <a:pt x="89180" y="713441"/>
                  </a:cubicBezTo>
                  <a:cubicBezTo>
                    <a:pt x="89180" y="368671"/>
                    <a:pt x="368671" y="89180"/>
                    <a:pt x="713441" y="89180"/>
                  </a:cubicBezTo>
                  <a:cubicBezTo>
                    <a:pt x="1058210" y="89180"/>
                    <a:pt x="1337701" y="368671"/>
                    <a:pt x="1337701" y="713441"/>
                  </a:cubicBezTo>
                  <a:cubicBezTo>
                    <a:pt x="1337292" y="1058041"/>
                    <a:pt x="1058041" y="1337292"/>
                    <a:pt x="713441" y="1337701"/>
                  </a:cubicBez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43" name="Freeform 20">
              <a:extLst>
                <a:ext uri="{FF2B5EF4-FFF2-40B4-BE49-F238E27FC236}">
                  <a16:creationId xmlns:a16="http://schemas.microsoft.com/office/drawing/2014/main" id="{AB331B8D-04FD-4EC6-9BAE-8620172962B0}"/>
                </a:ext>
              </a:extLst>
            </p:cNvPr>
            <p:cNvSpPr/>
            <p:nvPr/>
          </p:nvSpPr>
          <p:spPr>
            <a:xfrm>
              <a:off x="1226654" y="1017589"/>
              <a:ext cx="312161" cy="541621"/>
            </a:xfrm>
            <a:custGeom>
              <a:avLst/>
              <a:gdLst>
                <a:gd name="connsiteX0" fmla="*/ 230382 w 312161"/>
                <a:gd name="connsiteY0" fmla="*/ 227261 h 541621"/>
                <a:gd name="connsiteX1" fmla="*/ 89923 w 312161"/>
                <a:gd name="connsiteY1" fmla="*/ 227261 h 541621"/>
                <a:gd name="connsiteX2" fmla="*/ 178360 w 312161"/>
                <a:gd name="connsiteY2" fmla="*/ 86803 h 541621"/>
                <a:gd name="connsiteX3" fmla="*/ 206160 w 312161"/>
                <a:gd name="connsiteY3" fmla="*/ 30202 h 541621"/>
                <a:gd name="connsiteX4" fmla="*/ 149559 w 312161"/>
                <a:gd name="connsiteY4" fmla="*/ 2402 h 541621"/>
                <a:gd name="connsiteX5" fmla="*/ 133027 w 312161"/>
                <a:gd name="connsiteY5" fmla="*/ 12486 h 541621"/>
                <a:gd name="connsiteX6" fmla="*/ 0 w 312161"/>
                <a:gd name="connsiteY6" fmla="*/ 274081 h 541621"/>
                <a:gd name="connsiteX7" fmla="*/ 0 w 312161"/>
                <a:gd name="connsiteY7" fmla="*/ 459873 h 541621"/>
                <a:gd name="connsiteX8" fmla="*/ 81748 w 312161"/>
                <a:gd name="connsiteY8" fmla="*/ 541621 h 541621"/>
                <a:gd name="connsiteX9" fmla="*/ 230382 w 312161"/>
                <a:gd name="connsiteY9" fmla="*/ 541621 h 541621"/>
                <a:gd name="connsiteX10" fmla="*/ 312130 w 312161"/>
                <a:gd name="connsiteY10" fmla="*/ 459873 h 541621"/>
                <a:gd name="connsiteX11" fmla="*/ 312130 w 312161"/>
                <a:gd name="connsiteY11" fmla="*/ 311239 h 541621"/>
                <a:gd name="connsiteX12" fmla="*/ 232642 w 312161"/>
                <a:gd name="connsiteY12" fmla="*/ 227292 h 541621"/>
                <a:gd name="connsiteX13" fmla="*/ 230382 w 312161"/>
                <a:gd name="connsiteY13" fmla="*/ 227261 h 541621"/>
                <a:gd name="connsiteX14" fmla="*/ 222950 w 312161"/>
                <a:gd name="connsiteY14" fmla="*/ 450212 h 541621"/>
                <a:gd name="connsiteX15" fmla="*/ 89180 w 312161"/>
                <a:gd name="connsiteY15" fmla="*/ 450212 h 541621"/>
                <a:gd name="connsiteX16" fmla="*/ 89180 w 312161"/>
                <a:gd name="connsiteY16" fmla="*/ 316442 h 541621"/>
                <a:gd name="connsiteX17" fmla="*/ 222950 w 312161"/>
                <a:gd name="connsiteY17" fmla="*/ 316442 h 5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161" h="541621">
                  <a:moveTo>
                    <a:pt x="230382" y="227261"/>
                  </a:moveTo>
                  <a:lnTo>
                    <a:pt x="89923" y="227261"/>
                  </a:lnTo>
                  <a:cubicBezTo>
                    <a:pt x="83280" y="165603"/>
                    <a:pt x="119887" y="107462"/>
                    <a:pt x="178360" y="86803"/>
                  </a:cubicBezTo>
                  <a:cubicBezTo>
                    <a:pt x="201667" y="78850"/>
                    <a:pt x="214113" y="53508"/>
                    <a:pt x="206160" y="30202"/>
                  </a:cubicBezTo>
                  <a:cubicBezTo>
                    <a:pt x="198207" y="6895"/>
                    <a:pt x="172866" y="-5552"/>
                    <a:pt x="149559" y="2402"/>
                  </a:cubicBezTo>
                  <a:cubicBezTo>
                    <a:pt x="143376" y="4511"/>
                    <a:pt x="137732" y="7954"/>
                    <a:pt x="133027" y="12486"/>
                  </a:cubicBezTo>
                  <a:cubicBezTo>
                    <a:pt x="38645" y="68967"/>
                    <a:pt x="0" y="107612"/>
                    <a:pt x="0" y="274081"/>
                  </a:cubicBezTo>
                  <a:lnTo>
                    <a:pt x="0" y="459873"/>
                  </a:lnTo>
                  <a:cubicBezTo>
                    <a:pt x="0" y="505021"/>
                    <a:pt x="36600" y="541621"/>
                    <a:pt x="81748" y="541621"/>
                  </a:cubicBezTo>
                  <a:lnTo>
                    <a:pt x="230382" y="541621"/>
                  </a:lnTo>
                  <a:cubicBezTo>
                    <a:pt x="275530" y="541621"/>
                    <a:pt x="312130" y="505021"/>
                    <a:pt x="312130" y="459873"/>
                  </a:cubicBezTo>
                  <a:lnTo>
                    <a:pt x="312130" y="311239"/>
                  </a:lnTo>
                  <a:cubicBezTo>
                    <a:pt x="313362" y="266108"/>
                    <a:pt x="277773" y="228523"/>
                    <a:pt x="232642" y="227292"/>
                  </a:cubicBezTo>
                  <a:cubicBezTo>
                    <a:pt x="231889" y="227271"/>
                    <a:pt x="231135" y="227261"/>
                    <a:pt x="230382" y="227261"/>
                  </a:cubicBezTo>
                  <a:close/>
                  <a:moveTo>
                    <a:pt x="222950" y="450212"/>
                  </a:moveTo>
                  <a:lnTo>
                    <a:pt x="89180" y="450212"/>
                  </a:lnTo>
                  <a:lnTo>
                    <a:pt x="89180" y="316442"/>
                  </a:lnTo>
                  <a:lnTo>
                    <a:pt x="222950"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44" name="Freeform 24">
              <a:extLst>
                <a:ext uri="{FF2B5EF4-FFF2-40B4-BE49-F238E27FC236}">
                  <a16:creationId xmlns:a16="http://schemas.microsoft.com/office/drawing/2014/main" id="{FDD187E4-CDEB-4897-A9E1-5C2BBB3FFF92}"/>
                </a:ext>
              </a:extLst>
            </p:cNvPr>
            <p:cNvSpPr/>
            <p:nvPr/>
          </p:nvSpPr>
          <p:spPr>
            <a:xfrm>
              <a:off x="817912" y="1017589"/>
              <a:ext cx="315846" cy="539477"/>
            </a:xfrm>
            <a:custGeom>
              <a:avLst/>
              <a:gdLst>
                <a:gd name="connsiteX0" fmla="*/ 230382 w 315846"/>
                <a:gd name="connsiteY0" fmla="*/ 227261 h 539477"/>
                <a:gd name="connsiteX1" fmla="*/ 92896 w 315846"/>
                <a:gd name="connsiteY1" fmla="*/ 227261 h 539477"/>
                <a:gd name="connsiteX2" fmla="*/ 178360 w 315846"/>
                <a:gd name="connsiteY2" fmla="*/ 86803 h 539477"/>
                <a:gd name="connsiteX3" fmla="*/ 206160 w 315846"/>
                <a:gd name="connsiteY3" fmla="*/ 30202 h 539477"/>
                <a:gd name="connsiteX4" fmla="*/ 149559 w 315846"/>
                <a:gd name="connsiteY4" fmla="*/ 2402 h 539477"/>
                <a:gd name="connsiteX5" fmla="*/ 133027 w 315846"/>
                <a:gd name="connsiteY5" fmla="*/ 12486 h 539477"/>
                <a:gd name="connsiteX6" fmla="*/ 0 w 315846"/>
                <a:gd name="connsiteY6" fmla="*/ 271852 h 539477"/>
                <a:gd name="connsiteX7" fmla="*/ 0 w 315846"/>
                <a:gd name="connsiteY7" fmla="*/ 457643 h 539477"/>
                <a:gd name="connsiteX8" fmla="*/ 81748 w 315846"/>
                <a:gd name="connsiteY8" fmla="*/ 539392 h 539477"/>
                <a:gd name="connsiteX9" fmla="*/ 230382 w 315846"/>
                <a:gd name="connsiteY9" fmla="*/ 539392 h 539477"/>
                <a:gd name="connsiteX10" fmla="*/ 315762 w 315846"/>
                <a:gd name="connsiteY10" fmla="*/ 461444 h 539477"/>
                <a:gd name="connsiteX11" fmla="*/ 315846 w 315846"/>
                <a:gd name="connsiteY11" fmla="*/ 457643 h 539477"/>
                <a:gd name="connsiteX12" fmla="*/ 315846 w 315846"/>
                <a:gd name="connsiteY12" fmla="*/ 309010 h 539477"/>
                <a:gd name="connsiteX13" fmla="*/ 234182 w 315846"/>
                <a:gd name="connsiteY13" fmla="*/ 227177 h 539477"/>
                <a:gd name="connsiteX14" fmla="*/ 230382 w 315846"/>
                <a:gd name="connsiteY14" fmla="*/ 227262 h 539477"/>
                <a:gd name="connsiteX15" fmla="*/ 222950 w 315846"/>
                <a:gd name="connsiteY15" fmla="*/ 450212 h 539477"/>
                <a:gd name="connsiteX16" fmla="*/ 92896 w 315846"/>
                <a:gd name="connsiteY16" fmla="*/ 450212 h 539477"/>
                <a:gd name="connsiteX17" fmla="*/ 92896 w 315846"/>
                <a:gd name="connsiteY17" fmla="*/ 316442 h 539477"/>
                <a:gd name="connsiteX18" fmla="*/ 226666 w 315846"/>
                <a:gd name="connsiteY18" fmla="*/ 316442 h 53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846" h="539477">
                  <a:moveTo>
                    <a:pt x="230382" y="227261"/>
                  </a:moveTo>
                  <a:lnTo>
                    <a:pt x="92896" y="227261"/>
                  </a:lnTo>
                  <a:cubicBezTo>
                    <a:pt x="85853" y="166394"/>
                    <a:pt x="121066" y="108523"/>
                    <a:pt x="178360" y="86803"/>
                  </a:cubicBezTo>
                  <a:cubicBezTo>
                    <a:pt x="201667" y="78850"/>
                    <a:pt x="214114" y="53508"/>
                    <a:pt x="206160" y="30202"/>
                  </a:cubicBezTo>
                  <a:cubicBezTo>
                    <a:pt x="198207" y="6895"/>
                    <a:pt x="172866" y="-5552"/>
                    <a:pt x="149559" y="2402"/>
                  </a:cubicBezTo>
                  <a:cubicBezTo>
                    <a:pt x="143376" y="4511"/>
                    <a:pt x="137732" y="7954"/>
                    <a:pt x="133027" y="12486"/>
                  </a:cubicBezTo>
                  <a:cubicBezTo>
                    <a:pt x="38645" y="66737"/>
                    <a:pt x="0" y="105382"/>
                    <a:pt x="0" y="271852"/>
                  </a:cubicBezTo>
                  <a:lnTo>
                    <a:pt x="0" y="457643"/>
                  </a:lnTo>
                  <a:cubicBezTo>
                    <a:pt x="0" y="502792"/>
                    <a:pt x="36600" y="539392"/>
                    <a:pt x="81748" y="539392"/>
                  </a:cubicBezTo>
                  <a:lnTo>
                    <a:pt x="230382" y="539392"/>
                  </a:lnTo>
                  <a:cubicBezTo>
                    <a:pt x="275484" y="541444"/>
                    <a:pt x="313709" y="506545"/>
                    <a:pt x="315762" y="461444"/>
                  </a:cubicBezTo>
                  <a:cubicBezTo>
                    <a:pt x="315819" y="460178"/>
                    <a:pt x="315847" y="458911"/>
                    <a:pt x="315846" y="457643"/>
                  </a:cubicBezTo>
                  <a:lnTo>
                    <a:pt x="315846" y="309010"/>
                  </a:lnTo>
                  <a:cubicBezTo>
                    <a:pt x="315893" y="263862"/>
                    <a:pt x="279331" y="227224"/>
                    <a:pt x="234182" y="227177"/>
                  </a:cubicBezTo>
                  <a:cubicBezTo>
                    <a:pt x="232915" y="227176"/>
                    <a:pt x="231648" y="227204"/>
                    <a:pt x="230382" y="227262"/>
                  </a:cubicBezTo>
                  <a:close/>
                  <a:moveTo>
                    <a:pt x="222950" y="450212"/>
                  </a:moveTo>
                  <a:lnTo>
                    <a:pt x="92896" y="450212"/>
                  </a:lnTo>
                  <a:lnTo>
                    <a:pt x="92896" y="316442"/>
                  </a:lnTo>
                  <a:lnTo>
                    <a:pt x="226666"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grpSp>
      <p:grpSp>
        <p:nvGrpSpPr>
          <p:cNvPr id="45" name="Graphic 20">
            <a:extLst>
              <a:ext uri="{FF2B5EF4-FFF2-40B4-BE49-F238E27FC236}">
                <a16:creationId xmlns:a16="http://schemas.microsoft.com/office/drawing/2014/main" id="{F2A20EAC-771E-40F2-8C9B-73D003EB363A}"/>
              </a:ext>
            </a:extLst>
          </p:cNvPr>
          <p:cNvGrpSpPr/>
          <p:nvPr userDrawn="1"/>
        </p:nvGrpSpPr>
        <p:grpSpPr>
          <a:xfrm>
            <a:off x="6706800" y="417157"/>
            <a:ext cx="802971" cy="802971"/>
            <a:chOff x="464908" y="576000"/>
            <a:chExt cx="1426881" cy="1426881"/>
          </a:xfrm>
          <a:solidFill>
            <a:srgbClr val="702082"/>
          </a:solidFill>
        </p:grpSpPr>
        <p:sp>
          <p:nvSpPr>
            <p:cNvPr id="46" name="Freeform 29">
              <a:extLst>
                <a:ext uri="{FF2B5EF4-FFF2-40B4-BE49-F238E27FC236}">
                  <a16:creationId xmlns:a16="http://schemas.microsoft.com/office/drawing/2014/main" id="{10A34374-0FC5-4F38-BF21-337260F2381D}"/>
                </a:ext>
              </a:extLst>
            </p:cNvPr>
            <p:cNvSpPr/>
            <p:nvPr/>
          </p:nvSpPr>
          <p:spPr>
            <a:xfrm>
              <a:off x="464908" y="576000"/>
              <a:ext cx="1426881" cy="1426881"/>
            </a:xfrm>
            <a:custGeom>
              <a:avLst/>
              <a:gdLst>
                <a:gd name="connsiteX0" fmla="*/ 713441 w 1426881"/>
                <a:gd name="connsiteY0" fmla="*/ 0 h 1426881"/>
                <a:gd name="connsiteX1" fmla="*/ 0 w 1426881"/>
                <a:gd name="connsiteY1" fmla="*/ 713441 h 1426881"/>
                <a:gd name="connsiteX2" fmla="*/ 713441 w 1426881"/>
                <a:gd name="connsiteY2" fmla="*/ 1426881 h 1426881"/>
                <a:gd name="connsiteX3" fmla="*/ 1426881 w 1426881"/>
                <a:gd name="connsiteY3" fmla="*/ 713441 h 1426881"/>
                <a:gd name="connsiteX4" fmla="*/ 713441 w 1426881"/>
                <a:gd name="connsiteY4" fmla="*/ 0 h 1426881"/>
                <a:gd name="connsiteX5" fmla="*/ 713441 w 1426881"/>
                <a:gd name="connsiteY5" fmla="*/ 1337701 h 1426881"/>
                <a:gd name="connsiteX6" fmla="*/ 89180 w 1426881"/>
                <a:gd name="connsiteY6" fmla="*/ 713441 h 1426881"/>
                <a:gd name="connsiteX7" fmla="*/ 713441 w 1426881"/>
                <a:gd name="connsiteY7" fmla="*/ 89180 h 1426881"/>
                <a:gd name="connsiteX8" fmla="*/ 1337701 w 1426881"/>
                <a:gd name="connsiteY8" fmla="*/ 713441 h 1426881"/>
                <a:gd name="connsiteX9" fmla="*/ 713441 w 1426881"/>
                <a:gd name="connsiteY9" fmla="*/ 1337701 h 14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881" h="1426881">
                  <a:moveTo>
                    <a:pt x="713441" y="0"/>
                  </a:moveTo>
                  <a:cubicBezTo>
                    <a:pt x="319418" y="0"/>
                    <a:pt x="0" y="319418"/>
                    <a:pt x="0" y="713441"/>
                  </a:cubicBezTo>
                  <a:cubicBezTo>
                    <a:pt x="0" y="1107463"/>
                    <a:pt x="319418" y="1426881"/>
                    <a:pt x="713441" y="1426881"/>
                  </a:cubicBezTo>
                  <a:cubicBezTo>
                    <a:pt x="1107463" y="1426881"/>
                    <a:pt x="1426881" y="1107463"/>
                    <a:pt x="1426881" y="713441"/>
                  </a:cubicBezTo>
                  <a:cubicBezTo>
                    <a:pt x="1426472" y="319588"/>
                    <a:pt x="1107293" y="410"/>
                    <a:pt x="713441" y="0"/>
                  </a:cubicBezTo>
                  <a:close/>
                  <a:moveTo>
                    <a:pt x="713441" y="1337701"/>
                  </a:moveTo>
                  <a:cubicBezTo>
                    <a:pt x="368671" y="1337701"/>
                    <a:pt x="89180" y="1058210"/>
                    <a:pt x="89180" y="713441"/>
                  </a:cubicBezTo>
                  <a:cubicBezTo>
                    <a:pt x="89180" y="368671"/>
                    <a:pt x="368671" y="89180"/>
                    <a:pt x="713441" y="89180"/>
                  </a:cubicBezTo>
                  <a:cubicBezTo>
                    <a:pt x="1058210" y="89180"/>
                    <a:pt x="1337701" y="368671"/>
                    <a:pt x="1337701" y="713441"/>
                  </a:cubicBezTo>
                  <a:cubicBezTo>
                    <a:pt x="1337292" y="1058041"/>
                    <a:pt x="1058041" y="1337292"/>
                    <a:pt x="713441" y="1337701"/>
                  </a:cubicBez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47" name="Freeform 30">
              <a:extLst>
                <a:ext uri="{FF2B5EF4-FFF2-40B4-BE49-F238E27FC236}">
                  <a16:creationId xmlns:a16="http://schemas.microsoft.com/office/drawing/2014/main" id="{D61415E8-DD80-43FD-B7BE-8059276C56C3}"/>
                </a:ext>
              </a:extLst>
            </p:cNvPr>
            <p:cNvSpPr/>
            <p:nvPr/>
          </p:nvSpPr>
          <p:spPr>
            <a:xfrm>
              <a:off x="1226654" y="1017589"/>
              <a:ext cx="312161" cy="541621"/>
            </a:xfrm>
            <a:custGeom>
              <a:avLst/>
              <a:gdLst>
                <a:gd name="connsiteX0" fmla="*/ 230382 w 312161"/>
                <a:gd name="connsiteY0" fmla="*/ 227261 h 541621"/>
                <a:gd name="connsiteX1" fmla="*/ 89923 w 312161"/>
                <a:gd name="connsiteY1" fmla="*/ 227261 h 541621"/>
                <a:gd name="connsiteX2" fmla="*/ 178360 w 312161"/>
                <a:gd name="connsiteY2" fmla="*/ 86803 h 541621"/>
                <a:gd name="connsiteX3" fmla="*/ 206160 w 312161"/>
                <a:gd name="connsiteY3" fmla="*/ 30202 h 541621"/>
                <a:gd name="connsiteX4" fmla="*/ 149559 w 312161"/>
                <a:gd name="connsiteY4" fmla="*/ 2402 h 541621"/>
                <a:gd name="connsiteX5" fmla="*/ 133027 w 312161"/>
                <a:gd name="connsiteY5" fmla="*/ 12486 h 541621"/>
                <a:gd name="connsiteX6" fmla="*/ 0 w 312161"/>
                <a:gd name="connsiteY6" fmla="*/ 274081 h 541621"/>
                <a:gd name="connsiteX7" fmla="*/ 0 w 312161"/>
                <a:gd name="connsiteY7" fmla="*/ 459873 h 541621"/>
                <a:gd name="connsiteX8" fmla="*/ 81748 w 312161"/>
                <a:gd name="connsiteY8" fmla="*/ 541621 h 541621"/>
                <a:gd name="connsiteX9" fmla="*/ 230382 w 312161"/>
                <a:gd name="connsiteY9" fmla="*/ 541621 h 541621"/>
                <a:gd name="connsiteX10" fmla="*/ 312130 w 312161"/>
                <a:gd name="connsiteY10" fmla="*/ 459873 h 541621"/>
                <a:gd name="connsiteX11" fmla="*/ 312130 w 312161"/>
                <a:gd name="connsiteY11" fmla="*/ 311239 h 541621"/>
                <a:gd name="connsiteX12" fmla="*/ 232642 w 312161"/>
                <a:gd name="connsiteY12" fmla="*/ 227292 h 541621"/>
                <a:gd name="connsiteX13" fmla="*/ 230382 w 312161"/>
                <a:gd name="connsiteY13" fmla="*/ 227261 h 541621"/>
                <a:gd name="connsiteX14" fmla="*/ 222950 w 312161"/>
                <a:gd name="connsiteY14" fmla="*/ 450212 h 541621"/>
                <a:gd name="connsiteX15" fmla="*/ 89180 w 312161"/>
                <a:gd name="connsiteY15" fmla="*/ 450212 h 541621"/>
                <a:gd name="connsiteX16" fmla="*/ 89180 w 312161"/>
                <a:gd name="connsiteY16" fmla="*/ 316442 h 541621"/>
                <a:gd name="connsiteX17" fmla="*/ 222950 w 312161"/>
                <a:gd name="connsiteY17" fmla="*/ 316442 h 5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161" h="541621">
                  <a:moveTo>
                    <a:pt x="230382" y="227261"/>
                  </a:moveTo>
                  <a:lnTo>
                    <a:pt x="89923" y="227261"/>
                  </a:lnTo>
                  <a:cubicBezTo>
                    <a:pt x="83280" y="165603"/>
                    <a:pt x="119887" y="107462"/>
                    <a:pt x="178360" y="86803"/>
                  </a:cubicBezTo>
                  <a:cubicBezTo>
                    <a:pt x="201667" y="78850"/>
                    <a:pt x="214113" y="53508"/>
                    <a:pt x="206160" y="30202"/>
                  </a:cubicBezTo>
                  <a:cubicBezTo>
                    <a:pt x="198207" y="6895"/>
                    <a:pt x="172866" y="-5552"/>
                    <a:pt x="149559" y="2402"/>
                  </a:cubicBezTo>
                  <a:cubicBezTo>
                    <a:pt x="143376" y="4511"/>
                    <a:pt x="137732" y="7954"/>
                    <a:pt x="133027" y="12486"/>
                  </a:cubicBezTo>
                  <a:cubicBezTo>
                    <a:pt x="38645" y="68967"/>
                    <a:pt x="0" y="107612"/>
                    <a:pt x="0" y="274081"/>
                  </a:cubicBezTo>
                  <a:lnTo>
                    <a:pt x="0" y="459873"/>
                  </a:lnTo>
                  <a:cubicBezTo>
                    <a:pt x="0" y="505021"/>
                    <a:pt x="36600" y="541621"/>
                    <a:pt x="81748" y="541621"/>
                  </a:cubicBezTo>
                  <a:lnTo>
                    <a:pt x="230382" y="541621"/>
                  </a:lnTo>
                  <a:cubicBezTo>
                    <a:pt x="275530" y="541621"/>
                    <a:pt x="312130" y="505021"/>
                    <a:pt x="312130" y="459873"/>
                  </a:cubicBezTo>
                  <a:lnTo>
                    <a:pt x="312130" y="311239"/>
                  </a:lnTo>
                  <a:cubicBezTo>
                    <a:pt x="313362" y="266108"/>
                    <a:pt x="277773" y="228523"/>
                    <a:pt x="232642" y="227292"/>
                  </a:cubicBezTo>
                  <a:cubicBezTo>
                    <a:pt x="231889" y="227271"/>
                    <a:pt x="231135" y="227261"/>
                    <a:pt x="230382" y="227261"/>
                  </a:cubicBezTo>
                  <a:close/>
                  <a:moveTo>
                    <a:pt x="222950" y="450212"/>
                  </a:moveTo>
                  <a:lnTo>
                    <a:pt x="89180" y="450212"/>
                  </a:lnTo>
                  <a:lnTo>
                    <a:pt x="89180" y="316442"/>
                  </a:lnTo>
                  <a:lnTo>
                    <a:pt x="222950"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48" name="Freeform 31">
              <a:extLst>
                <a:ext uri="{FF2B5EF4-FFF2-40B4-BE49-F238E27FC236}">
                  <a16:creationId xmlns:a16="http://schemas.microsoft.com/office/drawing/2014/main" id="{7F5B9227-BE74-4396-ABE6-4E3D041C5E8A}"/>
                </a:ext>
              </a:extLst>
            </p:cNvPr>
            <p:cNvSpPr/>
            <p:nvPr/>
          </p:nvSpPr>
          <p:spPr>
            <a:xfrm>
              <a:off x="817912" y="1017589"/>
              <a:ext cx="315846" cy="539477"/>
            </a:xfrm>
            <a:custGeom>
              <a:avLst/>
              <a:gdLst>
                <a:gd name="connsiteX0" fmla="*/ 230382 w 315846"/>
                <a:gd name="connsiteY0" fmla="*/ 227261 h 539477"/>
                <a:gd name="connsiteX1" fmla="*/ 92896 w 315846"/>
                <a:gd name="connsiteY1" fmla="*/ 227261 h 539477"/>
                <a:gd name="connsiteX2" fmla="*/ 178360 w 315846"/>
                <a:gd name="connsiteY2" fmla="*/ 86803 h 539477"/>
                <a:gd name="connsiteX3" fmla="*/ 206160 w 315846"/>
                <a:gd name="connsiteY3" fmla="*/ 30202 h 539477"/>
                <a:gd name="connsiteX4" fmla="*/ 149559 w 315846"/>
                <a:gd name="connsiteY4" fmla="*/ 2402 h 539477"/>
                <a:gd name="connsiteX5" fmla="*/ 133027 w 315846"/>
                <a:gd name="connsiteY5" fmla="*/ 12486 h 539477"/>
                <a:gd name="connsiteX6" fmla="*/ 0 w 315846"/>
                <a:gd name="connsiteY6" fmla="*/ 271852 h 539477"/>
                <a:gd name="connsiteX7" fmla="*/ 0 w 315846"/>
                <a:gd name="connsiteY7" fmla="*/ 457643 h 539477"/>
                <a:gd name="connsiteX8" fmla="*/ 81748 w 315846"/>
                <a:gd name="connsiteY8" fmla="*/ 539392 h 539477"/>
                <a:gd name="connsiteX9" fmla="*/ 230382 w 315846"/>
                <a:gd name="connsiteY9" fmla="*/ 539392 h 539477"/>
                <a:gd name="connsiteX10" fmla="*/ 315762 w 315846"/>
                <a:gd name="connsiteY10" fmla="*/ 461444 h 539477"/>
                <a:gd name="connsiteX11" fmla="*/ 315846 w 315846"/>
                <a:gd name="connsiteY11" fmla="*/ 457643 h 539477"/>
                <a:gd name="connsiteX12" fmla="*/ 315846 w 315846"/>
                <a:gd name="connsiteY12" fmla="*/ 309010 h 539477"/>
                <a:gd name="connsiteX13" fmla="*/ 234182 w 315846"/>
                <a:gd name="connsiteY13" fmla="*/ 227177 h 539477"/>
                <a:gd name="connsiteX14" fmla="*/ 230382 w 315846"/>
                <a:gd name="connsiteY14" fmla="*/ 227262 h 539477"/>
                <a:gd name="connsiteX15" fmla="*/ 222950 w 315846"/>
                <a:gd name="connsiteY15" fmla="*/ 450212 h 539477"/>
                <a:gd name="connsiteX16" fmla="*/ 92896 w 315846"/>
                <a:gd name="connsiteY16" fmla="*/ 450212 h 539477"/>
                <a:gd name="connsiteX17" fmla="*/ 92896 w 315846"/>
                <a:gd name="connsiteY17" fmla="*/ 316442 h 539477"/>
                <a:gd name="connsiteX18" fmla="*/ 226666 w 315846"/>
                <a:gd name="connsiteY18" fmla="*/ 316442 h 53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846" h="539477">
                  <a:moveTo>
                    <a:pt x="230382" y="227261"/>
                  </a:moveTo>
                  <a:lnTo>
                    <a:pt x="92896" y="227261"/>
                  </a:lnTo>
                  <a:cubicBezTo>
                    <a:pt x="85853" y="166394"/>
                    <a:pt x="121066" y="108523"/>
                    <a:pt x="178360" y="86803"/>
                  </a:cubicBezTo>
                  <a:cubicBezTo>
                    <a:pt x="201667" y="78850"/>
                    <a:pt x="214114" y="53508"/>
                    <a:pt x="206160" y="30202"/>
                  </a:cubicBezTo>
                  <a:cubicBezTo>
                    <a:pt x="198207" y="6895"/>
                    <a:pt x="172866" y="-5552"/>
                    <a:pt x="149559" y="2402"/>
                  </a:cubicBezTo>
                  <a:cubicBezTo>
                    <a:pt x="143376" y="4511"/>
                    <a:pt x="137732" y="7954"/>
                    <a:pt x="133027" y="12486"/>
                  </a:cubicBezTo>
                  <a:cubicBezTo>
                    <a:pt x="38645" y="66737"/>
                    <a:pt x="0" y="105382"/>
                    <a:pt x="0" y="271852"/>
                  </a:cubicBezTo>
                  <a:lnTo>
                    <a:pt x="0" y="457643"/>
                  </a:lnTo>
                  <a:cubicBezTo>
                    <a:pt x="0" y="502792"/>
                    <a:pt x="36600" y="539392"/>
                    <a:pt x="81748" y="539392"/>
                  </a:cubicBezTo>
                  <a:lnTo>
                    <a:pt x="230382" y="539392"/>
                  </a:lnTo>
                  <a:cubicBezTo>
                    <a:pt x="275484" y="541444"/>
                    <a:pt x="313709" y="506545"/>
                    <a:pt x="315762" y="461444"/>
                  </a:cubicBezTo>
                  <a:cubicBezTo>
                    <a:pt x="315819" y="460178"/>
                    <a:pt x="315847" y="458911"/>
                    <a:pt x="315846" y="457643"/>
                  </a:cubicBezTo>
                  <a:lnTo>
                    <a:pt x="315846" y="309010"/>
                  </a:lnTo>
                  <a:cubicBezTo>
                    <a:pt x="315893" y="263862"/>
                    <a:pt x="279331" y="227224"/>
                    <a:pt x="234182" y="227177"/>
                  </a:cubicBezTo>
                  <a:cubicBezTo>
                    <a:pt x="232915" y="227176"/>
                    <a:pt x="231648" y="227204"/>
                    <a:pt x="230382" y="227262"/>
                  </a:cubicBezTo>
                  <a:close/>
                  <a:moveTo>
                    <a:pt x="222950" y="450212"/>
                  </a:moveTo>
                  <a:lnTo>
                    <a:pt x="92896" y="450212"/>
                  </a:lnTo>
                  <a:lnTo>
                    <a:pt x="92896" y="316442"/>
                  </a:lnTo>
                  <a:lnTo>
                    <a:pt x="226666"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1883422357"/>
      </p:ext>
    </p:extLst>
  </p:cSld>
  <p:clrMapOvr>
    <a:overrideClrMapping bg1="lt1" tx1="dk1" bg2="lt2" tx2="dk2" accent1="accent1" accent2="accent2" accent3="accent3" accent4="accent4" accent5="accent5" accent6="accent6" hlink="hlink" folHlink="folHlink"/>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F">
    <p:bg>
      <p:bgPr>
        <a:solidFill>
          <a:schemeClr val="tx1"/>
        </a:solidFill>
        <a:effectLst/>
      </p:bgPr>
    </p:bg>
    <p:spTree>
      <p:nvGrpSpPr>
        <p:cNvPr id="1" name=""/>
        <p:cNvGrpSpPr/>
        <p:nvPr/>
      </p:nvGrpSpPr>
      <p:grpSpPr>
        <a:xfrm>
          <a:off x="0" y="0"/>
          <a:ext cx="0" cy="0"/>
          <a:chOff x="0" y="0"/>
          <a:chExt cx="0" cy="0"/>
        </a:xfrm>
      </p:grpSpPr>
      <p:sp>
        <p:nvSpPr>
          <p:cNvPr id="7" name="Background"/>
          <p:cNvSpPr/>
          <p:nvPr userDrawn="1"/>
        </p:nvSpPr>
        <p:spPr>
          <a:xfrm>
            <a:off x="0" y="0"/>
            <a:ext cx="12193200"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15" name="Freeform: Shape 14">
            <a:extLst>
              <a:ext uri="{FF2B5EF4-FFF2-40B4-BE49-F238E27FC236}">
                <a16:creationId xmlns:a16="http://schemas.microsoft.com/office/drawing/2014/main" id="{BA1FF692-EB28-4680-B552-16DBF1E2FCA7}"/>
              </a:ext>
            </a:extLst>
          </p:cNvPr>
          <p:cNvSpPr/>
          <p:nvPr userDrawn="1"/>
        </p:nvSpPr>
        <p:spPr>
          <a:xfrm>
            <a:off x="6096000" y="0"/>
            <a:ext cx="6096000" cy="6858000"/>
          </a:xfrm>
          <a:custGeom>
            <a:avLst/>
            <a:gdLst>
              <a:gd name="connsiteX0" fmla="*/ 1016070 w 6096000"/>
              <a:gd name="connsiteY0" fmla="*/ 0 h 6858000"/>
              <a:gd name="connsiteX1" fmla="*/ 6096000 w 6096000"/>
              <a:gd name="connsiteY1" fmla="*/ 0 h 6858000"/>
              <a:gd name="connsiteX2" fmla="*/ 6096000 w 6096000"/>
              <a:gd name="connsiteY2" fmla="*/ 6858000 h 6858000"/>
              <a:gd name="connsiteX3" fmla="*/ 1016070 w 6096000"/>
              <a:gd name="connsiteY3" fmla="*/ 6858000 h 6858000"/>
              <a:gd name="connsiteX4" fmla="*/ 912073 w 6096000"/>
              <a:gd name="connsiteY4" fmla="*/ 6695780 h 6858000"/>
              <a:gd name="connsiteX5" fmla="*/ 0 w 6096000"/>
              <a:gd name="connsiteY5" fmla="*/ 3429000 h 6858000"/>
              <a:gd name="connsiteX6" fmla="*/ 912073 w 6096000"/>
              <a:gd name="connsiteY6" fmla="*/ 16222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0" h="6858000">
                <a:moveTo>
                  <a:pt x="1016070" y="0"/>
                </a:moveTo>
                <a:lnTo>
                  <a:pt x="6096000" y="0"/>
                </a:lnTo>
                <a:lnTo>
                  <a:pt x="6096000" y="6858000"/>
                </a:lnTo>
                <a:lnTo>
                  <a:pt x="1016070" y="6858000"/>
                </a:lnTo>
                <a:lnTo>
                  <a:pt x="912073" y="6695780"/>
                </a:lnTo>
                <a:cubicBezTo>
                  <a:pt x="333295" y="5743239"/>
                  <a:pt x="0" y="4625042"/>
                  <a:pt x="0" y="3429000"/>
                </a:cubicBezTo>
                <a:cubicBezTo>
                  <a:pt x="0" y="2232959"/>
                  <a:pt x="333295" y="1114762"/>
                  <a:pt x="912073" y="16222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grpSp>
        <p:nvGrpSpPr>
          <p:cNvPr id="10" name="Graphic 20">
            <a:extLst>
              <a:ext uri="{FF2B5EF4-FFF2-40B4-BE49-F238E27FC236}">
                <a16:creationId xmlns:a16="http://schemas.microsoft.com/office/drawing/2014/main" id="{E2461250-4C24-49E3-B72D-38798BF0A002}"/>
              </a:ext>
            </a:extLst>
          </p:cNvPr>
          <p:cNvGrpSpPr/>
          <p:nvPr userDrawn="1"/>
        </p:nvGrpSpPr>
        <p:grpSpPr>
          <a:xfrm>
            <a:off x="7192799" y="447842"/>
            <a:ext cx="802971" cy="802971"/>
            <a:chOff x="464908" y="576000"/>
            <a:chExt cx="1426881" cy="1426881"/>
          </a:xfrm>
          <a:solidFill>
            <a:schemeClr val="tx1"/>
          </a:solidFill>
        </p:grpSpPr>
        <p:sp>
          <p:nvSpPr>
            <p:cNvPr id="11" name="Freeform 10">
              <a:extLst>
                <a:ext uri="{FF2B5EF4-FFF2-40B4-BE49-F238E27FC236}">
                  <a16:creationId xmlns:a16="http://schemas.microsoft.com/office/drawing/2014/main" id="{6920BA7C-21D8-47E9-85F6-0DED35A3EBBC}"/>
                </a:ext>
              </a:extLst>
            </p:cNvPr>
            <p:cNvSpPr/>
            <p:nvPr/>
          </p:nvSpPr>
          <p:spPr>
            <a:xfrm>
              <a:off x="464908" y="576000"/>
              <a:ext cx="1426881" cy="1426881"/>
            </a:xfrm>
            <a:custGeom>
              <a:avLst/>
              <a:gdLst>
                <a:gd name="connsiteX0" fmla="*/ 713441 w 1426881"/>
                <a:gd name="connsiteY0" fmla="*/ 0 h 1426881"/>
                <a:gd name="connsiteX1" fmla="*/ 0 w 1426881"/>
                <a:gd name="connsiteY1" fmla="*/ 713441 h 1426881"/>
                <a:gd name="connsiteX2" fmla="*/ 713441 w 1426881"/>
                <a:gd name="connsiteY2" fmla="*/ 1426881 h 1426881"/>
                <a:gd name="connsiteX3" fmla="*/ 1426881 w 1426881"/>
                <a:gd name="connsiteY3" fmla="*/ 713441 h 1426881"/>
                <a:gd name="connsiteX4" fmla="*/ 713441 w 1426881"/>
                <a:gd name="connsiteY4" fmla="*/ 0 h 1426881"/>
                <a:gd name="connsiteX5" fmla="*/ 713441 w 1426881"/>
                <a:gd name="connsiteY5" fmla="*/ 1337701 h 1426881"/>
                <a:gd name="connsiteX6" fmla="*/ 89180 w 1426881"/>
                <a:gd name="connsiteY6" fmla="*/ 713441 h 1426881"/>
                <a:gd name="connsiteX7" fmla="*/ 713441 w 1426881"/>
                <a:gd name="connsiteY7" fmla="*/ 89180 h 1426881"/>
                <a:gd name="connsiteX8" fmla="*/ 1337701 w 1426881"/>
                <a:gd name="connsiteY8" fmla="*/ 713441 h 1426881"/>
                <a:gd name="connsiteX9" fmla="*/ 713441 w 1426881"/>
                <a:gd name="connsiteY9" fmla="*/ 1337701 h 14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881" h="1426881">
                  <a:moveTo>
                    <a:pt x="713441" y="0"/>
                  </a:moveTo>
                  <a:cubicBezTo>
                    <a:pt x="319418" y="0"/>
                    <a:pt x="0" y="319418"/>
                    <a:pt x="0" y="713441"/>
                  </a:cubicBezTo>
                  <a:cubicBezTo>
                    <a:pt x="0" y="1107463"/>
                    <a:pt x="319418" y="1426881"/>
                    <a:pt x="713441" y="1426881"/>
                  </a:cubicBezTo>
                  <a:cubicBezTo>
                    <a:pt x="1107463" y="1426881"/>
                    <a:pt x="1426881" y="1107463"/>
                    <a:pt x="1426881" y="713441"/>
                  </a:cubicBezTo>
                  <a:cubicBezTo>
                    <a:pt x="1426472" y="319588"/>
                    <a:pt x="1107293" y="410"/>
                    <a:pt x="713441" y="0"/>
                  </a:cubicBezTo>
                  <a:close/>
                  <a:moveTo>
                    <a:pt x="713441" y="1337701"/>
                  </a:moveTo>
                  <a:cubicBezTo>
                    <a:pt x="368671" y="1337701"/>
                    <a:pt x="89180" y="1058210"/>
                    <a:pt x="89180" y="713441"/>
                  </a:cubicBezTo>
                  <a:cubicBezTo>
                    <a:pt x="89180" y="368671"/>
                    <a:pt x="368671" y="89180"/>
                    <a:pt x="713441" y="89180"/>
                  </a:cubicBezTo>
                  <a:cubicBezTo>
                    <a:pt x="1058210" y="89180"/>
                    <a:pt x="1337701" y="368671"/>
                    <a:pt x="1337701" y="713441"/>
                  </a:cubicBezTo>
                  <a:cubicBezTo>
                    <a:pt x="1337292" y="1058041"/>
                    <a:pt x="1058041" y="1337292"/>
                    <a:pt x="713441" y="1337701"/>
                  </a:cubicBez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12" name="Freeform 11">
              <a:extLst>
                <a:ext uri="{FF2B5EF4-FFF2-40B4-BE49-F238E27FC236}">
                  <a16:creationId xmlns:a16="http://schemas.microsoft.com/office/drawing/2014/main" id="{E72A886F-2CCA-4401-82FD-E0F92C8D9A0B}"/>
                </a:ext>
              </a:extLst>
            </p:cNvPr>
            <p:cNvSpPr/>
            <p:nvPr/>
          </p:nvSpPr>
          <p:spPr>
            <a:xfrm>
              <a:off x="1226654" y="1017589"/>
              <a:ext cx="312161" cy="541621"/>
            </a:xfrm>
            <a:custGeom>
              <a:avLst/>
              <a:gdLst>
                <a:gd name="connsiteX0" fmla="*/ 230382 w 312161"/>
                <a:gd name="connsiteY0" fmla="*/ 227261 h 541621"/>
                <a:gd name="connsiteX1" fmla="*/ 89923 w 312161"/>
                <a:gd name="connsiteY1" fmla="*/ 227261 h 541621"/>
                <a:gd name="connsiteX2" fmla="*/ 178360 w 312161"/>
                <a:gd name="connsiteY2" fmla="*/ 86803 h 541621"/>
                <a:gd name="connsiteX3" fmla="*/ 206160 w 312161"/>
                <a:gd name="connsiteY3" fmla="*/ 30202 h 541621"/>
                <a:gd name="connsiteX4" fmla="*/ 149559 w 312161"/>
                <a:gd name="connsiteY4" fmla="*/ 2402 h 541621"/>
                <a:gd name="connsiteX5" fmla="*/ 133027 w 312161"/>
                <a:gd name="connsiteY5" fmla="*/ 12486 h 541621"/>
                <a:gd name="connsiteX6" fmla="*/ 0 w 312161"/>
                <a:gd name="connsiteY6" fmla="*/ 274081 h 541621"/>
                <a:gd name="connsiteX7" fmla="*/ 0 w 312161"/>
                <a:gd name="connsiteY7" fmla="*/ 459873 h 541621"/>
                <a:gd name="connsiteX8" fmla="*/ 81748 w 312161"/>
                <a:gd name="connsiteY8" fmla="*/ 541621 h 541621"/>
                <a:gd name="connsiteX9" fmla="*/ 230382 w 312161"/>
                <a:gd name="connsiteY9" fmla="*/ 541621 h 541621"/>
                <a:gd name="connsiteX10" fmla="*/ 312130 w 312161"/>
                <a:gd name="connsiteY10" fmla="*/ 459873 h 541621"/>
                <a:gd name="connsiteX11" fmla="*/ 312130 w 312161"/>
                <a:gd name="connsiteY11" fmla="*/ 311239 h 541621"/>
                <a:gd name="connsiteX12" fmla="*/ 232642 w 312161"/>
                <a:gd name="connsiteY12" fmla="*/ 227292 h 541621"/>
                <a:gd name="connsiteX13" fmla="*/ 230382 w 312161"/>
                <a:gd name="connsiteY13" fmla="*/ 227261 h 541621"/>
                <a:gd name="connsiteX14" fmla="*/ 222950 w 312161"/>
                <a:gd name="connsiteY14" fmla="*/ 450212 h 541621"/>
                <a:gd name="connsiteX15" fmla="*/ 89180 w 312161"/>
                <a:gd name="connsiteY15" fmla="*/ 450212 h 541621"/>
                <a:gd name="connsiteX16" fmla="*/ 89180 w 312161"/>
                <a:gd name="connsiteY16" fmla="*/ 316442 h 541621"/>
                <a:gd name="connsiteX17" fmla="*/ 222950 w 312161"/>
                <a:gd name="connsiteY17" fmla="*/ 316442 h 5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161" h="541621">
                  <a:moveTo>
                    <a:pt x="230382" y="227261"/>
                  </a:moveTo>
                  <a:lnTo>
                    <a:pt x="89923" y="227261"/>
                  </a:lnTo>
                  <a:cubicBezTo>
                    <a:pt x="83280" y="165603"/>
                    <a:pt x="119887" y="107462"/>
                    <a:pt x="178360" y="86803"/>
                  </a:cubicBezTo>
                  <a:cubicBezTo>
                    <a:pt x="201667" y="78850"/>
                    <a:pt x="214113" y="53508"/>
                    <a:pt x="206160" y="30202"/>
                  </a:cubicBezTo>
                  <a:cubicBezTo>
                    <a:pt x="198207" y="6895"/>
                    <a:pt x="172866" y="-5552"/>
                    <a:pt x="149559" y="2402"/>
                  </a:cubicBezTo>
                  <a:cubicBezTo>
                    <a:pt x="143376" y="4511"/>
                    <a:pt x="137732" y="7954"/>
                    <a:pt x="133027" y="12486"/>
                  </a:cubicBezTo>
                  <a:cubicBezTo>
                    <a:pt x="38645" y="68967"/>
                    <a:pt x="0" y="107612"/>
                    <a:pt x="0" y="274081"/>
                  </a:cubicBezTo>
                  <a:lnTo>
                    <a:pt x="0" y="459873"/>
                  </a:lnTo>
                  <a:cubicBezTo>
                    <a:pt x="0" y="505021"/>
                    <a:pt x="36600" y="541621"/>
                    <a:pt x="81748" y="541621"/>
                  </a:cubicBezTo>
                  <a:lnTo>
                    <a:pt x="230382" y="541621"/>
                  </a:lnTo>
                  <a:cubicBezTo>
                    <a:pt x="275530" y="541621"/>
                    <a:pt x="312130" y="505021"/>
                    <a:pt x="312130" y="459873"/>
                  </a:cubicBezTo>
                  <a:lnTo>
                    <a:pt x="312130" y="311239"/>
                  </a:lnTo>
                  <a:cubicBezTo>
                    <a:pt x="313362" y="266108"/>
                    <a:pt x="277773" y="228523"/>
                    <a:pt x="232642" y="227292"/>
                  </a:cubicBezTo>
                  <a:cubicBezTo>
                    <a:pt x="231889" y="227271"/>
                    <a:pt x="231135" y="227261"/>
                    <a:pt x="230382" y="227261"/>
                  </a:cubicBezTo>
                  <a:close/>
                  <a:moveTo>
                    <a:pt x="222950" y="450212"/>
                  </a:moveTo>
                  <a:lnTo>
                    <a:pt x="89180" y="450212"/>
                  </a:lnTo>
                  <a:lnTo>
                    <a:pt x="89180" y="316442"/>
                  </a:lnTo>
                  <a:lnTo>
                    <a:pt x="222950"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13" name="Freeform 12">
              <a:extLst>
                <a:ext uri="{FF2B5EF4-FFF2-40B4-BE49-F238E27FC236}">
                  <a16:creationId xmlns:a16="http://schemas.microsoft.com/office/drawing/2014/main" id="{6DA9CA94-B81A-4B1D-B57C-6AA95DF92A2D}"/>
                </a:ext>
              </a:extLst>
            </p:cNvPr>
            <p:cNvSpPr/>
            <p:nvPr/>
          </p:nvSpPr>
          <p:spPr>
            <a:xfrm>
              <a:off x="817912" y="1017589"/>
              <a:ext cx="315846" cy="539477"/>
            </a:xfrm>
            <a:custGeom>
              <a:avLst/>
              <a:gdLst>
                <a:gd name="connsiteX0" fmla="*/ 230382 w 315846"/>
                <a:gd name="connsiteY0" fmla="*/ 227261 h 539477"/>
                <a:gd name="connsiteX1" fmla="*/ 92896 w 315846"/>
                <a:gd name="connsiteY1" fmla="*/ 227261 h 539477"/>
                <a:gd name="connsiteX2" fmla="*/ 178360 w 315846"/>
                <a:gd name="connsiteY2" fmla="*/ 86803 h 539477"/>
                <a:gd name="connsiteX3" fmla="*/ 206160 w 315846"/>
                <a:gd name="connsiteY3" fmla="*/ 30202 h 539477"/>
                <a:gd name="connsiteX4" fmla="*/ 149559 w 315846"/>
                <a:gd name="connsiteY4" fmla="*/ 2402 h 539477"/>
                <a:gd name="connsiteX5" fmla="*/ 133027 w 315846"/>
                <a:gd name="connsiteY5" fmla="*/ 12486 h 539477"/>
                <a:gd name="connsiteX6" fmla="*/ 0 w 315846"/>
                <a:gd name="connsiteY6" fmla="*/ 271852 h 539477"/>
                <a:gd name="connsiteX7" fmla="*/ 0 w 315846"/>
                <a:gd name="connsiteY7" fmla="*/ 457643 h 539477"/>
                <a:gd name="connsiteX8" fmla="*/ 81748 w 315846"/>
                <a:gd name="connsiteY8" fmla="*/ 539392 h 539477"/>
                <a:gd name="connsiteX9" fmla="*/ 230382 w 315846"/>
                <a:gd name="connsiteY9" fmla="*/ 539392 h 539477"/>
                <a:gd name="connsiteX10" fmla="*/ 315762 w 315846"/>
                <a:gd name="connsiteY10" fmla="*/ 461444 h 539477"/>
                <a:gd name="connsiteX11" fmla="*/ 315846 w 315846"/>
                <a:gd name="connsiteY11" fmla="*/ 457643 h 539477"/>
                <a:gd name="connsiteX12" fmla="*/ 315846 w 315846"/>
                <a:gd name="connsiteY12" fmla="*/ 309010 h 539477"/>
                <a:gd name="connsiteX13" fmla="*/ 234182 w 315846"/>
                <a:gd name="connsiteY13" fmla="*/ 227177 h 539477"/>
                <a:gd name="connsiteX14" fmla="*/ 230382 w 315846"/>
                <a:gd name="connsiteY14" fmla="*/ 227262 h 539477"/>
                <a:gd name="connsiteX15" fmla="*/ 222950 w 315846"/>
                <a:gd name="connsiteY15" fmla="*/ 450212 h 539477"/>
                <a:gd name="connsiteX16" fmla="*/ 92896 w 315846"/>
                <a:gd name="connsiteY16" fmla="*/ 450212 h 539477"/>
                <a:gd name="connsiteX17" fmla="*/ 92896 w 315846"/>
                <a:gd name="connsiteY17" fmla="*/ 316442 h 539477"/>
                <a:gd name="connsiteX18" fmla="*/ 226666 w 315846"/>
                <a:gd name="connsiteY18" fmla="*/ 316442 h 53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846" h="539477">
                  <a:moveTo>
                    <a:pt x="230382" y="227261"/>
                  </a:moveTo>
                  <a:lnTo>
                    <a:pt x="92896" y="227261"/>
                  </a:lnTo>
                  <a:cubicBezTo>
                    <a:pt x="85853" y="166394"/>
                    <a:pt x="121066" y="108523"/>
                    <a:pt x="178360" y="86803"/>
                  </a:cubicBezTo>
                  <a:cubicBezTo>
                    <a:pt x="201667" y="78850"/>
                    <a:pt x="214114" y="53508"/>
                    <a:pt x="206160" y="30202"/>
                  </a:cubicBezTo>
                  <a:cubicBezTo>
                    <a:pt x="198207" y="6895"/>
                    <a:pt x="172866" y="-5552"/>
                    <a:pt x="149559" y="2402"/>
                  </a:cubicBezTo>
                  <a:cubicBezTo>
                    <a:pt x="143376" y="4511"/>
                    <a:pt x="137732" y="7954"/>
                    <a:pt x="133027" y="12486"/>
                  </a:cubicBezTo>
                  <a:cubicBezTo>
                    <a:pt x="38645" y="66737"/>
                    <a:pt x="0" y="105382"/>
                    <a:pt x="0" y="271852"/>
                  </a:cubicBezTo>
                  <a:lnTo>
                    <a:pt x="0" y="457643"/>
                  </a:lnTo>
                  <a:cubicBezTo>
                    <a:pt x="0" y="502792"/>
                    <a:pt x="36600" y="539392"/>
                    <a:pt x="81748" y="539392"/>
                  </a:cubicBezTo>
                  <a:lnTo>
                    <a:pt x="230382" y="539392"/>
                  </a:lnTo>
                  <a:cubicBezTo>
                    <a:pt x="275484" y="541444"/>
                    <a:pt x="313709" y="506545"/>
                    <a:pt x="315762" y="461444"/>
                  </a:cubicBezTo>
                  <a:cubicBezTo>
                    <a:pt x="315819" y="460178"/>
                    <a:pt x="315847" y="458911"/>
                    <a:pt x="315846" y="457643"/>
                  </a:cubicBezTo>
                  <a:lnTo>
                    <a:pt x="315846" y="309010"/>
                  </a:lnTo>
                  <a:cubicBezTo>
                    <a:pt x="315893" y="263862"/>
                    <a:pt x="279331" y="227224"/>
                    <a:pt x="234182" y="227177"/>
                  </a:cubicBezTo>
                  <a:cubicBezTo>
                    <a:pt x="232915" y="227176"/>
                    <a:pt x="231648" y="227204"/>
                    <a:pt x="230382" y="227262"/>
                  </a:cubicBezTo>
                  <a:close/>
                  <a:moveTo>
                    <a:pt x="222950" y="450212"/>
                  </a:moveTo>
                  <a:lnTo>
                    <a:pt x="92896" y="450212"/>
                  </a:lnTo>
                  <a:lnTo>
                    <a:pt x="92896" y="316442"/>
                  </a:lnTo>
                  <a:lnTo>
                    <a:pt x="226666"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grpSp>
      <p:grpSp>
        <p:nvGrpSpPr>
          <p:cNvPr id="14" name="Graphic 20">
            <a:extLst>
              <a:ext uri="{FF2B5EF4-FFF2-40B4-BE49-F238E27FC236}">
                <a16:creationId xmlns:a16="http://schemas.microsoft.com/office/drawing/2014/main" id="{FFFB5CBD-92C1-4308-B443-9199880B0A87}"/>
              </a:ext>
            </a:extLst>
          </p:cNvPr>
          <p:cNvGrpSpPr/>
          <p:nvPr userDrawn="1"/>
        </p:nvGrpSpPr>
        <p:grpSpPr>
          <a:xfrm>
            <a:off x="574674" y="447842"/>
            <a:ext cx="802971" cy="802971"/>
            <a:chOff x="464908" y="576000"/>
            <a:chExt cx="1426881" cy="1426881"/>
          </a:xfrm>
          <a:solidFill>
            <a:schemeClr val="tx1"/>
          </a:solidFill>
        </p:grpSpPr>
        <p:sp>
          <p:nvSpPr>
            <p:cNvPr id="17" name="Freeform 16">
              <a:extLst>
                <a:ext uri="{FF2B5EF4-FFF2-40B4-BE49-F238E27FC236}">
                  <a16:creationId xmlns:a16="http://schemas.microsoft.com/office/drawing/2014/main" id="{49161581-D64A-4E1B-8992-70EE136EA7E4}"/>
                </a:ext>
              </a:extLst>
            </p:cNvPr>
            <p:cNvSpPr/>
            <p:nvPr/>
          </p:nvSpPr>
          <p:spPr>
            <a:xfrm>
              <a:off x="464908" y="576000"/>
              <a:ext cx="1426881" cy="1426881"/>
            </a:xfrm>
            <a:custGeom>
              <a:avLst/>
              <a:gdLst>
                <a:gd name="connsiteX0" fmla="*/ 713441 w 1426881"/>
                <a:gd name="connsiteY0" fmla="*/ 0 h 1426881"/>
                <a:gd name="connsiteX1" fmla="*/ 0 w 1426881"/>
                <a:gd name="connsiteY1" fmla="*/ 713441 h 1426881"/>
                <a:gd name="connsiteX2" fmla="*/ 713441 w 1426881"/>
                <a:gd name="connsiteY2" fmla="*/ 1426881 h 1426881"/>
                <a:gd name="connsiteX3" fmla="*/ 1426881 w 1426881"/>
                <a:gd name="connsiteY3" fmla="*/ 713441 h 1426881"/>
                <a:gd name="connsiteX4" fmla="*/ 713441 w 1426881"/>
                <a:gd name="connsiteY4" fmla="*/ 0 h 1426881"/>
                <a:gd name="connsiteX5" fmla="*/ 713441 w 1426881"/>
                <a:gd name="connsiteY5" fmla="*/ 1337701 h 1426881"/>
                <a:gd name="connsiteX6" fmla="*/ 89180 w 1426881"/>
                <a:gd name="connsiteY6" fmla="*/ 713441 h 1426881"/>
                <a:gd name="connsiteX7" fmla="*/ 713441 w 1426881"/>
                <a:gd name="connsiteY7" fmla="*/ 89180 h 1426881"/>
                <a:gd name="connsiteX8" fmla="*/ 1337701 w 1426881"/>
                <a:gd name="connsiteY8" fmla="*/ 713441 h 1426881"/>
                <a:gd name="connsiteX9" fmla="*/ 713441 w 1426881"/>
                <a:gd name="connsiteY9" fmla="*/ 1337701 h 14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881" h="1426881">
                  <a:moveTo>
                    <a:pt x="713441" y="0"/>
                  </a:moveTo>
                  <a:cubicBezTo>
                    <a:pt x="319418" y="0"/>
                    <a:pt x="0" y="319418"/>
                    <a:pt x="0" y="713441"/>
                  </a:cubicBezTo>
                  <a:cubicBezTo>
                    <a:pt x="0" y="1107463"/>
                    <a:pt x="319418" y="1426881"/>
                    <a:pt x="713441" y="1426881"/>
                  </a:cubicBezTo>
                  <a:cubicBezTo>
                    <a:pt x="1107463" y="1426881"/>
                    <a:pt x="1426881" y="1107463"/>
                    <a:pt x="1426881" y="713441"/>
                  </a:cubicBezTo>
                  <a:cubicBezTo>
                    <a:pt x="1426472" y="319588"/>
                    <a:pt x="1107293" y="410"/>
                    <a:pt x="713441" y="0"/>
                  </a:cubicBezTo>
                  <a:close/>
                  <a:moveTo>
                    <a:pt x="713441" y="1337701"/>
                  </a:moveTo>
                  <a:cubicBezTo>
                    <a:pt x="368671" y="1337701"/>
                    <a:pt x="89180" y="1058210"/>
                    <a:pt x="89180" y="713441"/>
                  </a:cubicBezTo>
                  <a:cubicBezTo>
                    <a:pt x="89180" y="368671"/>
                    <a:pt x="368671" y="89180"/>
                    <a:pt x="713441" y="89180"/>
                  </a:cubicBezTo>
                  <a:cubicBezTo>
                    <a:pt x="1058210" y="89180"/>
                    <a:pt x="1337701" y="368671"/>
                    <a:pt x="1337701" y="713441"/>
                  </a:cubicBezTo>
                  <a:cubicBezTo>
                    <a:pt x="1337292" y="1058041"/>
                    <a:pt x="1058041" y="1337292"/>
                    <a:pt x="713441" y="1337701"/>
                  </a:cubicBez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18" name="Freeform 17">
              <a:extLst>
                <a:ext uri="{FF2B5EF4-FFF2-40B4-BE49-F238E27FC236}">
                  <a16:creationId xmlns:a16="http://schemas.microsoft.com/office/drawing/2014/main" id="{93CB89A9-BC3B-4AE6-912B-4C25FC3D8DDA}"/>
                </a:ext>
              </a:extLst>
            </p:cNvPr>
            <p:cNvSpPr/>
            <p:nvPr/>
          </p:nvSpPr>
          <p:spPr>
            <a:xfrm>
              <a:off x="1226654" y="1017589"/>
              <a:ext cx="312161" cy="541621"/>
            </a:xfrm>
            <a:custGeom>
              <a:avLst/>
              <a:gdLst>
                <a:gd name="connsiteX0" fmla="*/ 230382 w 312161"/>
                <a:gd name="connsiteY0" fmla="*/ 227261 h 541621"/>
                <a:gd name="connsiteX1" fmla="*/ 89923 w 312161"/>
                <a:gd name="connsiteY1" fmla="*/ 227261 h 541621"/>
                <a:gd name="connsiteX2" fmla="*/ 178360 w 312161"/>
                <a:gd name="connsiteY2" fmla="*/ 86803 h 541621"/>
                <a:gd name="connsiteX3" fmla="*/ 206160 w 312161"/>
                <a:gd name="connsiteY3" fmla="*/ 30202 h 541621"/>
                <a:gd name="connsiteX4" fmla="*/ 149559 w 312161"/>
                <a:gd name="connsiteY4" fmla="*/ 2402 h 541621"/>
                <a:gd name="connsiteX5" fmla="*/ 133027 w 312161"/>
                <a:gd name="connsiteY5" fmla="*/ 12486 h 541621"/>
                <a:gd name="connsiteX6" fmla="*/ 0 w 312161"/>
                <a:gd name="connsiteY6" fmla="*/ 274081 h 541621"/>
                <a:gd name="connsiteX7" fmla="*/ 0 w 312161"/>
                <a:gd name="connsiteY7" fmla="*/ 459873 h 541621"/>
                <a:gd name="connsiteX8" fmla="*/ 81748 w 312161"/>
                <a:gd name="connsiteY8" fmla="*/ 541621 h 541621"/>
                <a:gd name="connsiteX9" fmla="*/ 230382 w 312161"/>
                <a:gd name="connsiteY9" fmla="*/ 541621 h 541621"/>
                <a:gd name="connsiteX10" fmla="*/ 312130 w 312161"/>
                <a:gd name="connsiteY10" fmla="*/ 459873 h 541621"/>
                <a:gd name="connsiteX11" fmla="*/ 312130 w 312161"/>
                <a:gd name="connsiteY11" fmla="*/ 311239 h 541621"/>
                <a:gd name="connsiteX12" fmla="*/ 232642 w 312161"/>
                <a:gd name="connsiteY12" fmla="*/ 227292 h 541621"/>
                <a:gd name="connsiteX13" fmla="*/ 230382 w 312161"/>
                <a:gd name="connsiteY13" fmla="*/ 227261 h 541621"/>
                <a:gd name="connsiteX14" fmla="*/ 222950 w 312161"/>
                <a:gd name="connsiteY14" fmla="*/ 450212 h 541621"/>
                <a:gd name="connsiteX15" fmla="*/ 89180 w 312161"/>
                <a:gd name="connsiteY15" fmla="*/ 450212 h 541621"/>
                <a:gd name="connsiteX16" fmla="*/ 89180 w 312161"/>
                <a:gd name="connsiteY16" fmla="*/ 316442 h 541621"/>
                <a:gd name="connsiteX17" fmla="*/ 222950 w 312161"/>
                <a:gd name="connsiteY17" fmla="*/ 316442 h 5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161" h="541621">
                  <a:moveTo>
                    <a:pt x="230382" y="227261"/>
                  </a:moveTo>
                  <a:lnTo>
                    <a:pt x="89923" y="227261"/>
                  </a:lnTo>
                  <a:cubicBezTo>
                    <a:pt x="83280" y="165603"/>
                    <a:pt x="119887" y="107462"/>
                    <a:pt x="178360" y="86803"/>
                  </a:cubicBezTo>
                  <a:cubicBezTo>
                    <a:pt x="201667" y="78850"/>
                    <a:pt x="214113" y="53508"/>
                    <a:pt x="206160" y="30202"/>
                  </a:cubicBezTo>
                  <a:cubicBezTo>
                    <a:pt x="198207" y="6895"/>
                    <a:pt x="172866" y="-5552"/>
                    <a:pt x="149559" y="2402"/>
                  </a:cubicBezTo>
                  <a:cubicBezTo>
                    <a:pt x="143376" y="4511"/>
                    <a:pt x="137732" y="7954"/>
                    <a:pt x="133027" y="12486"/>
                  </a:cubicBezTo>
                  <a:cubicBezTo>
                    <a:pt x="38645" y="68967"/>
                    <a:pt x="0" y="107612"/>
                    <a:pt x="0" y="274081"/>
                  </a:cubicBezTo>
                  <a:lnTo>
                    <a:pt x="0" y="459873"/>
                  </a:lnTo>
                  <a:cubicBezTo>
                    <a:pt x="0" y="505021"/>
                    <a:pt x="36600" y="541621"/>
                    <a:pt x="81748" y="541621"/>
                  </a:cubicBezTo>
                  <a:lnTo>
                    <a:pt x="230382" y="541621"/>
                  </a:lnTo>
                  <a:cubicBezTo>
                    <a:pt x="275530" y="541621"/>
                    <a:pt x="312130" y="505021"/>
                    <a:pt x="312130" y="459873"/>
                  </a:cubicBezTo>
                  <a:lnTo>
                    <a:pt x="312130" y="311239"/>
                  </a:lnTo>
                  <a:cubicBezTo>
                    <a:pt x="313362" y="266108"/>
                    <a:pt x="277773" y="228523"/>
                    <a:pt x="232642" y="227292"/>
                  </a:cubicBezTo>
                  <a:cubicBezTo>
                    <a:pt x="231889" y="227271"/>
                    <a:pt x="231135" y="227261"/>
                    <a:pt x="230382" y="227261"/>
                  </a:cubicBezTo>
                  <a:close/>
                  <a:moveTo>
                    <a:pt x="222950" y="450212"/>
                  </a:moveTo>
                  <a:lnTo>
                    <a:pt x="89180" y="450212"/>
                  </a:lnTo>
                  <a:lnTo>
                    <a:pt x="89180" y="316442"/>
                  </a:lnTo>
                  <a:lnTo>
                    <a:pt x="222950"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19" name="Freeform 18">
              <a:extLst>
                <a:ext uri="{FF2B5EF4-FFF2-40B4-BE49-F238E27FC236}">
                  <a16:creationId xmlns:a16="http://schemas.microsoft.com/office/drawing/2014/main" id="{BB163B01-BD97-488E-96DD-3599F84E1E41}"/>
                </a:ext>
              </a:extLst>
            </p:cNvPr>
            <p:cNvSpPr/>
            <p:nvPr/>
          </p:nvSpPr>
          <p:spPr>
            <a:xfrm>
              <a:off x="817912" y="1017589"/>
              <a:ext cx="315846" cy="539477"/>
            </a:xfrm>
            <a:custGeom>
              <a:avLst/>
              <a:gdLst>
                <a:gd name="connsiteX0" fmla="*/ 230382 w 315846"/>
                <a:gd name="connsiteY0" fmla="*/ 227261 h 539477"/>
                <a:gd name="connsiteX1" fmla="*/ 92896 w 315846"/>
                <a:gd name="connsiteY1" fmla="*/ 227261 h 539477"/>
                <a:gd name="connsiteX2" fmla="*/ 178360 w 315846"/>
                <a:gd name="connsiteY2" fmla="*/ 86803 h 539477"/>
                <a:gd name="connsiteX3" fmla="*/ 206160 w 315846"/>
                <a:gd name="connsiteY3" fmla="*/ 30202 h 539477"/>
                <a:gd name="connsiteX4" fmla="*/ 149559 w 315846"/>
                <a:gd name="connsiteY4" fmla="*/ 2402 h 539477"/>
                <a:gd name="connsiteX5" fmla="*/ 133027 w 315846"/>
                <a:gd name="connsiteY5" fmla="*/ 12486 h 539477"/>
                <a:gd name="connsiteX6" fmla="*/ 0 w 315846"/>
                <a:gd name="connsiteY6" fmla="*/ 271852 h 539477"/>
                <a:gd name="connsiteX7" fmla="*/ 0 w 315846"/>
                <a:gd name="connsiteY7" fmla="*/ 457643 h 539477"/>
                <a:gd name="connsiteX8" fmla="*/ 81748 w 315846"/>
                <a:gd name="connsiteY8" fmla="*/ 539392 h 539477"/>
                <a:gd name="connsiteX9" fmla="*/ 230382 w 315846"/>
                <a:gd name="connsiteY9" fmla="*/ 539392 h 539477"/>
                <a:gd name="connsiteX10" fmla="*/ 315762 w 315846"/>
                <a:gd name="connsiteY10" fmla="*/ 461444 h 539477"/>
                <a:gd name="connsiteX11" fmla="*/ 315846 w 315846"/>
                <a:gd name="connsiteY11" fmla="*/ 457643 h 539477"/>
                <a:gd name="connsiteX12" fmla="*/ 315846 w 315846"/>
                <a:gd name="connsiteY12" fmla="*/ 309010 h 539477"/>
                <a:gd name="connsiteX13" fmla="*/ 234182 w 315846"/>
                <a:gd name="connsiteY13" fmla="*/ 227177 h 539477"/>
                <a:gd name="connsiteX14" fmla="*/ 230382 w 315846"/>
                <a:gd name="connsiteY14" fmla="*/ 227262 h 539477"/>
                <a:gd name="connsiteX15" fmla="*/ 222950 w 315846"/>
                <a:gd name="connsiteY15" fmla="*/ 450212 h 539477"/>
                <a:gd name="connsiteX16" fmla="*/ 92896 w 315846"/>
                <a:gd name="connsiteY16" fmla="*/ 450212 h 539477"/>
                <a:gd name="connsiteX17" fmla="*/ 92896 w 315846"/>
                <a:gd name="connsiteY17" fmla="*/ 316442 h 539477"/>
                <a:gd name="connsiteX18" fmla="*/ 226666 w 315846"/>
                <a:gd name="connsiteY18" fmla="*/ 316442 h 53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846" h="539477">
                  <a:moveTo>
                    <a:pt x="230382" y="227261"/>
                  </a:moveTo>
                  <a:lnTo>
                    <a:pt x="92896" y="227261"/>
                  </a:lnTo>
                  <a:cubicBezTo>
                    <a:pt x="85853" y="166394"/>
                    <a:pt x="121066" y="108523"/>
                    <a:pt x="178360" y="86803"/>
                  </a:cubicBezTo>
                  <a:cubicBezTo>
                    <a:pt x="201667" y="78850"/>
                    <a:pt x="214114" y="53508"/>
                    <a:pt x="206160" y="30202"/>
                  </a:cubicBezTo>
                  <a:cubicBezTo>
                    <a:pt x="198207" y="6895"/>
                    <a:pt x="172866" y="-5552"/>
                    <a:pt x="149559" y="2402"/>
                  </a:cubicBezTo>
                  <a:cubicBezTo>
                    <a:pt x="143376" y="4511"/>
                    <a:pt x="137732" y="7954"/>
                    <a:pt x="133027" y="12486"/>
                  </a:cubicBezTo>
                  <a:cubicBezTo>
                    <a:pt x="38645" y="66737"/>
                    <a:pt x="0" y="105382"/>
                    <a:pt x="0" y="271852"/>
                  </a:cubicBezTo>
                  <a:lnTo>
                    <a:pt x="0" y="457643"/>
                  </a:lnTo>
                  <a:cubicBezTo>
                    <a:pt x="0" y="502792"/>
                    <a:pt x="36600" y="539392"/>
                    <a:pt x="81748" y="539392"/>
                  </a:cubicBezTo>
                  <a:lnTo>
                    <a:pt x="230382" y="539392"/>
                  </a:lnTo>
                  <a:cubicBezTo>
                    <a:pt x="275484" y="541444"/>
                    <a:pt x="313709" y="506545"/>
                    <a:pt x="315762" y="461444"/>
                  </a:cubicBezTo>
                  <a:cubicBezTo>
                    <a:pt x="315819" y="460178"/>
                    <a:pt x="315847" y="458911"/>
                    <a:pt x="315846" y="457643"/>
                  </a:cubicBezTo>
                  <a:lnTo>
                    <a:pt x="315846" y="309010"/>
                  </a:lnTo>
                  <a:cubicBezTo>
                    <a:pt x="315893" y="263862"/>
                    <a:pt x="279331" y="227224"/>
                    <a:pt x="234182" y="227177"/>
                  </a:cubicBezTo>
                  <a:cubicBezTo>
                    <a:pt x="232915" y="227176"/>
                    <a:pt x="231648" y="227204"/>
                    <a:pt x="230382" y="227262"/>
                  </a:cubicBezTo>
                  <a:close/>
                  <a:moveTo>
                    <a:pt x="222950" y="450212"/>
                  </a:moveTo>
                  <a:lnTo>
                    <a:pt x="92896" y="450212"/>
                  </a:lnTo>
                  <a:lnTo>
                    <a:pt x="92896" y="316442"/>
                  </a:lnTo>
                  <a:lnTo>
                    <a:pt x="226666"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grpSp>
      <p:sp>
        <p:nvSpPr>
          <p:cNvPr id="23" name="Text Placeholder 8">
            <a:extLst>
              <a:ext uri="{FF2B5EF4-FFF2-40B4-BE49-F238E27FC236}">
                <a16:creationId xmlns:a16="http://schemas.microsoft.com/office/drawing/2014/main" id="{BEC7628F-4255-46B0-97E8-36FE19AE348C}"/>
              </a:ext>
            </a:extLst>
          </p:cNvPr>
          <p:cNvSpPr>
            <a:spLocks noGrp="1"/>
          </p:cNvSpPr>
          <p:nvPr>
            <p:ph type="body" sz="quarter" idx="13" hasCustomPrompt="1"/>
          </p:nvPr>
        </p:nvSpPr>
        <p:spPr>
          <a:xfrm>
            <a:off x="574674" y="1727199"/>
            <a:ext cx="4723200" cy="4265613"/>
          </a:xfrm>
        </p:spPr>
        <p:txBody>
          <a:bodyPr/>
          <a:lstStyle>
            <a:lvl1pPr marL="0" indent="0">
              <a:lnSpc>
                <a:spcPct val="100000"/>
              </a:lnSpc>
              <a:spcAft>
                <a:spcPts val="600"/>
              </a:spcAft>
              <a:buFont typeface="Arial" panose="020B0604020202020204" pitchFamily="34" charset="0"/>
              <a:buChar char="​"/>
              <a:defRPr sz="1400">
                <a:solidFill>
                  <a:schemeClr val="tx1"/>
                </a:solidFill>
              </a:defRPr>
            </a:lvl1pPr>
            <a:lvl2pPr marL="180000" indent="-180000">
              <a:spcBef>
                <a:spcPts val="300"/>
              </a:spcBef>
              <a:spcAft>
                <a:spcPct val="0"/>
              </a:spcAft>
              <a:buFont typeface="Arial" panose="020B0604020202020204" pitchFamily="34" charset="0"/>
              <a:buChar char="—"/>
              <a:defRPr sz="1000">
                <a:solidFill>
                  <a:schemeClr val="tx1"/>
                </a:solidFill>
              </a:defRPr>
            </a:lvl2pPr>
            <a:lvl3pPr marL="0" indent="0">
              <a:buFont typeface="Arial" panose="020B0604020202020204" pitchFamily="34" charset="0"/>
              <a:buChar char="​"/>
              <a:defRPr sz="1400">
                <a:solidFill>
                  <a:schemeClr val="tx1"/>
                </a:solidFill>
              </a:defRPr>
            </a:lvl3pPr>
            <a:lvl4pPr>
              <a:lnSpc>
                <a:spcPct val="100000"/>
              </a:lnSpc>
              <a:defRPr sz="1400" b="0">
                <a:solidFill>
                  <a:schemeClr val="tx1"/>
                </a:solidFill>
                <a:latin typeface="+mn-lt"/>
              </a:defRPr>
            </a:lvl4pPr>
            <a:lvl5pPr>
              <a:lnSpc>
                <a:spcPct val="100000"/>
              </a:lnSpc>
              <a:defRPr sz="1400">
                <a:solidFill>
                  <a:schemeClr val="tx1"/>
                </a:solidFill>
                <a:latin typeface="+mn-lt"/>
              </a:defRPr>
            </a:lvl5pPr>
            <a:lvl6pPr marL="0" indent="0">
              <a:lnSpc>
                <a:spcPct val="100000"/>
              </a:lnSpc>
              <a:buFont typeface="Arial" panose="020B0604020202020204" pitchFamily="34" charset="0"/>
              <a:buChar char="​"/>
              <a:defRPr sz="1400">
                <a:solidFill>
                  <a:schemeClr val="tx1"/>
                </a:solidFill>
                <a:latin typeface="+mn-lt"/>
              </a:defRPr>
            </a:lvl6pPr>
            <a:lvl7pPr>
              <a:lnSpc>
                <a:spcPct val="100000"/>
              </a:lnSpc>
              <a:defRPr sz="1400">
                <a:solidFill>
                  <a:schemeClr val="tx1"/>
                </a:solidFill>
                <a:latin typeface="+mn-lt"/>
              </a:defRPr>
            </a:lvl7pPr>
            <a:lvl8pPr>
              <a:lnSpc>
                <a:spcPct val="100000"/>
              </a:lnSpc>
              <a:spcAft>
                <a:spcPts val="600"/>
              </a:spcAft>
              <a:defRPr sz="1400">
                <a:solidFill>
                  <a:schemeClr val="tx1"/>
                </a:solidFill>
                <a:latin typeface="+mn-lt"/>
              </a:defRPr>
            </a:lvl8pPr>
            <a:lvl9pPr>
              <a:lnSpc>
                <a:spcPct val="100000"/>
              </a:lnSpc>
              <a:spcAft>
                <a:spcPts val="600"/>
              </a:spcAft>
              <a:defRPr sz="1400">
                <a:solidFill>
                  <a:schemeClr val="tx1"/>
                </a:solidFill>
                <a:latin typeface="+mn-lt"/>
              </a:defRPr>
            </a:lvl9pPr>
          </a:lstStyle>
          <a:p>
            <a:pPr lvl="0"/>
            <a:r>
              <a:rPr lang="en-GB"/>
              <a:t>Click to add quote                                                            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5" name="Text Placeholder 4">
            <a:extLst>
              <a:ext uri="{FF2B5EF4-FFF2-40B4-BE49-F238E27FC236}">
                <a16:creationId xmlns:a16="http://schemas.microsoft.com/office/drawing/2014/main" id="{F40D1205-D3D9-43DE-94B7-A87752AC2765}"/>
              </a:ext>
            </a:extLst>
          </p:cNvPr>
          <p:cNvSpPr>
            <a:spLocks noGrp="1"/>
          </p:cNvSpPr>
          <p:nvPr>
            <p:ph type="body" sz="quarter" idx="17" hasCustomPrompt="1"/>
          </p:nvPr>
        </p:nvSpPr>
        <p:spPr>
          <a:xfrm>
            <a:off x="7192799" y="1727200"/>
            <a:ext cx="4424400" cy="4265613"/>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lvl="0"/>
            <a:r>
              <a:rPr lang="en-GB"/>
              <a:t>Click to add text                                             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2" name="Date Placeholder 1">
            <a:extLst>
              <a:ext uri="{FF2B5EF4-FFF2-40B4-BE49-F238E27FC236}">
                <a16:creationId xmlns:a16="http://schemas.microsoft.com/office/drawing/2014/main" id="{7AA11D4A-21E8-428F-A8D6-CA3F2E60C316}"/>
              </a:ext>
            </a:extLst>
          </p:cNvPr>
          <p:cNvSpPr>
            <a:spLocks noGrp="1"/>
          </p:cNvSpPr>
          <p:nvPr>
            <p:ph type="dt" sz="half" idx="18"/>
          </p:nvPr>
        </p:nvSpPr>
        <p:spPr/>
        <p:txBody>
          <a:bodyPr/>
          <a:lstStyle>
            <a:lvl1pPr>
              <a:defRPr>
                <a:solidFill>
                  <a:schemeClr val="tx1"/>
                </a:solidFill>
              </a:defRPr>
            </a:lvl1pPr>
          </a:lstStyle>
          <a:p>
            <a:endParaRPr lang="en-GB"/>
          </a:p>
        </p:txBody>
      </p:sp>
      <p:sp>
        <p:nvSpPr>
          <p:cNvPr id="3" name="Footer Placeholder 2">
            <a:extLst>
              <a:ext uri="{FF2B5EF4-FFF2-40B4-BE49-F238E27FC236}">
                <a16:creationId xmlns:a16="http://schemas.microsoft.com/office/drawing/2014/main" id="{F859CF01-69AB-427A-8263-995CF96438F0}"/>
              </a:ext>
            </a:extLst>
          </p:cNvPr>
          <p:cNvSpPr>
            <a:spLocks noGrp="1"/>
          </p:cNvSpPr>
          <p:nvPr>
            <p:ph type="ftr" sz="quarter" idx="19"/>
          </p:nvPr>
        </p:nvSpPr>
        <p:spPr/>
        <p:txBody>
          <a:bodyPr/>
          <a:lstStyle>
            <a:lvl1pPr>
              <a:defRPr>
                <a:solidFill>
                  <a:schemeClr val="tx1"/>
                </a:solidFill>
              </a:defRPr>
            </a:lvl1pPr>
          </a:lstStyle>
          <a:p>
            <a:endParaRPr lang="en-GB"/>
          </a:p>
        </p:txBody>
      </p:sp>
      <p:sp>
        <p:nvSpPr>
          <p:cNvPr id="9" name="Slide Number Placeholder 8">
            <a:extLst>
              <a:ext uri="{FF2B5EF4-FFF2-40B4-BE49-F238E27FC236}">
                <a16:creationId xmlns:a16="http://schemas.microsoft.com/office/drawing/2014/main" id="{0C239F13-2C2A-4ECE-BF03-E300AF8DEF3F}"/>
              </a:ext>
            </a:extLst>
          </p:cNvPr>
          <p:cNvSpPr>
            <a:spLocks noGrp="1"/>
          </p:cNvSpPr>
          <p:nvPr>
            <p:ph type="sldNum" sz="quarter" idx="20"/>
          </p:nvPr>
        </p:nvSpPr>
        <p:spPr/>
        <p:txBody>
          <a:bodyPr/>
          <a:lstStyle>
            <a:lvl1pPr>
              <a:defRPr>
                <a:solidFill>
                  <a:schemeClr val="tx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3640312166"/>
      </p:ext>
    </p:extLst>
  </p:cSld>
  <p:clrMapOvr>
    <a:overrideClrMapping bg1="dk1" tx1="lt1" bg2="dk2" tx2="lt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G">
    <p:bg>
      <p:bgRef idx="1001">
        <a:schemeClr val="bg1"/>
      </p:bgRef>
    </p:bg>
    <p:spTree>
      <p:nvGrpSpPr>
        <p:cNvPr id="1" name=""/>
        <p:cNvGrpSpPr/>
        <p:nvPr/>
      </p:nvGrpSpPr>
      <p:grpSpPr>
        <a:xfrm>
          <a:off x="0" y="0"/>
          <a:ext cx="0" cy="0"/>
          <a:chOff x="0" y="0"/>
          <a:chExt cx="0" cy="0"/>
        </a:xfrm>
      </p:grpSpPr>
      <p:sp>
        <p:nvSpPr>
          <p:cNvPr id="20" name="TextBox 19">
            <a:extLst>
              <a:ext uri="{FF2B5EF4-FFF2-40B4-BE49-F238E27FC236}">
                <a16:creationId xmlns:a16="http://schemas.microsoft.com/office/drawing/2014/main" id="{5D61251E-B90A-452C-BA24-BBAA7DEDDAA3}"/>
              </a:ext>
            </a:extLst>
          </p:cNvPr>
          <p:cNvSpPr txBox="1"/>
          <p:nvPr userDrawn="1"/>
        </p:nvSpPr>
        <p:spPr>
          <a:xfrm>
            <a:off x="35999" y="-270387"/>
            <a:ext cx="11689275"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27" name="Text Placeholder 26">
            <a:extLst>
              <a:ext uri="{FF2B5EF4-FFF2-40B4-BE49-F238E27FC236}">
                <a16:creationId xmlns:a16="http://schemas.microsoft.com/office/drawing/2014/main" id="{48D9B77A-6F0E-4B8C-83AF-5BAF002EB7DE}"/>
              </a:ext>
            </a:extLst>
          </p:cNvPr>
          <p:cNvSpPr>
            <a:spLocks noGrp="1"/>
          </p:cNvSpPr>
          <p:nvPr>
            <p:ph type="body" sz="quarter" idx="22" hasCustomPrompt="1"/>
          </p:nvPr>
        </p:nvSpPr>
        <p:spPr>
          <a:xfrm>
            <a:off x="840" y="0"/>
            <a:ext cx="12191160" cy="6858000"/>
          </a:xfrm>
          <a:custGeom>
            <a:avLst/>
            <a:gdLst>
              <a:gd name="connsiteX0" fmla="*/ 994686 w 12191160"/>
              <a:gd name="connsiteY0" fmla="*/ 1233009 h 6858000"/>
              <a:gd name="connsiteX1" fmla="*/ 1069964 w 12191160"/>
              <a:gd name="connsiteY1" fmla="*/ 1233009 h 6858000"/>
              <a:gd name="connsiteX2" fmla="*/ 1069964 w 12191160"/>
              <a:gd name="connsiteY2" fmla="*/ 1308287 h 6858000"/>
              <a:gd name="connsiteX3" fmla="*/ 994686 w 12191160"/>
              <a:gd name="connsiteY3" fmla="*/ 1308287 h 6858000"/>
              <a:gd name="connsiteX4" fmla="*/ 766759 w 12191160"/>
              <a:gd name="connsiteY4" fmla="*/ 1233008 h 6858000"/>
              <a:gd name="connsiteX5" fmla="*/ 842037 w 12191160"/>
              <a:gd name="connsiteY5" fmla="*/ 1233008 h 6858000"/>
              <a:gd name="connsiteX6" fmla="*/ 839946 w 12191160"/>
              <a:gd name="connsiteY6" fmla="*/ 1308287 h 6858000"/>
              <a:gd name="connsiteX7" fmla="*/ 766759 w 12191160"/>
              <a:gd name="connsiteY7" fmla="*/ 1308287 h 6858000"/>
              <a:gd name="connsiteX8" fmla="*/ 1028664 w 12191160"/>
              <a:gd name="connsiteY8" fmla="*/ 1056284 h 6858000"/>
              <a:gd name="connsiteX9" fmla="*/ 1019360 w 12191160"/>
              <a:gd name="connsiteY9" fmla="*/ 1061959 h 6858000"/>
              <a:gd name="connsiteX10" fmla="*/ 944500 w 12191160"/>
              <a:gd name="connsiteY10" fmla="*/ 1209170 h 6858000"/>
              <a:gd name="connsiteX11" fmla="*/ 944500 w 12191160"/>
              <a:gd name="connsiteY11" fmla="*/ 1313724 h 6858000"/>
              <a:gd name="connsiteX12" fmla="*/ 990503 w 12191160"/>
              <a:gd name="connsiteY12" fmla="*/ 1359727 h 6858000"/>
              <a:gd name="connsiteX13" fmla="*/ 1074146 w 12191160"/>
              <a:gd name="connsiteY13" fmla="*/ 1359727 h 6858000"/>
              <a:gd name="connsiteX14" fmla="*/ 1120150 w 12191160"/>
              <a:gd name="connsiteY14" fmla="*/ 1313724 h 6858000"/>
              <a:gd name="connsiteX15" fmla="*/ 1120150 w 12191160"/>
              <a:gd name="connsiteY15" fmla="*/ 1230081 h 6858000"/>
              <a:gd name="connsiteX16" fmla="*/ 1075418 w 12191160"/>
              <a:gd name="connsiteY16" fmla="*/ 1182840 h 6858000"/>
              <a:gd name="connsiteX17" fmla="*/ 1074146 w 12191160"/>
              <a:gd name="connsiteY17" fmla="*/ 1182822 h 6858000"/>
              <a:gd name="connsiteX18" fmla="*/ 995104 w 12191160"/>
              <a:gd name="connsiteY18" fmla="*/ 1182822 h 6858000"/>
              <a:gd name="connsiteX19" fmla="*/ 1044871 w 12191160"/>
              <a:gd name="connsiteY19" fmla="*/ 1103780 h 6858000"/>
              <a:gd name="connsiteX20" fmla="*/ 1060516 w 12191160"/>
              <a:gd name="connsiteY20" fmla="*/ 1071928 h 6858000"/>
              <a:gd name="connsiteX21" fmla="*/ 1028664 w 12191160"/>
              <a:gd name="connsiteY21" fmla="*/ 1056284 h 6858000"/>
              <a:gd name="connsiteX22" fmla="*/ 798646 w 12191160"/>
              <a:gd name="connsiteY22" fmla="*/ 1056284 h 6858000"/>
              <a:gd name="connsiteX23" fmla="*/ 789342 w 12191160"/>
              <a:gd name="connsiteY23" fmla="*/ 1061958 h 6858000"/>
              <a:gd name="connsiteX24" fmla="*/ 714482 w 12191160"/>
              <a:gd name="connsiteY24" fmla="*/ 1207915 h 6858000"/>
              <a:gd name="connsiteX25" fmla="*/ 714482 w 12191160"/>
              <a:gd name="connsiteY25" fmla="*/ 1312468 h 6858000"/>
              <a:gd name="connsiteX26" fmla="*/ 760485 w 12191160"/>
              <a:gd name="connsiteY26" fmla="*/ 1358472 h 6858000"/>
              <a:gd name="connsiteX27" fmla="*/ 844129 w 12191160"/>
              <a:gd name="connsiteY27" fmla="*/ 1358472 h 6858000"/>
              <a:gd name="connsiteX28" fmla="*/ 892176 w 12191160"/>
              <a:gd name="connsiteY28" fmla="*/ 1314607 h 6858000"/>
              <a:gd name="connsiteX29" fmla="*/ 892223 w 12191160"/>
              <a:gd name="connsiteY29" fmla="*/ 1312468 h 6858000"/>
              <a:gd name="connsiteX30" fmla="*/ 892223 w 12191160"/>
              <a:gd name="connsiteY30" fmla="*/ 1228826 h 6858000"/>
              <a:gd name="connsiteX31" fmla="*/ 846267 w 12191160"/>
              <a:gd name="connsiteY31" fmla="*/ 1182775 h 6858000"/>
              <a:gd name="connsiteX32" fmla="*/ 844129 w 12191160"/>
              <a:gd name="connsiteY32" fmla="*/ 1182823 h 6858000"/>
              <a:gd name="connsiteX33" fmla="*/ 844129 w 12191160"/>
              <a:gd name="connsiteY33" fmla="*/ 1182822 h 6858000"/>
              <a:gd name="connsiteX34" fmla="*/ 766759 w 12191160"/>
              <a:gd name="connsiteY34" fmla="*/ 1182822 h 6858000"/>
              <a:gd name="connsiteX35" fmla="*/ 814853 w 12191160"/>
              <a:gd name="connsiteY35" fmla="*/ 1103780 h 6858000"/>
              <a:gd name="connsiteX36" fmla="*/ 830498 w 12191160"/>
              <a:gd name="connsiteY36" fmla="*/ 1071928 h 6858000"/>
              <a:gd name="connsiteX37" fmla="*/ 798646 w 12191160"/>
              <a:gd name="connsiteY37" fmla="*/ 1056284 h 6858000"/>
              <a:gd name="connsiteX38" fmla="*/ 917317 w 12191160"/>
              <a:gd name="connsiteY38" fmla="*/ 856616 h 6858000"/>
              <a:gd name="connsiteX39" fmla="*/ 1268616 w 12191160"/>
              <a:gd name="connsiteY39" fmla="*/ 1207916 h 6858000"/>
              <a:gd name="connsiteX40" fmla="*/ 917317 w 12191160"/>
              <a:gd name="connsiteY40" fmla="*/ 1559215 h 6858000"/>
              <a:gd name="connsiteX41" fmla="*/ 566017 w 12191160"/>
              <a:gd name="connsiteY41" fmla="*/ 1207916 h 6858000"/>
              <a:gd name="connsiteX42" fmla="*/ 917317 w 12191160"/>
              <a:gd name="connsiteY42" fmla="*/ 856616 h 6858000"/>
              <a:gd name="connsiteX43" fmla="*/ 917317 w 12191160"/>
              <a:gd name="connsiteY43" fmla="*/ 806430 h 6858000"/>
              <a:gd name="connsiteX44" fmla="*/ 515831 w 12191160"/>
              <a:gd name="connsiteY44" fmla="*/ 1207916 h 6858000"/>
              <a:gd name="connsiteX45" fmla="*/ 917317 w 12191160"/>
              <a:gd name="connsiteY45" fmla="*/ 1609401 h 6858000"/>
              <a:gd name="connsiteX46" fmla="*/ 1318802 w 12191160"/>
              <a:gd name="connsiteY46" fmla="*/ 1207916 h 6858000"/>
              <a:gd name="connsiteX47" fmla="*/ 917317 w 12191160"/>
              <a:gd name="connsiteY47" fmla="*/ 806430 h 6858000"/>
              <a:gd name="connsiteX48" fmla="*/ 0 w 12191160"/>
              <a:gd name="connsiteY48" fmla="*/ 0 h 6858000"/>
              <a:gd name="connsiteX49" fmla="*/ 12191160 w 12191160"/>
              <a:gd name="connsiteY49" fmla="*/ 0 h 6858000"/>
              <a:gd name="connsiteX50" fmla="*/ 12191160 w 12191160"/>
              <a:gd name="connsiteY50" fmla="*/ 6858000 h 6858000"/>
              <a:gd name="connsiteX51" fmla="*/ 0 w 12191160"/>
              <a:gd name="connsiteY5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1160" h="6858000">
                <a:moveTo>
                  <a:pt x="994686" y="1233009"/>
                </a:moveTo>
                <a:lnTo>
                  <a:pt x="1069964" y="1233009"/>
                </a:lnTo>
                <a:lnTo>
                  <a:pt x="1069964" y="1308287"/>
                </a:lnTo>
                <a:lnTo>
                  <a:pt x="994686" y="1308287"/>
                </a:lnTo>
                <a:close/>
                <a:moveTo>
                  <a:pt x="766759" y="1233008"/>
                </a:moveTo>
                <a:lnTo>
                  <a:pt x="842037" y="1233008"/>
                </a:lnTo>
                <a:lnTo>
                  <a:pt x="839946" y="1308287"/>
                </a:lnTo>
                <a:lnTo>
                  <a:pt x="766759" y="1308287"/>
                </a:lnTo>
                <a:close/>
                <a:moveTo>
                  <a:pt x="1028664" y="1056284"/>
                </a:moveTo>
                <a:cubicBezTo>
                  <a:pt x="1025184" y="1057471"/>
                  <a:pt x="1022008" y="1059408"/>
                  <a:pt x="1019360" y="1061959"/>
                </a:cubicBezTo>
                <a:cubicBezTo>
                  <a:pt x="966247" y="1093743"/>
                  <a:pt x="944500" y="1115490"/>
                  <a:pt x="944500" y="1209170"/>
                </a:cubicBezTo>
                <a:lnTo>
                  <a:pt x="944500" y="1313724"/>
                </a:lnTo>
                <a:cubicBezTo>
                  <a:pt x="944500" y="1339131"/>
                  <a:pt x="965096" y="1359727"/>
                  <a:pt x="990503" y="1359727"/>
                </a:cubicBezTo>
                <a:lnTo>
                  <a:pt x="1074146" y="1359727"/>
                </a:lnTo>
                <a:cubicBezTo>
                  <a:pt x="1099553" y="1359727"/>
                  <a:pt x="1120150" y="1339131"/>
                  <a:pt x="1120150" y="1313724"/>
                </a:cubicBezTo>
                <a:lnTo>
                  <a:pt x="1120150" y="1230081"/>
                </a:lnTo>
                <a:cubicBezTo>
                  <a:pt x="1120843" y="1204683"/>
                  <a:pt x="1100815" y="1183532"/>
                  <a:pt x="1075418" y="1182840"/>
                </a:cubicBezTo>
                <a:cubicBezTo>
                  <a:pt x="1074994" y="1182828"/>
                  <a:pt x="1074570" y="1182822"/>
                  <a:pt x="1074146" y="1182822"/>
                </a:cubicBezTo>
                <a:lnTo>
                  <a:pt x="995104" y="1182822"/>
                </a:lnTo>
                <a:cubicBezTo>
                  <a:pt x="991365" y="1148124"/>
                  <a:pt x="1011966" y="1115406"/>
                  <a:pt x="1044871" y="1103780"/>
                </a:cubicBezTo>
                <a:cubicBezTo>
                  <a:pt x="1057987" y="1099305"/>
                  <a:pt x="1064991" y="1085043"/>
                  <a:pt x="1060516" y="1071928"/>
                </a:cubicBezTo>
                <a:cubicBezTo>
                  <a:pt x="1056040" y="1058812"/>
                  <a:pt x="1041779" y="1051808"/>
                  <a:pt x="1028664" y="1056284"/>
                </a:cubicBezTo>
                <a:close/>
                <a:moveTo>
                  <a:pt x="798646" y="1056284"/>
                </a:moveTo>
                <a:cubicBezTo>
                  <a:pt x="795166" y="1057471"/>
                  <a:pt x="791990" y="1059408"/>
                  <a:pt x="789342" y="1061958"/>
                </a:cubicBezTo>
                <a:cubicBezTo>
                  <a:pt x="736229" y="1092488"/>
                  <a:pt x="714482" y="1114235"/>
                  <a:pt x="714482" y="1207915"/>
                </a:cubicBezTo>
                <a:lnTo>
                  <a:pt x="714482" y="1312468"/>
                </a:lnTo>
                <a:cubicBezTo>
                  <a:pt x="714482" y="1337876"/>
                  <a:pt x="735079" y="1358472"/>
                  <a:pt x="760485" y="1358472"/>
                </a:cubicBezTo>
                <a:lnTo>
                  <a:pt x="844129" y="1358472"/>
                </a:lnTo>
                <a:cubicBezTo>
                  <a:pt x="869509" y="1359627"/>
                  <a:pt x="891020" y="1339988"/>
                  <a:pt x="892176" y="1314607"/>
                </a:cubicBezTo>
                <a:cubicBezTo>
                  <a:pt x="892208" y="1313895"/>
                  <a:pt x="892224" y="1313182"/>
                  <a:pt x="892223" y="1312468"/>
                </a:cubicBezTo>
                <a:lnTo>
                  <a:pt x="892223" y="1228826"/>
                </a:lnTo>
                <a:cubicBezTo>
                  <a:pt x="892249" y="1203419"/>
                  <a:pt x="871674" y="1182801"/>
                  <a:pt x="846267" y="1182775"/>
                </a:cubicBezTo>
                <a:cubicBezTo>
                  <a:pt x="845554" y="1182774"/>
                  <a:pt x="844841" y="1182790"/>
                  <a:pt x="844129" y="1182823"/>
                </a:cubicBezTo>
                <a:lnTo>
                  <a:pt x="844129" y="1182822"/>
                </a:lnTo>
                <a:lnTo>
                  <a:pt x="766759" y="1182822"/>
                </a:lnTo>
                <a:cubicBezTo>
                  <a:pt x="762795" y="1148569"/>
                  <a:pt x="782611" y="1116003"/>
                  <a:pt x="814853" y="1103780"/>
                </a:cubicBezTo>
                <a:cubicBezTo>
                  <a:pt x="827969" y="1099305"/>
                  <a:pt x="834974" y="1085043"/>
                  <a:pt x="830498" y="1071928"/>
                </a:cubicBezTo>
                <a:cubicBezTo>
                  <a:pt x="826022" y="1058812"/>
                  <a:pt x="811762" y="1051808"/>
                  <a:pt x="798646" y="1056284"/>
                </a:cubicBezTo>
                <a:close/>
                <a:moveTo>
                  <a:pt x="917317" y="856616"/>
                </a:moveTo>
                <a:cubicBezTo>
                  <a:pt x="1111334" y="856616"/>
                  <a:pt x="1268616" y="1013898"/>
                  <a:pt x="1268616" y="1207916"/>
                </a:cubicBezTo>
                <a:cubicBezTo>
                  <a:pt x="1268386" y="1401838"/>
                  <a:pt x="1111239" y="1558985"/>
                  <a:pt x="917317" y="1559215"/>
                </a:cubicBezTo>
                <a:cubicBezTo>
                  <a:pt x="723299" y="1559215"/>
                  <a:pt x="566017" y="1401933"/>
                  <a:pt x="566017" y="1207916"/>
                </a:cubicBezTo>
                <a:cubicBezTo>
                  <a:pt x="566017" y="1013898"/>
                  <a:pt x="723299" y="856616"/>
                  <a:pt x="917317" y="856616"/>
                </a:cubicBezTo>
                <a:close/>
                <a:moveTo>
                  <a:pt x="917317" y="806430"/>
                </a:moveTo>
                <a:cubicBezTo>
                  <a:pt x="695582" y="806430"/>
                  <a:pt x="515831" y="986181"/>
                  <a:pt x="515831" y="1207916"/>
                </a:cubicBezTo>
                <a:cubicBezTo>
                  <a:pt x="515831" y="1429650"/>
                  <a:pt x="695582" y="1609401"/>
                  <a:pt x="917317" y="1609401"/>
                </a:cubicBezTo>
                <a:cubicBezTo>
                  <a:pt x="1139051" y="1609401"/>
                  <a:pt x="1318802" y="1429650"/>
                  <a:pt x="1318802" y="1207916"/>
                </a:cubicBezTo>
                <a:cubicBezTo>
                  <a:pt x="1318572" y="986277"/>
                  <a:pt x="1138955" y="806661"/>
                  <a:pt x="917317" y="806430"/>
                </a:cubicBezTo>
                <a:close/>
                <a:moveTo>
                  <a:pt x="0" y="0"/>
                </a:moveTo>
                <a:lnTo>
                  <a:pt x="12191160" y="0"/>
                </a:lnTo>
                <a:lnTo>
                  <a:pt x="12191160" y="6858000"/>
                </a:lnTo>
                <a:lnTo>
                  <a:pt x="0" y="6858000"/>
                </a:lnTo>
                <a:close/>
              </a:path>
            </a:pathLst>
          </a:custGeom>
          <a:solidFill>
            <a:schemeClr val="accent1">
              <a:alpha val="85000"/>
            </a:schemeClr>
          </a:solidFill>
          <a:ln w="0">
            <a:noFill/>
          </a:ln>
        </p:spPr>
        <p:txBody>
          <a:bodyPr wrap="square">
            <a:noAutofit/>
          </a:bodyPr>
          <a:lstStyle>
            <a:lvl1pPr marL="0" indent="0">
              <a:buNone/>
              <a:defRPr sz="100">
                <a:noFill/>
              </a:defRPr>
            </a:lvl1pPr>
          </a:lstStyle>
          <a:p>
            <a:pPr lvl="0"/>
            <a:r>
              <a:rPr lang="en-GB"/>
              <a:t>.</a:t>
            </a:r>
          </a:p>
        </p:txBody>
      </p:sp>
      <p:sp>
        <p:nvSpPr>
          <p:cNvPr id="15" name="Picture Placeholder 14">
            <a:extLst>
              <a:ext uri="{FF2B5EF4-FFF2-40B4-BE49-F238E27FC236}">
                <a16:creationId xmlns:a16="http://schemas.microsoft.com/office/drawing/2014/main" id="{4722D0F7-C14A-47DF-8ECA-75D66820B738}"/>
              </a:ext>
            </a:extLst>
          </p:cNvPr>
          <p:cNvSpPr>
            <a:spLocks noGrp="1"/>
          </p:cNvSpPr>
          <p:nvPr>
            <p:ph type="pic" sz="quarter" idx="23" hasCustomPrompt="1"/>
          </p:nvPr>
        </p:nvSpPr>
        <p:spPr>
          <a:xfrm>
            <a:off x="0" y="-1"/>
            <a:ext cx="12193200" cy="6861600"/>
          </a:xfrm>
          <a:custGeom>
            <a:avLst/>
            <a:gdLst>
              <a:gd name="connsiteX0" fmla="*/ 995526 w 12193200"/>
              <a:gd name="connsiteY0" fmla="*/ 1233181 h 6861600"/>
              <a:gd name="connsiteX1" fmla="*/ 1070804 w 12193200"/>
              <a:gd name="connsiteY1" fmla="*/ 1233181 h 6861600"/>
              <a:gd name="connsiteX2" fmla="*/ 1070804 w 12193200"/>
              <a:gd name="connsiteY2" fmla="*/ 1308459 h 6861600"/>
              <a:gd name="connsiteX3" fmla="*/ 995526 w 12193200"/>
              <a:gd name="connsiteY3" fmla="*/ 1308459 h 6861600"/>
              <a:gd name="connsiteX4" fmla="*/ 767599 w 12193200"/>
              <a:gd name="connsiteY4" fmla="*/ 1233180 h 6861600"/>
              <a:gd name="connsiteX5" fmla="*/ 842877 w 12193200"/>
              <a:gd name="connsiteY5" fmla="*/ 1233180 h 6861600"/>
              <a:gd name="connsiteX6" fmla="*/ 840786 w 12193200"/>
              <a:gd name="connsiteY6" fmla="*/ 1308459 h 6861600"/>
              <a:gd name="connsiteX7" fmla="*/ 767599 w 12193200"/>
              <a:gd name="connsiteY7" fmla="*/ 1308459 h 6861600"/>
              <a:gd name="connsiteX8" fmla="*/ 1029504 w 12193200"/>
              <a:gd name="connsiteY8" fmla="*/ 1056456 h 6861600"/>
              <a:gd name="connsiteX9" fmla="*/ 1020200 w 12193200"/>
              <a:gd name="connsiteY9" fmla="*/ 1062131 h 6861600"/>
              <a:gd name="connsiteX10" fmla="*/ 945340 w 12193200"/>
              <a:gd name="connsiteY10" fmla="*/ 1209342 h 6861600"/>
              <a:gd name="connsiteX11" fmla="*/ 945340 w 12193200"/>
              <a:gd name="connsiteY11" fmla="*/ 1313896 h 6861600"/>
              <a:gd name="connsiteX12" fmla="*/ 991343 w 12193200"/>
              <a:gd name="connsiteY12" fmla="*/ 1359899 h 6861600"/>
              <a:gd name="connsiteX13" fmla="*/ 1074986 w 12193200"/>
              <a:gd name="connsiteY13" fmla="*/ 1359899 h 6861600"/>
              <a:gd name="connsiteX14" fmla="*/ 1120990 w 12193200"/>
              <a:gd name="connsiteY14" fmla="*/ 1313896 h 6861600"/>
              <a:gd name="connsiteX15" fmla="*/ 1120990 w 12193200"/>
              <a:gd name="connsiteY15" fmla="*/ 1230253 h 6861600"/>
              <a:gd name="connsiteX16" fmla="*/ 1076258 w 12193200"/>
              <a:gd name="connsiteY16" fmla="*/ 1183012 h 6861600"/>
              <a:gd name="connsiteX17" fmla="*/ 1074986 w 12193200"/>
              <a:gd name="connsiteY17" fmla="*/ 1182994 h 6861600"/>
              <a:gd name="connsiteX18" fmla="*/ 995944 w 12193200"/>
              <a:gd name="connsiteY18" fmla="*/ 1182994 h 6861600"/>
              <a:gd name="connsiteX19" fmla="*/ 1045711 w 12193200"/>
              <a:gd name="connsiteY19" fmla="*/ 1103952 h 6861600"/>
              <a:gd name="connsiteX20" fmla="*/ 1061356 w 12193200"/>
              <a:gd name="connsiteY20" fmla="*/ 1072100 h 6861600"/>
              <a:gd name="connsiteX21" fmla="*/ 1029504 w 12193200"/>
              <a:gd name="connsiteY21" fmla="*/ 1056456 h 6861600"/>
              <a:gd name="connsiteX22" fmla="*/ 799486 w 12193200"/>
              <a:gd name="connsiteY22" fmla="*/ 1056456 h 6861600"/>
              <a:gd name="connsiteX23" fmla="*/ 790182 w 12193200"/>
              <a:gd name="connsiteY23" fmla="*/ 1062130 h 6861600"/>
              <a:gd name="connsiteX24" fmla="*/ 715322 w 12193200"/>
              <a:gd name="connsiteY24" fmla="*/ 1208087 h 6861600"/>
              <a:gd name="connsiteX25" fmla="*/ 715322 w 12193200"/>
              <a:gd name="connsiteY25" fmla="*/ 1312640 h 6861600"/>
              <a:gd name="connsiteX26" fmla="*/ 761325 w 12193200"/>
              <a:gd name="connsiteY26" fmla="*/ 1358644 h 6861600"/>
              <a:gd name="connsiteX27" fmla="*/ 844969 w 12193200"/>
              <a:gd name="connsiteY27" fmla="*/ 1358644 h 6861600"/>
              <a:gd name="connsiteX28" fmla="*/ 893016 w 12193200"/>
              <a:gd name="connsiteY28" fmla="*/ 1314779 h 6861600"/>
              <a:gd name="connsiteX29" fmla="*/ 893063 w 12193200"/>
              <a:gd name="connsiteY29" fmla="*/ 1312640 h 6861600"/>
              <a:gd name="connsiteX30" fmla="*/ 893063 w 12193200"/>
              <a:gd name="connsiteY30" fmla="*/ 1228998 h 6861600"/>
              <a:gd name="connsiteX31" fmla="*/ 847107 w 12193200"/>
              <a:gd name="connsiteY31" fmla="*/ 1182947 h 6861600"/>
              <a:gd name="connsiteX32" fmla="*/ 844969 w 12193200"/>
              <a:gd name="connsiteY32" fmla="*/ 1182995 h 6861600"/>
              <a:gd name="connsiteX33" fmla="*/ 844969 w 12193200"/>
              <a:gd name="connsiteY33" fmla="*/ 1182994 h 6861600"/>
              <a:gd name="connsiteX34" fmla="*/ 767599 w 12193200"/>
              <a:gd name="connsiteY34" fmla="*/ 1182994 h 6861600"/>
              <a:gd name="connsiteX35" fmla="*/ 815693 w 12193200"/>
              <a:gd name="connsiteY35" fmla="*/ 1103952 h 6861600"/>
              <a:gd name="connsiteX36" fmla="*/ 831338 w 12193200"/>
              <a:gd name="connsiteY36" fmla="*/ 1072100 h 6861600"/>
              <a:gd name="connsiteX37" fmla="*/ 799486 w 12193200"/>
              <a:gd name="connsiteY37" fmla="*/ 1056456 h 6861600"/>
              <a:gd name="connsiteX38" fmla="*/ 918157 w 12193200"/>
              <a:gd name="connsiteY38" fmla="*/ 856788 h 6861600"/>
              <a:gd name="connsiteX39" fmla="*/ 1269456 w 12193200"/>
              <a:gd name="connsiteY39" fmla="*/ 1208088 h 6861600"/>
              <a:gd name="connsiteX40" fmla="*/ 918157 w 12193200"/>
              <a:gd name="connsiteY40" fmla="*/ 1559387 h 6861600"/>
              <a:gd name="connsiteX41" fmla="*/ 566857 w 12193200"/>
              <a:gd name="connsiteY41" fmla="*/ 1208088 h 6861600"/>
              <a:gd name="connsiteX42" fmla="*/ 918157 w 12193200"/>
              <a:gd name="connsiteY42" fmla="*/ 856788 h 6861600"/>
              <a:gd name="connsiteX43" fmla="*/ 918157 w 12193200"/>
              <a:gd name="connsiteY43" fmla="*/ 806602 h 6861600"/>
              <a:gd name="connsiteX44" fmla="*/ 516671 w 12193200"/>
              <a:gd name="connsiteY44" fmla="*/ 1208088 h 6861600"/>
              <a:gd name="connsiteX45" fmla="*/ 918157 w 12193200"/>
              <a:gd name="connsiteY45" fmla="*/ 1609573 h 6861600"/>
              <a:gd name="connsiteX46" fmla="*/ 1319642 w 12193200"/>
              <a:gd name="connsiteY46" fmla="*/ 1208088 h 6861600"/>
              <a:gd name="connsiteX47" fmla="*/ 918157 w 12193200"/>
              <a:gd name="connsiteY47" fmla="*/ 806602 h 6861600"/>
              <a:gd name="connsiteX48" fmla="*/ 0 w 12193200"/>
              <a:gd name="connsiteY48" fmla="*/ 0 h 6861600"/>
              <a:gd name="connsiteX49" fmla="*/ 12193200 w 12193200"/>
              <a:gd name="connsiteY49" fmla="*/ 0 h 6861600"/>
              <a:gd name="connsiteX50" fmla="*/ 12193200 w 12193200"/>
              <a:gd name="connsiteY50" fmla="*/ 6861600 h 6861600"/>
              <a:gd name="connsiteX51" fmla="*/ 0 w 12193200"/>
              <a:gd name="connsiteY51" fmla="*/ 6861600 h 686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2193200" h="6861600">
                <a:moveTo>
                  <a:pt x="995526" y="1233181"/>
                </a:moveTo>
                <a:lnTo>
                  <a:pt x="1070804" y="1233181"/>
                </a:lnTo>
                <a:lnTo>
                  <a:pt x="1070804" y="1308459"/>
                </a:lnTo>
                <a:lnTo>
                  <a:pt x="995526" y="1308459"/>
                </a:lnTo>
                <a:close/>
                <a:moveTo>
                  <a:pt x="767599" y="1233180"/>
                </a:moveTo>
                <a:lnTo>
                  <a:pt x="842877" y="1233180"/>
                </a:lnTo>
                <a:lnTo>
                  <a:pt x="840786" y="1308459"/>
                </a:lnTo>
                <a:lnTo>
                  <a:pt x="767599" y="1308459"/>
                </a:lnTo>
                <a:close/>
                <a:moveTo>
                  <a:pt x="1029504" y="1056456"/>
                </a:moveTo>
                <a:cubicBezTo>
                  <a:pt x="1026024" y="1057643"/>
                  <a:pt x="1022848" y="1059580"/>
                  <a:pt x="1020200" y="1062131"/>
                </a:cubicBezTo>
                <a:cubicBezTo>
                  <a:pt x="967087" y="1093915"/>
                  <a:pt x="945340" y="1115662"/>
                  <a:pt x="945340" y="1209342"/>
                </a:cubicBezTo>
                <a:lnTo>
                  <a:pt x="945340" y="1313896"/>
                </a:lnTo>
                <a:cubicBezTo>
                  <a:pt x="945340" y="1339303"/>
                  <a:pt x="965936" y="1359899"/>
                  <a:pt x="991343" y="1359899"/>
                </a:cubicBezTo>
                <a:lnTo>
                  <a:pt x="1074986" y="1359899"/>
                </a:lnTo>
                <a:cubicBezTo>
                  <a:pt x="1100393" y="1359899"/>
                  <a:pt x="1120990" y="1339303"/>
                  <a:pt x="1120990" y="1313896"/>
                </a:cubicBezTo>
                <a:lnTo>
                  <a:pt x="1120990" y="1230253"/>
                </a:lnTo>
                <a:cubicBezTo>
                  <a:pt x="1121683" y="1204855"/>
                  <a:pt x="1101655" y="1183704"/>
                  <a:pt x="1076258" y="1183012"/>
                </a:cubicBezTo>
                <a:cubicBezTo>
                  <a:pt x="1075834" y="1183000"/>
                  <a:pt x="1075410" y="1182994"/>
                  <a:pt x="1074986" y="1182994"/>
                </a:cubicBezTo>
                <a:lnTo>
                  <a:pt x="995944" y="1182994"/>
                </a:lnTo>
                <a:cubicBezTo>
                  <a:pt x="992205" y="1148296"/>
                  <a:pt x="1012806" y="1115578"/>
                  <a:pt x="1045711" y="1103952"/>
                </a:cubicBezTo>
                <a:cubicBezTo>
                  <a:pt x="1058827" y="1099477"/>
                  <a:pt x="1065831" y="1085215"/>
                  <a:pt x="1061356" y="1072100"/>
                </a:cubicBezTo>
                <a:cubicBezTo>
                  <a:pt x="1056880" y="1058984"/>
                  <a:pt x="1042619" y="1051980"/>
                  <a:pt x="1029504" y="1056456"/>
                </a:cubicBezTo>
                <a:close/>
                <a:moveTo>
                  <a:pt x="799486" y="1056456"/>
                </a:moveTo>
                <a:cubicBezTo>
                  <a:pt x="796006" y="1057643"/>
                  <a:pt x="792830" y="1059580"/>
                  <a:pt x="790182" y="1062130"/>
                </a:cubicBezTo>
                <a:cubicBezTo>
                  <a:pt x="737069" y="1092660"/>
                  <a:pt x="715322" y="1114407"/>
                  <a:pt x="715322" y="1208087"/>
                </a:cubicBezTo>
                <a:lnTo>
                  <a:pt x="715322" y="1312640"/>
                </a:lnTo>
                <a:cubicBezTo>
                  <a:pt x="715322" y="1338048"/>
                  <a:pt x="735919" y="1358644"/>
                  <a:pt x="761325" y="1358644"/>
                </a:cubicBezTo>
                <a:lnTo>
                  <a:pt x="844969" y="1358644"/>
                </a:lnTo>
                <a:cubicBezTo>
                  <a:pt x="870349" y="1359799"/>
                  <a:pt x="891860" y="1340160"/>
                  <a:pt x="893016" y="1314779"/>
                </a:cubicBezTo>
                <a:cubicBezTo>
                  <a:pt x="893048" y="1314067"/>
                  <a:pt x="893064" y="1313354"/>
                  <a:pt x="893063" y="1312640"/>
                </a:cubicBezTo>
                <a:lnTo>
                  <a:pt x="893063" y="1228998"/>
                </a:lnTo>
                <a:cubicBezTo>
                  <a:pt x="893089" y="1203591"/>
                  <a:pt x="872514" y="1182973"/>
                  <a:pt x="847107" y="1182947"/>
                </a:cubicBezTo>
                <a:cubicBezTo>
                  <a:pt x="846394" y="1182946"/>
                  <a:pt x="845681" y="1182962"/>
                  <a:pt x="844969" y="1182995"/>
                </a:cubicBezTo>
                <a:lnTo>
                  <a:pt x="844969" y="1182994"/>
                </a:lnTo>
                <a:lnTo>
                  <a:pt x="767599" y="1182994"/>
                </a:lnTo>
                <a:cubicBezTo>
                  <a:pt x="763635" y="1148741"/>
                  <a:pt x="783451" y="1116175"/>
                  <a:pt x="815693" y="1103952"/>
                </a:cubicBezTo>
                <a:cubicBezTo>
                  <a:pt x="828809" y="1099477"/>
                  <a:pt x="835814" y="1085215"/>
                  <a:pt x="831338" y="1072100"/>
                </a:cubicBezTo>
                <a:cubicBezTo>
                  <a:pt x="826862" y="1058984"/>
                  <a:pt x="812602" y="1051980"/>
                  <a:pt x="799486" y="1056456"/>
                </a:cubicBezTo>
                <a:close/>
                <a:moveTo>
                  <a:pt x="918157" y="856788"/>
                </a:moveTo>
                <a:cubicBezTo>
                  <a:pt x="1112174" y="856788"/>
                  <a:pt x="1269456" y="1014070"/>
                  <a:pt x="1269456" y="1208088"/>
                </a:cubicBezTo>
                <a:cubicBezTo>
                  <a:pt x="1269226" y="1402010"/>
                  <a:pt x="1112079" y="1559157"/>
                  <a:pt x="918157" y="1559387"/>
                </a:cubicBezTo>
                <a:cubicBezTo>
                  <a:pt x="724139" y="1559387"/>
                  <a:pt x="566857" y="1402105"/>
                  <a:pt x="566857" y="1208088"/>
                </a:cubicBezTo>
                <a:cubicBezTo>
                  <a:pt x="566857" y="1014070"/>
                  <a:pt x="724139" y="856788"/>
                  <a:pt x="918157" y="856788"/>
                </a:cubicBezTo>
                <a:close/>
                <a:moveTo>
                  <a:pt x="918157" y="806602"/>
                </a:moveTo>
                <a:cubicBezTo>
                  <a:pt x="696422" y="806602"/>
                  <a:pt x="516671" y="986353"/>
                  <a:pt x="516671" y="1208088"/>
                </a:cubicBezTo>
                <a:cubicBezTo>
                  <a:pt x="516671" y="1429822"/>
                  <a:pt x="696422" y="1609573"/>
                  <a:pt x="918157" y="1609573"/>
                </a:cubicBezTo>
                <a:cubicBezTo>
                  <a:pt x="1139891" y="1609573"/>
                  <a:pt x="1319642" y="1429822"/>
                  <a:pt x="1319642" y="1208088"/>
                </a:cubicBezTo>
                <a:cubicBezTo>
                  <a:pt x="1319412" y="986449"/>
                  <a:pt x="1139795" y="806833"/>
                  <a:pt x="918157" y="806602"/>
                </a:cubicBezTo>
                <a:close/>
                <a:moveTo>
                  <a:pt x="0" y="0"/>
                </a:moveTo>
                <a:lnTo>
                  <a:pt x="12193200" y="0"/>
                </a:lnTo>
                <a:lnTo>
                  <a:pt x="12193200" y="6861600"/>
                </a:lnTo>
                <a:lnTo>
                  <a:pt x="0" y="6861600"/>
                </a:lnTo>
                <a:close/>
              </a:path>
            </a:pathLst>
          </a:custGeom>
          <a:noFill/>
        </p:spPr>
        <p:txBody>
          <a:bodyPr wrap="square" lIns="144000" tIns="36000" bIns="0" anchor="t" anchorCtr="0">
            <a:noAutofit/>
          </a:bodyPr>
          <a:lstStyle>
            <a:lvl1pPr marL="0" indent="0" algn="l">
              <a:spcAft>
                <a:spcPct val="0"/>
              </a:spcAft>
              <a:buNone/>
              <a:defRPr sz="1600">
                <a:solidFill>
                  <a:schemeClr val="bg1"/>
                </a:solidFill>
              </a:defRPr>
            </a:lvl1pPr>
          </a:lstStyle>
          <a:p>
            <a:r>
              <a:rPr lang="en-GB"/>
              <a:t>Click on frame and insert picture using the Insert tab - Pictures or from Templafy Images.</a:t>
            </a:r>
            <a:br>
              <a:rPr lang="en-GB"/>
            </a:br>
            <a:r>
              <a:rPr lang="en-GB"/>
              <a:t>Right click on picture and choose Send to Back to get overlay in front</a:t>
            </a:r>
          </a:p>
        </p:txBody>
      </p:sp>
      <p:sp>
        <p:nvSpPr>
          <p:cNvPr id="14" name="Picture Placeholder person">
            <a:extLst>
              <a:ext uri="{FF2B5EF4-FFF2-40B4-BE49-F238E27FC236}">
                <a16:creationId xmlns:a16="http://schemas.microsoft.com/office/drawing/2014/main" id="{5CC32904-155C-420E-A54F-A63499340F58}"/>
              </a:ext>
            </a:extLst>
          </p:cNvPr>
          <p:cNvSpPr>
            <a:spLocks noGrp="1" noChangeAspect="1"/>
          </p:cNvSpPr>
          <p:nvPr>
            <p:ph type="pic" sz="quarter" idx="21" hasCustomPrompt="1"/>
          </p:nvPr>
        </p:nvSpPr>
        <p:spPr>
          <a:xfrm>
            <a:off x="1523031" y="3697200"/>
            <a:ext cx="1281600" cy="1281600"/>
          </a:xfrm>
          <a:prstGeom prst="ellipse">
            <a:avLst/>
          </a:prstGeom>
          <a:noFill/>
        </p:spPr>
        <p:txBody>
          <a:bodyPr lIns="0" tIns="0"/>
          <a:lstStyle>
            <a:lvl1pPr marL="0" indent="0" algn="l">
              <a:buNone/>
              <a:defRPr sz="800">
                <a:solidFill>
                  <a:schemeClr val="bg1"/>
                </a:solidFill>
              </a:defRPr>
            </a:lvl1pPr>
          </a:lstStyle>
          <a:p>
            <a:r>
              <a:rPr lang="en-GB"/>
              <a:t>Click icon to add picture or click on frame and insert picture from Templafy Images</a:t>
            </a:r>
          </a:p>
        </p:txBody>
      </p:sp>
      <p:sp>
        <p:nvSpPr>
          <p:cNvPr id="23" name="Text Placeholder 8">
            <a:extLst>
              <a:ext uri="{FF2B5EF4-FFF2-40B4-BE49-F238E27FC236}">
                <a16:creationId xmlns:a16="http://schemas.microsoft.com/office/drawing/2014/main" id="{BEC7628F-4255-46B0-97E8-36FE19AE348C}"/>
              </a:ext>
            </a:extLst>
          </p:cNvPr>
          <p:cNvSpPr>
            <a:spLocks noGrp="1"/>
          </p:cNvSpPr>
          <p:nvPr>
            <p:ph type="body" sz="quarter" idx="13" hasCustomPrompt="1"/>
          </p:nvPr>
        </p:nvSpPr>
        <p:spPr>
          <a:xfrm>
            <a:off x="1523031" y="986400"/>
            <a:ext cx="5660407" cy="2559600"/>
          </a:xfrm>
        </p:spPr>
        <p:txBody>
          <a:bodyPr/>
          <a:lstStyle>
            <a:lvl1pPr marL="0" indent="0">
              <a:lnSpc>
                <a:spcPct val="90000"/>
              </a:lnSpc>
              <a:spcAft>
                <a:spcPct val="0"/>
              </a:spcAft>
              <a:buFont typeface="Arial" panose="020B0604020202020204" pitchFamily="34" charset="0"/>
              <a:buChar char="​"/>
              <a:defRPr sz="3000">
                <a:solidFill>
                  <a:schemeClr val="bg1"/>
                </a:solidFill>
              </a:defRPr>
            </a:lvl1pPr>
            <a:lvl2pPr marL="324000" indent="-324000">
              <a:spcBef>
                <a:spcPts val="1200"/>
              </a:spcBef>
              <a:spcAft>
                <a:spcPct val="0"/>
              </a:spcAft>
              <a:buFont typeface="Arial" panose="020B0604020202020204" pitchFamily="34" charset="0"/>
              <a:buChar char="—"/>
              <a:defRPr sz="1600">
                <a:solidFill>
                  <a:schemeClr val="bg1"/>
                </a:solidFill>
              </a:defRPr>
            </a:lvl2pPr>
            <a:lvl3pPr marL="0" indent="0">
              <a:buFont typeface="Arial" panose="020B0604020202020204" pitchFamily="34" charset="0"/>
              <a:buChar char="​"/>
              <a:defRPr sz="3000">
                <a:solidFill>
                  <a:schemeClr val="bg1"/>
                </a:solidFill>
              </a:defRPr>
            </a:lvl3pPr>
            <a:lvl4pPr>
              <a:defRPr sz="1400" b="0">
                <a:solidFill>
                  <a:schemeClr val="bg1"/>
                </a:solidFill>
              </a:defRPr>
            </a:lvl4pPr>
            <a:lvl5pPr>
              <a:defRPr sz="3000">
                <a:solidFill>
                  <a:schemeClr val="bg1"/>
                </a:solidFill>
              </a:defRPr>
            </a:lvl5pPr>
            <a:lvl6pPr marL="0" indent="0">
              <a:buFont typeface="Arial" panose="020B0604020202020204" pitchFamily="34" charset="0"/>
              <a:buChar char="​"/>
              <a:defRPr sz="1400">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GB"/>
              <a:t>Click to add quote                             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12" name="Text Placeholder 4">
            <a:extLst>
              <a:ext uri="{FF2B5EF4-FFF2-40B4-BE49-F238E27FC236}">
                <a16:creationId xmlns:a16="http://schemas.microsoft.com/office/drawing/2014/main" id="{E16D4D4A-5E5B-4C43-B30A-1278F6398AF6}"/>
              </a:ext>
            </a:extLst>
          </p:cNvPr>
          <p:cNvSpPr>
            <a:spLocks noGrp="1"/>
          </p:cNvSpPr>
          <p:nvPr>
            <p:ph type="body" sz="quarter" idx="19" hasCustomPrompt="1"/>
          </p:nvPr>
        </p:nvSpPr>
        <p:spPr>
          <a:xfrm>
            <a:off x="1523031" y="5128517"/>
            <a:ext cx="2540969" cy="252000"/>
          </a:xfrm>
        </p:spPr>
        <p:txBody>
          <a:bodyPr/>
          <a:lstStyle>
            <a:lvl1pPr marL="0" indent="0">
              <a:spcAft>
                <a:spcPct val="0"/>
              </a:spcAft>
              <a:buNone/>
              <a:defRPr sz="1400" b="1">
                <a:solidFill>
                  <a:schemeClr val="bg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 name="Text Placeholder 4">
            <a:extLst>
              <a:ext uri="{FF2B5EF4-FFF2-40B4-BE49-F238E27FC236}">
                <a16:creationId xmlns:a16="http://schemas.microsoft.com/office/drawing/2014/main" id="{91C44013-1FF9-4908-A9B8-D73A8DF35656}"/>
              </a:ext>
            </a:extLst>
          </p:cNvPr>
          <p:cNvSpPr>
            <a:spLocks noGrp="1"/>
          </p:cNvSpPr>
          <p:nvPr>
            <p:ph type="body" sz="quarter" idx="20" hasCustomPrompt="1"/>
          </p:nvPr>
        </p:nvSpPr>
        <p:spPr>
          <a:xfrm>
            <a:off x="1523032" y="5384425"/>
            <a:ext cx="1887480" cy="588681"/>
          </a:xfrm>
        </p:spPr>
        <p:txBody>
          <a:bodyPr/>
          <a:lstStyle>
            <a:lvl1pPr marL="0" indent="0">
              <a:spcAft>
                <a:spcPct val="0"/>
              </a:spcAft>
              <a:buNone/>
              <a:defRPr sz="1400" b="0">
                <a:solidFill>
                  <a:schemeClr val="bg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Company</a:t>
            </a:r>
          </a:p>
        </p:txBody>
      </p:sp>
      <p:sp>
        <p:nvSpPr>
          <p:cNvPr id="4" name="Date Placeholder 3">
            <a:extLst>
              <a:ext uri="{FF2B5EF4-FFF2-40B4-BE49-F238E27FC236}">
                <a16:creationId xmlns:a16="http://schemas.microsoft.com/office/drawing/2014/main" id="{0B7C3FFD-033C-41EA-9F99-BA134DE4C2BD}"/>
              </a:ext>
            </a:extLst>
          </p:cNvPr>
          <p:cNvSpPr>
            <a:spLocks noGrp="1"/>
          </p:cNvSpPr>
          <p:nvPr>
            <p:ph type="dt" sz="half" idx="14"/>
          </p:nvPr>
        </p:nvSpPr>
        <p:spPr/>
        <p:txBody>
          <a:bodyPr/>
          <a:lstStyle>
            <a:lvl1pPr>
              <a:defRPr>
                <a:solidFill>
                  <a:schemeClr val="bg1"/>
                </a:solidFill>
              </a:defRPr>
            </a:lvl1pPr>
          </a:lstStyle>
          <a:p>
            <a:endParaRPr lang="en-GB"/>
          </a:p>
        </p:txBody>
      </p:sp>
      <p:sp>
        <p:nvSpPr>
          <p:cNvPr id="6" name="Footer Placeholder 5">
            <a:extLst>
              <a:ext uri="{FF2B5EF4-FFF2-40B4-BE49-F238E27FC236}">
                <a16:creationId xmlns:a16="http://schemas.microsoft.com/office/drawing/2014/main" id="{930D4A70-1CAF-42DC-92D9-74079589B936}"/>
              </a:ext>
            </a:extLst>
          </p:cNvPr>
          <p:cNvSpPr>
            <a:spLocks noGrp="1"/>
          </p:cNvSpPr>
          <p:nvPr>
            <p:ph type="ftr" sz="quarter" idx="15"/>
          </p:nvPr>
        </p:nvSpPr>
        <p:spPr/>
        <p:txBody>
          <a:bodyPr/>
          <a:lstStyle>
            <a:lvl1pPr>
              <a:defRPr>
                <a:solidFill>
                  <a:schemeClr val="bg1"/>
                </a:solidFill>
              </a:defRPr>
            </a:lvl1pPr>
          </a:lstStyle>
          <a:p>
            <a:endParaRPr lang="en-GB"/>
          </a:p>
        </p:txBody>
      </p:sp>
      <p:sp>
        <p:nvSpPr>
          <p:cNvPr id="8" name="Slide Number Placeholder 7">
            <a:extLst>
              <a:ext uri="{FF2B5EF4-FFF2-40B4-BE49-F238E27FC236}">
                <a16:creationId xmlns:a16="http://schemas.microsoft.com/office/drawing/2014/main" id="{27281F30-C26F-4464-8AA3-DD12C5EA439F}"/>
              </a:ext>
            </a:extLst>
          </p:cNvPr>
          <p:cNvSpPr>
            <a:spLocks noGrp="1"/>
          </p:cNvSpPr>
          <p:nvPr>
            <p:ph type="sldNum" sz="quarter" idx="16"/>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4226840374"/>
      </p:ext>
    </p:extLst>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estions">
    <p:bg>
      <p:bgPr>
        <a:solidFill>
          <a:schemeClr val="tx1"/>
        </a:solidFill>
        <a:effectLst/>
      </p:bgPr>
    </p:bg>
    <p:spTree>
      <p:nvGrpSpPr>
        <p:cNvPr id="1" name=""/>
        <p:cNvGrpSpPr/>
        <p:nvPr/>
      </p:nvGrpSpPr>
      <p:grpSpPr>
        <a:xfrm>
          <a:off x="0" y="0"/>
          <a:ext cx="0" cy="0"/>
          <a:chOff x="0" y="0"/>
          <a:chExt cx="0" cy="0"/>
        </a:xfrm>
      </p:grpSpPr>
      <p:sp>
        <p:nvSpPr>
          <p:cNvPr id="7" name="Background"/>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9" name="Title 8">
            <a:extLst>
              <a:ext uri="{FF2B5EF4-FFF2-40B4-BE49-F238E27FC236}">
                <a16:creationId xmlns:a16="http://schemas.microsoft.com/office/drawing/2014/main" id="{779DE34F-928D-407C-84A9-4B1141BDC16B}"/>
              </a:ext>
            </a:extLst>
          </p:cNvPr>
          <p:cNvSpPr>
            <a:spLocks noGrp="1"/>
          </p:cNvSpPr>
          <p:nvPr>
            <p:ph type="title" hasCustomPrompt="1"/>
          </p:nvPr>
        </p:nvSpPr>
        <p:spPr/>
        <p:txBody>
          <a:bodyPr/>
          <a:lstStyle>
            <a:lvl1pPr>
              <a:defRPr sz="5400">
                <a:solidFill>
                  <a:schemeClr val="tx1"/>
                </a:solidFill>
              </a:defRPr>
            </a:lvl1pPr>
          </a:lstStyle>
          <a:p>
            <a:r>
              <a:rPr lang="en-GB" noProof="0"/>
              <a:t>Click to add Questions?</a:t>
            </a:r>
            <a:br>
              <a:rPr lang="en-GB" noProof="0"/>
            </a:br>
            <a:endParaRPr lang="en-GB"/>
          </a:p>
        </p:txBody>
      </p:sp>
      <p:sp>
        <p:nvSpPr>
          <p:cNvPr id="4" name="Date Placeholder 3">
            <a:extLst>
              <a:ext uri="{FF2B5EF4-FFF2-40B4-BE49-F238E27FC236}">
                <a16:creationId xmlns:a16="http://schemas.microsoft.com/office/drawing/2014/main" id="{AC8586BC-4FE7-4AD4-8630-E230539813E0}"/>
              </a:ext>
            </a:extLst>
          </p:cNvPr>
          <p:cNvSpPr>
            <a:spLocks noGrp="1"/>
          </p:cNvSpPr>
          <p:nvPr>
            <p:ph type="dt" sz="half" idx="10"/>
          </p:nvPr>
        </p:nvSpPr>
        <p:spPr/>
        <p:txBody>
          <a:bodyPr/>
          <a:lstStyle>
            <a:lvl1pPr>
              <a:defRPr>
                <a:solidFill>
                  <a:schemeClr val="tx1"/>
                </a:solidFill>
              </a:defRPr>
            </a:lvl1pPr>
          </a:lstStyle>
          <a:p>
            <a:endParaRPr lang="en-GB"/>
          </a:p>
        </p:txBody>
      </p:sp>
      <p:sp>
        <p:nvSpPr>
          <p:cNvPr id="5" name="Footer Placeholder 4">
            <a:extLst>
              <a:ext uri="{FF2B5EF4-FFF2-40B4-BE49-F238E27FC236}">
                <a16:creationId xmlns:a16="http://schemas.microsoft.com/office/drawing/2014/main" id="{9F0E3183-3776-48DF-A360-D69E6761519B}"/>
              </a:ext>
            </a:extLst>
          </p:cNvPr>
          <p:cNvSpPr>
            <a:spLocks noGrp="1"/>
          </p:cNvSpPr>
          <p:nvPr>
            <p:ph type="ftr" sz="quarter" idx="11"/>
          </p:nvPr>
        </p:nvSpPr>
        <p:spPr/>
        <p:txBody>
          <a:bodyPr/>
          <a:lstStyle>
            <a:lvl1pPr>
              <a:defRPr>
                <a:solidFill>
                  <a:schemeClr val="tx1"/>
                </a:solidFill>
              </a:defRPr>
            </a:lvl1pPr>
          </a:lstStyle>
          <a:p>
            <a:endParaRPr lang="en-GB"/>
          </a:p>
        </p:txBody>
      </p:sp>
      <p:sp>
        <p:nvSpPr>
          <p:cNvPr id="8" name="Slide Number Placeholder 7">
            <a:extLst>
              <a:ext uri="{FF2B5EF4-FFF2-40B4-BE49-F238E27FC236}">
                <a16:creationId xmlns:a16="http://schemas.microsoft.com/office/drawing/2014/main" id="{FA0DE040-B8A6-4766-9FB3-DA28A9B0510D}"/>
              </a:ext>
            </a:extLst>
          </p:cNvPr>
          <p:cNvSpPr>
            <a:spLocks noGrp="1"/>
          </p:cNvSpPr>
          <p:nvPr>
            <p:ph type="sldNum" sz="quarter" idx="12"/>
          </p:nvPr>
        </p:nvSpPr>
        <p:spPr/>
        <p:txBody>
          <a:bodyPr/>
          <a:lstStyle>
            <a:lvl1pPr>
              <a:defRPr>
                <a:solidFill>
                  <a:schemeClr val="tx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2236847496"/>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mage title slide - graphics 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F08ED5F-4782-4D77-8139-FFB1B45648B1}"/>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You have the option to change the color of the guidepost</a:t>
            </a:r>
            <a:endParaRPr lang="en-GB" sz="1600">
              <a:solidFill>
                <a:schemeClr val="tx2"/>
              </a:solidFill>
            </a:endParaRPr>
          </a:p>
        </p:txBody>
      </p:sp>
      <p:sp>
        <p:nvSpPr>
          <p:cNvPr id="9" name="Footer Placeholder 8" hidden="1">
            <a:extLst>
              <a:ext uri="{FF2B5EF4-FFF2-40B4-BE49-F238E27FC236}">
                <a16:creationId xmlns:a16="http://schemas.microsoft.com/office/drawing/2014/main" id="{3297A132-C2EE-4CE3-8B75-B1FDFF50D46E}"/>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2" name="Date Placeholder 6" hidden="1">
            <a:extLst>
              <a:ext uri="{FF2B5EF4-FFF2-40B4-BE49-F238E27FC236}">
                <a16:creationId xmlns:a16="http://schemas.microsoft.com/office/drawing/2014/main" id="{F13720B1-7DC5-4B65-984F-14EE96662287}"/>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1" name="Slide Number Placeholder 10" hidden="1">
            <a:extLst>
              <a:ext uri="{FF2B5EF4-FFF2-40B4-BE49-F238E27FC236}">
                <a16:creationId xmlns:a16="http://schemas.microsoft.com/office/drawing/2014/main" id="{E1304FA1-E0F5-4AD4-846A-37642FFE487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8" name="Picture Placeholder 7"/>
          <p:cNvSpPr>
            <a:spLocks noGrp="1"/>
          </p:cNvSpPr>
          <p:nvPr>
            <p:ph type="pic" sz="quarter" idx="13" hasCustomPrompt="1"/>
          </p:nvPr>
        </p:nvSpPr>
        <p:spPr>
          <a:xfrm>
            <a:off x="0" y="-1"/>
            <a:ext cx="12193200" cy="6861600"/>
          </a:xfrm>
          <a:solidFill>
            <a:schemeClr val="bg2"/>
          </a:solidFill>
        </p:spPr>
        <p:txBody>
          <a:bodyPr lIns="144000" tIns="108000" bIns="0" anchor="t" anchorCtr="0"/>
          <a:lstStyle>
            <a:lvl1pPr marL="0" indent="0" algn="l">
              <a:buNone/>
              <a:defRPr sz="1600"/>
            </a:lvl1pPr>
          </a:lstStyle>
          <a:p>
            <a:r>
              <a:rPr lang="en-GB"/>
              <a:t>Click on frame and insert picture using the Insert tab - Pictures or from Templafy Images</a:t>
            </a:r>
          </a:p>
        </p:txBody>
      </p:sp>
      <p:sp>
        <p:nvSpPr>
          <p:cNvPr id="20" name="Text Placeholder 19">
            <a:extLst>
              <a:ext uri="{FF2B5EF4-FFF2-40B4-BE49-F238E27FC236}">
                <a16:creationId xmlns:a16="http://schemas.microsoft.com/office/drawing/2014/main" id="{4D759B9D-050C-45A1-82AE-7FD56650DD08}"/>
              </a:ext>
            </a:extLst>
          </p:cNvPr>
          <p:cNvSpPr>
            <a:spLocks noGrp="1"/>
          </p:cNvSpPr>
          <p:nvPr>
            <p:ph type="body" sz="quarter" idx="18" hasCustomPrompt="1"/>
          </p:nvPr>
        </p:nvSpPr>
        <p:spPr>
          <a:xfrm>
            <a:off x="1342" y="779350"/>
            <a:ext cx="12192699" cy="6078221"/>
          </a:xfrm>
          <a:custGeom>
            <a:avLst/>
            <a:gdLst>
              <a:gd name="connsiteX0" fmla="*/ 0 w 12192699"/>
              <a:gd name="connsiteY0" fmla="*/ 0 h 6078221"/>
              <a:gd name="connsiteX1" fmla="*/ 9262533 w 12192699"/>
              <a:gd name="connsiteY1" fmla="*/ 0 h 6078221"/>
              <a:gd name="connsiteX2" fmla="*/ 11326876 w 12192699"/>
              <a:gd name="connsiteY2" fmla="*/ 770552 h 6078221"/>
              <a:gd name="connsiteX3" fmla="*/ 12192699 w 12192699"/>
              <a:gd name="connsiteY3" fmla="*/ 1642512 h 6078221"/>
              <a:gd name="connsiteX4" fmla="*/ 12192699 w 12192699"/>
              <a:gd name="connsiteY4" fmla="*/ 6078221 h 6078221"/>
              <a:gd name="connsiteX5" fmla="*/ 0 w 12192699"/>
              <a:gd name="connsiteY5" fmla="*/ 6078221 h 607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699" h="6078221">
                <a:moveTo>
                  <a:pt x="0" y="0"/>
                </a:moveTo>
                <a:lnTo>
                  <a:pt x="9262533" y="0"/>
                </a:lnTo>
                <a:cubicBezTo>
                  <a:pt x="10174224" y="0"/>
                  <a:pt x="10757704" y="198078"/>
                  <a:pt x="11326876" y="770552"/>
                </a:cubicBezTo>
                <a:lnTo>
                  <a:pt x="12192699" y="1642512"/>
                </a:lnTo>
                <a:lnTo>
                  <a:pt x="12192699" y="6078221"/>
                </a:lnTo>
                <a:lnTo>
                  <a:pt x="0" y="6078221"/>
                </a:lnTo>
                <a:close/>
              </a:path>
            </a:pathLst>
          </a:custGeom>
          <a:solidFill>
            <a:schemeClr val="accent1">
              <a:alpha val="90000"/>
            </a:schemeClr>
          </a:solidFill>
          <a:ln w="0">
            <a:solidFill>
              <a:schemeClr val="accent1">
                <a:alpha val="0"/>
              </a:schemeClr>
            </a:solidFill>
          </a:ln>
        </p:spPr>
        <p:txBody>
          <a:bodyPr wrap="square">
            <a:noAutofit/>
          </a:bodyPr>
          <a:lstStyle>
            <a:lvl1pPr marL="0" indent="0">
              <a:buNone/>
              <a:defRPr sz="100">
                <a:noFill/>
              </a:defRPr>
            </a:lvl1pPr>
          </a:lstStyle>
          <a:p>
            <a:pPr lvl="0"/>
            <a:r>
              <a:rPr lang="en-GB"/>
              <a:t>.</a:t>
            </a:r>
          </a:p>
        </p:txBody>
      </p:sp>
      <p:sp>
        <p:nvSpPr>
          <p:cNvPr id="19" name="image" descr="{&quot;templafy&quot;:{&quot;type&quot;:&quot;image&quot;,&quot;inheritDimensions&quot;:&quot;inheritHeight&quot;}}" title="UserProfile.Office.Logowhite">
            <a:extLst>
              <a:ext uri="{FF2B5EF4-FFF2-40B4-BE49-F238E27FC236}">
                <a16:creationId xmlns:a16="http://schemas.microsoft.com/office/drawing/2014/main" id="{729C2D0D-0E44-4FE5-BA9E-8BBD5A90CC16}"/>
              </a:ext>
            </a:extLst>
          </p:cNvPr>
          <p:cNvSpPr>
            <a:spLocks noGrp="1"/>
          </p:cNvSpPr>
          <p:nvPr>
            <p:ph type="body" sz="quarter" idx="20" hasCustomPrompt="1"/>
          </p:nvPr>
        </p:nvSpPr>
        <p:spPr>
          <a:xfrm>
            <a:off x="576000" y="1346400"/>
            <a:ext cx="3685032" cy="381600"/>
          </a:xfrm>
          <a:blipFill>
            <a:blip r:embed="rId2"/>
            <a:srcRect/>
            <a:stretch>
              <a:fillRect/>
            </a:stretch>
          </a:blipFill>
          <a:ln w="0">
            <a:solidFill>
              <a:schemeClr val="bg1">
                <a:alpha val="0"/>
              </a:schemeClr>
            </a:solidFill>
          </a:ln>
        </p:spPr>
        <p:txBody>
          <a:bodyPr/>
          <a:lstStyle>
            <a:lvl1pPr marL="0" indent="0">
              <a:buNone/>
              <a:defRPr sz="100">
                <a:noFill/>
              </a:defRPr>
            </a:lvl1pPr>
            <a:lvl2pPr>
              <a:defRPr sz="100"/>
            </a:lvl2pPr>
            <a:lvl3pPr>
              <a:defRPr sz="100"/>
            </a:lvl3pPr>
            <a:lvl4pPr>
              <a:defRPr sz="100"/>
            </a:lvl4pPr>
            <a:lvl5pPr>
              <a:defRPr sz="100"/>
            </a:lvl5pPr>
          </a:lstStyle>
          <a:p>
            <a:pPr lvl="0"/>
            <a:r>
              <a:rPr lang="en-GB" noProof="0"/>
              <a:t>.</a:t>
            </a:r>
          </a:p>
        </p:txBody>
      </p:sp>
      <p:sp>
        <p:nvSpPr>
          <p:cNvPr id="14" name="Title 1">
            <a:extLst>
              <a:ext uri="{FF2B5EF4-FFF2-40B4-BE49-F238E27FC236}">
                <a16:creationId xmlns:a16="http://schemas.microsoft.com/office/drawing/2014/main" id="{1D6BA84D-0266-4847-9EEF-BEE0CE01AED2}"/>
              </a:ext>
            </a:extLst>
          </p:cNvPr>
          <p:cNvSpPr>
            <a:spLocks noGrp="1"/>
          </p:cNvSpPr>
          <p:nvPr>
            <p:ph type="ctrTitle" hasCustomPrompt="1"/>
          </p:nvPr>
        </p:nvSpPr>
        <p:spPr>
          <a:xfrm>
            <a:off x="576000" y="2516400"/>
            <a:ext cx="6321600" cy="1497600"/>
          </a:xfrm>
        </p:spPr>
        <p:txBody>
          <a:bodyPr anchor="b"/>
          <a:lstStyle>
            <a:lvl1pPr algn="l">
              <a:defRPr sz="4500">
                <a:solidFill>
                  <a:schemeClr val="bg1"/>
                </a:solidFill>
              </a:defRPr>
            </a:lvl1pPr>
          </a:lstStyle>
          <a:p>
            <a:r>
              <a:rPr lang="en-GB" noProof="0"/>
              <a:t>Click to add title</a:t>
            </a:r>
            <a:endParaRPr lang="en-GB"/>
          </a:p>
        </p:txBody>
      </p:sp>
      <p:sp>
        <p:nvSpPr>
          <p:cNvPr id="15" name="Subtitle 2">
            <a:extLst>
              <a:ext uri="{FF2B5EF4-FFF2-40B4-BE49-F238E27FC236}">
                <a16:creationId xmlns:a16="http://schemas.microsoft.com/office/drawing/2014/main" id="{059921BB-4DD4-429C-8F66-279674C3CF79}"/>
              </a:ext>
            </a:extLst>
          </p:cNvPr>
          <p:cNvSpPr>
            <a:spLocks noGrp="1"/>
          </p:cNvSpPr>
          <p:nvPr>
            <p:ph type="subTitle" idx="1" hasCustomPrompt="1"/>
          </p:nvPr>
        </p:nvSpPr>
        <p:spPr>
          <a:xfrm>
            <a:off x="576000" y="3880800"/>
            <a:ext cx="6321600" cy="1375200"/>
          </a:xfrm>
        </p:spPr>
        <p:txBody>
          <a:bodyPr/>
          <a:lstStyle>
            <a:lvl1pPr marL="0" indent="0" algn="l">
              <a:spcBef>
                <a:spcPct val="0"/>
              </a:spcBef>
              <a:buFont typeface="Arial" panose="020B0604020202020204" pitchFamily="34" charset="0"/>
              <a:buChar char="​"/>
              <a:defRPr sz="4500">
                <a:solidFill>
                  <a:schemeClr val="bg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defRPr sz="2000">
                <a:solidFill>
                  <a:schemeClr val="tx1"/>
                </a:solidFill>
              </a:defRPr>
            </a:lvl9pPr>
          </a:lstStyle>
          <a:p>
            <a:r>
              <a:rPr lang="en-GB"/>
              <a:t>Click to add subtitle</a:t>
            </a:r>
          </a:p>
        </p:txBody>
      </p:sp>
      <p:sp>
        <p:nvSpPr>
          <p:cNvPr id="21" name="Text Placeholder 4">
            <a:extLst>
              <a:ext uri="{FF2B5EF4-FFF2-40B4-BE49-F238E27FC236}">
                <a16:creationId xmlns:a16="http://schemas.microsoft.com/office/drawing/2014/main" id="{DD0BFC02-42BA-413C-8A46-C64ED3757C2D}"/>
              </a:ext>
            </a:extLst>
          </p:cNvPr>
          <p:cNvSpPr>
            <a:spLocks noGrp="1"/>
          </p:cNvSpPr>
          <p:nvPr>
            <p:ph type="body" sz="quarter" idx="21" hasCustomPrompt="1"/>
          </p:nvPr>
        </p:nvSpPr>
        <p:spPr>
          <a:xfrm>
            <a:off x="583200" y="5742000"/>
            <a:ext cx="6312900" cy="244800"/>
          </a:xfrm>
        </p:spPr>
        <p:txBody>
          <a:bodyPr/>
          <a:lstStyle>
            <a:lvl1pPr marL="0" indent="0">
              <a:buNone/>
              <a:defRPr>
                <a:solidFill>
                  <a:schemeClr val="bg1"/>
                </a:solidFill>
              </a:defRPr>
            </a:lvl1pPr>
            <a:lvl2pPr marL="180000" indent="0">
              <a:buNone/>
              <a:defRPr>
                <a:solidFill>
                  <a:schemeClr val="bg1"/>
                </a:solidFill>
              </a:defRPr>
            </a:lvl2pPr>
            <a:lvl3pPr marL="360000" indent="0">
              <a:buNone/>
              <a:defRPr>
                <a:solidFill>
                  <a:schemeClr val="bg1"/>
                </a:solidFill>
              </a:defRPr>
            </a:lvl3pPr>
            <a:lvl4pPr>
              <a:buNone/>
              <a:defRPr>
                <a:solidFill>
                  <a:schemeClr val="bg1"/>
                </a:solidFill>
              </a:defRPr>
            </a:lvl4pPr>
            <a:lvl5pPr>
              <a:buNone/>
              <a:defRPr>
                <a:solidFill>
                  <a:schemeClr val="bg1"/>
                </a:solidFill>
              </a:defRPr>
            </a:lvl5p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a:t>Click to add </a:t>
            </a:r>
            <a:r>
              <a:rPr lang="en-GB">
                <a:latin typeface="Arial" panose="020B0604020202020204" pitchFamily="34" charset="0"/>
                <a:cs typeface="Arial" panose="020B0604020202020204" pitchFamily="34" charset="0"/>
              </a:rPr>
              <a:t>Grow | Protect | Operate | Finance</a:t>
            </a:r>
          </a:p>
        </p:txBody>
      </p:sp>
    </p:spTree>
    <p:extLst>
      <p:ext uri="{BB962C8B-B14F-4D97-AF65-F5344CB8AC3E}">
        <p14:creationId xmlns:p14="http://schemas.microsoft.com/office/powerpoint/2010/main" val="127689936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1"/>
        </a:solidFill>
        <a:effectLst/>
      </p:bgPr>
    </p:bg>
    <p:spTree>
      <p:nvGrpSpPr>
        <p:cNvPr id="1" name=""/>
        <p:cNvGrpSpPr/>
        <p:nvPr/>
      </p:nvGrpSpPr>
      <p:grpSpPr>
        <a:xfrm>
          <a:off x="0" y="0"/>
          <a:ext cx="0" cy="0"/>
          <a:chOff x="0" y="0"/>
          <a:chExt cx="0" cy="0"/>
        </a:xfrm>
      </p:grpSpPr>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4" name="Date Placeholder 3" hidden="1">
            <a:extLst>
              <a:ext uri="{FF2B5EF4-FFF2-40B4-BE49-F238E27FC236}">
                <a16:creationId xmlns:a16="http://schemas.microsoft.com/office/drawing/2014/main" id="{6F3992D2-E43B-4ECF-8812-54E72BE00A12}"/>
              </a:ext>
            </a:extLst>
          </p:cNvPr>
          <p:cNvSpPr>
            <a:spLocks noGrp="1"/>
          </p:cNvSpPr>
          <p:nvPr>
            <p:ph type="dt" sz="half" idx="2"/>
          </p:nvPr>
        </p:nvSpPr>
        <p:spPr>
          <a:xfrm>
            <a:off x="0" y="6858000"/>
            <a:ext cx="0" cy="0"/>
          </a:xfrm>
          <a:prstGeom prst="rect">
            <a:avLst/>
          </a:prstGeom>
        </p:spPr>
        <p:txBody>
          <a:bodyPr vert="horz" lIns="0" tIns="0" rIns="0" bIns="0" rtlCol="0" anchor="b" anchorCtr="0"/>
          <a:lstStyle>
            <a:lvl1pPr algn="l">
              <a:defRPr sz="100">
                <a:noFill/>
              </a:defRPr>
            </a:lvl1pPr>
          </a:lstStyle>
          <a:p>
            <a:endParaRPr lang="en-GB"/>
          </a:p>
        </p:txBody>
      </p:sp>
      <p:sp>
        <p:nvSpPr>
          <p:cNvPr id="7" name="Background"/>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11" name="TextBox 24">
            <a:extLst>
              <a:ext uri="{FF2B5EF4-FFF2-40B4-BE49-F238E27FC236}">
                <a16:creationId xmlns:a16="http://schemas.microsoft.com/office/drawing/2014/main" id="{7B01990F-4AEC-4CAB-B19A-6D4CEB98FEB1}"/>
              </a:ext>
            </a:extLst>
          </p:cNvPr>
          <p:cNvSpPr txBox="1"/>
          <p:nvPr userDrawn="1"/>
        </p:nvSpPr>
        <p:spPr>
          <a:xfrm>
            <a:off x="574674" y="6269423"/>
            <a:ext cx="11041200" cy="307777"/>
          </a:xfrm>
          <a:prstGeom prst="rect">
            <a:avLst/>
          </a:prstGeom>
          <a:noFill/>
        </p:spPr>
        <p:txBody>
          <a:bodyPr wrap="square" lIns="0" tIns="0" rIns="0" bIns="0" rtlCol="0" anchor="b" anchorCtr="0">
            <a:spAutoFit/>
          </a:bodyPr>
          <a:lstStyle/>
          <a:p>
            <a:pPr algn="l"/>
            <a:r>
              <a:rPr lang="en-GB" sz="1000">
                <a:solidFill>
                  <a:schemeClr val="accent2"/>
                </a:solidFill>
                <a:latin typeface="Arial" panose="020B0604020202020204" pitchFamily="34" charset="0"/>
                <a:cs typeface="Arial" panose="020B0604020202020204" pitchFamily="34" charset="0"/>
              </a:rPr>
              <a:t>© 2022 Dentons. Dentons is a global legal practice providing client services worldwide through its member firms and affiliates. This publication is not designed to provide legal advice and you should not take, or refrain from taking, action based on its content. Please see dentons.com for Legal Notices.</a:t>
            </a:r>
          </a:p>
        </p:txBody>
      </p:sp>
      <p:sp>
        <p:nvSpPr>
          <p:cNvPr id="2" name="Title 1"/>
          <p:cNvSpPr>
            <a:spLocks noGrp="1"/>
          </p:cNvSpPr>
          <p:nvPr>
            <p:ph type="ctrTitle" hasCustomPrompt="1"/>
          </p:nvPr>
        </p:nvSpPr>
        <p:spPr>
          <a:xfrm>
            <a:off x="576000" y="1627200"/>
            <a:ext cx="11041200" cy="1108800"/>
          </a:xfrm>
        </p:spPr>
        <p:txBody>
          <a:bodyPr anchor="t" anchorCtr="0"/>
          <a:lstStyle>
            <a:lvl1pPr algn="l">
              <a:defRPr sz="8000">
                <a:solidFill>
                  <a:schemeClr val="tx1"/>
                </a:solidFill>
              </a:defRPr>
            </a:lvl1pPr>
          </a:lstStyle>
          <a:p>
            <a:r>
              <a:rPr lang="en-GB" noProof="0"/>
              <a:t>Click to add Thank you</a:t>
            </a:r>
            <a:endParaRPr lang="en-GB"/>
          </a:p>
        </p:txBody>
      </p:sp>
      <p:sp>
        <p:nvSpPr>
          <p:cNvPr id="5" name="Text Placeholder 4">
            <a:extLst>
              <a:ext uri="{FF2B5EF4-FFF2-40B4-BE49-F238E27FC236}">
                <a16:creationId xmlns:a16="http://schemas.microsoft.com/office/drawing/2014/main" id="{930C7E96-8DD8-49E7-9823-6926CCAB0C5C}"/>
              </a:ext>
            </a:extLst>
          </p:cNvPr>
          <p:cNvSpPr>
            <a:spLocks noGrp="1"/>
          </p:cNvSpPr>
          <p:nvPr>
            <p:ph type="body" sz="quarter" idx="18" hasCustomPrompt="1"/>
          </p:nvPr>
        </p:nvSpPr>
        <p:spPr>
          <a:xfrm>
            <a:off x="574675" y="4758813"/>
            <a:ext cx="11041063" cy="1237819"/>
          </a:xfrm>
        </p:spPr>
        <p:txBody>
          <a:bodyPr anchor="b" anchorCtr="0"/>
          <a:lstStyle>
            <a:lvl1pPr marL="0" indent="0">
              <a:buNone/>
              <a:defRPr>
                <a:solidFill>
                  <a:schemeClr val="accent2"/>
                </a:solidFill>
              </a:defRPr>
            </a:lvl1pPr>
          </a:lstStyle>
          <a:p>
            <a:pPr lvl="0"/>
            <a:r>
              <a:rPr lang="en-GB"/>
              <a:t>Dentons is designed to be different. As the world's largest law firm with 20,000 professionals in over 200 locations in more than 80 countries, we can help you grow, protect, operate and finance your business. Our polycentric and purpose-driven approach, together with our commitment to inclusion, diversity, equity and ESG, ensures we challenge the status quo to stay focused on what matters most to you. www.dentons.com.</a:t>
            </a:r>
          </a:p>
        </p:txBody>
      </p:sp>
      <p:pic>
        <p:nvPicPr>
          <p:cNvPr id="15" name="Picture 14" descr="A picture containing text, clipart&#10;&#10;Description automatically generated">
            <a:extLst>
              <a:ext uri="{FF2B5EF4-FFF2-40B4-BE49-F238E27FC236}">
                <a16:creationId xmlns:a16="http://schemas.microsoft.com/office/drawing/2014/main" id="{09C6C78E-EE8D-EB40-B743-58176592FF88}"/>
              </a:ext>
            </a:extLst>
          </p:cNvPr>
          <p:cNvPicPr>
            <a:picLocks noChangeAspect="1"/>
          </p:cNvPicPr>
          <p:nvPr userDrawn="1"/>
        </p:nvPicPr>
        <p:blipFill>
          <a:blip r:embed="rId2"/>
          <a:srcRect/>
          <a:stretch>
            <a:fillRect/>
          </a:stretch>
        </p:blipFill>
        <p:spPr>
          <a:xfrm>
            <a:off x="580267" y="576000"/>
            <a:ext cx="3686861" cy="384048"/>
          </a:xfrm>
          <a:prstGeom prst="rect">
            <a:avLst/>
          </a:prstGeom>
        </p:spPr>
      </p:pic>
    </p:spTree>
    <p:extLst>
      <p:ext uri="{BB962C8B-B14F-4D97-AF65-F5344CB8AC3E}">
        <p14:creationId xmlns:p14="http://schemas.microsoft.com/office/powerpoint/2010/main" val="816554611"/>
      </p:ext>
    </p:extLst>
  </p:cSld>
  <p:clrMapOvr>
    <a:overrideClrMapping bg1="dk1" tx1="lt1" bg2="dk2" tx2="lt2" accent1="accent1" accent2="accent2" accent3="accent3" accent4="accent4" accent5="accent5" accent6="accent6" hlink="hlink" folHlink="folHlink"/>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hank you slide - contact">
    <p:bg>
      <p:bgPr>
        <a:solidFill>
          <a:schemeClr val="tx1"/>
        </a:solidFill>
        <a:effectLst/>
      </p:bgPr>
    </p:bg>
    <p:spTree>
      <p:nvGrpSpPr>
        <p:cNvPr id="1" name=""/>
        <p:cNvGrpSpPr/>
        <p:nvPr/>
      </p:nvGrpSpPr>
      <p:grpSpPr>
        <a:xfrm>
          <a:off x="0" y="0"/>
          <a:ext cx="0" cy="0"/>
          <a:chOff x="0" y="0"/>
          <a:chExt cx="0" cy="0"/>
        </a:xfrm>
      </p:grpSpPr>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4" name="Date Placeholder 3" hidden="1">
            <a:extLst>
              <a:ext uri="{FF2B5EF4-FFF2-40B4-BE49-F238E27FC236}">
                <a16:creationId xmlns:a16="http://schemas.microsoft.com/office/drawing/2014/main" id="{6F3992D2-E43B-4ECF-8812-54E72BE00A12}"/>
              </a:ext>
            </a:extLst>
          </p:cNvPr>
          <p:cNvSpPr>
            <a:spLocks noGrp="1"/>
          </p:cNvSpPr>
          <p:nvPr>
            <p:ph type="dt" sz="half" idx="2"/>
          </p:nvPr>
        </p:nvSpPr>
        <p:spPr>
          <a:xfrm>
            <a:off x="0" y="6858000"/>
            <a:ext cx="0" cy="0"/>
          </a:xfrm>
          <a:prstGeom prst="rect">
            <a:avLst/>
          </a:prstGeom>
        </p:spPr>
        <p:txBody>
          <a:bodyPr vert="horz" lIns="0" tIns="0" rIns="0" bIns="0" rtlCol="0" anchor="b" anchorCtr="0"/>
          <a:lstStyle>
            <a:lvl1pPr algn="l">
              <a:defRPr sz="100">
                <a:noFill/>
              </a:defRPr>
            </a:lvl1pPr>
          </a:lstStyle>
          <a:p>
            <a:endParaRPr lang="en-GB"/>
          </a:p>
        </p:txBody>
      </p:sp>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7" name="Background"/>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5" name="TextBox 24">
            <a:extLst>
              <a:ext uri="{FF2B5EF4-FFF2-40B4-BE49-F238E27FC236}">
                <a16:creationId xmlns:a16="http://schemas.microsoft.com/office/drawing/2014/main" id="{3ED47F72-3F0A-4F71-BD69-FC3C0F08BA61}"/>
              </a:ext>
            </a:extLst>
          </p:cNvPr>
          <p:cNvSpPr txBox="1"/>
          <p:nvPr userDrawn="1"/>
        </p:nvSpPr>
        <p:spPr>
          <a:xfrm>
            <a:off x="574674" y="6269423"/>
            <a:ext cx="11041200" cy="307777"/>
          </a:xfrm>
          <a:prstGeom prst="rect">
            <a:avLst/>
          </a:prstGeom>
          <a:noFill/>
        </p:spPr>
        <p:txBody>
          <a:bodyPr wrap="square" lIns="0" tIns="0" rIns="0" bIns="0" rtlCol="0" anchor="b" anchorCtr="0">
            <a:spAutoFit/>
          </a:bodyPr>
          <a:lstStyle/>
          <a:p>
            <a:pPr algn="l"/>
            <a:r>
              <a:rPr lang="en-GB" sz="1000">
                <a:solidFill>
                  <a:schemeClr val="accent2"/>
                </a:solidFill>
                <a:latin typeface="Arial" panose="020B0604020202020204" pitchFamily="34" charset="0"/>
                <a:cs typeface="Arial" panose="020B0604020202020204" pitchFamily="34" charset="0"/>
              </a:rPr>
              <a:t>© 2022 Dentons. Dentons is a global legal practice providing client services worldwide through its member firms and affiliates. This publication is not designed to provide legal advice and you should not take, or refrain from taking, action based on its content. Please see dentons.com for Legal Notices.</a:t>
            </a:r>
          </a:p>
        </p:txBody>
      </p:sp>
      <p:sp>
        <p:nvSpPr>
          <p:cNvPr id="2" name="Title 1"/>
          <p:cNvSpPr>
            <a:spLocks noGrp="1"/>
          </p:cNvSpPr>
          <p:nvPr>
            <p:ph type="ctrTitle" hasCustomPrompt="1"/>
          </p:nvPr>
        </p:nvSpPr>
        <p:spPr>
          <a:xfrm>
            <a:off x="576000" y="1627200"/>
            <a:ext cx="11041200" cy="1108800"/>
          </a:xfrm>
        </p:spPr>
        <p:txBody>
          <a:bodyPr anchor="t" anchorCtr="0"/>
          <a:lstStyle>
            <a:lvl1pPr algn="l">
              <a:defRPr sz="8000">
                <a:solidFill>
                  <a:schemeClr val="tx1"/>
                </a:solidFill>
              </a:defRPr>
            </a:lvl1pPr>
          </a:lstStyle>
          <a:p>
            <a:r>
              <a:rPr lang="en-GB" noProof="0"/>
              <a:t>Click to add Thank you</a:t>
            </a:r>
            <a:endParaRPr lang="en-GB"/>
          </a:p>
        </p:txBody>
      </p:sp>
      <p:sp>
        <p:nvSpPr>
          <p:cNvPr id="11" name="Text Placeholder 4">
            <a:extLst>
              <a:ext uri="{FF2B5EF4-FFF2-40B4-BE49-F238E27FC236}">
                <a16:creationId xmlns:a16="http://schemas.microsoft.com/office/drawing/2014/main" id="{C19AF7F1-0BF9-409B-918F-46F671AD15CD}"/>
              </a:ext>
            </a:extLst>
          </p:cNvPr>
          <p:cNvSpPr>
            <a:spLocks noGrp="1"/>
          </p:cNvSpPr>
          <p:nvPr>
            <p:ph type="body" sz="quarter" idx="20" hasCustomPrompt="1"/>
          </p:nvPr>
        </p:nvSpPr>
        <p:spPr>
          <a:xfrm>
            <a:off x="576000" y="4868111"/>
            <a:ext cx="1886213" cy="162000"/>
          </a:xfrm>
        </p:spPr>
        <p:txBody>
          <a:bodyPr/>
          <a:lstStyle>
            <a:lvl1pPr marL="0" indent="0">
              <a:spcAft>
                <a:spcPct val="0"/>
              </a:spcAft>
              <a:buNone/>
              <a:defRPr sz="1000" b="1">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5" name="Text Placeholder 4">
            <a:extLst>
              <a:ext uri="{FF2B5EF4-FFF2-40B4-BE49-F238E27FC236}">
                <a16:creationId xmlns:a16="http://schemas.microsoft.com/office/drawing/2014/main" id="{897DB623-0C46-4E31-9B3D-A4E3B376B1CB}"/>
              </a:ext>
            </a:extLst>
          </p:cNvPr>
          <p:cNvSpPr>
            <a:spLocks noGrp="1"/>
          </p:cNvSpPr>
          <p:nvPr>
            <p:ph type="body" sz="quarter" idx="21" hasCustomPrompt="1"/>
          </p:nvPr>
        </p:nvSpPr>
        <p:spPr>
          <a:xfrm>
            <a:off x="576000" y="5020825"/>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6" name="Text Placeholder 4">
            <a:extLst>
              <a:ext uri="{FF2B5EF4-FFF2-40B4-BE49-F238E27FC236}">
                <a16:creationId xmlns:a16="http://schemas.microsoft.com/office/drawing/2014/main" id="{F2906DCD-2B0F-4728-A8A1-C0AD7EB45939}"/>
              </a:ext>
            </a:extLst>
          </p:cNvPr>
          <p:cNvSpPr>
            <a:spLocks noGrp="1"/>
          </p:cNvSpPr>
          <p:nvPr>
            <p:ph type="body" sz="quarter" idx="22" hasCustomPrompt="1"/>
          </p:nvPr>
        </p:nvSpPr>
        <p:spPr>
          <a:xfrm>
            <a:off x="576000" y="5173539"/>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7" name="Text Placeholder 4">
            <a:extLst>
              <a:ext uri="{FF2B5EF4-FFF2-40B4-BE49-F238E27FC236}">
                <a16:creationId xmlns:a16="http://schemas.microsoft.com/office/drawing/2014/main" id="{D9C40F45-C8FB-4593-B142-685ACA65F3C6}"/>
              </a:ext>
            </a:extLst>
          </p:cNvPr>
          <p:cNvSpPr>
            <a:spLocks noGrp="1"/>
          </p:cNvSpPr>
          <p:nvPr>
            <p:ph type="body" sz="quarter" idx="23" hasCustomPrompt="1"/>
          </p:nvPr>
        </p:nvSpPr>
        <p:spPr>
          <a:xfrm>
            <a:off x="576000" y="5326252"/>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8" name="Text Placeholder 4">
            <a:extLst>
              <a:ext uri="{FF2B5EF4-FFF2-40B4-BE49-F238E27FC236}">
                <a16:creationId xmlns:a16="http://schemas.microsoft.com/office/drawing/2014/main" id="{CAFED6DD-3B35-472F-B681-C1E6183595F0}"/>
              </a:ext>
            </a:extLst>
          </p:cNvPr>
          <p:cNvSpPr>
            <a:spLocks noGrp="1"/>
          </p:cNvSpPr>
          <p:nvPr>
            <p:ph type="body" sz="quarter" idx="24" hasCustomPrompt="1"/>
          </p:nvPr>
        </p:nvSpPr>
        <p:spPr>
          <a:xfrm>
            <a:off x="3415125" y="4868111"/>
            <a:ext cx="1886213" cy="162000"/>
          </a:xfrm>
        </p:spPr>
        <p:txBody>
          <a:bodyPr/>
          <a:lstStyle>
            <a:lvl1pPr marL="0" indent="0">
              <a:spcAft>
                <a:spcPct val="0"/>
              </a:spcAft>
              <a:buNone/>
              <a:defRPr sz="1000" b="1">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9" name="Text Placeholder 4">
            <a:extLst>
              <a:ext uri="{FF2B5EF4-FFF2-40B4-BE49-F238E27FC236}">
                <a16:creationId xmlns:a16="http://schemas.microsoft.com/office/drawing/2014/main" id="{7E01C488-FA11-4159-B89D-F8372D464CFF}"/>
              </a:ext>
            </a:extLst>
          </p:cNvPr>
          <p:cNvSpPr>
            <a:spLocks noGrp="1"/>
          </p:cNvSpPr>
          <p:nvPr>
            <p:ph type="body" sz="quarter" idx="25" hasCustomPrompt="1"/>
          </p:nvPr>
        </p:nvSpPr>
        <p:spPr>
          <a:xfrm>
            <a:off x="3415125" y="5020825"/>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1" name="Text Placeholder 4">
            <a:extLst>
              <a:ext uri="{FF2B5EF4-FFF2-40B4-BE49-F238E27FC236}">
                <a16:creationId xmlns:a16="http://schemas.microsoft.com/office/drawing/2014/main" id="{367AAD53-9ADD-4EE3-A944-B576C3A985BE}"/>
              </a:ext>
            </a:extLst>
          </p:cNvPr>
          <p:cNvSpPr>
            <a:spLocks noGrp="1"/>
          </p:cNvSpPr>
          <p:nvPr>
            <p:ph type="body" sz="quarter" idx="26" hasCustomPrompt="1"/>
          </p:nvPr>
        </p:nvSpPr>
        <p:spPr>
          <a:xfrm>
            <a:off x="3415125" y="5173539"/>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2" name="Text Placeholder 4">
            <a:extLst>
              <a:ext uri="{FF2B5EF4-FFF2-40B4-BE49-F238E27FC236}">
                <a16:creationId xmlns:a16="http://schemas.microsoft.com/office/drawing/2014/main" id="{85ABF3C8-0DD8-4A25-9781-63B9667CEA65}"/>
              </a:ext>
            </a:extLst>
          </p:cNvPr>
          <p:cNvSpPr>
            <a:spLocks noGrp="1"/>
          </p:cNvSpPr>
          <p:nvPr>
            <p:ph type="body" sz="quarter" idx="27" hasCustomPrompt="1"/>
          </p:nvPr>
        </p:nvSpPr>
        <p:spPr>
          <a:xfrm>
            <a:off x="3415125" y="5326252"/>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3" name="Picture Placeholder 7">
            <a:extLst>
              <a:ext uri="{FF2B5EF4-FFF2-40B4-BE49-F238E27FC236}">
                <a16:creationId xmlns:a16="http://schemas.microsoft.com/office/drawing/2014/main" id="{5719FB03-DCB2-4268-A5D1-0FF88C31B7DD}"/>
              </a:ext>
            </a:extLst>
          </p:cNvPr>
          <p:cNvSpPr>
            <a:spLocks noGrp="1"/>
          </p:cNvSpPr>
          <p:nvPr>
            <p:ph type="pic" sz="quarter" idx="13" hasCustomPrompt="1"/>
          </p:nvPr>
        </p:nvSpPr>
        <p:spPr>
          <a:xfrm>
            <a:off x="576000" y="3499200"/>
            <a:ext cx="1260000" cy="1260000"/>
          </a:xfrm>
          <a:prstGeom prst="ellipse">
            <a:avLst/>
          </a:prstGeom>
          <a:noFill/>
        </p:spPr>
        <p:txBody>
          <a:bodyPr lIns="0" tIns="0"/>
          <a:lstStyle>
            <a:lvl1pPr marL="0" indent="0" algn="l">
              <a:buNone/>
              <a:defRPr sz="1100">
                <a:solidFill>
                  <a:schemeClr val="tx1"/>
                </a:solidFill>
              </a:defRPr>
            </a:lvl1pPr>
          </a:lstStyle>
          <a:p>
            <a:r>
              <a:rPr lang="en-GB"/>
              <a:t>Click icon to add picture or click on frame and insert picture from Templafy Images</a:t>
            </a:r>
          </a:p>
        </p:txBody>
      </p:sp>
      <p:sp>
        <p:nvSpPr>
          <p:cNvPr id="24" name="Picture Placeholder 7">
            <a:extLst>
              <a:ext uri="{FF2B5EF4-FFF2-40B4-BE49-F238E27FC236}">
                <a16:creationId xmlns:a16="http://schemas.microsoft.com/office/drawing/2014/main" id="{944D4923-1893-4575-984F-40E83D718BA0}"/>
              </a:ext>
            </a:extLst>
          </p:cNvPr>
          <p:cNvSpPr>
            <a:spLocks noGrp="1"/>
          </p:cNvSpPr>
          <p:nvPr>
            <p:ph type="pic" sz="quarter" idx="18" hasCustomPrompt="1"/>
          </p:nvPr>
        </p:nvSpPr>
        <p:spPr>
          <a:xfrm>
            <a:off x="3415125" y="3499200"/>
            <a:ext cx="1260000" cy="1260000"/>
          </a:xfrm>
          <a:prstGeom prst="ellipse">
            <a:avLst/>
          </a:prstGeom>
          <a:noFill/>
        </p:spPr>
        <p:txBody>
          <a:bodyPr lIns="0" tIns="0"/>
          <a:lstStyle>
            <a:lvl1pPr marL="0" indent="0" algn="l">
              <a:buNone/>
              <a:defRPr sz="1100">
                <a:solidFill>
                  <a:schemeClr val="tx1"/>
                </a:solidFill>
              </a:defRPr>
            </a:lvl1pPr>
          </a:lstStyle>
          <a:p>
            <a:r>
              <a:rPr lang="en-GB"/>
              <a:t>Click icon to add picture or click on frame and insert picture from Templafy Images</a:t>
            </a:r>
          </a:p>
        </p:txBody>
      </p:sp>
      <p:pic>
        <p:nvPicPr>
          <p:cNvPr id="20" name="Picture 19" descr="A picture containing text, clipart&#10;&#10;Description automatically generated">
            <a:extLst>
              <a:ext uri="{FF2B5EF4-FFF2-40B4-BE49-F238E27FC236}">
                <a16:creationId xmlns:a16="http://schemas.microsoft.com/office/drawing/2014/main" id="{211C9EAC-C0BF-9948-9B78-977F3F566E33}"/>
              </a:ext>
            </a:extLst>
          </p:cNvPr>
          <p:cNvPicPr>
            <a:picLocks noChangeAspect="1"/>
          </p:cNvPicPr>
          <p:nvPr userDrawn="1"/>
        </p:nvPicPr>
        <p:blipFill>
          <a:blip r:embed="rId2"/>
          <a:srcRect/>
          <a:stretch>
            <a:fillRect/>
          </a:stretch>
        </p:blipFill>
        <p:spPr>
          <a:xfrm>
            <a:off x="580267" y="576000"/>
            <a:ext cx="3686861" cy="384048"/>
          </a:xfrm>
          <a:prstGeom prst="rect">
            <a:avLst/>
          </a:prstGeom>
        </p:spPr>
      </p:pic>
    </p:spTree>
    <p:extLst>
      <p:ext uri="{BB962C8B-B14F-4D97-AF65-F5344CB8AC3E}">
        <p14:creationId xmlns:p14="http://schemas.microsoft.com/office/powerpoint/2010/main" val="138530114"/>
      </p:ext>
    </p:extLst>
  </p:cSld>
  <p:clrMapOvr>
    <a:overrideClrMapping bg1="dk1" tx1="lt1" bg2="dk2" tx2="lt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iography 1 person">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D6DD6EC-908F-48BF-823A-D55BB46DAF87}"/>
              </a:ext>
            </a:extLst>
          </p:cNvPr>
          <p:cNvSpPr>
            <a:spLocks noChangeAspect="1"/>
          </p:cNvSpPr>
          <p:nvPr userDrawn="1"/>
        </p:nvSpPr>
        <p:spPr>
          <a:xfrm>
            <a:off x="0" y="0"/>
            <a:ext cx="4351338" cy="6858000"/>
          </a:xfrm>
          <a:custGeom>
            <a:avLst/>
            <a:gdLst>
              <a:gd name="connsiteX0" fmla="*/ 0 w 4351338"/>
              <a:gd name="connsiteY0" fmla="*/ 0 h 6858000"/>
              <a:gd name="connsiteX1" fmla="*/ 3335268 w 4351338"/>
              <a:gd name="connsiteY1" fmla="*/ 0 h 6858000"/>
              <a:gd name="connsiteX2" fmla="*/ 3439266 w 4351338"/>
              <a:gd name="connsiteY2" fmla="*/ 162221 h 6858000"/>
              <a:gd name="connsiteX3" fmla="*/ 4351338 w 4351338"/>
              <a:gd name="connsiteY3" fmla="*/ 3429000 h 6858000"/>
              <a:gd name="connsiteX4" fmla="*/ 3439266 w 4351338"/>
              <a:gd name="connsiteY4" fmla="*/ 6695780 h 6858000"/>
              <a:gd name="connsiteX5" fmla="*/ 3335268 w 4351338"/>
              <a:gd name="connsiteY5" fmla="*/ 6858000 h 6858000"/>
              <a:gd name="connsiteX6" fmla="*/ 0 w 435133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338" h="6858000">
                <a:moveTo>
                  <a:pt x="0" y="0"/>
                </a:moveTo>
                <a:lnTo>
                  <a:pt x="3335268" y="0"/>
                </a:lnTo>
                <a:lnTo>
                  <a:pt x="3439266" y="162221"/>
                </a:lnTo>
                <a:cubicBezTo>
                  <a:pt x="4018044" y="1114762"/>
                  <a:pt x="4351338" y="2232959"/>
                  <a:pt x="4351338" y="3429000"/>
                </a:cubicBezTo>
                <a:cubicBezTo>
                  <a:pt x="4351338" y="4625042"/>
                  <a:pt x="4018044" y="5743239"/>
                  <a:pt x="3439266" y="6695780"/>
                </a:cubicBezTo>
                <a:lnTo>
                  <a:pt x="3335268"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174413F-D7BF-4DE6-99B6-2AF447CF4DFA}"/>
              </a:ext>
            </a:extLst>
          </p:cNvPr>
          <p:cNvSpPr>
            <a:spLocks noGrp="1"/>
          </p:cNvSpPr>
          <p:nvPr>
            <p:ph type="title" hasCustomPrompt="1"/>
          </p:nvPr>
        </p:nvSpPr>
        <p:spPr>
          <a:xfrm>
            <a:off x="575999" y="1727200"/>
            <a:ext cx="3488400" cy="1793600"/>
          </a:xfrm>
        </p:spPr>
        <p:txBody>
          <a:bodyPr/>
          <a:lstStyle>
            <a:lvl1pPr>
              <a:defRPr>
                <a:solidFill>
                  <a:schemeClr val="accent2"/>
                </a:solidFill>
              </a:defRPr>
            </a:lvl1pPr>
          </a:lstStyle>
          <a:p>
            <a:r>
              <a:rPr lang="en-GB" noProof="0"/>
              <a:t>Click to add title</a:t>
            </a:r>
            <a:endParaRPr lang="en-GB"/>
          </a:p>
        </p:txBody>
      </p:sp>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5011435" y="2799939"/>
            <a:ext cx="1728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 name="Text Placeholder 4">
            <a:extLst>
              <a:ext uri="{FF2B5EF4-FFF2-40B4-BE49-F238E27FC236}">
                <a16:creationId xmlns:a16="http://schemas.microsoft.com/office/drawing/2014/main" id="{CF51E147-8718-449B-A955-22170E601328}"/>
              </a:ext>
            </a:extLst>
          </p:cNvPr>
          <p:cNvSpPr>
            <a:spLocks noGrp="1"/>
          </p:cNvSpPr>
          <p:nvPr>
            <p:ph type="body" sz="quarter" idx="21" hasCustomPrompt="1"/>
          </p:nvPr>
        </p:nvSpPr>
        <p:spPr>
          <a:xfrm>
            <a:off x="5011435" y="2936299"/>
            <a:ext cx="1728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 name="Text Placeholder 4">
            <a:extLst>
              <a:ext uri="{FF2B5EF4-FFF2-40B4-BE49-F238E27FC236}">
                <a16:creationId xmlns:a16="http://schemas.microsoft.com/office/drawing/2014/main" id="{F3858A2C-89F5-43E3-BD41-B9456C04897D}"/>
              </a:ext>
            </a:extLst>
          </p:cNvPr>
          <p:cNvSpPr>
            <a:spLocks noGrp="1"/>
          </p:cNvSpPr>
          <p:nvPr>
            <p:ph type="body" sz="quarter" idx="22" hasCustomPrompt="1"/>
          </p:nvPr>
        </p:nvSpPr>
        <p:spPr>
          <a:xfrm>
            <a:off x="5011435" y="3072659"/>
            <a:ext cx="1728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 name="Text Placeholder 4">
            <a:extLst>
              <a:ext uri="{FF2B5EF4-FFF2-40B4-BE49-F238E27FC236}">
                <a16:creationId xmlns:a16="http://schemas.microsoft.com/office/drawing/2014/main" id="{B10715AE-F79F-4E00-8BBE-5BC10CB43CBC}"/>
              </a:ext>
            </a:extLst>
          </p:cNvPr>
          <p:cNvSpPr>
            <a:spLocks noGrp="1"/>
          </p:cNvSpPr>
          <p:nvPr>
            <p:ph type="body" sz="quarter" idx="23" hasCustomPrompt="1"/>
          </p:nvPr>
        </p:nvSpPr>
        <p:spPr>
          <a:xfrm>
            <a:off x="5011435" y="3209020"/>
            <a:ext cx="1728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5" name="Text Placeholder 14">
            <a:extLst>
              <a:ext uri="{FF2B5EF4-FFF2-40B4-BE49-F238E27FC236}">
                <a16:creationId xmlns:a16="http://schemas.microsoft.com/office/drawing/2014/main" id="{F08E60EB-D02A-4344-B356-3A7D4172F235}"/>
              </a:ext>
            </a:extLst>
          </p:cNvPr>
          <p:cNvSpPr>
            <a:spLocks noGrp="1"/>
          </p:cNvSpPr>
          <p:nvPr>
            <p:ph type="body" sz="quarter" idx="24" hasCustomPrompt="1"/>
          </p:nvPr>
        </p:nvSpPr>
        <p:spPr>
          <a:xfrm>
            <a:off x="6896100" y="1727200"/>
            <a:ext cx="4064400" cy="180001"/>
          </a:xfrm>
        </p:spPr>
        <p:txBody>
          <a:bodyPr/>
          <a:lstStyle>
            <a:lvl1pPr marL="0" indent="0">
              <a:buNone/>
              <a:defRPr sz="1000" b="1" cap="all" baseline="0">
                <a:solidFill>
                  <a:schemeClr val="accent1"/>
                </a:solidFill>
              </a:defRPr>
            </a:lvl1pPr>
            <a:lvl2pPr marL="0" indent="0">
              <a:buNone/>
              <a:defRPr lang="en-US" sz="1000" b="1" kern="1200" cap="all" baseline="0" smtClean="0">
                <a:solidFill>
                  <a:schemeClr val="accent1"/>
                </a:solidFill>
                <a:latin typeface="+mn-lt"/>
                <a:ea typeface="+mn-ea"/>
                <a:cs typeface="+mn-cs"/>
              </a:defRPr>
            </a:lvl2pPr>
            <a:lvl3pPr marL="0" indent="0">
              <a:buNone/>
              <a:defRPr lang="en-US" sz="1000" b="1" kern="1200" cap="all" baseline="0" smtClean="0">
                <a:solidFill>
                  <a:schemeClr val="accent1"/>
                </a:solidFill>
                <a:latin typeface="+mn-lt"/>
                <a:ea typeface="+mn-ea"/>
                <a:cs typeface="+mn-cs"/>
              </a:defRPr>
            </a:lvl3pPr>
            <a:lvl4pPr>
              <a:buNone/>
              <a:defRPr lang="en-US" sz="1000" b="1" kern="1200" cap="all" baseline="0" smtClean="0">
                <a:solidFill>
                  <a:schemeClr val="accent1"/>
                </a:solidFill>
                <a:latin typeface="+mn-lt"/>
                <a:ea typeface="+mn-ea"/>
                <a:cs typeface="+mn-cs"/>
              </a:defRPr>
            </a:lvl4pPr>
            <a:lvl5pPr>
              <a:buNone/>
              <a:defRPr lang="en-US" sz="1000" b="1" kern="1200" cap="all" baseline="0">
                <a:solidFill>
                  <a:schemeClr val="accent1"/>
                </a:solidFill>
                <a:latin typeface="+mn-lt"/>
                <a:ea typeface="+mn-ea"/>
                <a:cs typeface="+mn-cs"/>
              </a:defRPr>
            </a:lvl5pPr>
            <a:lvl6pPr>
              <a:defRPr lang="en-US" sz="1000" b="1" kern="1200" cap="all" baseline="0" smtClean="0">
                <a:solidFill>
                  <a:schemeClr val="accent1"/>
                </a:solidFill>
                <a:latin typeface="+mn-lt"/>
                <a:ea typeface="+mn-ea"/>
                <a:cs typeface="+mn-cs"/>
              </a:defRPr>
            </a:lvl6pPr>
            <a:lvl7pPr>
              <a:defRPr lang="en-US" sz="1000" b="1" kern="1200" cap="all" baseline="0" smtClean="0">
                <a:solidFill>
                  <a:schemeClr val="accent1"/>
                </a:solidFill>
                <a:latin typeface="+mn-lt"/>
                <a:ea typeface="+mn-ea"/>
                <a:cs typeface="+mn-cs"/>
              </a:defRPr>
            </a:lvl7pPr>
            <a:lvl8pPr>
              <a:defRPr lang="en-US" sz="1000" b="1" kern="1200" cap="all" baseline="0" smtClean="0">
                <a:solidFill>
                  <a:schemeClr val="accent1"/>
                </a:solidFill>
                <a:latin typeface="+mn-lt"/>
                <a:ea typeface="+mn-ea"/>
                <a:cs typeface="+mn-cs"/>
              </a:defRPr>
            </a:lvl8pPr>
            <a:lvl9pPr>
              <a:lnSpc>
                <a:spcPct val="100000"/>
              </a:lnSpc>
              <a:spcAft>
                <a:spcPts val="600"/>
              </a:spcAft>
              <a:defRPr lang="en-US" sz="1000" b="1" kern="1200" cap="all" baseline="0">
                <a:solidFill>
                  <a:schemeClr val="accent1"/>
                </a:solidFill>
                <a:latin typeface="+mn-lt"/>
                <a:ea typeface="+mn-ea"/>
                <a:cs typeface="+mn-cs"/>
              </a:defRPr>
            </a:lvl9pPr>
          </a:lstStyle>
          <a:p>
            <a:pPr lvl="0"/>
            <a:r>
              <a:rPr lang="en-GB"/>
              <a:t>Click to add </a:t>
            </a:r>
            <a:r>
              <a:rPr lang="en-GB" sz="1000" b="1">
                <a:solidFill>
                  <a:schemeClr val="accent1"/>
                </a:solidFill>
                <a:latin typeface="Arial" panose="020B0604020202020204" pitchFamily="34" charset="0"/>
                <a:cs typeface="Arial" panose="020B0604020202020204" pitchFamily="34" charset="0"/>
              </a:rPr>
              <a:t>PRACTICE/SECTOR </a:t>
            </a:r>
            <a:endParaRPr lang="en-GB"/>
          </a:p>
          <a:p>
            <a:pPr lvl="1"/>
            <a:endParaRPr lang="en-GB"/>
          </a:p>
        </p:txBody>
      </p:sp>
      <p:sp>
        <p:nvSpPr>
          <p:cNvPr id="17" name="Text Placeholder 16">
            <a:extLst>
              <a:ext uri="{FF2B5EF4-FFF2-40B4-BE49-F238E27FC236}">
                <a16:creationId xmlns:a16="http://schemas.microsoft.com/office/drawing/2014/main" id="{C7125548-193F-47D9-8E06-0359FB40B865}"/>
              </a:ext>
            </a:extLst>
          </p:cNvPr>
          <p:cNvSpPr>
            <a:spLocks noGrp="1"/>
          </p:cNvSpPr>
          <p:nvPr>
            <p:ph type="body" sz="quarter" idx="25" hasCustomPrompt="1"/>
          </p:nvPr>
        </p:nvSpPr>
        <p:spPr>
          <a:xfrm>
            <a:off x="6896100" y="1951964"/>
            <a:ext cx="4064400" cy="4040849"/>
          </a:xfrm>
        </p:spPr>
        <p:txBody>
          <a:bodyPr/>
          <a:lstStyle>
            <a:lvl1pPr marL="108000" indent="-108000">
              <a:spcAft>
                <a:spcPts val="300"/>
              </a:spcAft>
              <a:defRPr sz="1000"/>
            </a:lvl1pPr>
            <a:lvl2pPr marL="216000" indent="-108000">
              <a:spcAft>
                <a:spcPts val="300"/>
              </a:spcAft>
              <a:defRPr sz="1000"/>
            </a:lvl2pPr>
            <a:lvl3pPr marL="324000" indent="-108000">
              <a:spcAft>
                <a:spcPts val="300"/>
              </a:spcAft>
              <a:defRPr sz="1000"/>
            </a:lvl3pPr>
            <a:lvl4pPr>
              <a:spcAft>
                <a:spcPts val="30"/>
              </a:spcAft>
              <a:defRPr sz="1000"/>
            </a:lvl4pPr>
            <a:lvl5pPr>
              <a:spcAft>
                <a:spcPts val="30"/>
              </a:spcAft>
              <a:defRPr sz="1000"/>
            </a:lvl5pPr>
            <a:lvl6pPr>
              <a:spcAft>
                <a:spcPts val="30"/>
              </a:spcAft>
              <a:defRPr sz="1000" b="0"/>
            </a:lvl6pPr>
            <a:lvl7pPr>
              <a:spcAft>
                <a:spcPts val="30"/>
              </a:spcAft>
              <a:defRPr sz="1000"/>
            </a:lvl7pPr>
            <a:lvl8pPr>
              <a:spcAft>
                <a:spcPts val="30"/>
              </a:spcAft>
              <a:defRPr sz="1000"/>
            </a:lvl8pPr>
            <a:lvl9pPr>
              <a:lnSpc>
                <a:spcPct val="100000"/>
              </a:lnSpc>
              <a:spcAft>
                <a:spcPts val="300"/>
              </a:spcAft>
              <a:defRPr sz="1000">
                <a:latin typeface="+mn-lt"/>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1" name="Picture Placeholder 7">
            <a:extLst>
              <a:ext uri="{FF2B5EF4-FFF2-40B4-BE49-F238E27FC236}">
                <a16:creationId xmlns:a16="http://schemas.microsoft.com/office/drawing/2014/main" id="{949F7532-CE2D-4A2F-9C09-4696C5463181}"/>
              </a:ext>
            </a:extLst>
          </p:cNvPr>
          <p:cNvSpPr>
            <a:spLocks noGrp="1"/>
          </p:cNvSpPr>
          <p:nvPr>
            <p:ph type="pic" sz="quarter" idx="13" hasCustomPrompt="1"/>
          </p:nvPr>
        </p:nvSpPr>
        <p:spPr>
          <a:xfrm>
            <a:off x="5011435" y="1688400"/>
            <a:ext cx="1008000" cy="100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12" name="Date Placeholder 11">
            <a:extLst>
              <a:ext uri="{FF2B5EF4-FFF2-40B4-BE49-F238E27FC236}">
                <a16:creationId xmlns:a16="http://schemas.microsoft.com/office/drawing/2014/main" id="{22FEA212-4746-4B6E-9B5D-4D873590C5DD}"/>
              </a:ext>
            </a:extLst>
          </p:cNvPr>
          <p:cNvSpPr>
            <a:spLocks noGrp="1"/>
          </p:cNvSpPr>
          <p:nvPr>
            <p:ph type="dt" sz="half" idx="26"/>
          </p:nvPr>
        </p:nvSpPr>
        <p:spPr/>
        <p:txBody>
          <a:bodyPr/>
          <a:lstStyle>
            <a:lvl1pPr>
              <a:defRPr>
                <a:solidFill>
                  <a:schemeClr val="bg1"/>
                </a:solidFill>
              </a:defRPr>
            </a:lvl1pPr>
          </a:lstStyle>
          <a:p>
            <a:endParaRPr lang="en-GB"/>
          </a:p>
        </p:txBody>
      </p:sp>
      <p:sp>
        <p:nvSpPr>
          <p:cNvPr id="13" name="Footer Placeholder 12">
            <a:extLst>
              <a:ext uri="{FF2B5EF4-FFF2-40B4-BE49-F238E27FC236}">
                <a16:creationId xmlns:a16="http://schemas.microsoft.com/office/drawing/2014/main" id="{97F6958A-FE05-46B0-8B90-06A15B9C705D}"/>
              </a:ext>
            </a:extLst>
          </p:cNvPr>
          <p:cNvSpPr>
            <a:spLocks noGrp="1"/>
          </p:cNvSpPr>
          <p:nvPr>
            <p:ph type="ftr" sz="quarter" idx="27"/>
          </p:nvPr>
        </p:nvSpPr>
        <p:spPr/>
        <p:txBody>
          <a:bodyPr/>
          <a:lstStyle/>
          <a:p>
            <a:endParaRPr lang="en-GB"/>
          </a:p>
        </p:txBody>
      </p:sp>
      <p:sp>
        <p:nvSpPr>
          <p:cNvPr id="14" name="Slide Number Placeholder 13">
            <a:extLst>
              <a:ext uri="{FF2B5EF4-FFF2-40B4-BE49-F238E27FC236}">
                <a16:creationId xmlns:a16="http://schemas.microsoft.com/office/drawing/2014/main" id="{8C7E7BC1-AAEE-4D73-B6E5-BB2902E96C8F}"/>
              </a:ext>
            </a:extLst>
          </p:cNvPr>
          <p:cNvSpPr>
            <a:spLocks noGrp="1"/>
          </p:cNvSpPr>
          <p:nvPr>
            <p:ph type="sldNum" sz="quarter" idx="28"/>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16186431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ography 2 persons">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1D49CF65-C970-485A-9639-A7FEE7736688}"/>
              </a:ext>
            </a:extLst>
          </p:cNvPr>
          <p:cNvSpPr>
            <a:spLocks noGrp="1"/>
          </p:cNvSpPr>
          <p:nvPr>
            <p:ph type="title" hasCustomPrompt="1"/>
          </p:nvPr>
        </p:nvSpPr>
        <p:spPr>
          <a:xfrm>
            <a:off x="576000" y="576000"/>
            <a:ext cx="11041200" cy="460800"/>
          </a:xfrm>
        </p:spPr>
        <p:txBody>
          <a:bodyPr/>
          <a:lstStyle/>
          <a:p>
            <a:r>
              <a:rPr lang="en-GB"/>
              <a:t>Click to add title</a:t>
            </a:r>
          </a:p>
        </p:txBody>
      </p:sp>
      <p:sp>
        <p:nvSpPr>
          <p:cNvPr id="24" name="Subtitle">
            <a:extLst>
              <a:ext uri="{FF2B5EF4-FFF2-40B4-BE49-F238E27FC236}">
                <a16:creationId xmlns:a16="http://schemas.microsoft.com/office/drawing/2014/main" id="{275E5F19-1986-495B-963D-A89BB9541B0F}"/>
              </a:ext>
            </a:extLst>
          </p:cNvPr>
          <p:cNvSpPr>
            <a:spLocks noGrp="1"/>
          </p:cNvSpPr>
          <p:nvPr>
            <p:ph type="subTitle" idx="22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576000" y="2782879"/>
            <a:ext cx="1728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 name="Text Placeholder 4">
            <a:extLst>
              <a:ext uri="{FF2B5EF4-FFF2-40B4-BE49-F238E27FC236}">
                <a16:creationId xmlns:a16="http://schemas.microsoft.com/office/drawing/2014/main" id="{CF51E147-8718-449B-A955-22170E601328}"/>
              </a:ext>
            </a:extLst>
          </p:cNvPr>
          <p:cNvSpPr>
            <a:spLocks noGrp="1"/>
          </p:cNvSpPr>
          <p:nvPr>
            <p:ph type="body" sz="quarter" idx="21" hasCustomPrompt="1"/>
          </p:nvPr>
        </p:nvSpPr>
        <p:spPr>
          <a:xfrm>
            <a:off x="576000" y="2919239"/>
            <a:ext cx="1728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 name="Text Placeholder 4">
            <a:extLst>
              <a:ext uri="{FF2B5EF4-FFF2-40B4-BE49-F238E27FC236}">
                <a16:creationId xmlns:a16="http://schemas.microsoft.com/office/drawing/2014/main" id="{F3858A2C-89F5-43E3-BD41-B9456C04897D}"/>
              </a:ext>
            </a:extLst>
          </p:cNvPr>
          <p:cNvSpPr>
            <a:spLocks noGrp="1"/>
          </p:cNvSpPr>
          <p:nvPr>
            <p:ph type="body" sz="quarter" idx="22" hasCustomPrompt="1"/>
          </p:nvPr>
        </p:nvSpPr>
        <p:spPr>
          <a:xfrm>
            <a:off x="576000" y="3055599"/>
            <a:ext cx="1728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 name="Text Placeholder 4">
            <a:extLst>
              <a:ext uri="{FF2B5EF4-FFF2-40B4-BE49-F238E27FC236}">
                <a16:creationId xmlns:a16="http://schemas.microsoft.com/office/drawing/2014/main" id="{B10715AE-F79F-4E00-8BBE-5BC10CB43CBC}"/>
              </a:ext>
            </a:extLst>
          </p:cNvPr>
          <p:cNvSpPr>
            <a:spLocks noGrp="1"/>
          </p:cNvSpPr>
          <p:nvPr>
            <p:ph type="body" sz="quarter" idx="23" hasCustomPrompt="1"/>
          </p:nvPr>
        </p:nvSpPr>
        <p:spPr>
          <a:xfrm>
            <a:off x="576000" y="3191960"/>
            <a:ext cx="1728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5" name="Text Placeholder 14">
            <a:extLst>
              <a:ext uri="{FF2B5EF4-FFF2-40B4-BE49-F238E27FC236}">
                <a16:creationId xmlns:a16="http://schemas.microsoft.com/office/drawing/2014/main" id="{F08E60EB-D02A-4344-B356-3A7D4172F235}"/>
              </a:ext>
            </a:extLst>
          </p:cNvPr>
          <p:cNvSpPr>
            <a:spLocks noGrp="1"/>
          </p:cNvSpPr>
          <p:nvPr>
            <p:ph type="body" sz="quarter" idx="24" hasCustomPrompt="1"/>
          </p:nvPr>
        </p:nvSpPr>
        <p:spPr>
          <a:xfrm>
            <a:off x="2462213" y="1727200"/>
            <a:ext cx="3024000" cy="180001"/>
          </a:xfrm>
        </p:spPr>
        <p:txBody>
          <a:bodyPr/>
          <a:lstStyle>
            <a:lvl1pPr marL="0" indent="0">
              <a:buNone/>
              <a:defRPr sz="1000" b="1" cap="all" baseline="0">
                <a:solidFill>
                  <a:schemeClr val="accent1"/>
                </a:solidFill>
              </a:defRPr>
            </a:lvl1pPr>
            <a:lvl2pPr marL="0" indent="0">
              <a:buNone/>
              <a:defRPr lang="en-US" sz="1000" b="1" kern="1200" cap="all" baseline="0" smtClean="0">
                <a:solidFill>
                  <a:schemeClr val="accent1"/>
                </a:solidFill>
                <a:latin typeface="+mn-lt"/>
                <a:ea typeface="+mn-ea"/>
                <a:cs typeface="+mn-cs"/>
              </a:defRPr>
            </a:lvl2pPr>
            <a:lvl3pPr marL="0" indent="0">
              <a:buNone/>
              <a:defRPr lang="en-US" sz="1000" b="1" kern="1200" cap="all" baseline="0" smtClean="0">
                <a:solidFill>
                  <a:schemeClr val="accent1"/>
                </a:solidFill>
                <a:latin typeface="+mn-lt"/>
                <a:ea typeface="+mn-ea"/>
                <a:cs typeface="+mn-cs"/>
              </a:defRPr>
            </a:lvl3pPr>
            <a:lvl4pPr>
              <a:buNone/>
              <a:defRPr lang="en-US" sz="1000" b="1" kern="1200" cap="all" baseline="0" smtClean="0">
                <a:solidFill>
                  <a:schemeClr val="accent1"/>
                </a:solidFill>
                <a:latin typeface="+mn-lt"/>
                <a:ea typeface="+mn-ea"/>
                <a:cs typeface="+mn-cs"/>
              </a:defRPr>
            </a:lvl4pPr>
            <a:lvl5pPr>
              <a:buNone/>
              <a:defRPr lang="en-US" sz="1000" b="1" kern="1200" cap="all" baseline="0">
                <a:solidFill>
                  <a:schemeClr val="accent1"/>
                </a:solidFill>
                <a:latin typeface="+mn-lt"/>
                <a:ea typeface="+mn-ea"/>
                <a:cs typeface="+mn-cs"/>
              </a:defRPr>
            </a:lvl5pPr>
            <a:lvl6pPr>
              <a:defRPr lang="en-US" sz="1000" b="1" kern="1200" cap="all" baseline="0" smtClean="0">
                <a:solidFill>
                  <a:schemeClr val="accent1"/>
                </a:solidFill>
                <a:latin typeface="+mn-lt"/>
                <a:ea typeface="+mn-ea"/>
                <a:cs typeface="+mn-cs"/>
              </a:defRPr>
            </a:lvl6pPr>
            <a:lvl7pPr>
              <a:defRPr lang="en-US" sz="1000" b="1" kern="1200" cap="all" baseline="0" smtClean="0">
                <a:solidFill>
                  <a:schemeClr val="accent1"/>
                </a:solidFill>
                <a:latin typeface="+mn-lt"/>
                <a:ea typeface="+mn-ea"/>
                <a:cs typeface="+mn-cs"/>
              </a:defRPr>
            </a:lvl7pPr>
            <a:lvl8pPr>
              <a:defRPr lang="en-US" sz="1000" b="1" kern="1200" cap="all" baseline="0" smtClean="0">
                <a:solidFill>
                  <a:schemeClr val="accent1"/>
                </a:solidFill>
                <a:latin typeface="+mn-lt"/>
                <a:ea typeface="+mn-ea"/>
                <a:cs typeface="+mn-cs"/>
              </a:defRPr>
            </a:lvl8pPr>
            <a:lvl9pPr>
              <a:lnSpc>
                <a:spcPct val="100000"/>
              </a:lnSpc>
              <a:spcAft>
                <a:spcPts val="600"/>
              </a:spcAft>
              <a:defRPr lang="en-US" sz="1000" b="1" kern="1200" cap="all" baseline="0">
                <a:solidFill>
                  <a:schemeClr val="accent1"/>
                </a:solidFill>
                <a:latin typeface="+mn-lt"/>
                <a:ea typeface="+mn-ea"/>
                <a:cs typeface="+mn-cs"/>
              </a:defRPr>
            </a:lvl9pPr>
          </a:lstStyle>
          <a:p>
            <a:pPr lvl="0"/>
            <a:r>
              <a:rPr lang="en-GB"/>
              <a:t>Click to add </a:t>
            </a:r>
            <a:r>
              <a:rPr lang="en-GB" sz="1000" b="1">
                <a:solidFill>
                  <a:schemeClr val="accent1"/>
                </a:solidFill>
                <a:latin typeface="Arial" panose="020B0604020202020204" pitchFamily="34" charset="0"/>
                <a:cs typeface="Arial" panose="020B0604020202020204" pitchFamily="34" charset="0"/>
              </a:rPr>
              <a:t>PRACTICE/SECTOR </a:t>
            </a:r>
            <a:endParaRPr lang="en-GB"/>
          </a:p>
          <a:p>
            <a:pPr lvl="1"/>
            <a:endParaRPr lang="en-GB"/>
          </a:p>
        </p:txBody>
      </p:sp>
      <p:sp>
        <p:nvSpPr>
          <p:cNvPr id="17" name="Text Placeholder 16">
            <a:extLst>
              <a:ext uri="{FF2B5EF4-FFF2-40B4-BE49-F238E27FC236}">
                <a16:creationId xmlns:a16="http://schemas.microsoft.com/office/drawing/2014/main" id="{C7125548-193F-47D9-8E06-0359FB40B865}"/>
              </a:ext>
            </a:extLst>
          </p:cNvPr>
          <p:cNvSpPr>
            <a:spLocks noGrp="1"/>
          </p:cNvSpPr>
          <p:nvPr>
            <p:ph type="body" sz="quarter" idx="25" hasCustomPrompt="1"/>
          </p:nvPr>
        </p:nvSpPr>
        <p:spPr>
          <a:xfrm>
            <a:off x="2462213" y="1951200"/>
            <a:ext cx="3024000" cy="4040849"/>
          </a:xfrm>
        </p:spPr>
        <p:txBody>
          <a:bodyPr/>
          <a:lstStyle>
            <a:lvl1pPr marL="108000" indent="-108000">
              <a:spcAft>
                <a:spcPts val="300"/>
              </a:spcAft>
              <a:defRPr sz="1000"/>
            </a:lvl1pPr>
            <a:lvl2pPr marL="216000" indent="-108000">
              <a:spcAft>
                <a:spcPts val="300"/>
              </a:spcAft>
              <a:defRPr sz="1000"/>
            </a:lvl2pPr>
            <a:lvl3pPr marL="324000" indent="-108000">
              <a:spcAft>
                <a:spcPts val="300"/>
              </a:spcAft>
              <a:defRPr sz="1000"/>
            </a:lvl3pPr>
            <a:lvl4pPr>
              <a:spcAft>
                <a:spcPts val="30"/>
              </a:spcAft>
              <a:defRPr sz="1000"/>
            </a:lvl4pPr>
            <a:lvl5pPr>
              <a:spcAft>
                <a:spcPts val="30"/>
              </a:spcAft>
              <a:defRPr sz="1000"/>
            </a:lvl5pPr>
            <a:lvl6pPr>
              <a:spcAft>
                <a:spcPts val="30"/>
              </a:spcAft>
              <a:defRPr sz="1000" b="0"/>
            </a:lvl6pPr>
            <a:lvl7pPr>
              <a:spcAft>
                <a:spcPts val="30"/>
              </a:spcAft>
              <a:defRPr sz="1000"/>
            </a:lvl7pPr>
            <a:lvl8pPr>
              <a:spcAft>
                <a:spcPts val="30"/>
              </a:spcAft>
              <a:defRPr sz="1000"/>
            </a:lvl8pPr>
            <a:lvl9pPr>
              <a:lnSpc>
                <a:spcPct val="100000"/>
              </a:lnSpc>
              <a:spcAft>
                <a:spcPts val="300"/>
              </a:spcAft>
              <a:defRPr sz="1000">
                <a:latin typeface="+mn-lt"/>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6" name="Text Placeholder 4">
            <a:extLst>
              <a:ext uri="{FF2B5EF4-FFF2-40B4-BE49-F238E27FC236}">
                <a16:creationId xmlns:a16="http://schemas.microsoft.com/office/drawing/2014/main" id="{E4650D57-E571-42EC-98B9-E61F8CA17CC4}"/>
              </a:ext>
            </a:extLst>
          </p:cNvPr>
          <p:cNvSpPr>
            <a:spLocks noGrp="1"/>
          </p:cNvSpPr>
          <p:nvPr>
            <p:ph type="body" sz="quarter" idx="26" hasCustomPrompt="1"/>
          </p:nvPr>
        </p:nvSpPr>
        <p:spPr>
          <a:xfrm>
            <a:off x="6244805" y="2782879"/>
            <a:ext cx="1728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8" name="Text Placeholder 4">
            <a:extLst>
              <a:ext uri="{FF2B5EF4-FFF2-40B4-BE49-F238E27FC236}">
                <a16:creationId xmlns:a16="http://schemas.microsoft.com/office/drawing/2014/main" id="{607BFD7A-4619-4695-9B5B-657D2202EE4A}"/>
              </a:ext>
            </a:extLst>
          </p:cNvPr>
          <p:cNvSpPr>
            <a:spLocks noGrp="1"/>
          </p:cNvSpPr>
          <p:nvPr>
            <p:ph type="body" sz="quarter" idx="27" hasCustomPrompt="1"/>
          </p:nvPr>
        </p:nvSpPr>
        <p:spPr>
          <a:xfrm>
            <a:off x="6244805" y="2919239"/>
            <a:ext cx="1728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9" name="Text Placeholder 4">
            <a:extLst>
              <a:ext uri="{FF2B5EF4-FFF2-40B4-BE49-F238E27FC236}">
                <a16:creationId xmlns:a16="http://schemas.microsoft.com/office/drawing/2014/main" id="{99638A0D-4686-4B14-8E7E-D867B1D701AA}"/>
              </a:ext>
            </a:extLst>
          </p:cNvPr>
          <p:cNvSpPr>
            <a:spLocks noGrp="1"/>
          </p:cNvSpPr>
          <p:nvPr>
            <p:ph type="body" sz="quarter" idx="28" hasCustomPrompt="1"/>
          </p:nvPr>
        </p:nvSpPr>
        <p:spPr>
          <a:xfrm>
            <a:off x="6244805" y="3055599"/>
            <a:ext cx="1728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0" name="Text Placeholder 4">
            <a:extLst>
              <a:ext uri="{FF2B5EF4-FFF2-40B4-BE49-F238E27FC236}">
                <a16:creationId xmlns:a16="http://schemas.microsoft.com/office/drawing/2014/main" id="{AF791D00-2DDC-47B1-87BF-C3F295F019B0}"/>
              </a:ext>
            </a:extLst>
          </p:cNvPr>
          <p:cNvSpPr>
            <a:spLocks noGrp="1"/>
          </p:cNvSpPr>
          <p:nvPr>
            <p:ph type="body" sz="quarter" idx="29" hasCustomPrompt="1"/>
          </p:nvPr>
        </p:nvSpPr>
        <p:spPr>
          <a:xfrm>
            <a:off x="6244805" y="3191960"/>
            <a:ext cx="1728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2" name="Text Placeholder 14">
            <a:extLst>
              <a:ext uri="{FF2B5EF4-FFF2-40B4-BE49-F238E27FC236}">
                <a16:creationId xmlns:a16="http://schemas.microsoft.com/office/drawing/2014/main" id="{27562B96-831A-4266-B1D6-4F28EB1F1A2F}"/>
              </a:ext>
            </a:extLst>
          </p:cNvPr>
          <p:cNvSpPr>
            <a:spLocks noGrp="1"/>
          </p:cNvSpPr>
          <p:nvPr>
            <p:ph type="body" sz="quarter" idx="31" hasCustomPrompt="1"/>
          </p:nvPr>
        </p:nvSpPr>
        <p:spPr>
          <a:xfrm>
            <a:off x="8131018" y="1728000"/>
            <a:ext cx="3024000" cy="180001"/>
          </a:xfrm>
        </p:spPr>
        <p:txBody>
          <a:bodyPr/>
          <a:lstStyle>
            <a:lvl1pPr marL="0" indent="0">
              <a:buNone/>
              <a:defRPr sz="1000" b="1" cap="all" baseline="0">
                <a:solidFill>
                  <a:schemeClr val="accent1"/>
                </a:solidFill>
              </a:defRPr>
            </a:lvl1pPr>
            <a:lvl2pPr marL="0" indent="0">
              <a:buNone/>
              <a:defRPr lang="en-US" sz="1000" b="1" kern="1200" cap="all" baseline="0" smtClean="0">
                <a:solidFill>
                  <a:schemeClr val="accent1"/>
                </a:solidFill>
                <a:latin typeface="+mn-lt"/>
                <a:ea typeface="+mn-ea"/>
                <a:cs typeface="+mn-cs"/>
              </a:defRPr>
            </a:lvl2pPr>
            <a:lvl3pPr marL="0" indent="0">
              <a:buNone/>
              <a:defRPr lang="en-US" sz="1000" b="1" kern="1200" cap="all" baseline="0" smtClean="0">
                <a:solidFill>
                  <a:schemeClr val="accent1"/>
                </a:solidFill>
                <a:latin typeface="+mn-lt"/>
                <a:ea typeface="+mn-ea"/>
                <a:cs typeface="+mn-cs"/>
              </a:defRPr>
            </a:lvl3pPr>
            <a:lvl4pPr>
              <a:buNone/>
              <a:defRPr lang="en-US" sz="1000" b="1" kern="1200" cap="all" baseline="0" smtClean="0">
                <a:solidFill>
                  <a:schemeClr val="accent1"/>
                </a:solidFill>
                <a:latin typeface="+mn-lt"/>
                <a:ea typeface="+mn-ea"/>
                <a:cs typeface="+mn-cs"/>
              </a:defRPr>
            </a:lvl4pPr>
            <a:lvl5pPr>
              <a:buNone/>
              <a:defRPr lang="en-US" sz="1000" b="1" kern="1200" cap="all" baseline="0">
                <a:solidFill>
                  <a:schemeClr val="accent1"/>
                </a:solidFill>
                <a:latin typeface="+mn-lt"/>
                <a:ea typeface="+mn-ea"/>
                <a:cs typeface="+mn-cs"/>
              </a:defRPr>
            </a:lvl5pPr>
            <a:lvl6pPr>
              <a:defRPr lang="en-US" sz="1000" b="1" kern="1200" cap="all" baseline="0" smtClean="0">
                <a:solidFill>
                  <a:schemeClr val="accent1"/>
                </a:solidFill>
                <a:latin typeface="+mn-lt"/>
                <a:ea typeface="+mn-ea"/>
                <a:cs typeface="+mn-cs"/>
              </a:defRPr>
            </a:lvl6pPr>
            <a:lvl7pPr>
              <a:defRPr lang="en-US" sz="1000" b="1" kern="1200" cap="all" baseline="0" smtClean="0">
                <a:solidFill>
                  <a:schemeClr val="accent1"/>
                </a:solidFill>
                <a:latin typeface="+mn-lt"/>
                <a:ea typeface="+mn-ea"/>
                <a:cs typeface="+mn-cs"/>
              </a:defRPr>
            </a:lvl7pPr>
            <a:lvl8pPr>
              <a:defRPr lang="en-US" sz="1000" b="1" kern="1200" cap="all" baseline="0" smtClean="0">
                <a:solidFill>
                  <a:schemeClr val="accent1"/>
                </a:solidFill>
                <a:latin typeface="+mn-lt"/>
                <a:ea typeface="+mn-ea"/>
                <a:cs typeface="+mn-cs"/>
              </a:defRPr>
            </a:lvl8pPr>
            <a:lvl9pPr>
              <a:lnSpc>
                <a:spcPct val="100000"/>
              </a:lnSpc>
              <a:spcAft>
                <a:spcPts val="600"/>
              </a:spcAft>
              <a:defRPr lang="en-US" sz="1000" b="1" kern="1200" cap="all" baseline="0">
                <a:solidFill>
                  <a:schemeClr val="accent1"/>
                </a:solidFill>
                <a:latin typeface="+mn-lt"/>
                <a:ea typeface="+mn-ea"/>
                <a:cs typeface="+mn-cs"/>
              </a:defRPr>
            </a:lvl9pPr>
          </a:lstStyle>
          <a:p>
            <a:pPr lvl="0"/>
            <a:r>
              <a:rPr lang="en-GB"/>
              <a:t>Click to add </a:t>
            </a:r>
            <a:r>
              <a:rPr lang="en-GB" sz="1000" b="1">
                <a:solidFill>
                  <a:schemeClr val="accent1"/>
                </a:solidFill>
                <a:latin typeface="Arial" panose="020B0604020202020204" pitchFamily="34" charset="0"/>
                <a:cs typeface="Arial" panose="020B0604020202020204" pitchFamily="34" charset="0"/>
              </a:rPr>
              <a:t>PRACTICE/SECTOR </a:t>
            </a:r>
            <a:endParaRPr lang="en-GB"/>
          </a:p>
          <a:p>
            <a:pPr lvl="1"/>
            <a:endParaRPr lang="en-GB"/>
          </a:p>
        </p:txBody>
      </p:sp>
      <p:sp>
        <p:nvSpPr>
          <p:cNvPr id="23" name="Text Placeholder 16">
            <a:extLst>
              <a:ext uri="{FF2B5EF4-FFF2-40B4-BE49-F238E27FC236}">
                <a16:creationId xmlns:a16="http://schemas.microsoft.com/office/drawing/2014/main" id="{2BB8B504-BF73-4669-9236-CEA6F164F035}"/>
              </a:ext>
            </a:extLst>
          </p:cNvPr>
          <p:cNvSpPr>
            <a:spLocks noGrp="1"/>
          </p:cNvSpPr>
          <p:nvPr>
            <p:ph type="body" sz="quarter" idx="32" hasCustomPrompt="1"/>
          </p:nvPr>
        </p:nvSpPr>
        <p:spPr>
          <a:xfrm>
            <a:off x="8131018" y="1951200"/>
            <a:ext cx="3024000" cy="4040849"/>
          </a:xfrm>
        </p:spPr>
        <p:txBody>
          <a:bodyPr/>
          <a:lstStyle>
            <a:lvl1pPr marL="108000" indent="-108000">
              <a:spcAft>
                <a:spcPts val="300"/>
              </a:spcAft>
              <a:defRPr sz="1000"/>
            </a:lvl1pPr>
            <a:lvl2pPr marL="216000" indent="-108000">
              <a:spcAft>
                <a:spcPts val="300"/>
              </a:spcAft>
              <a:defRPr sz="1000"/>
            </a:lvl2pPr>
            <a:lvl3pPr marL="324000" indent="-108000">
              <a:spcAft>
                <a:spcPts val="300"/>
              </a:spcAft>
              <a:defRPr sz="1000"/>
            </a:lvl3pPr>
            <a:lvl4pPr>
              <a:spcAft>
                <a:spcPts val="30"/>
              </a:spcAft>
              <a:defRPr sz="1000"/>
            </a:lvl4pPr>
            <a:lvl5pPr>
              <a:spcAft>
                <a:spcPts val="30"/>
              </a:spcAft>
              <a:defRPr sz="1000"/>
            </a:lvl5pPr>
            <a:lvl6pPr>
              <a:spcAft>
                <a:spcPts val="30"/>
              </a:spcAft>
              <a:defRPr sz="1000" b="0"/>
            </a:lvl6pPr>
            <a:lvl7pPr>
              <a:spcAft>
                <a:spcPts val="30"/>
              </a:spcAft>
              <a:defRPr sz="1000"/>
            </a:lvl7pPr>
            <a:lvl8pPr>
              <a:spcAft>
                <a:spcPts val="30"/>
              </a:spcAft>
              <a:defRPr sz="1000"/>
            </a:lvl8pPr>
            <a:lvl9pPr>
              <a:lnSpc>
                <a:spcPct val="100000"/>
              </a:lnSpc>
              <a:spcAft>
                <a:spcPts val="300"/>
              </a:spcAft>
              <a:defRPr sz="1000">
                <a:latin typeface="+mn-lt"/>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1" name="Picture Placeholder 7">
            <a:extLst>
              <a:ext uri="{FF2B5EF4-FFF2-40B4-BE49-F238E27FC236}">
                <a16:creationId xmlns:a16="http://schemas.microsoft.com/office/drawing/2014/main" id="{949F7532-CE2D-4A2F-9C09-4696C5463181}"/>
              </a:ext>
            </a:extLst>
          </p:cNvPr>
          <p:cNvSpPr>
            <a:spLocks noGrp="1"/>
          </p:cNvSpPr>
          <p:nvPr>
            <p:ph type="pic" sz="quarter" idx="13" hasCustomPrompt="1"/>
          </p:nvPr>
        </p:nvSpPr>
        <p:spPr>
          <a:xfrm>
            <a:off x="576000" y="1728000"/>
            <a:ext cx="943200" cy="943200"/>
          </a:xfrm>
          <a:prstGeom prst="ellipse">
            <a:avLst/>
          </a:prstGeom>
          <a:noFill/>
        </p:spPr>
        <p:txBody>
          <a:bodyPr lIns="0" tIns="0" b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21" name="Picture Placeholder 7">
            <a:extLst>
              <a:ext uri="{FF2B5EF4-FFF2-40B4-BE49-F238E27FC236}">
                <a16:creationId xmlns:a16="http://schemas.microsoft.com/office/drawing/2014/main" id="{D9434157-C0CA-46C1-B739-37770036697E}"/>
              </a:ext>
            </a:extLst>
          </p:cNvPr>
          <p:cNvSpPr>
            <a:spLocks noGrp="1"/>
          </p:cNvSpPr>
          <p:nvPr>
            <p:ph type="pic" sz="quarter" idx="30" hasCustomPrompt="1"/>
          </p:nvPr>
        </p:nvSpPr>
        <p:spPr>
          <a:xfrm>
            <a:off x="6244805" y="1728000"/>
            <a:ext cx="943200" cy="943200"/>
          </a:xfrm>
          <a:prstGeom prst="ellipse">
            <a:avLst/>
          </a:prstGeom>
          <a:noFill/>
        </p:spPr>
        <p:txBody>
          <a:bodyPr lIns="0" tIns="0" b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2" name="Date Placeholder 1">
            <a:extLst>
              <a:ext uri="{FF2B5EF4-FFF2-40B4-BE49-F238E27FC236}">
                <a16:creationId xmlns:a16="http://schemas.microsoft.com/office/drawing/2014/main" id="{D8E2A6BF-B01A-4FCE-A81A-3B15F30F19FA}"/>
              </a:ext>
            </a:extLst>
          </p:cNvPr>
          <p:cNvSpPr>
            <a:spLocks noGrp="1"/>
          </p:cNvSpPr>
          <p:nvPr>
            <p:ph type="dt" sz="half" idx="220"/>
          </p:nvPr>
        </p:nvSpPr>
        <p:spPr/>
        <p:txBody>
          <a:bodyPr/>
          <a:lstStyle/>
          <a:p>
            <a:endParaRPr lang="en-GB"/>
          </a:p>
        </p:txBody>
      </p:sp>
      <p:sp>
        <p:nvSpPr>
          <p:cNvPr id="3" name="Footer Placeholder 2">
            <a:extLst>
              <a:ext uri="{FF2B5EF4-FFF2-40B4-BE49-F238E27FC236}">
                <a16:creationId xmlns:a16="http://schemas.microsoft.com/office/drawing/2014/main" id="{26C515EC-F25F-48E5-87E3-A9EBCC906E74}"/>
              </a:ext>
            </a:extLst>
          </p:cNvPr>
          <p:cNvSpPr>
            <a:spLocks noGrp="1"/>
          </p:cNvSpPr>
          <p:nvPr>
            <p:ph type="ftr" sz="quarter" idx="221"/>
          </p:nvPr>
        </p:nvSpPr>
        <p:spPr/>
        <p:txBody>
          <a:bodyPr/>
          <a:lstStyle/>
          <a:p>
            <a:endParaRPr lang="en-GB"/>
          </a:p>
        </p:txBody>
      </p:sp>
      <p:sp>
        <p:nvSpPr>
          <p:cNvPr id="4" name="Slide Number Placeholder 3">
            <a:extLst>
              <a:ext uri="{FF2B5EF4-FFF2-40B4-BE49-F238E27FC236}">
                <a16:creationId xmlns:a16="http://schemas.microsoft.com/office/drawing/2014/main" id="{2FEE7A63-8B77-4E27-9972-4EC7CF874BD0}"/>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28441865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eam 10 persons">
    <p:spTree>
      <p:nvGrpSpPr>
        <p:cNvPr id="1" name=""/>
        <p:cNvGrpSpPr/>
        <p:nvPr/>
      </p:nvGrpSpPr>
      <p:grpSpPr>
        <a:xfrm>
          <a:off x="0" y="0"/>
          <a:ext cx="0" cy="0"/>
          <a:chOff x="0" y="0"/>
          <a:chExt cx="0" cy="0"/>
        </a:xfrm>
      </p:grpSpPr>
      <p:sp>
        <p:nvSpPr>
          <p:cNvPr id="110" name="Rectangle: Rounded Corners 109">
            <a:extLst>
              <a:ext uri="{FF2B5EF4-FFF2-40B4-BE49-F238E27FC236}">
                <a16:creationId xmlns:a16="http://schemas.microsoft.com/office/drawing/2014/main" id="{F311E7C9-D99A-4738-B510-AFC86D7D3C25}"/>
              </a:ext>
            </a:extLst>
          </p:cNvPr>
          <p:cNvSpPr/>
          <p:nvPr userDrawn="1"/>
        </p:nvSpPr>
        <p:spPr>
          <a:xfrm>
            <a:off x="7371483"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Rounded Corners 24">
            <a:extLst>
              <a:ext uri="{FF2B5EF4-FFF2-40B4-BE49-F238E27FC236}">
                <a16:creationId xmlns:a16="http://schemas.microsoft.com/office/drawing/2014/main" id="{0BCAAC33-1A06-4BCB-93B5-5EADAA334877}"/>
              </a:ext>
            </a:extLst>
          </p:cNvPr>
          <p:cNvSpPr/>
          <p:nvPr/>
        </p:nvSpPr>
        <p:spPr>
          <a:xfrm>
            <a:off x="575121" y="1736667"/>
            <a:ext cx="1976400" cy="1846799"/>
          </a:xfrm>
          <a:prstGeom prst="roundRect">
            <a:avLst>
              <a:gd name="adj" fmla="val 6755"/>
            </a:avLst>
          </a:prstGeom>
          <a:solidFill>
            <a:srgbClr val="F4F4F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DD9DA348-77BA-4EF8-9D1A-DC5E35A347E3}"/>
              </a:ext>
            </a:extLst>
          </p:cNvPr>
          <p:cNvSpPr/>
          <p:nvPr/>
        </p:nvSpPr>
        <p:spPr>
          <a:xfrm>
            <a:off x="2840575"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3EFEA431-E8C3-4237-8477-F3B095765ECF}"/>
              </a:ext>
            </a:extLst>
          </p:cNvPr>
          <p:cNvSpPr/>
          <p:nvPr/>
        </p:nvSpPr>
        <p:spPr>
          <a:xfrm>
            <a:off x="5106029"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Rounded Corners 36">
            <a:extLst>
              <a:ext uri="{FF2B5EF4-FFF2-40B4-BE49-F238E27FC236}">
                <a16:creationId xmlns:a16="http://schemas.microsoft.com/office/drawing/2014/main" id="{05069C5F-18D7-426F-ACDC-61FC529DDC68}"/>
              </a:ext>
            </a:extLst>
          </p:cNvPr>
          <p:cNvSpPr/>
          <p:nvPr/>
        </p:nvSpPr>
        <p:spPr>
          <a:xfrm>
            <a:off x="7371483"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40">
            <a:extLst>
              <a:ext uri="{FF2B5EF4-FFF2-40B4-BE49-F238E27FC236}">
                <a16:creationId xmlns:a16="http://schemas.microsoft.com/office/drawing/2014/main" id="{4D4B066C-1DFD-4699-B8AD-62DA806ECEB1}"/>
              </a:ext>
            </a:extLst>
          </p:cNvPr>
          <p:cNvSpPr/>
          <p:nvPr/>
        </p:nvSpPr>
        <p:spPr>
          <a:xfrm>
            <a:off x="9636938"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Rounded Corners 44">
            <a:extLst>
              <a:ext uri="{FF2B5EF4-FFF2-40B4-BE49-F238E27FC236}">
                <a16:creationId xmlns:a16="http://schemas.microsoft.com/office/drawing/2014/main" id="{B3F5684F-BBE6-4B37-A1ED-4EB67A2FEB8C}"/>
              </a:ext>
            </a:extLst>
          </p:cNvPr>
          <p:cNvSpPr/>
          <p:nvPr/>
        </p:nvSpPr>
        <p:spPr>
          <a:xfrm>
            <a:off x="575121"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Rounded Corners 48">
            <a:extLst>
              <a:ext uri="{FF2B5EF4-FFF2-40B4-BE49-F238E27FC236}">
                <a16:creationId xmlns:a16="http://schemas.microsoft.com/office/drawing/2014/main" id="{CD79A3EF-B724-4DF0-845F-B2944152E71E}"/>
              </a:ext>
            </a:extLst>
          </p:cNvPr>
          <p:cNvSpPr/>
          <p:nvPr/>
        </p:nvSpPr>
        <p:spPr>
          <a:xfrm>
            <a:off x="2840575"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Rounded Corners 52">
            <a:extLst>
              <a:ext uri="{FF2B5EF4-FFF2-40B4-BE49-F238E27FC236}">
                <a16:creationId xmlns:a16="http://schemas.microsoft.com/office/drawing/2014/main" id="{BF2EB7C2-ACAC-403A-8A8C-4FBCD91F4424}"/>
              </a:ext>
            </a:extLst>
          </p:cNvPr>
          <p:cNvSpPr/>
          <p:nvPr/>
        </p:nvSpPr>
        <p:spPr>
          <a:xfrm>
            <a:off x="5106029"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Rounded Corners 56">
            <a:extLst>
              <a:ext uri="{FF2B5EF4-FFF2-40B4-BE49-F238E27FC236}">
                <a16:creationId xmlns:a16="http://schemas.microsoft.com/office/drawing/2014/main" id="{755BD8F9-658A-41E4-BE36-664DB6AC2D85}"/>
              </a:ext>
            </a:extLst>
          </p:cNvPr>
          <p:cNvSpPr/>
          <p:nvPr/>
        </p:nvSpPr>
        <p:spPr>
          <a:xfrm>
            <a:off x="9636938"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1">
            <a:extLst>
              <a:ext uri="{FF2B5EF4-FFF2-40B4-BE49-F238E27FC236}">
                <a16:creationId xmlns:a16="http://schemas.microsoft.com/office/drawing/2014/main" id="{1D49CF65-C970-485A-9639-A7FEE7736688}"/>
              </a:ext>
            </a:extLst>
          </p:cNvPr>
          <p:cNvSpPr>
            <a:spLocks noGrp="1"/>
          </p:cNvSpPr>
          <p:nvPr>
            <p:ph type="title" hasCustomPrompt="1"/>
          </p:nvPr>
        </p:nvSpPr>
        <p:spPr>
          <a:xfrm>
            <a:off x="576000" y="576000"/>
            <a:ext cx="11041200" cy="460800"/>
          </a:xfrm>
        </p:spPr>
        <p:txBody>
          <a:bodyPr/>
          <a:lstStyle/>
          <a:p>
            <a:r>
              <a:rPr lang="en-GB"/>
              <a:t>Click to add title</a:t>
            </a:r>
          </a:p>
        </p:txBody>
      </p:sp>
      <p:sp>
        <p:nvSpPr>
          <p:cNvPr id="112" name="Subtitle">
            <a:extLst>
              <a:ext uri="{FF2B5EF4-FFF2-40B4-BE49-F238E27FC236}">
                <a16:creationId xmlns:a16="http://schemas.microsoft.com/office/drawing/2014/main" id="{81183A62-4B29-41E1-B594-0CA3A38869D5}"/>
              </a:ext>
            </a:extLst>
          </p:cNvPr>
          <p:cNvSpPr>
            <a:spLocks noGrp="1"/>
          </p:cNvSpPr>
          <p:nvPr>
            <p:ph type="subTitle" idx="22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732662" y="2781249"/>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 name="Text Placeholder 4">
            <a:extLst>
              <a:ext uri="{FF2B5EF4-FFF2-40B4-BE49-F238E27FC236}">
                <a16:creationId xmlns:a16="http://schemas.microsoft.com/office/drawing/2014/main" id="{CF51E147-8718-449B-A955-22170E601328}"/>
              </a:ext>
            </a:extLst>
          </p:cNvPr>
          <p:cNvSpPr>
            <a:spLocks noGrp="1"/>
          </p:cNvSpPr>
          <p:nvPr>
            <p:ph type="body" sz="quarter" idx="21" hasCustomPrompt="1"/>
          </p:nvPr>
        </p:nvSpPr>
        <p:spPr>
          <a:xfrm>
            <a:off x="732662" y="291760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 name="Text Placeholder 4">
            <a:extLst>
              <a:ext uri="{FF2B5EF4-FFF2-40B4-BE49-F238E27FC236}">
                <a16:creationId xmlns:a16="http://schemas.microsoft.com/office/drawing/2014/main" id="{F3858A2C-89F5-43E3-BD41-B9456C04897D}"/>
              </a:ext>
            </a:extLst>
          </p:cNvPr>
          <p:cNvSpPr>
            <a:spLocks noGrp="1"/>
          </p:cNvSpPr>
          <p:nvPr>
            <p:ph type="body" sz="quarter" idx="22" hasCustomPrompt="1"/>
          </p:nvPr>
        </p:nvSpPr>
        <p:spPr>
          <a:xfrm>
            <a:off x="732662" y="305396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 name="Text Placeholder 4">
            <a:extLst>
              <a:ext uri="{FF2B5EF4-FFF2-40B4-BE49-F238E27FC236}">
                <a16:creationId xmlns:a16="http://schemas.microsoft.com/office/drawing/2014/main" id="{B10715AE-F79F-4E00-8BBE-5BC10CB43CBC}"/>
              </a:ext>
            </a:extLst>
          </p:cNvPr>
          <p:cNvSpPr>
            <a:spLocks noGrp="1"/>
          </p:cNvSpPr>
          <p:nvPr>
            <p:ph type="body" sz="quarter" idx="23" hasCustomPrompt="1"/>
          </p:nvPr>
        </p:nvSpPr>
        <p:spPr>
          <a:xfrm>
            <a:off x="732662" y="3190330"/>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65" name="Text Placeholder 4">
            <a:extLst>
              <a:ext uri="{FF2B5EF4-FFF2-40B4-BE49-F238E27FC236}">
                <a16:creationId xmlns:a16="http://schemas.microsoft.com/office/drawing/2014/main" id="{682B17F8-B314-4891-B0D6-6DF5F5F8E29B}"/>
              </a:ext>
            </a:extLst>
          </p:cNvPr>
          <p:cNvSpPr>
            <a:spLocks noGrp="1"/>
          </p:cNvSpPr>
          <p:nvPr>
            <p:ph type="body" sz="quarter" idx="24" hasCustomPrompt="1"/>
          </p:nvPr>
        </p:nvSpPr>
        <p:spPr>
          <a:xfrm>
            <a:off x="732662" y="4916502"/>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66" name="Text Placeholder 4">
            <a:extLst>
              <a:ext uri="{FF2B5EF4-FFF2-40B4-BE49-F238E27FC236}">
                <a16:creationId xmlns:a16="http://schemas.microsoft.com/office/drawing/2014/main" id="{3B7BF82C-809B-4CF6-8296-5E69B23343E1}"/>
              </a:ext>
            </a:extLst>
          </p:cNvPr>
          <p:cNvSpPr>
            <a:spLocks noGrp="1"/>
          </p:cNvSpPr>
          <p:nvPr>
            <p:ph type="body" sz="quarter" idx="25" hasCustomPrompt="1"/>
          </p:nvPr>
        </p:nvSpPr>
        <p:spPr>
          <a:xfrm>
            <a:off x="732662" y="505286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67" name="Text Placeholder 4">
            <a:extLst>
              <a:ext uri="{FF2B5EF4-FFF2-40B4-BE49-F238E27FC236}">
                <a16:creationId xmlns:a16="http://schemas.microsoft.com/office/drawing/2014/main" id="{883A341D-62B1-4516-8E09-CCF2D26FDC0E}"/>
              </a:ext>
            </a:extLst>
          </p:cNvPr>
          <p:cNvSpPr>
            <a:spLocks noGrp="1"/>
          </p:cNvSpPr>
          <p:nvPr>
            <p:ph type="body" sz="quarter" idx="26" hasCustomPrompt="1"/>
          </p:nvPr>
        </p:nvSpPr>
        <p:spPr>
          <a:xfrm>
            <a:off x="732662" y="518922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68" name="Text Placeholder 4">
            <a:extLst>
              <a:ext uri="{FF2B5EF4-FFF2-40B4-BE49-F238E27FC236}">
                <a16:creationId xmlns:a16="http://schemas.microsoft.com/office/drawing/2014/main" id="{269E90FE-6BC7-4A17-A3DD-BF2F7F4334CB}"/>
              </a:ext>
            </a:extLst>
          </p:cNvPr>
          <p:cNvSpPr>
            <a:spLocks noGrp="1"/>
          </p:cNvSpPr>
          <p:nvPr>
            <p:ph type="body" sz="quarter" idx="27" hasCustomPrompt="1"/>
          </p:nvPr>
        </p:nvSpPr>
        <p:spPr>
          <a:xfrm>
            <a:off x="732662" y="5325583"/>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70" name="Text Placeholder 4">
            <a:extLst>
              <a:ext uri="{FF2B5EF4-FFF2-40B4-BE49-F238E27FC236}">
                <a16:creationId xmlns:a16="http://schemas.microsoft.com/office/drawing/2014/main" id="{858C7F1B-1A17-4405-8AA0-43EC0184784F}"/>
              </a:ext>
            </a:extLst>
          </p:cNvPr>
          <p:cNvSpPr>
            <a:spLocks noGrp="1"/>
          </p:cNvSpPr>
          <p:nvPr>
            <p:ph type="body" sz="quarter" idx="29" hasCustomPrompt="1"/>
          </p:nvPr>
        </p:nvSpPr>
        <p:spPr>
          <a:xfrm>
            <a:off x="2999292" y="2781249"/>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71" name="Text Placeholder 4">
            <a:extLst>
              <a:ext uri="{FF2B5EF4-FFF2-40B4-BE49-F238E27FC236}">
                <a16:creationId xmlns:a16="http://schemas.microsoft.com/office/drawing/2014/main" id="{170E547E-1170-45E4-9BDB-8C5996E73C2D}"/>
              </a:ext>
            </a:extLst>
          </p:cNvPr>
          <p:cNvSpPr>
            <a:spLocks noGrp="1"/>
          </p:cNvSpPr>
          <p:nvPr>
            <p:ph type="body" sz="quarter" idx="30" hasCustomPrompt="1"/>
          </p:nvPr>
        </p:nvSpPr>
        <p:spPr>
          <a:xfrm>
            <a:off x="2999292" y="291760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72" name="Text Placeholder 4">
            <a:extLst>
              <a:ext uri="{FF2B5EF4-FFF2-40B4-BE49-F238E27FC236}">
                <a16:creationId xmlns:a16="http://schemas.microsoft.com/office/drawing/2014/main" id="{55D7BBAD-A7D7-4A1D-9AE1-617F75568DD9}"/>
              </a:ext>
            </a:extLst>
          </p:cNvPr>
          <p:cNvSpPr>
            <a:spLocks noGrp="1"/>
          </p:cNvSpPr>
          <p:nvPr>
            <p:ph type="body" sz="quarter" idx="31" hasCustomPrompt="1"/>
          </p:nvPr>
        </p:nvSpPr>
        <p:spPr>
          <a:xfrm>
            <a:off x="2999292" y="305396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73" name="Text Placeholder 4">
            <a:extLst>
              <a:ext uri="{FF2B5EF4-FFF2-40B4-BE49-F238E27FC236}">
                <a16:creationId xmlns:a16="http://schemas.microsoft.com/office/drawing/2014/main" id="{BEF943DD-1832-438D-8FE7-E62E1DA340C8}"/>
              </a:ext>
            </a:extLst>
          </p:cNvPr>
          <p:cNvSpPr>
            <a:spLocks noGrp="1"/>
          </p:cNvSpPr>
          <p:nvPr>
            <p:ph type="body" sz="quarter" idx="32" hasCustomPrompt="1"/>
          </p:nvPr>
        </p:nvSpPr>
        <p:spPr>
          <a:xfrm>
            <a:off x="2999292" y="3190330"/>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75" name="Text Placeholder 4">
            <a:extLst>
              <a:ext uri="{FF2B5EF4-FFF2-40B4-BE49-F238E27FC236}">
                <a16:creationId xmlns:a16="http://schemas.microsoft.com/office/drawing/2014/main" id="{57D839D1-4B89-4D27-B5DF-A38F89D48ABC}"/>
              </a:ext>
            </a:extLst>
          </p:cNvPr>
          <p:cNvSpPr>
            <a:spLocks noGrp="1"/>
          </p:cNvSpPr>
          <p:nvPr>
            <p:ph type="body" sz="quarter" idx="34" hasCustomPrompt="1"/>
          </p:nvPr>
        </p:nvSpPr>
        <p:spPr>
          <a:xfrm>
            <a:off x="2999292" y="4916502"/>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76" name="Text Placeholder 4">
            <a:extLst>
              <a:ext uri="{FF2B5EF4-FFF2-40B4-BE49-F238E27FC236}">
                <a16:creationId xmlns:a16="http://schemas.microsoft.com/office/drawing/2014/main" id="{332424E2-3182-4DFD-807F-6CE100811C1C}"/>
              </a:ext>
            </a:extLst>
          </p:cNvPr>
          <p:cNvSpPr>
            <a:spLocks noGrp="1"/>
          </p:cNvSpPr>
          <p:nvPr>
            <p:ph type="body" sz="quarter" idx="35" hasCustomPrompt="1"/>
          </p:nvPr>
        </p:nvSpPr>
        <p:spPr>
          <a:xfrm>
            <a:off x="2999292" y="505286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77" name="Text Placeholder 4">
            <a:extLst>
              <a:ext uri="{FF2B5EF4-FFF2-40B4-BE49-F238E27FC236}">
                <a16:creationId xmlns:a16="http://schemas.microsoft.com/office/drawing/2014/main" id="{A48BB944-2D68-4BD4-96AA-611C578EA296}"/>
              </a:ext>
            </a:extLst>
          </p:cNvPr>
          <p:cNvSpPr>
            <a:spLocks noGrp="1"/>
          </p:cNvSpPr>
          <p:nvPr>
            <p:ph type="body" sz="quarter" idx="36" hasCustomPrompt="1"/>
          </p:nvPr>
        </p:nvSpPr>
        <p:spPr>
          <a:xfrm>
            <a:off x="2999292" y="518922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78" name="Text Placeholder 4">
            <a:extLst>
              <a:ext uri="{FF2B5EF4-FFF2-40B4-BE49-F238E27FC236}">
                <a16:creationId xmlns:a16="http://schemas.microsoft.com/office/drawing/2014/main" id="{45410801-CCF5-4693-A565-C4F63C6090E2}"/>
              </a:ext>
            </a:extLst>
          </p:cNvPr>
          <p:cNvSpPr>
            <a:spLocks noGrp="1"/>
          </p:cNvSpPr>
          <p:nvPr>
            <p:ph type="body" sz="quarter" idx="37" hasCustomPrompt="1"/>
          </p:nvPr>
        </p:nvSpPr>
        <p:spPr>
          <a:xfrm>
            <a:off x="2999292" y="5325583"/>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80" name="Text Placeholder 4">
            <a:extLst>
              <a:ext uri="{FF2B5EF4-FFF2-40B4-BE49-F238E27FC236}">
                <a16:creationId xmlns:a16="http://schemas.microsoft.com/office/drawing/2014/main" id="{641AADDF-6E93-4A35-8D16-564B4A518698}"/>
              </a:ext>
            </a:extLst>
          </p:cNvPr>
          <p:cNvSpPr>
            <a:spLocks noGrp="1"/>
          </p:cNvSpPr>
          <p:nvPr>
            <p:ph type="body" sz="quarter" idx="39" hasCustomPrompt="1"/>
          </p:nvPr>
        </p:nvSpPr>
        <p:spPr>
          <a:xfrm>
            <a:off x="5264130" y="2781249"/>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1" name="Text Placeholder 4">
            <a:extLst>
              <a:ext uri="{FF2B5EF4-FFF2-40B4-BE49-F238E27FC236}">
                <a16:creationId xmlns:a16="http://schemas.microsoft.com/office/drawing/2014/main" id="{1758E3B3-AE4E-434D-9D4F-E44B2D986044}"/>
              </a:ext>
            </a:extLst>
          </p:cNvPr>
          <p:cNvSpPr>
            <a:spLocks noGrp="1"/>
          </p:cNvSpPr>
          <p:nvPr>
            <p:ph type="body" sz="quarter" idx="40" hasCustomPrompt="1"/>
          </p:nvPr>
        </p:nvSpPr>
        <p:spPr>
          <a:xfrm>
            <a:off x="5264130" y="291760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82" name="Text Placeholder 4">
            <a:extLst>
              <a:ext uri="{FF2B5EF4-FFF2-40B4-BE49-F238E27FC236}">
                <a16:creationId xmlns:a16="http://schemas.microsoft.com/office/drawing/2014/main" id="{F53773D8-6309-48EE-A9CA-299551771F75}"/>
              </a:ext>
            </a:extLst>
          </p:cNvPr>
          <p:cNvSpPr>
            <a:spLocks noGrp="1"/>
          </p:cNvSpPr>
          <p:nvPr>
            <p:ph type="body" sz="quarter" idx="41" hasCustomPrompt="1"/>
          </p:nvPr>
        </p:nvSpPr>
        <p:spPr>
          <a:xfrm>
            <a:off x="5264130" y="305396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83" name="Text Placeholder 4">
            <a:extLst>
              <a:ext uri="{FF2B5EF4-FFF2-40B4-BE49-F238E27FC236}">
                <a16:creationId xmlns:a16="http://schemas.microsoft.com/office/drawing/2014/main" id="{6C0A8E5F-1D8D-4B5F-BA3F-C4B91CEDDBEA}"/>
              </a:ext>
            </a:extLst>
          </p:cNvPr>
          <p:cNvSpPr>
            <a:spLocks noGrp="1"/>
          </p:cNvSpPr>
          <p:nvPr>
            <p:ph type="body" sz="quarter" idx="42" hasCustomPrompt="1"/>
          </p:nvPr>
        </p:nvSpPr>
        <p:spPr>
          <a:xfrm>
            <a:off x="5264130" y="3190330"/>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85" name="Text Placeholder 4">
            <a:extLst>
              <a:ext uri="{FF2B5EF4-FFF2-40B4-BE49-F238E27FC236}">
                <a16:creationId xmlns:a16="http://schemas.microsoft.com/office/drawing/2014/main" id="{34AD6EE5-DC62-428A-BBB2-ED096A3D8BD5}"/>
              </a:ext>
            </a:extLst>
          </p:cNvPr>
          <p:cNvSpPr>
            <a:spLocks noGrp="1"/>
          </p:cNvSpPr>
          <p:nvPr>
            <p:ph type="body" sz="quarter" idx="44" hasCustomPrompt="1"/>
          </p:nvPr>
        </p:nvSpPr>
        <p:spPr>
          <a:xfrm>
            <a:off x="5264130" y="4916502"/>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6" name="Text Placeholder 4">
            <a:extLst>
              <a:ext uri="{FF2B5EF4-FFF2-40B4-BE49-F238E27FC236}">
                <a16:creationId xmlns:a16="http://schemas.microsoft.com/office/drawing/2014/main" id="{F2B98A8D-5F0D-4814-A444-83F91CBFD79D}"/>
              </a:ext>
            </a:extLst>
          </p:cNvPr>
          <p:cNvSpPr>
            <a:spLocks noGrp="1"/>
          </p:cNvSpPr>
          <p:nvPr>
            <p:ph type="body" sz="quarter" idx="45" hasCustomPrompt="1"/>
          </p:nvPr>
        </p:nvSpPr>
        <p:spPr>
          <a:xfrm>
            <a:off x="5264130" y="505286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87" name="Text Placeholder 4">
            <a:extLst>
              <a:ext uri="{FF2B5EF4-FFF2-40B4-BE49-F238E27FC236}">
                <a16:creationId xmlns:a16="http://schemas.microsoft.com/office/drawing/2014/main" id="{8227CEF7-33FD-4CD3-A4EB-955E37245B9D}"/>
              </a:ext>
            </a:extLst>
          </p:cNvPr>
          <p:cNvSpPr>
            <a:spLocks noGrp="1"/>
          </p:cNvSpPr>
          <p:nvPr>
            <p:ph type="body" sz="quarter" idx="46" hasCustomPrompt="1"/>
          </p:nvPr>
        </p:nvSpPr>
        <p:spPr>
          <a:xfrm>
            <a:off x="5264130" y="518922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88" name="Text Placeholder 4">
            <a:extLst>
              <a:ext uri="{FF2B5EF4-FFF2-40B4-BE49-F238E27FC236}">
                <a16:creationId xmlns:a16="http://schemas.microsoft.com/office/drawing/2014/main" id="{7B2D6AFA-C0DD-4618-9EAB-57C49567D947}"/>
              </a:ext>
            </a:extLst>
          </p:cNvPr>
          <p:cNvSpPr>
            <a:spLocks noGrp="1"/>
          </p:cNvSpPr>
          <p:nvPr>
            <p:ph type="body" sz="quarter" idx="47" hasCustomPrompt="1"/>
          </p:nvPr>
        </p:nvSpPr>
        <p:spPr>
          <a:xfrm>
            <a:off x="5264130" y="5325583"/>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90" name="Text Placeholder 4">
            <a:extLst>
              <a:ext uri="{FF2B5EF4-FFF2-40B4-BE49-F238E27FC236}">
                <a16:creationId xmlns:a16="http://schemas.microsoft.com/office/drawing/2014/main" id="{BDFBDEB8-8FC2-425E-82A6-6888AEB82DD1}"/>
              </a:ext>
            </a:extLst>
          </p:cNvPr>
          <p:cNvSpPr>
            <a:spLocks noGrp="1"/>
          </p:cNvSpPr>
          <p:nvPr>
            <p:ph type="body" sz="quarter" idx="49" hasCustomPrompt="1"/>
          </p:nvPr>
        </p:nvSpPr>
        <p:spPr>
          <a:xfrm>
            <a:off x="7529864" y="2781249"/>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91" name="Text Placeholder 4">
            <a:extLst>
              <a:ext uri="{FF2B5EF4-FFF2-40B4-BE49-F238E27FC236}">
                <a16:creationId xmlns:a16="http://schemas.microsoft.com/office/drawing/2014/main" id="{2BB73286-9C41-4EF3-8945-F7274E651F4F}"/>
              </a:ext>
            </a:extLst>
          </p:cNvPr>
          <p:cNvSpPr>
            <a:spLocks noGrp="1"/>
          </p:cNvSpPr>
          <p:nvPr>
            <p:ph type="body" sz="quarter" idx="50" hasCustomPrompt="1"/>
          </p:nvPr>
        </p:nvSpPr>
        <p:spPr>
          <a:xfrm>
            <a:off x="7529864" y="291760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2" name="Text Placeholder 4">
            <a:extLst>
              <a:ext uri="{FF2B5EF4-FFF2-40B4-BE49-F238E27FC236}">
                <a16:creationId xmlns:a16="http://schemas.microsoft.com/office/drawing/2014/main" id="{102D7DDF-C428-4D62-B249-64EF9900BDCD}"/>
              </a:ext>
            </a:extLst>
          </p:cNvPr>
          <p:cNvSpPr>
            <a:spLocks noGrp="1"/>
          </p:cNvSpPr>
          <p:nvPr>
            <p:ph type="body" sz="quarter" idx="51" hasCustomPrompt="1"/>
          </p:nvPr>
        </p:nvSpPr>
        <p:spPr>
          <a:xfrm>
            <a:off x="7529864" y="305396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93" name="Text Placeholder 4">
            <a:extLst>
              <a:ext uri="{FF2B5EF4-FFF2-40B4-BE49-F238E27FC236}">
                <a16:creationId xmlns:a16="http://schemas.microsoft.com/office/drawing/2014/main" id="{DB5DBE5B-BDCF-447C-9A10-6BB31475F11A}"/>
              </a:ext>
            </a:extLst>
          </p:cNvPr>
          <p:cNvSpPr>
            <a:spLocks noGrp="1"/>
          </p:cNvSpPr>
          <p:nvPr>
            <p:ph type="body" sz="quarter" idx="52" hasCustomPrompt="1"/>
          </p:nvPr>
        </p:nvSpPr>
        <p:spPr>
          <a:xfrm>
            <a:off x="7529864" y="3190330"/>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95" name="Text Placeholder 4">
            <a:extLst>
              <a:ext uri="{FF2B5EF4-FFF2-40B4-BE49-F238E27FC236}">
                <a16:creationId xmlns:a16="http://schemas.microsoft.com/office/drawing/2014/main" id="{88F73D50-2D36-4657-9A50-3CF955C7A2F4}"/>
              </a:ext>
            </a:extLst>
          </p:cNvPr>
          <p:cNvSpPr>
            <a:spLocks noGrp="1"/>
          </p:cNvSpPr>
          <p:nvPr>
            <p:ph type="body" sz="quarter" idx="54" hasCustomPrompt="1"/>
          </p:nvPr>
        </p:nvSpPr>
        <p:spPr>
          <a:xfrm>
            <a:off x="7529864" y="4916502"/>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96" name="Text Placeholder 4">
            <a:extLst>
              <a:ext uri="{FF2B5EF4-FFF2-40B4-BE49-F238E27FC236}">
                <a16:creationId xmlns:a16="http://schemas.microsoft.com/office/drawing/2014/main" id="{1A05975C-3B47-409F-A529-FD6F14396A1A}"/>
              </a:ext>
            </a:extLst>
          </p:cNvPr>
          <p:cNvSpPr>
            <a:spLocks noGrp="1"/>
          </p:cNvSpPr>
          <p:nvPr>
            <p:ph type="body" sz="quarter" idx="55" hasCustomPrompt="1"/>
          </p:nvPr>
        </p:nvSpPr>
        <p:spPr>
          <a:xfrm>
            <a:off x="7529864" y="505286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7" name="Text Placeholder 4">
            <a:extLst>
              <a:ext uri="{FF2B5EF4-FFF2-40B4-BE49-F238E27FC236}">
                <a16:creationId xmlns:a16="http://schemas.microsoft.com/office/drawing/2014/main" id="{03AE4B41-A109-4248-8043-33344EB22707}"/>
              </a:ext>
            </a:extLst>
          </p:cNvPr>
          <p:cNvSpPr>
            <a:spLocks noGrp="1"/>
          </p:cNvSpPr>
          <p:nvPr>
            <p:ph type="body" sz="quarter" idx="56" hasCustomPrompt="1"/>
          </p:nvPr>
        </p:nvSpPr>
        <p:spPr>
          <a:xfrm>
            <a:off x="7529864" y="518922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98" name="Text Placeholder 4">
            <a:extLst>
              <a:ext uri="{FF2B5EF4-FFF2-40B4-BE49-F238E27FC236}">
                <a16:creationId xmlns:a16="http://schemas.microsoft.com/office/drawing/2014/main" id="{E3982D9F-AE48-4E9A-81A5-B8B03575A838}"/>
              </a:ext>
            </a:extLst>
          </p:cNvPr>
          <p:cNvSpPr>
            <a:spLocks noGrp="1"/>
          </p:cNvSpPr>
          <p:nvPr>
            <p:ph type="body" sz="quarter" idx="57" hasCustomPrompt="1"/>
          </p:nvPr>
        </p:nvSpPr>
        <p:spPr>
          <a:xfrm>
            <a:off x="7529864" y="5325583"/>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00" name="Text Placeholder 4">
            <a:extLst>
              <a:ext uri="{FF2B5EF4-FFF2-40B4-BE49-F238E27FC236}">
                <a16:creationId xmlns:a16="http://schemas.microsoft.com/office/drawing/2014/main" id="{9A6AE5F2-E454-48D2-AC87-12FF6E2F990C}"/>
              </a:ext>
            </a:extLst>
          </p:cNvPr>
          <p:cNvSpPr>
            <a:spLocks noGrp="1"/>
          </p:cNvSpPr>
          <p:nvPr>
            <p:ph type="body" sz="quarter" idx="59" hasCustomPrompt="1"/>
          </p:nvPr>
        </p:nvSpPr>
        <p:spPr>
          <a:xfrm>
            <a:off x="9795600" y="2781249"/>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01" name="Text Placeholder 4">
            <a:extLst>
              <a:ext uri="{FF2B5EF4-FFF2-40B4-BE49-F238E27FC236}">
                <a16:creationId xmlns:a16="http://schemas.microsoft.com/office/drawing/2014/main" id="{35E31D78-B262-492E-B9AD-4337DD8D50BF}"/>
              </a:ext>
            </a:extLst>
          </p:cNvPr>
          <p:cNvSpPr>
            <a:spLocks noGrp="1"/>
          </p:cNvSpPr>
          <p:nvPr>
            <p:ph type="body" sz="quarter" idx="60" hasCustomPrompt="1"/>
          </p:nvPr>
        </p:nvSpPr>
        <p:spPr>
          <a:xfrm>
            <a:off x="9795600" y="291760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02" name="Text Placeholder 4">
            <a:extLst>
              <a:ext uri="{FF2B5EF4-FFF2-40B4-BE49-F238E27FC236}">
                <a16:creationId xmlns:a16="http://schemas.microsoft.com/office/drawing/2014/main" id="{A1DDE222-76BC-428B-AF5C-47DE9296E7AE}"/>
              </a:ext>
            </a:extLst>
          </p:cNvPr>
          <p:cNvSpPr>
            <a:spLocks noGrp="1"/>
          </p:cNvSpPr>
          <p:nvPr>
            <p:ph type="body" sz="quarter" idx="61" hasCustomPrompt="1"/>
          </p:nvPr>
        </p:nvSpPr>
        <p:spPr>
          <a:xfrm>
            <a:off x="9795600" y="305396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3" name="Text Placeholder 4">
            <a:extLst>
              <a:ext uri="{FF2B5EF4-FFF2-40B4-BE49-F238E27FC236}">
                <a16:creationId xmlns:a16="http://schemas.microsoft.com/office/drawing/2014/main" id="{94F13F0C-B3B9-4860-8E86-C7A1B01B9E15}"/>
              </a:ext>
            </a:extLst>
          </p:cNvPr>
          <p:cNvSpPr>
            <a:spLocks noGrp="1"/>
          </p:cNvSpPr>
          <p:nvPr>
            <p:ph type="body" sz="quarter" idx="62" hasCustomPrompt="1"/>
          </p:nvPr>
        </p:nvSpPr>
        <p:spPr>
          <a:xfrm>
            <a:off x="9795600" y="3190330"/>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05" name="Text Placeholder 4">
            <a:extLst>
              <a:ext uri="{FF2B5EF4-FFF2-40B4-BE49-F238E27FC236}">
                <a16:creationId xmlns:a16="http://schemas.microsoft.com/office/drawing/2014/main" id="{B7039321-8CFA-45ED-A018-9D30375399FE}"/>
              </a:ext>
            </a:extLst>
          </p:cNvPr>
          <p:cNvSpPr>
            <a:spLocks noGrp="1"/>
          </p:cNvSpPr>
          <p:nvPr>
            <p:ph type="body" sz="quarter" idx="64" hasCustomPrompt="1"/>
          </p:nvPr>
        </p:nvSpPr>
        <p:spPr>
          <a:xfrm>
            <a:off x="9795600" y="4916502"/>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06" name="Text Placeholder 4">
            <a:extLst>
              <a:ext uri="{FF2B5EF4-FFF2-40B4-BE49-F238E27FC236}">
                <a16:creationId xmlns:a16="http://schemas.microsoft.com/office/drawing/2014/main" id="{30EF88F9-002E-4592-AA92-E259056C6097}"/>
              </a:ext>
            </a:extLst>
          </p:cNvPr>
          <p:cNvSpPr>
            <a:spLocks noGrp="1"/>
          </p:cNvSpPr>
          <p:nvPr>
            <p:ph type="body" sz="quarter" idx="65" hasCustomPrompt="1"/>
          </p:nvPr>
        </p:nvSpPr>
        <p:spPr>
          <a:xfrm>
            <a:off x="9795600" y="505286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07" name="Text Placeholder 4">
            <a:extLst>
              <a:ext uri="{FF2B5EF4-FFF2-40B4-BE49-F238E27FC236}">
                <a16:creationId xmlns:a16="http://schemas.microsoft.com/office/drawing/2014/main" id="{3647B859-75EE-4AD5-8109-19B05EF58F16}"/>
              </a:ext>
            </a:extLst>
          </p:cNvPr>
          <p:cNvSpPr>
            <a:spLocks noGrp="1"/>
          </p:cNvSpPr>
          <p:nvPr>
            <p:ph type="body" sz="quarter" idx="66" hasCustomPrompt="1"/>
          </p:nvPr>
        </p:nvSpPr>
        <p:spPr>
          <a:xfrm>
            <a:off x="9795600" y="518922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8" name="Text Placeholder 4">
            <a:extLst>
              <a:ext uri="{FF2B5EF4-FFF2-40B4-BE49-F238E27FC236}">
                <a16:creationId xmlns:a16="http://schemas.microsoft.com/office/drawing/2014/main" id="{C3EC5D1A-BBB3-46BE-BBAD-0218E4BC4376}"/>
              </a:ext>
            </a:extLst>
          </p:cNvPr>
          <p:cNvSpPr>
            <a:spLocks noGrp="1"/>
          </p:cNvSpPr>
          <p:nvPr>
            <p:ph type="body" sz="quarter" idx="67" hasCustomPrompt="1"/>
          </p:nvPr>
        </p:nvSpPr>
        <p:spPr>
          <a:xfrm>
            <a:off x="9795600" y="5325583"/>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1" name="Picture Placeholder 7">
            <a:extLst>
              <a:ext uri="{FF2B5EF4-FFF2-40B4-BE49-F238E27FC236}">
                <a16:creationId xmlns:a16="http://schemas.microsoft.com/office/drawing/2014/main" id="{949F7532-CE2D-4A2F-9C09-4696C5463181}"/>
              </a:ext>
            </a:extLst>
          </p:cNvPr>
          <p:cNvSpPr>
            <a:spLocks noGrp="1"/>
          </p:cNvSpPr>
          <p:nvPr>
            <p:ph type="pic" sz="quarter" idx="13" hasCustomPrompt="1"/>
          </p:nvPr>
        </p:nvSpPr>
        <p:spPr>
          <a:xfrm>
            <a:off x="732662" y="1870346"/>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69" name="Picture Placeholder 7">
            <a:extLst>
              <a:ext uri="{FF2B5EF4-FFF2-40B4-BE49-F238E27FC236}">
                <a16:creationId xmlns:a16="http://schemas.microsoft.com/office/drawing/2014/main" id="{8E9B6044-B4C4-4F6F-8F19-16A35E45CD5A}"/>
              </a:ext>
            </a:extLst>
          </p:cNvPr>
          <p:cNvSpPr>
            <a:spLocks noGrp="1"/>
          </p:cNvSpPr>
          <p:nvPr>
            <p:ph type="pic" sz="quarter" idx="28" hasCustomPrompt="1"/>
          </p:nvPr>
        </p:nvSpPr>
        <p:spPr>
          <a:xfrm>
            <a:off x="732662" y="4005599"/>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74" name="Picture Placeholder 7">
            <a:extLst>
              <a:ext uri="{FF2B5EF4-FFF2-40B4-BE49-F238E27FC236}">
                <a16:creationId xmlns:a16="http://schemas.microsoft.com/office/drawing/2014/main" id="{A408BE1F-5224-4228-985F-B61DF5DDCC9B}"/>
              </a:ext>
            </a:extLst>
          </p:cNvPr>
          <p:cNvSpPr>
            <a:spLocks noGrp="1"/>
          </p:cNvSpPr>
          <p:nvPr>
            <p:ph type="pic" sz="quarter" idx="33" hasCustomPrompt="1"/>
          </p:nvPr>
        </p:nvSpPr>
        <p:spPr>
          <a:xfrm>
            <a:off x="2998396" y="1870346"/>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79" name="Picture Placeholder 7">
            <a:extLst>
              <a:ext uri="{FF2B5EF4-FFF2-40B4-BE49-F238E27FC236}">
                <a16:creationId xmlns:a16="http://schemas.microsoft.com/office/drawing/2014/main" id="{C78697CB-4473-40A4-A973-D405D65EBAAC}"/>
              </a:ext>
            </a:extLst>
          </p:cNvPr>
          <p:cNvSpPr>
            <a:spLocks noGrp="1"/>
          </p:cNvSpPr>
          <p:nvPr>
            <p:ph type="pic" sz="quarter" idx="38" hasCustomPrompt="1"/>
          </p:nvPr>
        </p:nvSpPr>
        <p:spPr>
          <a:xfrm>
            <a:off x="2998396" y="4005599"/>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84" name="Picture Placeholder 7">
            <a:extLst>
              <a:ext uri="{FF2B5EF4-FFF2-40B4-BE49-F238E27FC236}">
                <a16:creationId xmlns:a16="http://schemas.microsoft.com/office/drawing/2014/main" id="{6E613508-9A9E-4E06-B67E-C669FA64B807}"/>
              </a:ext>
            </a:extLst>
          </p:cNvPr>
          <p:cNvSpPr>
            <a:spLocks noGrp="1"/>
          </p:cNvSpPr>
          <p:nvPr>
            <p:ph type="pic" sz="quarter" idx="43" hasCustomPrompt="1"/>
          </p:nvPr>
        </p:nvSpPr>
        <p:spPr>
          <a:xfrm>
            <a:off x="5264130" y="1870346"/>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89" name="Picture Placeholder 7">
            <a:extLst>
              <a:ext uri="{FF2B5EF4-FFF2-40B4-BE49-F238E27FC236}">
                <a16:creationId xmlns:a16="http://schemas.microsoft.com/office/drawing/2014/main" id="{C8EAB2D0-37C5-4194-9309-1D0D192694C8}"/>
              </a:ext>
            </a:extLst>
          </p:cNvPr>
          <p:cNvSpPr>
            <a:spLocks noGrp="1"/>
          </p:cNvSpPr>
          <p:nvPr>
            <p:ph type="pic" sz="quarter" idx="48" hasCustomPrompt="1"/>
          </p:nvPr>
        </p:nvSpPr>
        <p:spPr>
          <a:xfrm>
            <a:off x="5264130" y="4005599"/>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94" name="Picture Placeholder 7">
            <a:extLst>
              <a:ext uri="{FF2B5EF4-FFF2-40B4-BE49-F238E27FC236}">
                <a16:creationId xmlns:a16="http://schemas.microsoft.com/office/drawing/2014/main" id="{EA651F30-C618-46FF-BE3F-505670137BE7}"/>
              </a:ext>
            </a:extLst>
          </p:cNvPr>
          <p:cNvSpPr>
            <a:spLocks noGrp="1"/>
          </p:cNvSpPr>
          <p:nvPr>
            <p:ph type="pic" sz="quarter" idx="53" hasCustomPrompt="1"/>
          </p:nvPr>
        </p:nvSpPr>
        <p:spPr>
          <a:xfrm>
            <a:off x="7529864" y="1870346"/>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99" name="Picture Placeholder 7">
            <a:extLst>
              <a:ext uri="{FF2B5EF4-FFF2-40B4-BE49-F238E27FC236}">
                <a16:creationId xmlns:a16="http://schemas.microsoft.com/office/drawing/2014/main" id="{F6721E5E-7753-4D9B-B051-8E1F9FCD3E5D}"/>
              </a:ext>
            </a:extLst>
          </p:cNvPr>
          <p:cNvSpPr>
            <a:spLocks noGrp="1"/>
          </p:cNvSpPr>
          <p:nvPr>
            <p:ph type="pic" sz="quarter" idx="58" hasCustomPrompt="1"/>
          </p:nvPr>
        </p:nvSpPr>
        <p:spPr>
          <a:xfrm>
            <a:off x="7529864" y="4005599"/>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104" name="Picture Placeholder 7">
            <a:extLst>
              <a:ext uri="{FF2B5EF4-FFF2-40B4-BE49-F238E27FC236}">
                <a16:creationId xmlns:a16="http://schemas.microsoft.com/office/drawing/2014/main" id="{C9F53B58-1349-49CD-8887-14A63E0AB457}"/>
              </a:ext>
            </a:extLst>
          </p:cNvPr>
          <p:cNvSpPr>
            <a:spLocks noGrp="1"/>
          </p:cNvSpPr>
          <p:nvPr>
            <p:ph type="pic" sz="quarter" idx="63" hasCustomPrompt="1"/>
          </p:nvPr>
        </p:nvSpPr>
        <p:spPr>
          <a:xfrm>
            <a:off x="9795600" y="1870346"/>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109" name="Picture Placeholder 7">
            <a:extLst>
              <a:ext uri="{FF2B5EF4-FFF2-40B4-BE49-F238E27FC236}">
                <a16:creationId xmlns:a16="http://schemas.microsoft.com/office/drawing/2014/main" id="{F4C40FF3-6686-4A8F-B47D-3D423D6A5449}"/>
              </a:ext>
            </a:extLst>
          </p:cNvPr>
          <p:cNvSpPr>
            <a:spLocks noGrp="1"/>
          </p:cNvSpPr>
          <p:nvPr>
            <p:ph type="pic" sz="quarter" idx="68" hasCustomPrompt="1"/>
          </p:nvPr>
        </p:nvSpPr>
        <p:spPr>
          <a:xfrm>
            <a:off x="9795600" y="4005599"/>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3" name="Date Placeholder 2">
            <a:extLst>
              <a:ext uri="{FF2B5EF4-FFF2-40B4-BE49-F238E27FC236}">
                <a16:creationId xmlns:a16="http://schemas.microsoft.com/office/drawing/2014/main" id="{09E10FAD-1D75-4A62-B9B3-786B2933CD20}"/>
              </a:ext>
            </a:extLst>
          </p:cNvPr>
          <p:cNvSpPr>
            <a:spLocks noGrp="1"/>
          </p:cNvSpPr>
          <p:nvPr>
            <p:ph type="dt" sz="half" idx="220"/>
          </p:nvPr>
        </p:nvSpPr>
        <p:spPr/>
        <p:txBody>
          <a:bodyPr/>
          <a:lstStyle/>
          <a:p>
            <a:endParaRPr lang="en-GB"/>
          </a:p>
        </p:txBody>
      </p:sp>
      <p:sp>
        <p:nvSpPr>
          <p:cNvPr id="4" name="Footer Placeholder 3">
            <a:extLst>
              <a:ext uri="{FF2B5EF4-FFF2-40B4-BE49-F238E27FC236}">
                <a16:creationId xmlns:a16="http://schemas.microsoft.com/office/drawing/2014/main" id="{D9ED44FE-72D7-4C8D-964F-5A861FE04184}"/>
              </a:ext>
            </a:extLst>
          </p:cNvPr>
          <p:cNvSpPr>
            <a:spLocks noGrp="1"/>
          </p:cNvSpPr>
          <p:nvPr>
            <p:ph type="ftr" sz="quarter" idx="221"/>
          </p:nvPr>
        </p:nvSpPr>
        <p:spPr/>
        <p:txBody>
          <a:bodyPr/>
          <a:lstStyle/>
          <a:p>
            <a:endParaRPr lang="en-GB"/>
          </a:p>
        </p:txBody>
      </p:sp>
      <p:sp>
        <p:nvSpPr>
          <p:cNvPr id="5" name="Slide Number Placeholder 4">
            <a:extLst>
              <a:ext uri="{FF2B5EF4-FFF2-40B4-BE49-F238E27FC236}">
                <a16:creationId xmlns:a16="http://schemas.microsoft.com/office/drawing/2014/main" id="{035E1127-538C-482A-9B71-B25A3AC8C65A}"/>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168114951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am 8 persons">
    <p:spTree>
      <p:nvGrpSpPr>
        <p:cNvPr id="1" name=""/>
        <p:cNvGrpSpPr/>
        <p:nvPr/>
      </p:nvGrpSpPr>
      <p:grpSpPr>
        <a:xfrm>
          <a:off x="0" y="0"/>
          <a:ext cx="0" cy="0"/>
          <a:chOff x="0" y="0"/>
          <a:chExt cx="0" cy="0"/>
        </a:xfrm>
      </p:grpSpPr>
      <p:sp>
        <p:nvSpPr>
          <p:cNvPr id="110" name="Rectangle: Rounded Corners 109">
            <a:extLst>
              <a:ext uri="{FF2B5EF4-FFF2-40B4-BE49-F238E27FC236}">
                <a16:creationId xmlns:a16="http://schemas.microsoft.com/office/drawing/2014/main" id="{F311E7C9-D99A-4738-B510-AFC86D7D3C25}"/>
              </a:ext>
            </a:extLst>
          </p:cNvPr>
          <p:cNvSpPr/>
          <p:nvPr userDrawn="1"/>
        </p:nvSpPr>
        <p:spPr>
          <a:xfrm>
            <a:off x="7371483"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DD9DA348-77BA-4EF8-9D1A-DC5E35A347E3}"/>
              </a:ext>
            </a:extLst>
          </p:cNvPr>
          <p:cNvSpPr/>
          <p:nvPr/>
        </p:nvSpPr>
        <p:spPr>
          <a:xfrm>
            <a:off x="2840575"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3EFEA431-E8C3-4237-8477-F3B095765ECF}"/>
              </a:ext>
            </a:extLst>
          </p:cNvPr>
          <p:cNvSpPr/>
          <p:nvPr/>
        </p:nvSpPr>
        <p:spPr>
          <a:xfrm>
            <a:off x="5106029"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Rounded Corners 36">
            <a:extLst>
              <a:ext uri="{FF2B5EF4-FFF2-40B4-BE49-F238E27FC236}">
                <a16:creationId xmlns:a16="http://schemas.microsoft.com/office/drawing/2014/main" id="{05069C5F-18D7-426F-ACDC-61FC529DDC68}"/>
              </a:ext>
            </a:extLst>
          </p:cNvPr>
          <p:cNvSpPr/>
          <p:nvPr/>
        </p:nvSpPr>
        <p:spPr>
          <a:xfrm>
            <a:off x="7371483"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40">
            <a:extLst>
              <a:ext uri="{FF2B5EF4-FFF2-40B4-BE49-F238E27FC236}">
                <a16:creationId xmlns:a16="http://schemas.microsoft.com/office/drawing/2014/main" id="{4D4B066C-1DFD-4699-B8AD-62DA806ECEB1}"/>
              </a:ext>
            </a:extLst>
          </p:cNvPr>
          <p:cNvSpPr/>
          <p:nvPr/>
        </p:nvSpPr>
        <p:spPr>
          <a:xfrm>
            <a:off x="9636938"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Rounded Corners 48">
            <a:extLst>
              <a:ext uri="{FF2B5EF4-FFF2-40B4-BE49-F238E27FC236}">
                <a16:creationId xmlns:a16="http://schemas.microsoft.com/office/drawing/2014/main" id="{CD79A3EF-B724-4DF0-845F-B2944152E71E}"/>
              </a:ext>
            </a:extLst>
          </p:cNvPr>
          <p:cNvSpPr/>
          <p:nvPr/>
        </p:nvSpPr>
        <p:spPr>
          <a:xfrm>
            <a:off x="2840575"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Rounded Corners 52">
            <a:extLst>
              <a:ext uri="{FF2B5EF4-FFF2-40B4-BE49-F238E27FC236}">
                <a16:creationId xmlns:a16="http://schemas.microsoft.com/office/drawing/2014/main" id="{BF2EB7C2-ACAC-403A-8A8C-4FBCD91F4424}"/>
              </a:ext>
            </a:extLst>
          </p:cNvPr>
          <p:cNvSpPr/>
          <p:nvPr/>
        </p:nvSpPr>
        <p:spPr>
          <a:xfrm>
            <a:off x="5106029"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Rounded Corners 56">
            <a:extLst>
              <a:ext uri="{FF2B5EF4-FFF2-40B4-BE49-F238E27FC236}">
                <a16:creationId xmlns:a16="http://schemas.microsoft.com/office/drawing/2014/main" id="{755BD8F9-658A-41E4-BE36-664DB6AC2D85}"/>
              </a:ext>
            </a:extLst>
          </p:cNvPr>
          <p:cNvSpPr/>
          <p:nvPr/>
        </p:nvSpPr>
        <p:spPr>
          <a:xfrm>
            <a:off x="9636938"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1">
            <a:extLst>
              <a:ext uri="{FF2B5EF4-FFF2-40B4-BE49-F238E27FC236}">
                <a16:creationId xmlns:a16="http://schemas.microsoft.com/office/drawing/2014/main" id="{1D49CF65-C970-485A-9639-A7FEE7736688}"/>
              </a:ext>
            </a:extLst>
          </p:cNvPr>
          <p:cNvSpPr>
            <a:spLocks noGrp="1"/>
          </p:cNvSpPr>
          <p:nvPr>
            <p:ph type="title" hasCustomPrompt="1"/>
          </p:nvPr>
        </p:nvSpPr>
        <p:spPr>
          <a:xfrm>
            <a:off x="576000" y="576000"/>
            <a:ext cx="11041200" cy="460800"/>
          </a:xfrm>
        </p:spPr>
        <p:txBody>
          <a:bodyPr/>
          <a:lstStyle/>
          <a:p>
            <a:r>
              <a:rPr lang="en-GB"/>
              <a:t>Click to add title</a:t>
            </a:r>
          </a:p>
        </p:txBody>
      </p:sp>
      <p:sp>
        <p:nvSpPr>
          <p:cNvPr id="58" name="Subtitle">
            <a:extLst>
              <a:ext uri="{FF2B5EF4-FFF2-40B4-BE49-F238E27FC236}">
                <a16:creationId xmlns:a16="http://schemas.microsoft.com/office/drawing/2014/main" id="{2045BB76-9301-4EF1-923A-BD44892C2356}"/>
              </a:ext>
            </a:extLst>
          </p:cNvPr>
          <p:cNvSpPr>
            <a:spLocks noGrp="1"/>
          </p:cNvSpPr>
          <p:nvPr>
            <p:ph type="subTitle" idx="22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4" name="Text Placeholder 3">
            <a:extLst>
              <a:ext uri="{FF2B5EF4-FFF2-40B4-BE49-F238E27FC236}">
                <a16:creationId xmlns:a16="http://schemas.microsoft.com/office/drawing/2014/main" id="{1CFBB936-3584-46FE-B145-F2B99BD4104E}"/>
              </a:ext>
            </a:extLst>
          </p:cNvPr>
          <p:cNvSpPr>
            <a:spLocks noGrp="1"/>
          </p:cNvSpPr>
          <p:nvPr>
            <p:ph type="body" sz="quarter" idx="72" hasCustomPrompt="1"/>
          </p:nvPr>
        </p:nvSpPr>
        <p:spPr>
          <a:xfrm>
            <a:off x="576263" y="1728000"/>
            <a:ext cx="1598612" cy="895929"/>
          </a:xfrm>
        </p:spPr>
        <p:txBody>
          <a:bodyPr/>
          <a:lstStyle>
            <a:lvl1pPr marL="0" indent="0">
              <a:lnSpc>
                <a:spcPct val="100000"/>
              </a:lnSpc>
              <a:spcAft>
                <a:spcPct val="0"/>
              </a:spcAft>
              <a:buNone/>
              <a:defRPr sz="1500" b="1">
                <a:solidFill>
                  <a:schemeClr val="accent1"/>
                </a:solidFill>
                <a:latin typeface="+mn-lt"/>
              </a:defRPr>
            </a:lvl1pPr>
            <a:lvl2pPr marL="0" indent="0">
              <a:lnSpc>
                <a:spcPct val="100000"/>
              </a:lnSpc>
              <a:spcAft>
                <a:spcPct val="0"/>
              </a:spcAft>
              <a:buNone/>
              <a:defRPr sz="1500" b="1">
                <a:solidFill>
                  <a:schemeClr val="accent1"/>
                </a:solidFill>
                <a:latin typeface="+mn-lt"/>
              </a:defRPr>
            </a:lvl2pPr>
            <a:lvl3pPr marL="0" indent="0">
              <a:lnSpc>
                <a:spcPct val="100000"/>
              </a:lnSpc>
              <a:spcAft>
                <a:spcPct val="0"/>
              </a:spcAft>
              <a:buNone/>
              <a:defRPr sz="1500" b="1">
                <a:solidFill>
                  <a:schemeClr val="accent1"/>
                </a:solidFill>
                <a:latin typeface="+mn-lt"/>
              </a:defRPr>
            </a:lvl3pPr>
            <a:lvl4pPr>
              <a:lnSpc>
                <a:spcPct val="100000"/>
              </a:lnSpc>
              <a:spcAft>
                <a:spcPct val="0"/>
              </a:spcAft>
              <a:buNone/>
              <a:defRPr sz="1500" b="1">
                <a:solidFill>
                  <a:schemeClr val="accent1"/>
                </a:solidFill>
                <a:latin typeface="+mn-lt"/>
              </a:defRPr>
            </a:lvl4pPr>
            <a:lvl5pPr>
              <a:lnSpc>
                <a:spcPct val="100000"/>
              </a:lnSpc>
              <a:spcAft>
                <a:spcPct val="0"/>
              </a:spcAft>
              <a:buNone/>
              <a:defRPr sz="1500" b="1">
                <a:solidFill>
                  <a:schemeClr val="accent1"/>
                </a:solidFill>
                <a:latin typeface="+mn-lt"/>
              </a:defRPr>
            </a:lvl5pPr>
            <a:lvl6pPr>
              <a:lnSpc>
                <a:spcPct val="100000"/>
              </a:lnSpc>
              <a:buNone/>
              <a:defRPr sz="1500" b="1">
                <a:solidFill>
                  <a:schemeClr val="accent1"/>
                </a:solidFill>
                <a:latin typeface="+mn-lt"/>
              </a:defRPr>
            </a:lvl6pPr>
            <a:lvl7pPr>
              <a:lnSpc>
                <a:spcPct val="100000"/>
              </a:lnSpc>
              <a:spcAft>
                <a:spcPct val="0"/>
              </a:spcAft>
              <a:buNone/>
              <a:defRPr sz="1500" b="1">
                <a:solidFill>
                  <a:schemeClr val="accent1"/>
                </a:solidFill>
                <a:latin typeface="+mn-lt"/>
              </a:defRPr>
            </a:lvl7pPr>
            <a:lvl8pPr>
              <a:lnSpc>
                <a:spcPct val="100000"/>
              </a:lnSpc>
              <a:spcAft>
                <a:spcPct val="0"/>
              </a:spcAft>
              <a:buNone/>
              <a:defRPr sz="1500" b="1">
                <a:solidFill>
                  <a:schemeClr val="accent1"/>
                </a:solidFill>
                <a:latin typeface="+mn-lt"/>
              </a:defRPr>
            </a:lvl8pPr>
            <a:lvl9pPr>
              <a:lnSpc>
                <a:spcPct val="100000"/>
              </a:lnSpc>
              <a:buNone/>
              <a:defRPr sz="1500" b="1">
                <a:solidFill>
                  <a:schemeClr val="accent1"/>
                </a:solidFill>
                <a:latin typeface="+mn-lt"/>
              </a:defRPr>
            </a:lvl9pPr>
          </a:lstStyle>
          <a:p>
            <a:pPr lvl="0"/>
            <a:r>
              <a:rPr lang="en-GB"/>
              <a:t>Click to add text</a:t>
            </a:r>
          </a:p>
          <a:p>
            <a:pPr lvl="1"/>
            <a:endParaRPr lang="en-GB"/>
          </a:p>
        </p:txBody>
      </p:sp>
      <p:sp>
        <p:nvSpPr>
          <p:cNvPr id="111" name="Text Placeholder 3">
            <a:extLst>
              <a:ext uri="{FF2B5EF4-FFF2-40B4-BE49-F238E27FC236}">
                <a16:creationId xmlns:a16="http://schemas.microsoft.com/office/drawing/2014/main" id="{5ED6FC56-210A-422C-A994-00D3535D0E5F}"/>
              </a:ext>
            </a:extLst>
          </p:cNvPr>
          <p:cNvSpPr>
            <a:spLocks noGrp="1"/>
          </p:cNvSpPr>
          <p:nvPr>
            <p:ph type="body" sz="quarter" idx="73" hasCustomPrompt="1"/>
          </p:nvPr>
        </p:nvSpPr>
        <p:spPr>
          <a:xfrm>
            <a:off x="576263" y="4015538"/>
            <a:ext cx="1598612" cy="895929"/>
          </a:xfrm>
        </p:spPr>
        <p:txBody>
          <a:bodyPr/>
          <a:lstStyle>
            <a:lvl1pPr marL="0" indent="0">
              <a:lnSpc>
                <a:spcPct val="100000"/>
              </a:lnSpc>
              <a:spcAft>
                <a:spcPct val="0"/>
              </a:spcAft>
              <a:buNone/>
              <a:defRPr sz="1500" b="1">
                <a:solidFill>
                  <a:schemeClr val="tx2"/>
                </a:solidFill>
                <a:latin typeface="+mn-lt"/>
              </a:defRPr>
            </a:lvl1pPr>
            <a:lvl2pPr marL="0" indent="0">
              <a:lnSpc>
                <a:spcPct val="100000"/>
              </a:lnSpc>
              <a:spcAft>
                <a:spcPct val="0"/>
              </a:spcAft>
              <a:buNone/>
              <a:defRPr sz="1500" b="1">
                <a:solidFill>
                  <a:schemeClr val="accent1"/>
                </a:solidFill>
                <a:latin typeface="+mn-lt"/>
              </a:defRPr>
            </a:lvl2pPr>
            <a:lvl3pPr marL="0" indent="0">
              <a:lnSpc>
                <a:spcPct val="100000"/>
              </a:lnSpc>
              <a:spcAft>
                <a:spcPct val="0"/>
              </a:spcAft>
              <a:buNone/>
              <a:defRPr sz="1500" b="1">
                <a:solidFill>
                  <a:schemeClr val="accent1"/>
                </a:solidFill>
                <a:latin typeface="+mn-lt"/>
              </a:defRPr>
            </a:lvl3pPr>
            <a:lvl4pPr>
              <a:lnSpc>
                <a:spcPct val="100000"/>
              </a:lnSpc>
              <a:spcAft>
                <a:spcPct val="0"/>
              </a:spcAft>
              <a:buNone/>
              <a:defRPr sz="1500" b="1">
                <a:solidFill>
                  <a:schemeClr val="accent1"/>
                </a:solidFill>
                <a:latin typeface="+mn-lt"/>
              </a:defRPr>
            </a:lvl4pPr>
            <a:lvl5pPr>
              <a:lnSpc>
                <a:spcPct val="100000"/>
              </a:lnSpc>
              <a:spcAft>
                <a:spcPct val="0"/>
              </a:spcAft>
              <a:buNone/>
              <a:defRPr sz="1500" b="1">
                <a:solidFill>
                  <a:schemeClr val="accent1"/>
                </a:solidFill>
                <a:latin typeface="+mn-lt"/>
              </a:defRPr>
            </a:lvl5pPr>
            <a:lvl6pPr>
              <a:lnSpc>
                <a:spcPct val="100000"/>
              </a:lnSpc>
              <a:buNone/>
              <a:defRPr sz="1500" b="1">
                <a:solidFill>
                  <a:schemeClr val="accent1"/>
                </a:solidFill>
                <a:latin typeface="+mn-lt"/>
              </a:defRPr>
            </a:lvl6pPr>
            <a:lvl7pPr>
              <a:lnSpc>
                <a:spcPct val="100000"/>
              </a:lnSpc>
              <a:spcAft>
                <a:spcPct val="0"/>
              </a:spcAft>
              <a:buNone/>
              <a:defRPr sz="1500" b="1">
                <a:solidFill>
                  <a:schemeClr val="accent1"/>
                </a:solidFill>
                <a:latin typeface="+mn-lt"/>
              </a:defRPr>
            </a:lvl7pPr>
            <a:lvl8pPr>
              <a:lnSpc>
                <a:spcPct val="100000"/>
              </a:lnSpc>
              <a:spcAft>
                <a:spcPct val="0"/>
              </a:spcAft>
              <a:buNone/>
              <a:defRPr sz="1500" b="1">
                <a:solidFill>
                  <a:schemeClr val="accent1"/>
                </a:solidFill>
                <a:latin typeface="+mn-lt"/>
              </a:defRPr>
            </a:lvl8pPr>
            <a:lvl9pPr>
              <a:lnSpc>
                <a:spcPct val="100000"/>
              </a:lnSpc>
              <a:buNone/>
              <a:defRPr sz="1500" b="1">
                <a:solidFill>
                  <a:schemeClr val="accent1"/>
                </a:solidFill>
                <a:latin typeface="+mn-lt"/>
              </a:defRPr>
            </a:lvl9pPr>
          </a:lstStyle>
          <a:p>
            <a:pPr lvl="0"/>
            <a:r>
              <a:rPr lang="en-GB"/>
              <a:t>Click to add text</a:t>
            </a:r>
          </a:p>
          <a:p>
            <a:pPr lvl="1"/>
            <a:endParaRPr lang="en-GB"/>
          </a:p>
        </p:txBody>
      </p:sp>
      <p:sp>
        <p:nvSpPr>
          <p:cNvPr id="7" name="Text Placeholder 4 flyt 1-2">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2998396" y="2781249"/>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 name="Text Placeholder 4">
            <a:extLst>
              <a:ext uri="{FF2B5EF4-FFF2-40B4-BE49-F238E27FC236}">
                <a16:creationId xmlns:a16="http://schemas.microsoft.com/office/drawing/2014/main" id="{CF51E147-8718-449B-A955-22170E601328}"/>
              </a:ext>
            </a:extLst>
          </p:cNvPr>
          <p:cNvSpPr>
            <a:spLocks noGrp="1"/>
          </p:cNvSpPr>
          <p:nvPr>
            <p:ph type="body" sz="quarter" idx="21" hasCustomPrompt="1"/>
          </p:nvPr>
        </p:nvSpPr>
        <p:spPr>
          <a:xfrm>
            <a:off x="2998396" y="291760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 name="Text Placeholder 4">
            <a:extLst>
              <a:ext uri="{FF2B5EF4-FFF2-40B4-BE49-F238E27FC236}">
                <a16:creationId xmlns:a16="http://schemas.microsoft.com/office/drawing/2014/main" id="{F3858A2C-89F5-43E3-BD41-B9456C04897D}"/>
              </a:ext>
            </a:extLst>
          </p:cNvPr>
          <p:cNvSpPr>
            <a:spLocks noGrp="1"/>
          </p:cNvSpPr>
          <p:nvPr>
            <p:ph type="body" sz="quarter" idx="22" hasCustomPrompt="1"/>
          </p:nvPr>
        </p:nvSpPr>
        <p:spPr>
          <a:xfrm>
            <a:off x="2998396" y="305396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 name="Text Placeholder 4">
            <a:extLst>
              <a:ext uri="{FF2B5EF4-FFF2-40B4-BE49-F238E27FC236}">
                <a16:creationId xmlns:a16="http://schemas.microsoft.com/office/drawing/2014/main" id="{B10715AE-F79F-4E00-8BBE-5BC10CB43CBC}"/>
              </a:ext>
            </a:extLst>
          </p:cNvPr>
          <p:cNvSpPr>
            <a:spLocks noGrp="1"/>
          </p:cNvSpPr>
          <p:nvPr>
            <p:ph type="body" sz="quarter" idx="23" hasCustomPrompt="1"/>
          </p:nvPr>
        </p:nvSpPr>
        <p:spPr>
          <a:xfrm>
            <a:off x="2998396" y="3190330"/>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65" name="Text Placeholder 4">
            <a:extLst>
              <a:ext uri="{FF2B5EF4-FFF2-40B4-BE49-F238E27FC236}">
                <a16:creationId xmlns:a16="http://schemas.microsoft.com/office/drawing/2014/main" id="{682B17F8-B314-4891-B0D6-6DF5F5F8E29B}"/>
              </a:ext>
            </a:extLst>
          </p:cNvPr>
          <p:cNvSpPr>
            <a:spLocks noGrp="1"/>
          </p:cNvSpPr>
          <p:nvPr>
            <p:ph type="body" sz="quarter" idx="24" hasCustomPrompt="1"/>
          </p:nvPr>
        </p:nvSpPr>
        <p:spPr>
          <a:xfrm>
            <a:off x="2998396" y="4916502"/>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66" name="Text Placeholder 4">
            <a:extLst>
              <a:ext uri="{FF2B5EF4-FFF2-40B4-BE49-F238E27FC236}">
                <a16:creationId xmlns:a16="http://schemas.microsoft.com/office/drawing/2014/main" id="{3B7BF82C-809B-4CF6-8296-5E69B23343E1}"/>
              </a:ext>
            </a:extLst>
          </p:cNvPr>
          <p:cNvSpPr>
            <a:spLocks noGrp="1"/>
          </p:cNvSpPr>
          <p:nvPr>
            <p:ph type="body" sz="quarter" idx="25" hasCustomPrompt="1"/>
          </p:nvPr>
        </p:nvSpPr>
        <p:spPr>
          <a:xfrm>
            <a:off x="2998396" y="505286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67" name="Text Placeholder 4">
            <a:extLst>
              <a:ext uri="{FF2B5EF4-FFF2-40B4-BE49-F238E27FC236}">
                <a16:creationId xmlns:a16="http://schemas.microsoft.com/office/drawing/2014/main" id="{883A341D-62B1-4516-8E09-CCF2D26FDC0E}"/>
              </a:ext>
            </a:extLst>
          </p:cNvPr>
          <p:cNvSpPr>
            <a:spLocks noGrp="1"/>
          </p:cNvSpPr>
          <p:nvPr>
            <p:ph type="body" sz="quarter" idx="26" hasCustomPrompt="1"/>
          </p:nvPr>
        </p:nvSpPr>
        <p:spPr>
          <a:xfrm>
            <a:off x="2998396" y="518922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68" name="Text Placeholder 4">
            <a:extLst>
              <a:ext uri="{FF2B5EF4-FFF2-40B4-BE49-F238E27FC236}">
                <a16:creationId xmlns:a16="http://schemas.microsoft.com/office/drawing/2014/main" id="{269E90FE-6BC7-4A17-A3DD-BF2F7F4334CB}"/>
              </a:ext>
            </a:extLst>
          </p:cNvPr>
          <p:cNvSpPr>
            <a:spLocks noGrp="1"/>
          </p:cNvSpPr>
          <p:nvPr>
            <p:ph type="body" sz="quarter" idx="27" hasCustomPrompt="1"/>
          </p:nvPr>
        </p:nvSpPr>
        <p:spPr>
          <a:xfrm>
            <a:off x="2998396" y="5325583"/>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70" name="Text Placeholder 4 flut 2-3">
            <a:extLst>
              <a:ext uri="{FF2B5EF4-FFF2-40B4-BE49-F238E27FC236}">
                <a16:creationId xmlns:a16="http://schemas.microsoft.com/office/drawing/2014/main" id="{858C7F1B-1A17-4405-8AA0-43EC0184784F}"/>
              </a:ext>
            </a:extLst>
          </p:cNvPr>
          <p:cNvSpPr>
            <a:spLocks noGrp="1"/>
          </p:cNvSpPr>
          <p:nvPr>
            <p:ph type="body" sz="quarter" idx="29" hasCustomPrompt="1"/>
          </p:nvPr>
        </p:nvSpPr>
        <p:spPr>
          <a:xfrm>
            <a:off x="5264130" y="2781249"/>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71" name="Text Placeholder 4">
            <a:extLst>
              <a:ext uri="{FF2B5EF4-FFF2-40B4-BE49-F238E27FC236}">
                <a16:creationId xmlns:a16="http://schemas.microsoft.com/office/drawing/2014/main" id="{170E547E-1170-45E4-9BDB-8C5996E73C2D}"/>
              </a:ext>
            </a:extLst>
          </p:cNvPr>
          <p:cNvSpPr>
            <a:spLocks noGrp="1"/>
          </p:cNvSpPr>
          <p:nvPr>
            <p:ph type="body" sz="quarter" idx="30" hasCustomPrompt="1"/>
          </p:nvPr>
        </p:nvSpPr>
        <p:spPr>
          <a:xfrm>
            <a:off x="5264130" y="291760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72" name="Text Placeholder 4">
            <a:extLst>
              <a:ext uri="{FF2B5EF4-FFF2-40B4-BE49-F238E27FC236}">
                <a16:creationId xmlns:a16="http://schemas.microsoft.com/office/drawing/2014/main" id="{55D7BBAD-A7D7-4A1D-9AE1-617F75568DD9}"/>
              </a:ext>
            </a:extLst>
          </p:cNvPr>
          <p:cNvSpPr>
            <a:spLocks noGrp="1"/>
          </p:cNvSpPr>
          <p:nvPr>
            <p:ph type="body" sz="quarter" idx="31" hasCustomPrompt="1"/>
          </p:nvPr>
        </p:nvSpPr>
        <p:spPr>
          <a:xfrm>
            <a:off x="5264130" y="305396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73" name="Text Placeholder 4">
            <a:extLst>
              <a:ext uri="{FF2B5EF4-FFF2-40B4-BE49-F238E27FC236}">
                <a16:creationId xmlns:a16="http://schemas.microsoft.com/office/drawing/2014/main" id="{BEF943DD-1832-438D-8FE7-E62E1DA340C8}"/>
              </a:ext>
            </a:extLst>
          </p:cNvPr>
          <p:cNvSpPr>
            <a:spLocks noGrp="1"/>
          </p:cNvSpPr>
          <p:nvPr>
            <p:ph type="body" sz="quarter" idx="32" hasCustomPrompt="1"/>
          </p:nvPr>
        </p:nvSpPr>
        <p:spPr>
          <a:xfrm>
            <a:off x="5264130" y="3190330"/>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75" name="Text Placeholder 4">
            <a:extLst>
              <a:ext uri="{FF2B5EF4-FFF2-40B4-BE49-F238E27FC236}">
                <a16:creationId xmlns:a16="http://schemas.microsoft.com/office/drawing/2014/main" id="{57D839D1-4B89-4D27-B5DF-A38F89D48ABC}"/>
              </a:ext>
            </a:extLst>
          </p:cNvPr>
          <p:cNvSpPr>
            <a:spLocks noGrp="1"/>
          </p:cNvSpPr>
          <p:nvPr>
            <p:ph type="body" sz="quarter" idx="34" hasCustomPrompt="1"/>
          </p:nvPr>
        </p:nvSpPr>
        <p:spPr>
          <a:xfrm>
            <a:off x="5264130" y="4916502"/>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76" name="Text Placeholder 4">
            <a:extLst>
              <a:ext uri="{FF2B5EF4-FFF2-40B4-BE49-F238E27FC236}">
                <a16:creationId xmlns:a16="http://schemas.microsoft.com/office/drawing/2014/main" id="{332424E2-3182-4DFD-807F-6CE100811C1C}"/>
              </a:ext>
            </a:extLst>
          </p:cNvPr>
          <p:cNvSpPr>
            <a:spLocks noGrp="1"/>
          </p:cNvSpPr>
          <p:nvPr>
            <p:ph type="body" sz="quarter" idx="35" hasCustomPrompt="1"/>
          </p:nvPr>
        </p:nvSpPr>
        <p:spPr>
          <a:xfrm>
            <a:off x="5264130" y="505286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77" name="Text Placeholder 4">
            <a:extLst>
              <a:ext uri="{FF2B5EF4-FFF2-40B4-BE49-F238E27FC236}">
                <a16:creationId xmlns:a16="http://schemas.microsoft.com/office/drawing/2014/main" id="{A48BB944-2D68-4BD4-96AA-611C578EA296}"/>
              </a:ext>
            </a:extLst>
          </p:cNvPr>
          <p:cNvSpPr>
            <a:spLocks noGrp="1"/>
          </p:cNvSpPr>
          <p:nvPr>
            <p:ph type="body" sz="quarter" idx="36" hasCustomPrompt="1"/>
          </p:nvPr>
        </p:nvSpPr>
        <p:spPr>
          <a:xfrm>
            <a:off x="5264130" y="518922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78" name="Text Placeholder 4">
            <a:extLst>
              <a:ext uri="{FF2B5EF4-FFF2-40B4-BE49-F238E27FC236}">
                <a16:creationId xmlns:a16="http://schemas.microsoft.com/office/drawing/2014/main" id="{45410801-CCF5-4693-A565-C4F63C6090E2}"/>
              </a:ext>
            </a:extLst>
          </p:cNvPr>
          <p:cNvSpPr>
            <a:spLocks noGrp="1"/>
          </p:cNvSpPr>
          <p:nvPr>
            <p:ph type="body" sz="quarter" idx="37" hasCustomPrompt="1"/>
          </p:nvPr>
        </p:nvSpPr>
        <p:spPr>
          <a:xfrm>
            <a:off x="5264130" y="5325583"/>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80" name="Text Placeholder 4 flyt 3-4">
            <a:extLst>
              <a:ext uri="{FF2B5EF4-FFF2-40B4-BE49-F238E27FC236}">
                <a16:creationId xmlns:a16="http://schemas.microsoft.com/office/drawing/2014/main" id="{641AADDF-6E93-4A35-8D16-564B4A518698}"/>
              </a:ext>
            </a:extLst>
          </p:cNvPr>
          <p:cNvSpPr>
            <a:spLocks noGrp="1"/>
          </p:cNvSpPr>
          <p:nvPr>
            <p:ph type="body" sz="quarter" idx="39" hasCustomPrompt="1"/>
          </p:nvPr>
        </p:nvSpPr>
        <p:spPr>
          <a:xfrm>
            <a:off x="7529864" y="2781249"/>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1" name="Text Placeholder 4">
            <a:extLst>
              <a:ext uri="{FF2B5EF4-FFF2-40B4-BE49-F238E27FC236}">
                <a16:creationId xmlns:a16="http://schemas.microsoft.com/office/drawing/2014/main" id="{1758E3B3-AE4E-434D-9D4F-E44B2D986044}"/>
              </a:ext>
            </a:extLst>
          </p:cNvPr>
          <p:cNvSpPr>
            <a:spLocks noGrp="1"/>
          </p:cNvSpPr>
          <p:nvPr>
            <p:ph type="body" sz="quarter" idx="40" hasCustomPrompt="1"/>
          </p:nvPr>
        </p:nvSpPr>
        <p:spPr>
          <a:xfrm>
            <a:off x="7529864" y="291760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82" name="Text Placeholder 4">
            <a:extLst>
              <a:ext uri="{FF2B5EF4-FFF2-40B4-BE49-F238E27FC236}">
                <a16:creationId xmlns:a16="http://schemas.microsoft.com/office/drawing/2014/main" id="{F53773D8-6309-48EE-A9CA-299551771F75}"/>
              </a:ext>
            </a:extLst>
          </p:cNvPr>
          <p:cNvSpPr>
            <a:spLocks noGrp="1"/>
          </p:cNvSpPr>
          <p:nvPr>
            <p:ph type="body" sz="quarter" idx="41" hasCustomPrompt="1"/>
          </p:nvPr>
        </p:nvSpPr>
        <p:spPr>
          <a:xfrm>
            <a:off x="7529864" y="305396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83" name="Text Placeholder 4">
            <a:extLst>
              <a:ext uri="{FF2B5EF4-FFF2-40B4-BE49-F238E27FC236}">
                <a16:creationId xmlns:a16="http://schemas.microsoft.com/office/drawing/2014/main" id="{6C0A8E5F-1D8D-4B5F-BA3F-C4B91CEDDBEA}"/>
              </a:ext>
            </a:extLst>
          </p:cNvPr>
          <p:cNvSpPr>
            <a:spLocks noGrp="1"/>
          </p:cNvSpPr>
          <p:nvPr>
            <p:ph type="body" sz="quarter" idx="42" hasCustomPrompt="1"/>
          </p:nvPr>
        </p:nvSpPr>
        <p:spPr>
          <a:xfrm>
            <a:off x="7529864" y="3190330"/>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85" name="Text Placeholder 4">
            <a:extLst>
              <a:ext uri="{FF2B5EF4-FFF2-40B4-BE49-F238E27FC236}">
                <a16:creationId xmlns:a16="http://schemas.microsoft.com/office/drawing/2014/main" id="{34AD6EE5-DC62-428A-BBB2-ED096A3D8BD5}"/>
              </a:ext>
            </a:extLst>
          </p:cNvPr>
          <p:cNvSpPr>
            <a:spLocks noGrp="1"/>
          </p:cNvSpPr>
          <p:nvPr>
            <p:ph type="body" sz="quarter" idx="44" hasCustomPrompt="1"/>
          </p:nvPr>
        </p:nvSpPr>
        <p:spPr>
          <a:xfrm>
            <a:off x="7529864" y="4916502"/>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6" name="Text Placeholder 4">
            <a:extLst>
              <a:ext uri="{FF2B5EF4-FFF2-40B4-BE49-F238E27FC236}">
                <a16:creationId xmlns:a16="http://schemas.microsoft.com/office/drawing/2014/main" id="{F2B98A8D-5F0D-4814-A444-83F91CBFD79D}"/>
              </a:ext>
            </a:extLst>
          </p:cNvPr>
          <p:cNvSpPr>
            <a:spLocks noGrp="1"/>
          </p:cNvSpPr>
          <p:nvPr>
            <p:ph type="body" sz="quarter" idx="45" hasCustomPrompt="1"/>
          </p:nvPr>
        </p:nvSpPr>
        <p:spPr>
          <a:xfrm>
            <a:off x="7529864" y="505286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87" name="Text Placeholder 4">
            <a:extLst>
              <a:ext uri="{FF2B5EF4-FFF2-40B4-BE49-F238E27FC236}">
                <a16:creationId xmlns:a16="http://schemas.microsoft.com/office/drawing/2014/main" id="{8227CEF7-33FD-4CD3-A4EB-955E37245B9D}"/>
              </a:ext>
            </a:extLst>
          </p:cNvPr>
          <p:cNvSpPr>
            <a:spLocks noGrp="1"/>
          </p:cNvSpPr>
          <p:nvPr>
            <p:ph type="body" sz="quarter" idx="46" hasCustomPrompt="1"/>
          </p:nvPr>
        </p:nvSpPr>
        <p:spPr>
          <a:xfrm>
            <a:off x="7529864" y="518922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88" name="Text Placeholder 4">
            <a:extLst>
              <a:ext uri="{FF2B5EF4-FFF2-40B4-BE49-F238E27FC236}">
                <a16:creationId xmlns:a16="http://schemas.microsoft.com/office/drawing/2014/main" id="{7B2D6AFA-C0DD-4618-9EAB-57C49567D947}"/>
              </a:ext>
            </a:extLst>
          </p:cNvPr>
          <p:cNvSpPr>
            <a:spLocks noGrp="1"/>
          </p:cNvSpPr>
          <p:nvPr>
            <p:ph type="body" sz="quarter" idx="47" hasCustomPrompt="1"/>
          </p:nvPr>
        </p:nvSpPr>
        <p:spPr>
          <a:xfrm>
            <a:off x="7529864" y="5325583"/>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90" name="Text Placeholder 4 flyt 4-5">
            <a:extLst>
              <a:ext uri="{FF2B5EF4-FFF2-40B4-BE49-F238E27FC236}">
                <a16:creationId xmlns:a16="http://schemas.microsoft.com/office/drawing/2014/main" id="{BDFBDEB8-8FC2-425E-82A6-6888AEB82DD1}"/>
              </a:ext>
            </a:extLst>
          </p:cNvPr>
          <p:cNvSpPr>
            <a:spLocks noGrp="1"/>
          </p:cNvSpPr>
          <p:nvPr>
            <p:ph type="body" sz="quarter" idx="49" hasCustomPrompt="1"/>
          </p:nvPr>
        </p:nvSpPr>
        <p:spPr>
          <a:xfrm>
            <a:off x="9795600" y="2781249"/>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91" name="Text Placeholder 4">
            <a:extLst>
              <a:ext uri="{FF2B5EF4-FFF2-40B4-BE49-F238E27FC236}">
                <a16:creationId xmlns:a16="http://schemas.microsoft.com/office/drawing/2014/main" id="{2BB73286-9C41-4EF3-8945-F7274E651F4F}"/>
              </a:ext>
            </a:extLst>
          </p:cNvPr>
          <p:cNvSpPr>
            <a:spLocks noGrp="1"/>
          </p:cNvSpPr>
          <p:nvPr>
            <p:ph type="body" sz="quarter" idx="50" hasCustomPrompt="1"/>
          </p:nvPr>
        </p:nvSpPr>
        <p:spPr>
          <a:xfrm>
            <a:off x="9795600" y="291760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2" name="Text Placeholder 4">
            <a:extLst>
              <a:ext uri="{FF2B5EF4-FFF2-40B4-BE49-F238E27FC236}">
                <a16:creationId xmlns:a16="http://schemas.microsoft.com/office/drawing/2014/main" id="{102D7DDF-C428-4D62-B249-64EF9900BDCD}"/>
              </a:ext>
            </a:extLst>
          </p:cNvPr>
          <p:cNvSpPr>
            <a:spLocks noGrp="1"/>
          </p:cNvSpPr>
          <p:nvPr>
            <p:ph type="body" sz="quarter" idx="51" hasCustomPrompt="1"/>
          </p:nvPr>
        </p:nvSpPr>
        <p:spPr>
          <a:xfrm>
            <a:off x="9795600" y="3053969"/>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93" name="Text Placeholder 4">
            <a:extLst>
              <a:ext uri="{FF2B5EF4-FFF2-40B4-BE49-F238E27FC236}">
                <a16:creationId xmlns:a16="http://schemas.microsoft.com/office/drawing/2014/main" id="{DB5DBE5B-BDCF-447C-9A10-6BB31475F11A}"/>
              </a:ext>
            </a:extLst>
          </p:cNvPr>
          <p:cNvSpPr>
            <a:spLocks noGrp="1"/>
          </p:cNvSpPr>
          <p:nvPr>
            <p:ph type="body" sz="quarter" idx="52" hasCustomPrompt="1"/>
          </p:nvPr>
        </p:nvSpPr>
        <p:spPr>
          <a:xfrm>
            <a:off x="9795600" y="3190330"/>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95" name="Text Placeholder 4">
            <a:extLst>
              <a:ext uri="{FF2B5EF4-FFF2-40B4-BE49-F238E27FC236}">
                <a16:creationId xmlns:a16="http://schemas.microsoft.com/office/drawing/2014/main" id="{88F73D50-2D36-4657-9A50-3CF955C7A2F4}"/>
              </a:ext>
            </a:extLst>
          </p:cNvPr>
          <p:cNvSpPr>
            <a:spLocks noGrp="1"/>
          </p:cNvSpPr>
          <p:nvPr>
            <p:ph type="body" sz="quarter" idx="54" hasCustomPrompt="1"/>
          </p:nvPr>
        </p:nvSpPr>
        <p:spPr>
          <a:xfrm>
            <a:off x="9795600" y="4916502"/>
            <a:ext cx="1656000" cy="144000"/>
          </a:xfrm>
        </p:spPr>
        <p:txBody>
          <a:bodyPr/>
          <a:lstStyle>
            <a:lvl1pPr marL="0" indent="0">
              <a:spcAft>
                <a:spcPct val="0"/>
              </a:spcAft>
              <a:buNone/>
              <a:defRPr sz="9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96" name="Text Placeholder 4">
            <a:extLst>
              <a:ext uri="{FF2B5EF4-FFF2-40B4-BE49-F238E27FC236}">
                <a16:creationId xmlns:a16="http://schemas.microsoft.com/office/drawing/2014/main" id="{1A05975C-3B47-409F-A529-FD6F14396A1A}"/>
              </a:ext>
            </a:extLst>
          </p:cNvPr>
          <p:cNvSpPr>
            <a:spLocks noGrp="1"/>
          </p:cNvSpPr>
          <p:nvPr>
            <p:ph type="body" sz="quarter" idx="55" hasCustomPrompt="1"/>
          </p:nvPr>
        </p:nvSpPr>
        <p:spPr>
          <a:xfrm>
            <a:off x="9795600" y="505286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7" name="Text Placeholder 4">
            <a:extLst>
              <a:ext uri="{FF2B5EF4-FFF2-40B4-BE49-F238E27FC236}">
                <a16:creationId xmlns:a16="http://schemas.microsoft.com/office/drawing/2014/main" id="{03AE4B41-A109-4248-8043-33344EB22707}"/>
              </a:ext>
            </a:extLst>
          </p:cNvPr>
          <p:cNvSpPr>
            <a:spLocks noGrp="1"/>
          </p:cNvSpPr>
          <p:nvPr>
            <p:ph type="body" sz="quarter" idx="56" hasCustomPrompt="1"/>
          </p:nvPr>
        </p:nvSpPr>
        <p:spPr>
          <a:xfrm>
            <a:off x="9795600" y="5189222"/>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98" name="Text Placeholder 4">
            <a:extLst>
              <a:ext uri="{FF2B5EF4-FFF2-40B4-BE49-F238E27FC236}">
                <a16:creationId xmlns:a16="http://schemas.microsoft.com/office/drawing/2014/main" id="{E3982D9F-AE48-4E9A-81A5-B8B03575A838}"/>
              </a:ext>
            </a:extLst>
          </p:cNvPr>
          <p:cNvSpPr>
            <a:spLocks noGrp="1"/>
          </p:cNvSpPr>
          <p:nvPr>
            <p:ph type="body" sz="quarter" idx="57" hasCustomPrompt="1"/>
          </p:nvPr>
        </p:nvSpPr>
        <p:spPr>
          <a:xfrm>
            <a:off x="9795600" y="5325583"/>
            <a:ext cx="1656000" cy="144000"/>
          </a:xfrm>
        </p:spPr>
        <p:txBody>
          <a:bodyPr/>
          <a:lstStyle>
            <a:lvl1pPr marL="0" indent="0">
              <a:spcAft>
                <a:spcPct val="0"/>
              </a:spcAft>
              <a:buNone/>
              <a:defRPr sz="9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1" name="Picture Placeholder 7">
            <a:extLst>
              <a:ext uri="{FF2B5EF4-FFF2-40B4-BE49-F238E27FC236}">
                <a16:creationId xmlns:a16="http://schemas.microsoft.com/office/drawing/2014/main" id="{949F7532-CE2D-4A2F-9C09-4696C5463181}"/>
              </a:ext>
            </a:extLst>
          </p:cNvPr>
          <p:cNvSpPr>
            <a:spLocks noGrp="1"/>
          </p:cNvSpPr>
          <p:nvPr>
            <p:ph type="pic" sz="quarter" idx="13" hasCustomPrompt="1"/>
          </p:nvPr>
        </p:nvSpPr>
        <p:spPr>
          <a:xfrm>
            <a:off x="2998396" y="1870346"/>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69" name="Picture Placeholder 7">
            <a:extLst>
              <a:ext uri="{FF2B5EF4-FFF2-40B4-BE49-F238E27FC236}">
                <a16:creationId xmlns:a16="http://schemas.microsoft.com/office/drawing/2014/main" id="{8E9B6044-B4C4-4F6F-8F19-16A35E45CD5A}"/>
              </a:ext>
            </a:extLst>
          </p:cNvPr>
          <p:cNvSpPr>
            <a:spLocks noGrp="1"/>
          </p:cNvSpPr>
          <p:nvPr>
            <p:ph type="pic" sz="quarter" idx="28" hasCustomPrompt="1"/>
          </p:nvPr>
        </p:nvSpPr>
        <p:spPr>
          <a:xfrm>
            <a:off x="2998396" y="4005599"/>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74" name="Picture Placeholder 7">
            <a:extLst>
              <a:ext uri="{FF2B5EF4-FFF2-40B4-BE49-F238E27FC236}">
                <a16:creationId xmlns:a16="http://schemas.microsoft.com/office/drawing/2014/main" id="{A408BE1F-5224-4228-985F-B61DF5DDCC9B}"/>
              </a:ext>
            </a:extLst>
          </p:cNvPr>
          <p:cNvSpPr>
            <a:spLocks noGrp="1"/>
          </p:cNvSpPr>
          <p:nvPr>
            <p:ph type="pic" sz="quarter" idx="33" hasCustomPrompt="1"/>
          </p:nvPr>
        </p:nvSpPr>
        <p:spPr>
          <a:xfrm>
            <a:off x="5264130" y="1870346"/>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79" name="Picture Placeholder 7">
            <a:extLst>
              <a:ext uri="{FF2B5EF4-FFF2-40B4-BE49-F238E27FC236}">
                <a16:creationId xmlns:a16="http://schemas.microsoft.com/office/drawing/2014/main" id="{C78697CB-4473-40A4-A973-D405D65EBAAC}"/>
              </a:ext>
            </a:extLst>
          </p:cNvPr>
          <p:cNvSpPr>
            <a:spLocks noGrp="1"/>
          </p:cNvSpPr>
          <p:nvPr>
            <p:ph type="pic" sz="quarter" idx="38" hasCustomPrompt="1"/>
          </p:nvPr>
        </p:nvSpPr>
        <p:spPr>
          <a:xfrm>
            <a:off x="5264130" y="4005599"/>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84" name="Picture Placeholder 7">
            <a:extLst>
              <a:ext uri="{FF2B5EF4-FFF2-40B4-BE49-F238E27FC236}">
                <a16:creationId xmlns:a16="http://schemas.microsoft.com/office/drawing/2014/main" id="{6E613508-9A9E-4E06-B67E-C669FA64B807}"/>
              </a:ext>
            </a:extLst>
          </p:cNvPr>
          <p:cNvSpPr>
            <a:spLocks noGrp="1"/>
          </p:cNvSpPr>
          <p:nvPr>
            <p:ph type="pic" sz="quarter" idx="43" hasCustomPrompt="1"/>
          </p:nvPr>
        </p:nvSpPr>
        <p:spPr>
          <a:xfrm>
            <a:off x="7529864" y="1870346"/>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89" name="Picture Placeholder 7">
            <a:extLst>
              <a:ext uri="{FF2B5EF4-FFF2-40B4-BE49-F238E27FC236}">
                <a16:creationId xmlns:a16="http://schemas.microsoft.com/office/drawing/2014/main" id="{C8EAB2D0-37C5-4194-9309-1D0D192694C8}"/>
              </a:ext>
            </a:extLst>
          </p:cNvPr>
          <p:cNvSpPr>
            <a:spLocks noGrp="1"/>
          </p:cNvSpPr>
          <p:nvPr>
            <p:ph type="pic" sz="quarter" idx="48" hasCustomPrompt="1"/>
          </p:nvPr>
        </p:nvSpPr>
        <p:spPr>
          <a:xfrm>
            <a:off x="7529864" y="4005599"/>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94" name="Picture Placeholder 7">
            <a:extLst>
              <a:ext uri="{FF2B5EF4-FFF2-40B4-BE49-F238E27FC236}">
                <a16:creationId xmlns:a16="http://schemas.microsoft.com/office/drawing/2014/main" id="{EA651F30-C618-46FF-BE3F-505670137BE7}"/>
              </a:ext>
            </a:extLst>
          </p:cNvPr>
          <p:cNvSpPr>
            <a:spLocks noGrp="1"/>
          </p:cNvSpPr>
          <p:nvPr>
            <p:ph type="pic" sz="quarter" idx="53" hasCustomPrompt="1"/>
          </p:nvPr>
        </p:nvSpPr>
        <p:spPr>
          <a:xfrm>
            <a:off x="9795600" y="1870346"/>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99" name="Picture Placeholder 7 flyt 4-5">
            <a:extLst>
              <a:ext uri="{FF2B5EF4-FFF2-40B4-BE49-F238E27FC236}">
                <a16:creationId xmlns:a16="http://schemas.microsoft.com/office/drawing/2014/main" id="{F6721E5E-7753-4D9B-B051-8E1F9FCD3E5D}"/>
              </a:ext>
            </a:extLst>
          </p:cNvPr>
          <p:cNvSpPr>
            <a:spLocks noGrp="1"/>
          </p:cNvSpPr>
          <p:nvPr>
            <p:ph type="pic" sz="quarter" idx="58" hasCustomPrompt="1"/>
          </p:nvPr>
        </p:nvSpPr>
        <p:spPr>
          <a:xfrm>
            <a:off x="9795600" y="4005599"/>
            <a:ext cx="828000" cy="82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3" name="Date Placeholder 2">
            <a:extLst>
              <a:ext uri="{FF2B5EF4-FFF2-40B4-BE49-F238E27FC236}">
                <a16:creationId xmlns:a16="http://schemas.microsoft.com/office/drawing/2014/main" id="{E0681107-7363-45B2-BFEB-3E0FB7C50CF0}"/>
              </a:ext>
            </a:extLst>
          </p:cNvPr>
          <p:cNvSpPr>
            <a:spLocks noGrp="1"/>
          </p:cNvSpPr>
          <p:nvPr>
            <p:ph type="dt" sz="half" idx="220"/>
          </p:nvPr>
        </p:nvSpPr>
        <p:spPr/>
        <p:txBody>
          <a:bodyPr/>
          <a:lstStyle/>
          <a:p>
            <a:endParaRPr lang="en-GB"/>
          </a:p>
        </p:txBody>
      </p:sp>
      <p:sp>
        <p:nvSpPr>
          <p:cNvPr id="5" name="Footer Placeholder 4">
            <a:extLst>
              <a:ext uri="{FF2B5EF4-FFF2-40B4-BE49-F238E27FC236}">
                <a16:creationId xmlns:a16="http://schemas.microsoft.com/office/drawing/2014/main" id="{090FBC46-CA84-4021-B6AF-871EC8361FA2}"/>
              </a:ext>
            </a:extLst>
          </p:cNvPr>
          <p:cNvSpPr>
            <a:spLocks noGrp="1"/>
          </p:cNvSpPr>
          <p:nvPr>
            <p:ph type="ftr" sz="quarter" idx="221"/>
          </p:nvPr>
        </p:nvSpPr>
        <p:spPr/>
        <p:txBody>
          <a:bodyPr/>
          <a:lstStyle/>
          <a:p>
            <a:endParaRPr lang="en-GB"/>
          </a:p>
        </p:txBody>
      </p:sp>
      <p:sp>
        <p:nvSpPr>
          <p:cNvPr id="13" name="Slide Number Placeholder 12">
            <a:extLst>
              <a:ext uri="{FF2B5EF4-FFF2-40B4-BE49-F238E27FC236}">
                <a16:creationId xmlns:a16="http://schemas.microsoft.com/office/drawing/2014/main" id="{5B0F9F42-788B-4F50-9267-B933F04EE835}"/>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414019917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am 10 persons ">
    <p:bg>
      <p:bgPr>
        <a:solidFill>
          <a:schemeClr val="tx1"/>
        </a:solidFill>
        <a:effectLst/>
      </p:bgPr>
    </p:bg>
    <p:spTree>
      <p:nvGrpSpPr>
        <p:cNvPr id="1" name=""/>
        <p:cNvGrpSpPr/>
        <p:nvPr/>
      </p:nvGrpSpPr>
      <p:grpSpPr>
        <a:xfrm>
          <a:off x="0" y="0"/>
          <a:ext cx="0" cy="0"/>
          <a:chOff x="0" y="0"/>
          <a:chExt cx="0" cy="0"/>
        </a:xfrm>
      </p:grpSpPr>
      <p:sp>
        <p:nvSpPr>
          <p:cNvPr id="111" name="Background">
            <a:extLst>
              <a:ext uri="{FF2B5EF4-FFF2-40B4-BE49-F238E27FC236}">
                <a16:creationId xmlns:a16="http://schemas.microsoft.com/office/drawing/2014/main" id="{EEDEBE34-5041-4D47-80EB-3CFB09276BCD}"/>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110" name="Rectangle: Rounded Corners 109">
            <a:extLst>
              <a:ext uri="{FF2B5EF4-FFF2-40B4-BE49-F238E27FC236}">
                <a16:creationId xmlns:a16="http://schemas.microsoft.com/office/drawing/2014/main" id="{F311E7C9-D99A-4738-B510-AFC86D7D3C25}"/>
              </a:ext>
            </a:extLst>
          </p:cNvPr>
          <p:cNvSpPr/>
          <p:nvPr userDrawn="1"/>
        </p:nvSpPr>
        <p:spPr>
          <a:xfrm>
            <a:off x="7371483" y="3865200"/>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Rounded Corners 24">
            <a:extLst>
              <a:ext uri="{FF2B5EF4-FFF2-40B4-BE49-F238E27FC236}">
                <a16:creationId xmlns:a16="http://schemas.microsoft.com/office/drawing/2014/main" id="{0BCAAC33-1A06-4BCB-93B5-5EADAA334877}"/>
              </a:ext>
            </a:extLst>
          </p:cNvPr>
          <p:cNvSpPr/>
          <p:nvPr/>
        </p:nvSpPr>
        <p:spPr>
          <a:xfrm>
            <a:off x="575121" y="1736667"/>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DD9DA348-77BA-4EF8-9D1A-DC5E35A347E3}"/>
              </a:ext>
            </a:extLst>
          </p:cNvPr>
          <p:cNvSpPr/>
          <p:nvPr/>
        </p:nvSpPr>
        <p:spPr>
          <a:xfrm>
            <a:off x="2840575" y="1736667"/>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3EFEA431-E8C3-4237-8477-F3B095765ECF}"/>
              </a:ext>
            </a:extLst>
          </p:cNvPr>
          <p:cNvSpPr/>
          <p:nvPr/>
        </p:nvSpPr>
        <p:spPr>
          <a:xfrm>
            <a:off x="5106029" y="1736667"/>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Rounded Corners 36">
            <a:extLst>
              <a:ext uri="{FF2B5EF4-FFF2-40B4-BE49-F238E27FC236}">
                <a16:creationId xmlns:a16="http://schemas.microsoft.com/office/drawing/2014/main" id="{05069C5F-18D7-426F-ACDC-61FC529DDC68}"/>
              </a:ext>
            </a:extLst>
          </p:cNvPr>
          <p:cNvSpPr/>
          <p:nvPr/>
        </p:nvSpPr>
        <p:spPr>
          <a:xfrm>
            <a:off x="7371483" y="1736667"/>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40">
            <a:extLst>
              <a:ext uri="{FF2B5EF4-FFF2-40B4-BE49-F238E27FC236}">
                <a16:creationId xmlns:a16="http://schemas.microsoft.com/office/drawing/2014/main" id="{4D4B066C-1DFD-4699-B8AD-62DA806ECEB1}"/>
              </a:ext>
            </a:extLst>
          </p:cNvPr>
          <p:cNvSpPr/>
          <p:nvPr/>
        </p:nvSpPr>
        <p:spPr>
          <a:xfrm>
            <a:off x="9636938" y="1736667"/>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Rounded Corners 44">
            <a:extLst>
              <a:ext uri="{FF2B5EF4-FFF2-40B4-BE49-F238E27FC236}">
                <a16:creationId xmlns:a16="http://schemas.microsoft.com/office/drawing/2014/main" id="{B3F5684F-BBE6-4B37-A1ED-4EB67A2FEB8C}"/>
              </a:ext>
            </a:extLst>
          </p:cNvPr>
          <p:cNvSpPr/>
          <p:nvPr/>
        </p:nvSpPr>
        <p:spPr>
          <a:xfrm>
            <a:off x="575121" y="3865200"/>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Rounded Corners 48">
            <a:extLst>
              <a:ext uri="{FF2B5EF4-FFF2-40B4-BE49-F238E27FC236}">
                <a16:creationId xmlns:a16="http://schemas.microsoft.com/office/drawing/2014/main" id="{CD79A3EF-B724-4DF0-845F-B2944152E71E}"/>
              </a:ext>
            </a:extLst>
          </p:cNvPr>
          <p:cNvSpPr/>
          <p:nvPr/>
        </p:nvSpPr>
        <p:spPr>
          <a:xfrm>
            <a:off x="2840575" y="3865200"/>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Rounded Corners 52">
            <a:extLst>
              <a:ext uri="{FF2B5EF4-FFF2-40B4-BE49-F238E27FC236}">
                <a16:creationId xmlns:a16="http://schemas.microsoft.com/office/drawing/2014/main" id="{BF2EB7C2-ACAC-403A-8A8C-4FBCD91F4424}"/>
              </a:ext>
            </a:extLst>
          </p:cNvPr>
          <p:cNvSpPr/>
          <p:nvPr/>
        </p:nvSpPr>
        <p:spPr>
          <a:xfrm>
            <a:off x="5106029" y="3865200"/>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Rounded Corners 56">
            <a:extLst>
              <a:ext uri="{FF2B5EF4-FFF2-40B4-BE49-F238E27FC236}">
                <a16:creationId xmlns:a16="http://schemas.microsoft.com/office/drawing/2014/main" id="{755BD8F9-658A-41E4-BE36-664DB6AC2D85}"/>
              </a:ext>
            </a:extLst>
          </p:cNvPr>
          <p:cNvSpPr/>
          <p:nvPr/>
        </p:nvSpPr>
        <p:spPr>
          <a:xfrm>
            <a:off x="9636938" y="3865200"/>
            <a:ext cx="1976400" cy="1846799"/>
          </a:xfrm>
          <a:prstGeom prst="roundRect">
            <a:avLst>
              <a:gd name="adj" fmla="val 6755"/>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1">
            <a:extLst>
              <a:ext uri="{FF2B5EF4-FFF2-40B4-BE49-F238E27FC236}">
                <a16:creationId xmlns:a16="http://schemas.microsoft.com/office/drawing/2014/main" id="{1D49CF65-C970-485A-9639-A7FEE7736688}"/>
              </a:ext>
            </a:extLst>
          </p:cNvPr>
          <p:cNvSpPr>
            <a:spLocks noGrp="1"/>
          </p:cNvSpPr>
          <p:nvPr>
            <p:ph type="title" hasCustomPrompt="1"/>
          </p:nvPr>
        </p:nvSpPr>
        <p:spPr>
          <a:xfrm>
            <a:off x="576000" y="576000"/>
            <a:ext cx="11041200" cy="439200"/>
          </a:xfrm>
        </p:spPr>
        <p:txBody>
          <a:bodyPr/>
          <a:lstStyle>
            <a:lvl1pPr>
              <a:defRPr>
                <a:solidFill>
                  <a:schemeClr val="tx1"/>
                </a:solidFill>
              </a:defRPr>
            </a:lvl1pPr>
          </a:lstStyle>
          <a:p>
            <a:r>
              <a:rPr lang="en-GB"/>
              <a:t>Click to add title</a:t>
            </a:r>
          </a:p>
        </p:txBody>
      </p:sp>
      <p:sp>
        <p:nvSpPr>
          <p:cNvPr id="113" name="Subtitle">
            <a:extLst>
              <a:ext uri="{FF2B5EF4-FFF2-40B4-BE49-F238E27FC236}">
                <a16:creationId xmlns:a16="http://schemas.microsoft.com/office/drawing/2014/main" id="{8EE812BC-9DD4-4B56-9543-A094F4F2AF53}"/>
              </a:ext>
            </a:extLst>
          </p:cNvPr>
          <p:cNvSpPr>
            <a:spLocks noGrp="1"/>
          </p:cNvSpPr>
          <p:nvPr>
            <p:ph type="subTitle" idx="72"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tx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732662" y="2781249"/>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 name="Text Placeholder 4">
            <a:extLst>
              <a:ext uri="{FF2B5EF4-FFF2-40B4-BE49-F238E27FC236}">
                <a16:creationId xmlns:a16="http://schemas.microsoft.com/office/drawing/2014/main" id="{CF51E147-8718-449B-A955-22170E601328}"/>
              </a:ext>
            </a:extLst>
          </p:cNvPr>
          <p:cNvSpPr>
            <a:spLocks noGrp="1"/>
          </p:cNvSpPr>
          <p:nvPr>
            <p:ph type="body" sz="quarter" idx="21" hasCustomPrompt="1"/>
          </p:nvPr>
        </p:nvSpPr>
        <p:spPr>
          <a:xfrm>
            <a:off x="732662" y="291760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 name="Text Placeholder 4">
            <a:extLst>
              <a:ext uri="{FF2B5EF4-FFF2-40B4-BE49-F238E27FC236}">
                <a16:creationId xmlns:a16="http://schemas.microsoft.com/office/drawing/2014/main" id="{F3858A2C-89F5-43E3-BD41-B9456C04897D}"/>
              </a:ext>
            </a:extLst>
          </p:cNvPr>
          <p:cNvSpPr>
            <a:spLocks noGrp="1"/>
          </p:cNvSpPr>
          <p:nvPr>
            <p:ph type="body" sz="quarter" idx="22" hasCustomPrompt="1"/>
          </p:nvPr>
        </p:nvSpPr>
        <p:spPr>
          <a:xfrm>
            <a:off x="732662" y="305396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 name="Text Placeholder 4">
            <a:extLst>
              <a:ext uri="{FF2B5EF4-FFF2-40B4-BE49-F238E27FC236}">
                <a16:creationId xmlns:a16="http://schemas.microsoft.com/office/drawing/2014/main" id="{B10715AE-F79F-4E00-8BBE-5BC10CB43CBC}"/>
              </a:ext>
            </a:extLst>
          </p:cNvPr>
          <p:cNvSpPr>
            <a:spLocks noGrp="1"/>
          </p:cNvSpPr>
          <p:nvPr>
            <p:ph type="body" sz="quarter" idx="23" hasCustomPrompt="1"/>
          </p:nvPr>
        </p:nvSpPr>
        <p:spPr>
          <a:xfrm>
            <a:off x="732662" y="3190330"/>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65" name="Text Placeholder 4">
            <a:extLst>
              <a:ext uri="{FF2B5EF4-FFF2-40B4-BE49-F238E27FC236}">
                <a16:creationId xmlns:a16="http://schemas.microsoft.com/office/drawing/2014/main" id="{682B17F8-B314-4891-B0D6-6DF5F5F8E29B}"/>
              </a:ext>
            </a:extLst>
          </p:cNvPr>
          <p:cNvSpPr>
            <a:spLocks noGrp="1"/>
          </p:cNvSpPr>
          <p:nvPr>
            <p:ph type="body" sz="quarter" idx="24" hasCustomPrompt="1"/>
          </p:nvPr>
        </p:nvSpPr>
        <p:spPr>
          <a:xfrm>
            <a:off x="732662" y="4916502"/>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66" name="Text Placeholder 4">
            <a:extLst>
              <a:ext uri="{FF2B5EF4-FFF2-40B4-BE49-F238E27FC236}">
                <a16:creationId xmlns:a16="http://schemas.microsoft.com/office/drawing/2014/main" id="{3B7BF82C-809B-4CF6-8296-5E69B23343E1}"/>
              </a:ext>
            </a:extLst>
          </p:cNvPr>
          <p:cNvSpPr>
            <a:spLocks noGrp="1"/>
          </p:cNvSpPr>
          <p:nvPr>
            <p:ph type="body" sz="quarter" idx="25" hasCustomPrompt="1"/>
          </p:nvPr>
        </p:nvSpPr>
        <p:spPr>
          <a:xfrm>
            <a:off x="732662" y="505286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67" name="Text Placeholder 4">
            <a:extLst>
              <a:ext uri="{FF2B5EF4-FFF2-40B4-BE49-F238E27FC236}">
                <a16:creationId xmlns:a16="http://schemas.microsoft.com/office/drawing/2014/main" id="{883A341D-62B1-4516-8E09-CCF2D26FDC0E}"/>
              </a:ext>
            </a:extLst>
          </p:cNvPr>
          <p:cNvSpPr>
            <a:spLocks noGrp="1"/>
          </p:cNvSpPr>
          <p:nvPr>
            <p:ph type="body" sz="quarter" idx="26" hasCustomPrompt="1"/>
          </p:nvPr>
        </p:nvSpPr>
        <p:spPr>
          <a:xfrm>
            <a:off x="732662" y="518922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68" name="Text Placeholder 4">
            <a:extLst>
              <a:ext uri="{FF2B5EF4-FFF2-40B4-BE49-F238E27FC236}">
                <a16:creationId xmlns:a16="http://schemas.microsoft.com/office/drawing/2014/main" id="{269E90FE-6BC7-4A17-A3DD-BF2F7F4334CB}"/>
              </a:ext>
            </a:extLst>
          </p:cNvPr>
          <p:cNvSpPr>
            <a:spLocks noGrp="1"/>
          </p:cNvSpPr>
          <p:nvPr>
            <p:ph type="body" sz="quarter" idx="27" hasCustomPrompt="1"/>
          </p:nvPr>
        </p:nvSpPr>
        <p:spPr>
          <a:xfrm>
            <a:off x="732662" y="5325583"/>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70" name="Text Placeholder 4">
            <a:extLst>
              <a:ext uri="{FF2B5EF4-FFF2-40B4-BE49-F238E27FC236}">
                <a16:creationId xmlns:a16="http://schemas.microsoft.com/office/drawing/2014/main" id="{858C7F1B-1A17-4405-8AA0-43EC0184784F}"/>
              </a:ext>
            </a:extLst>
          </p:cNvPr>
          <p:cNvSpPr>
            <a:spLocks noGrp="1"/>
          </p:cNvSpPr>
          <p:nvPr>
            <p:ph type="body" sz="quarter" idx="29" hasCustomPrompt="1"/>
          </p:nvPr>
        </p:nvSpPr>
        <p:spPr>
          <a:xfrm>
            <a:off x="2999292" y="2781249"/>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71" name="Text Placeholder 4">
            <a:extLst>
              <a:ext uri="{FF2B5EF4-FFF2-40B4-BE49-F238E27FC236}">
                <a16:creationId xmlns:a16="http://schemas.microsoft.com/office/drawing/2014/main" id="{170E547E-1170-45E4-9BDB-8C5996E73C2D}"/>
              </a:ext>
            </a:extLst>
          </p:cNvPr>
          <p:cNvSpPr>
            <a:spLocks noGrp="1"/>
          </p:cNvSpPr>
          <p:nvPr>
            <p:ph type="body" sz="quarter" idx="30" hasCustomPrompt="1"/>
          </p:nvPr>
        </p:nvSpPr>
        <p:spPr>
          <a:xfrm>
            <a:off x="2999292" y="291760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72" name="Text Placeholder 4">
            <a:extLst>
              <a:ext uri="{FF2B5EF4-FFF2-40B4-BE49-F238E27FC236}">
                <a16:creationId xmlns:a16="http://schemas.microsoft.com/office/drawing/2014/main" id="{55D7BBAD-A7D7-4A1D-9AE1-617F75568DD9}"/>
              </a:ext>
            </a:extLst>
          </p:cNvPr>
          <p:cNvSpPr>
            <a:spLocks noGrp="1"/>
          </p:cNvSpPr>
          <p:nvPr>
            <p:ph type="body" sz="quarter" idx="31" hasCustomPrompt="1"/>
          </p:nvPr>
        </p:nvSpPr>
        <p:spPr>
          <a:xfrm>
            <a:off x="2999292" y="305396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73" name="Text Placeholder 4">
            <a:extLst>
              <a:ext uri="{FF2B5EF4-FFF2-40B4-BE49-F238E27FC236}">
                <a16:creationId xmlns:a16="http://schemas.microsoft.com/office/drawing/2014/main" id="{BEF943DD-1832-438D-8FE7-E62E1DA340C8}"/>
              </a:ext>
            </a:extLst>
          </p:cNvPr>
          <p:cNvSpPr>
            <a:spLocks noGrp="1"/>
          </p:cNvSpPr>
          <p:nvPr>
            <p:ph type="body" sz="quarter" idx="32" hasCustomPrompt="1"/>
          </p:nvPr>
        </p:nvSpPr>
        <p:spPr>
          <a:xfrm>
            <a:off x="2999292" y="3190330"/>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75" name="Text Placeholder 4">
            <a:extLst>
              <a:ext uri="{FF2B5EF4-FFF2-40B4-BE49-F238E27FC236}">
                <a16:creationId xmlns:a16="http://schemas.microsoft.com/office/drawing/2014/main" id="{57D839D1-4B89-4D27-B5DF-A38F89D48ABC}"/>
              </a:ext>
            </a:extLst>
          </p:cNvPr>
          <p:cNvSpPr>
            <a:spLocks noGrp="1"/>
          </p:cNvSpPr>
          <p:nvPr>
            <p:ph type="body" sz="quarter" idx="34" hasCustomPrompt="1"/>
          </p:nvPr>
        </p:nvSpPr>
        <p:spPr>
          <a:xfrm>
            <a:off x="2999292" y="4916502"/>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76" name="Text Placeholder 4">
            <a:extLst>
              <a:ext uri="{FF2B5EF4-FFF2-40B4-BE49-F238E27FC236}">
                <a16:creationId xmlns:a16="http://schemas.microsoft.com/office/drawing/2014/main" id="{332424E2-3182-4DFD-807F-6CE100811C1C}"/>
              </a:ext>
            </a:extLst>
          </p:cNvPr>
          <p:cNvSpPr>
            <a:spLocks noGrp="1"/>
          </p:cNvSpPr>
          <p:nvPr>
            <p:ph type="body" sz="quarter" idx="35" hasCustomPrompt="1"/>
          </p:nvPr>
        </p:nvSpPr>
        <p:spPr>
          <a:xfrm>
            <a:off x="2999292" y="505286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77" name="Text Placeholder 4">
            <a:extLst>
              <a:ext uri="{FF2B5EF4-FFF2-40B4-BE49-F238E27FC236}">
                <a16:creationId xmlns:a16="http://schemas.microsoft.com/office/drawing/2014/main" id="{A48BB944-2D68-4BD4-96AA-611C578EA296}"/>
              </a:ext>
            </a:extLst>
          </p:cNvPr>
          <p:cNvSpPr>
            <a:spLocks noGrp="1"/>
          </p:cNvSpPr>
          <p:nvPr>
            <p:ph type="body" sz="quarter" idx="36" hasCustomPrompt="1"/>
          </p:nvPr>
        </p:nvSpPr>
        <p:spPr>
          <a:xfrm>
            <a:off x="2999292" y="518922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78" name="Text Placeholder 4">
            <a:extLst>
              <a:ext uri="{FF2B5EF4-FFF2-40B4-BE49-F238E27FC236}">
                <a16:creationId xmlns:a16="http://schemas.microsoft.com/office/drawing/2014/main" id="{45410801-CCF5-4693-A565-C4F63C6090E2}"/>
              </a:ext>
            </a:extLst>
          </p:cNvPr>
          <p:cNvSpPr>
            <a:spLocks noGrp="1"/>
          </p:cNvSpPr>
          <p:nvPr>
            <p:ph type="body" sz="quarter" idx="37" hasCustomPrompt="1"/>
          </p:nvPr>
        </p:nvSpPr>
        <p:spPr>
          <a:xfrm>
            <a:off x="2999292" y="5325583"/>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80" name="Text Placeholder 4">
            <a:extLst>
              <a:ext uri="{FF2B5EF4-FFF2-40B4-BE49-F238E27FC236}">
                <a16:creationId xmlns:a16="http://schemas.microsoft.com/office/drawing/2014/main" id="{641AADDF-6E93-4A35-8D16-564B4A518698}"/>
              </a:ext>
            </a:extLst>
          </p:cNvPr>
          <p:cNvSpPr>
            <a:spLocks noGrp="1"/>
          </p:cNvSpPr>
          <p:nvPr>
            <p:ph type="body" sz="quarter" idx="39" hasCustomPrompt="1"/>
          </p:nvPr>
        </p:nvSpPr>
        <p:spPr>
          <a:xfrm>
            <a:off x="5264130" y="2781249"/>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1" name="Text Placeholder 4">
            <a:extLst>
              <a:ext uri="{FF2B5EF4-FFF2-40B4-BE49-F238E27FC236}">
                <a16:creationId xmlns:a16="http://schemas.microsoft.com/office/drawing/2014/main" id="{1758E3B3-AE4E-434D-9D4F-E44B2D986044}"/>
              </a:ext>
            </a:extLst>
          </p:cNvPr>
          <p:cNvSpPr>
            <a:spLocks noGrp="1"/>
          </p:cNvSpPr>
          <p:nvPr>
            <p:ph type="body" sz="quarter" idx="40" hasCustomPrompt="1"/>
          </p:nvPr>
        </p:nvSpPr>
        <p:spPr>
          <a:xfrm>
            <a:off x="5264130" y="291760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82" name="Text Placeholder 4">
            <a:extLst>
              <a:ext uri="{FF2B5EF4-FFF2-40B4-BE49-F238E27FC236}">
                <a16:creationId xmlns:a16="http://schemas.microsoft.com/office/drawing/2014/main" id="{F53773D8-6309-48EE-A9CA-299551771F75}"/>
              </a:ext>
            </a:extLst>
          </p:cNvPr>
          <p:cNvSpPr>
            <a:spLocks noGrp="1"/>
          </p:cNvSpPr>
          <p:nvPr>
            <p:ph type="body" sz="quarter" idx="41" hasCustomPrompt="1"/>
          </p:nvPr>
        </p:nvSpPr>
        <p:spPr>
          <a:xfrm>
            <a:off x="5264130" y="305396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83" name="Text Placeholder 4">
            <a:extLst>
              <a:ext uri="{FF2B5EF4-FFF2-40B4-BE49-F238E27FC236}">
                <a16:creationId xmlns:a16="http://schemas.microsoft.com/office/drawing/2014/main" id="{6C0A8E5F-1D8D-4B5F-BA3F-C4B91CEDDBEA}"/>
              </a:ext>
            </a:extLst>
          </p:cNvPr>
          <p:cNvSpPr>
            <a:spLocks noGrp="1"/>
          </p:cNvSpPr>
          <p:nvPr>
            <p:ph type="body" sz="quarter" idx="42" hasCustomPrompt="1"/>
          </p:nvPr>
        </p:nvSpPr>
        <p:spPr>
          <a:xfrm>
            <a:off x="5264130" y="3190330"/>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85" name="Text Placeholder 4">
            <a:extLst>
              <a:ext uri="{FF2B5EF4-FFF2-40B4-BE49-F238E27FC236}">
                <a16:creationId xmlns:a16="http://schemas.microsoft.com/office/drawing/2014/main" id="{34AD6EE5-DC62-428A-BBB2-ED096A3D8BD5}"/>
              </a:ext>
            </a:extLst>
          </p:cNvPr>
          <p:cNvSpPr>
            <a:spLocks noGrp="1"/>
          </p:cNvSpPr>
          <p:nvPr>
            <p:ph type="body" sz="quarter" idx="44" hasCustomPrompt="1"/>
          </p:nvPr>
        </p:nvSpPr>
        <p:spPr>
          <a:xfrm>
            <a:off x="5264130" y="4916502"/>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6" name="Text Placeholder 4">
            <a:extLst>
              <a:ext uri="{FF2B5EF4-FFF2-40B4-BE49-F238E27FC236}">
                <a16:creationId xmlns:a16="http://schemas.microsoft.com/office/drawing/2014/main" id="{F2B98A8D-5F0D-4814-A444-83F91CBFD79D}"/>
              </a:ext>
            </a:extLst>
          </p:cNvPr>
          <p:cNvSpPr>
            <a:spLocks noGrp="1"/>
          </p:cNvSpPr>
          <p:nvPr>
            <p:ph type="body" sz="quarter" idx="45" hasCustomPrompt="1"/>
          </p:nvPr>
        </p:nvSpPr>
        <p:spPr>
          <a:xfrm>
            <a:off x="5264130" y="505286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87" name="Text Placeholder 4">
            <a:extLst>
              <a:ext uri="{FF2B5EF4-FFF2-40B4-BE49-F238E27FC236}">
                <a16:creationId xmlns:a16="http://schemas.microsoft.com/office/drawing/2014/main" id="{8227CEF7-33FD-4CD3-A4EB-955E37245B9D}"/>
              </a:ext>
            </a:extLst>
          </p:cNvPr>
          <p:cNvSpPr>
            <a:spLocks noGrp="1"/>
          </p:cNvSpPr>
          <p:nvPr>
            <p:ph type="body" sz="quarter" idx="46" hasCustomPrompt="1"/>
          </p:nvPr>
        </p:nvSpPr>
        <p:spPr>
          <a:xfrm>
            <a:off x="5264130" y="518922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88" name="Text Placeholder 4">
            <a:extLst>
              <a:ext uri="{FF2B5EF4-FFF2-40B4-BE49-F238E27FC236}">
                <a16:creationId xmlns:a16="http://schemas.microsoft.com/office/drawing/2014/main" id="{7B2D6AFA-C0DD-4618-9EAB-57C49567D947}"/>
              </a:ext>
            </a:extLst>
          </p:cNvPr>
          <p:cNvSpPr>
            <a:spLocks noGrp="1"/>
          </p:cNvSpPr>
          <p:nvPr>
            <p:ph type="body" sz="quarter" idx="47" hasCustomPrompt="1"/>
          </p:nvPr>
        </p:nvSpPr>
        <p:spPr>
          <a:xfrm>
            <a:off x="5264130" y="5325583"/>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90" name="Text Placeholder 4">
            <a:extLst>
              <a:ext uri="{FF2B5EF4-FFF2-40B4-BE49-F238E27FC236}">
                <a16:creationId xmlns:a16="http://schemas.microsoft.com/office/drawing/2014/main" id="{BDFBDEB8-8FC2-425E-82A6-6888AEB82DD1}"/>
              </a:ext>
            </a:extLst>
          </p:cNvPr>
          <p:cNvSpPr>
            <a:spLocks noGrp="1"/>
          </p:cNvSpPr>
          <p:nvPr>
            <p:ph type="body" sz="quarter" idx="49" hasCustomPrompt="1"/>
          </p:nvPr>
        </p:nvSpPr>
        <p:spPr>
          <a:xfrm>
            <a:off x="7529864" y="2781249"/>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91" name="Text Placeholder 4">
            <a:extLst>
              <a:ext uri="{FF2B5EF4-FFF2-40B4-BE49-F238E27FC236}">
                <a16:creationId xmlns:a16="http://schemas.microsoft.com/office/drawing/2014/main" id="{2BB73286-9C41-4EF3-8945-F7274E651F4F}"/>
              </a:ext>
            </a:extLst>
          </p:cNvPr>
          <p:cNvSpPr>
            <a:spLocks noGrp="1"/>
          </p:cNvSpPr>
          <p:nvPr>
            <p:ph type="body" sz="quarter" idx="50" hasCustomPrompt="1"/>
          </p:nvPr>
        </p:nvSpPr>
        <p:spPr>
          <a:xfrm>
            <a:off x="7529864" y="291760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2" name="Text Placeholder 4">
            <a:extLst>
              <a:ext uri="{FF2B5EF4-FFF2-40B4-BE49-F238E27FC236}">
                <a16:creationId xmlns:a16="http://schemas.microsoft.com/office/drawing/2014/main" id="{102D7DDF-C428-4D62-B249-64EF9900BDCD}"/>
              </a:ext>
            </a:extLst>
          </p:cNvPr>
          <p:cNvSpPr>
            <a:spLocks noGrp="1"/>
          </p:cNvSpPr>
          <p:nvPr>
            <p:ph type="body" sz="quarter" idx="51" hasCustomPrompt="1"/>
          </p:nvPr>
        </p:nvSpPr>
        <p:spPr>
          <a:xfrm>
            <a:off x="7529864" y="305396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93" name="Text Placeholder 4">
            <a:extLst>
              <a:ext uri="{FF2B5EF4-FFF2-40B4-BE49-F238E27FC236}">
                <a16:creationId xmlns:a16="http://schemas.microsoft.com/office/drawing/2014/main" id="{DB5DBE5B-BDCF-447C-9A10-6BB31475F11A}"/>
              </a:ext>
            </a:extLst>
          </p:cNvPr>
          <p:cNvSpPr>
            <a:spLocks noGrp="1"/>
          </p:cNvSpPr>
          <p:nvPr>
            <p:ph type="body" sz="quarter" idx="52" hasCustomPrompt="1"/>
          </p:nvPr>
        </p:nvSpPr>
        <p:spPr>
          <a:xfrm>
            <a:off x="7529864" y="3190330"/>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95" name="Text Placeholder 4">
            <a:extLst>
              <a:ext uri="{FF2B5EF4-FFF2-40B4-BE49-F238E27FC236}">
                <a16:creationId xmlns:a16="http://schemas.microsoft.com/office/drawing/2014/main" id="{88F73D50-2D36-4657-9A50-3CF955C7A2F4}"/>
              </a:ext>
            </a:extLst>
          </p:cNvPr>
          <p:cNvSpPr>
            <a:spLocks noGrp="1"/>
          </p:cNvSpPr>
          <p:nvPr>
            <p:ph type="body" sz="quarter" idx="54" hasCustomPrompt="1"/>
          </p:nvPr>
        </p:nvSpPr>
        <p:spPr>
          <a:xfrm>
            <a:off x="7529864" y="4916502"/>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96" name="Text Placeholder 4">
            <a:extLst>
              <a:ext uri="{FF2B5EF4-FFF2-40B4-BE49-F238E27FC236}">
                <a16:creationId xmlns:a16="http://schemas.microsoft.com/office/drawing/2014/main" id="{1A05975C-3B47-409F-A529-FD6F14396A1A}"/>
              </a:ext>
            </a:extLst>
          </p:cNvPr>
          <p:cNvSpPr>
            <a:spLocks noGrp="1"/>
          </p:cNvSpPr>
          <p:nvPr>
            <p:ph type="body" sz="quarter" idx="55" hasCustomPrompt="1"/>
          </p:nvPr>
        </p:nvSpPr>
        <p:spPr>
          <a:xfrm>
            <a:off x="7529864" y="505286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7" name="Text Placeholder 4">
            <a:extLst>
              <a:ext uri="{FF2B5EF4-FFF2-40B4-BE49-F238E27FC236}">
                <a16:creationId xmlns:a16="http://schemas.microsoft.com/office/drawing/2014/main" id="{03AE4B41-A109-4248-8043-33344EB22707}"/>
              </a:ext>
            </a:extLst>
          </p:cNvPr>
          <p:cNvSpPr>
            <a:spLocks noGrp="1"/>
          </p:cNvSpPr>
          <p:nvPr>
            <p:ph type="body" sz="quarter" idx="56" hasCustomPrompt="1"/>
          </p:nvPr>
        </p:nvSpPr>
        <p:spPr>
          <a:xfrm>
            <a:off x="7529864" y="518922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98" name="Text Placeholder 4">
            <a:extLst>
              <a:ext uri="{FF2B5EF4-FFF2-40B4-BE49-F238E27FC236}">
                <a16:creationId xmlns:a16="http://schemas.microsoft.com/office/drawing/2014/main" id="{E3982D9F-AE48-4E9A-81A5-B8B03575A838}"/>
              </a:ext>
            </a:extLst>
          </p:cNvPr>
          <p:cNvSpPr>
            <a:spLocks noGrp="1"/>
          </p:cNvSpPr>
          <p:nvPr>
            <p:ph type="body" sz="quarter" idx="57" hasCustomPrompt="1"/>
          </p:nvPr>
        </p:nvSpPr>
        <p:spPr>
          <a:xfrm>
            <a:off x="7529864" y="5325583"/>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00" name="Text Placeholder 4">
            <a:extLst>
              <a:ext uri="{FF2B5EF4-FFF2-40B4-BE49-F238E27FC236}">
                <a16:creationId xmlns:a16="http://schemas.microsoft.com/office/drawing/2014/main" id="{9A6AE5F2-E454-48D2-AC87-12FF6E2F990C}"/>
              </a:ext>
            </a:extLst>
          </p:cNvPr>
          <p:cNvSpPr>
            <a:spLocks noGrp="1"/>
          </p:cNvSpPr>
          <p:nvPr>
            <p:ph type="body" sz="quarter" idx="59" hasCustomPrompt="1"/>
          </p:nvPr>
        </p:nvSpPr>
        <p:spPr>
          <a:xfrm>
            <a:off x="9795600" y="2781249"/>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01" name="Text Placeholder 4">
            <a:extLst>
              <a:ext uri="{FF2B5EF4-FFF2-40B4-BE49-F238E27FC236}">
                <a16:creationId xmlns:a16="http://schemas.microsoft.com/office/drawing/2014/main" id="{35E31D78-B262-492E-B9AD-4337DD8D50BF}"/>
              </a:ext>
            </a:extLst>
          </p:cNvPr>
          <p:cNvSpPr>
            <a:spLocks noGrp="1"/>
          </p:cNvSpPr>
          <p:nvPr>
            <p:ph type="body" sz="quarter" idx="60" hasCustomPrompt="1"/>
          </p:nvPr>
        </p:nvSpPr>
        <p:spPr>
          <a:xfrm>
            <a:off x="9795600" y="291760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02" name="Text Placeholder 4">
            <a:extLst>
              <a:ext uri="{FF2B5EF4-FFF2-40B4-BE49-F238E27FC236}">
                <a16:creationId xmlns:a16="http://schemas.microsoft.com/office/drawing/2014/main" id="{A1DDE222-76BC-428B-AF5C-47DE9296E7AE}"/>
              </a:ext>
            </a:extLst>
          </p:cNvPr>
          <p:cNvSpPr>
            <a:spLocks noGrp="1"/>
          </p:cNvSpPr>
          <p:nvPr>
            <p:ph type="body" sz="quarter" idx="61" hasCustomPrompt="1"/>
          </p:nvPr>
        </p:nvSpPr>
        <p:spPr>
          <a:xfrm>
            <a:off x="9795600" y="3053969"/>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3" name="Text Placeholder 4">
            <a:extLst>
              <a:ext uri="{FF2B5EF4-FFF2-40B4-BE49-F238E27FC236}">
                <a16:creationId xmlns:a16="http://schemas.microsoft.com/office/drawing/2014/main" id="{94F13F0C-B3B9-4860-8E86-C7A1B01B9E15}"/>
              </a:ext>
            </a:extLst>
          </p:cNvPr>
          <p:cNvSpPr>
            <a:spLocks noGrp="1"/>
          </p:cNvSpPr>
          <p:nvPr>
            <p:ph type="body" sz="quarter" idx="62" hasCustomPrompt="1"/>
          </p:nvPr>
        </p:nvSpPr>
        <p:spPr>
          <a:xfrm>
            <a:off x="9795600" y="3190330"/>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05" name="Text Placeholder 4">
            <a:extLst>
              <a:ext uri="{FF2B5EF4-FFF2-40B4-BE49-F238E27FC236}">
                <a16:creationId xmlns:a16="http://schemas.microsoft.com/office/drawing/2014/main" id="{B7039321-8CFA-45ED-A018-9D30375399FE}"/>
              </a:ext>
            </a:extLst>
          </p:cNvPr>
          <p:cNvSpPr>
            <a:spLocks noGrp="1"/>
          </p:cNvSpPr>
          <p:nvPr>
            <p:ph type="body" sz="quarter" idx="64" hasCustomPrompt="1"/>
          </p:nvPr>
        </p:nvSpPr>
        <p:spPr>
          <a:xfrm>
            <a:off x="9795600" y="4916502"/>
            <a:ext cx="1656000" cy="144000"/>
          </a:xfrm>
        </p:spPr>
        <p:txBody>
          <a:bodyPr/>
          <a:lstStyle>
            <a:lvl1pPr marL="0" indent="0">
              <a:spcAft>
                <a:spcPct val="0"/>
              </a:spcAft>
              <a:buNone/>
              <a:defRPr sz="900" b="1">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06" name="Text Placeholder 4">
            <a:extLst>
              <a:ext uri="{FF2B5EF4-FFF2-40B4-BE49-F238E27FC236}">
                <a16:creationId xmlns:a16="http://schemas.microsoft.com/office/drawing/2014/main" id="{30EF88F9-002E-4592-AA92-E259056C6097}"/>
              </a:ext>
            </a:extLst>
          </p:cNvPr>
          <p:cNvSpPr>
            <a:spLocks noGrp="1"/>
          </p:cNvSpPr>
          <p:nvPr>
            <p:ph type="body" sz="quarter" idx="65" hasCustomPrompt="1"/>
          </p:nvPr>
        </p:nvSpPr>
        <p:spPr>
          <a:xfrm>
            <a:off x="9795600" y="505286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07" name="Text Placeholder 4">
            <a:extLst>
              <a:ext uri="{FF2B5EF4-FFF2-40B4-BE49-F238E27FC236}">
                <a16:creationId xmlns:a16="http://schemas.microsoft.com/office/drawing/2014/main" id="{3647B859-75EE-4AD5-8109-19B05EF58F16}"/>
              </a:ext>
            </a:extLst>
          </p:cNvPr>
          <p:cNvSpPr>
            <a:spLocks noGrp="1"/>
          </p:cNvSpPr>
          <p:nvPr>
            <p:ph type="body" sz="quarter" idx="66" hasCustomPrompt="1"/>
          </p:nvPr>
        </p:nvSpPr>
        <p:spPr>
          <a:xfrm>
            <a:off x="9795600" y="5189222"/>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8" name="Text Placeholder 4">
            <a:extLst>
              <a:ext uri="{FF2B5EF4-FFF2-40B4-BE49-F238E27FC236}">
                <a16:creationId xmlns:a16="http://schemas.microsoft.com/office/drawing/2014/main" id="{C3EC5D1A-BBB3-46BE-BBAD-0218E4BC4376}"/>
              </a:ext>
            </a:extLst>
          </p:cNvPr>
          <p:cNvSpPr>
            <a:spLocks noGrp="1"/>
          </p:cNvSpPr>
          <p:nvPr>
            <p:ph type="body" sz="quarter" idx="67" hasCustomPrompt="1"/>
          </p:nvPr>
        </p:nvSpPr>
        <p:spPr>
          <a:xfrm>
            <a:off x="9795600" y="5325583"/>
            <a:ext cx="1656000" cy="144000"/>
          </a:xfrm>
        </p:spPr>
        <p:txBody>
          <a:bodyPr/>
          <a:lstStyle>
            <a:lvl1pPr marL="0" indent="0">
              <a:spcAft>
                <a:spcPct val="0"/>
              </a:spcAft>
              <a:buNone/>
              <a:defRPr sz="900" b="0">
                <a:solidFill>
                  <a:schemeClr val="bg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1" name="Picture Placeholder 7">
            <a:extLst>
              <a:ext uri="{FF2B5EF4-FFF2-40B4-BE49-F238E27FC236}">
                <a16:creationId xmlns:a16="http://schemas.microsoft.com/office/drawing/2014/main" id="{949F7532-CE2D-4A2F-9C09-4696C5463181}"/>
              </a:ext>
            </a:extLst>
          </p:cNvPr>
          <p:cNvSpPr>
            <a:spLocks noGrp="1"/>
          </p:cNvSpPr>
          <p:nvPr>
            <p:ph type="pic" sz="quarter" idx="13" hasCustomPrompt="1"/>
          </p:nvPr>
        </p:nvSpPr>
        <p:spPr>
          <a:xfrm>
            <a:off x="732662" y="1870346"/>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69" name="Picture Placeholder 7">
            <a:extLst>
              <a:ext uri="{FF2B5EF4-FFF2-40B4-BE49-F238E27FC236}">
                <a16:creationId xmlns:a16="http://schemas.microsoft.com/office/drawing/2014/main" id="{8E9B6044-B4C4-4F6F-8F19-16A35E45CD5A}"/>
              </a:ext>
            </a:extLst>
          </p:cNvPr>
          <p:cNvSpPr>
            <a:spLocks noGrp="1"/>
          </p:cNvSpPr>
          <p:nvPr>
            <p:ph type="pic" sz="quarter" idx="28" hasCustomPrompt="1"/>
          </p:nvPr>
        </p:nvSpPr>
        <p:spPr>
          <a:xfrm>
            <a:off x="732662" y="4005599"/>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74" name="Picture Placeholder 7">
            <a:extLst>
              <a:ext uri="{FF2B5EF4-FFF2-40B4-BE49-F238E27FC236}">
                <a16:creationId xmlns:a16="http://schemas.microsoft.com/office/drawing/2014/main" id="{A408BE1F-5224-4228-985F-B61DF5DDCC9B}"/>
              </a:ext>
            </a:extLst>
          </p:cNvPr>
          <p:cNvSpPr>
            <a:spLocks noGrp="1"/>
          </p:cNvSpPr>
          <p:nvPr>
            <p:ph type="pic" sz="quarter" idx="33" hasCustomPrompt="1"/>
          </p:nvPr>
        </p:nvSpPr>
        <p:spPr>
          <a:xfrm>
            <a:off x="2998396" y="1870346"/>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79" name="Picture Placeholder 7">
            <a:extLst>
              <a:ext uri="{FF2B5EF4-FFF2-40B4-BE49-F238E27FC236}">
                <a16:creationId xmlns:a16="http://schemas.microsoft.com/office/drawing/2014/main" id="{C78697CB-4473-40A4-A973-D405D65EBAAC}"/>
              </a:ext>
            </a:extLst>
          </p:cNvPr>
          <p:cNvSpPr>
            <a:spLocks noGrp="1"/>
          </p:cNvSpPr>
          <p:nvPr>
            <p:ph type="pic" sz="quarter" idx="38" hasCustomPrompt="1"/>
          </p:nvPr>
        </p:nvSpPr>
        <p:spPr>
          <a:xfrm>
            <a:off x="2998396" y="4005599"/>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84" name="Picture Placeholder 7">
            <a:extLst>
              <a:ext uri="{FF2B5EF4-FFF2-40B4-BE49-F238E27FC236}">
                <a16:creationId xmlns:a16="http://schemas.microsoft.com/office/drawing/2014/main" id="{6E613508-9A9E-4E06-B67E-C669FA64B807}"/>
              </a:ext>
            </a:extLst>
          </p:cNvPr>
          <p:cNvSpPr>
            <a:spLocks noGrp="1"/>
          </p:cNvSpPr>
          <p:nvPr>
            <p:ph type="pic" sz="quarter" idx="43" hasCustomPrompt="1"/>
          </p:nvPr>
        </p:nvSpPr>
        <p:spPr>
          <a:xfrm>
            <a:off x="5264130" y="1870346"/>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89" name="Picture Placeholder 7">
            <a:extLst>
              <a:ext uri="{FF2B5EF4-FFF2-40B4-BE49-F238E27FC236}">
                <a16:creationId xmlns:a16="http://schemas.microsoft.com/office/drawing/2014/main" id="{C8EAB2D0-37C5-4194-9309-1D0D192694C8}"/>
              </a:ext>
            </a:extLst>
          </p:cNvPr>
          <p:cNvSpPr>
            <a:spLocks noGrp="1"/>
          </p:cNvSpPr>
          <p:nvPr>
            <p:ph type="pic" sz="quarter" idx="48" hasCustomPrompt="1"/>
          </p:nvPr>
        </p:nvSpPr>
        <p:spPr>
          <a:xfrm>
            <a:off x="5264130" y="4005599"/>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94" name="Picture Placeholder 7">
            <a:extLst>
              <a:ext uri="{FF2B5EF4-FFF2-40B4-BE49-F238E27FC236}">
                <a16:creationId xmlns:a16="http://schemas.microsoft.com/office/drawing/2014/main" id="{EA651F30-C618-46FF-BE3F-505670137BE7}"/>
              </a:ext>
            </a:extLst>
          </p:cNvPr>
          <p:cNvSpPr>
            <a:spLocks noGrp="1"/>
          </p:cNvSpPr>
          <p:nvPr>
            <p:ph type="pic" sz="quarter" idx="53" hasCustomPrompt="1"/>
          </p:nvPr>
        </p:nvSpPr>
        <p:spPr>
          <a:xfrm>
            <a:off x="7529864" y="1870346"/>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99" name="Picture Placeholder 7">
            <a:extLst>
              <a:ext uri="{FF2B5EF4-FFF2-40B4-BE49-F238E27FC236}">
                <a16:creationId xmlns:a16="http://schemas.microsoft.com/office/drawing/2014/main" id="{F6721E5E-7753-4D9B-B051-8E1F9FCD3E5D}"/>
              </a:ext>
            </a:extLst>
          </p:cNvPr>
          <p:cNvSpPr>
            <a:spLocks noGrp="1"/>
          </p:cNvSpPr>
          <p:nvPr>
            <p:ph type="pic" sz="quarter" idx="58" hasCustomPrompt="1"/>
          </p:nvPr>
        </p:nvSpPr>
        <p:spPr>
          <a:xfrm>
            <a:off x="7529864" y="4005599"/>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104" name="Picture Placeholder 7">
            <a:extLst>
              <a:ext uri="{FF2B5EF4-FFF2-40B4-BE49-F238E27FC236}">
                <a16:creationId xmlns:a16="http://schemas.microsoft.com/office/drawing/2014/main" id="{C9F53B58-1349-49CD-8887-14A63E0AB457}"/>
              </a:ext>
            </a:extLst>
          </p:cNvPr>
          <p:cNvSpPr>
            <a:spLocks noGrp="1"/>
          </p:cNvSpPr>
          <p:nvPr>
            <p:ph type="pic" sz="quarter" idx="63" hasCustomPrompt="1"/>
          </p:nvPr>
        </p:nvSpPr>
        <p:spPr>
          <a:xfrm>
            <a:off x="9795600" y="1870346"/>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109" name="Picture Placeholder 7">
            <a:extLst>
              <a:ext uri="{FF2B5EF4-FFF2-40B4-BE49-F238E27FC236}">
                <a16:creationId xmlns:a16="http://schemas.microsoft.com/office/drawing/2014/main" id="{F4C40FF3-6686-4A8F-B47D-3D423D6A5449}"/>
              </a:ext>
            </a:extLst>
          </p:cNvPr>
          <p:cNvSpPr>
            <a:spLocks noGrp="1"/>
          </p:cNvSpPr>
          <p:nvPr>
            <p:ph type="pic" sz="quarter" idx="68" hasCustomPrompt="1"/>
          </p:nvPr>
        </p:nvSpPr>
        <p:spPr>
          <a:xfrm>
            <a:off x="9795600" y="4005599"/>
            <a:ext cx="828000" cy="828000"/>
          </a:xfrm>
          <a:prstGeom prst="ellipse">
            <a:avLst/>
          </a:prstGeom>
          <a:noFill/>
        </p:spPr>
        <p:txBody>
          <a:bodyPr lIns="0" tIns="0"/>
          <a:lstStyle>
            <a:lvl1pPr marL="0" indent="0" algn="l">
              <a:buNone/>
              <a:defRPr sz="900">
                <a:solidFill>
                  <a:schemeClr val="bg2"/>
                </a:solidFill>
              </a:defRPr>
            </a:lvl1pPr>
          </a:lstStyle>
          <a:p>
            <a:r>
              <a:rPr lang="en-GB"/>
              <a:t>Click icon to add picture or click on frame and insert picture from Templafy Images</a:t>
            </a:r>
          </a:p>
        </p:txBody>
      </p:sp>
      <p:sp>
        <p:nvSpPr>
          <p:cNvPr id="2" name="Date Placeholder 1">
            <a:extLst>
              <a:ext uri="{FF2B5EF4-FFF2-40B4-BE49-F238E27FC236}">
                <a16:creationId xmlns:a16="http://schemas.microsoft.com/office/drawing/2014/main" id="{DACCD11A-6DCF-4D3B-B5B2-25B8EFA5D279}"/>
              </a:ext>
            </a:extLst>
          </p:cNvPr>
          <p:cNvSpPr>
            <a:spLocks noGrp="1"/>
          </p:cNvSpPr>
          <p:nvPr>
            <p:ph type="dt" sz="half" idx="69"/>
          </p:nvPr>
        </p:nvSpPr>
        <p:spPr/>
        <p:txBody>
          <a:bodyPr/>
          <a:lstStyle>
            <a:lvl1pPr>
              <a:defRPr>
                <a:solidFill>
                  <a:schemeClr val="tx1"/>
                </a:solidFill>
              </a:defRPr>
            </a:lvl1pPr>
          </a:lstStyle>
          <a:p>
            <a:endParaRPr lang="en-GB"/>
          </a:p>
        </p:txBody>
      </p:sp>
      <p:sp>
        <p:nvSpPr>
          <p:cNvPr id="6" name="Footer Placeholder 5">
            <a:extLst>
              <a:ext uri="{FF2B5EF4-FFF2-40B4-BE49-F238E27FC236}">
                <a16:creationId xmlns:a16="http://schemas.microsoft.com/office/drawing/2014/main" id="{FB6E0D45-FA52-4A1D-9DF7-EE0A5312CFD0}"/>
              </a:ext>
            </a:extLst>
          </p:cNvPr>
          <p:cNvSpPr>
            <a:spLocks noGrp="1"/>
          </p:cNvSpPr>
          <p:nvPr>
            <p:ph type="ftr" sz="quarter" idx="70"/>
          </p:nvPr>
        </p:nvSpPr>
        <p:spPr/>
        <p:txBody>
          <a:bodyPr/>
          <a:lstStyle>
            <a:lvl1pPr>
              <a:defRPr>
                <a:solidFill>
                  <a:schemeClr val="tx1"/>
                </a:solidFill>
              </a:defRPr>
            </a:lvl1pPr>
          </a:lstStyle>
          <a:p>
            <a:endParaRPr lang="en-GB"/>
          </a:p>
        </p:txBody>
      </p:sp>
      <p:sp>
        <p:nvSpPr>
          <p:cNvPr id="14" name="Slide Number Placeholder 13">
            <a:extLst>
              <a:ext uri="{FF2B5EF4-FFF2-40B4-BE49-F238E27FC236}">
                <a16:creationId xmlns:a16="http://schemas.microsoft.com/office/drawing/2014/main" id="{52592B83-C4EE-46DA-A561-B228F40E27BB}"/>
              </a:ext>
            </a:extLst>
          </p:cNvPr>
          <p:cNvSpPr>
            <a:spLocks noGrp="1"/>
          </p:cNvSpPr>
          <p:nvPr>
            <p:ph type="sldNum" sz="quarter" idx="71"/>
          </p:nvPr>
        </p:nvSpPr>
        <p:spPr/>
        <p:txBody>
          <a:bodyPr/>
          <a:lstStyle>
            <a:lvl1pPr>
              <a:defRPr>
                <a:solidFill>
                  <a:schemeClr val="tx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2843921242"/>
      </p:ext>
    </p:extLst>
  </p:cSld>
  <p:clrMapOvr>
    <a:overrideClrMapping bg1="dk1" tx1="lt1" bg2="dk2" tx2="lt2" accent1="accent1" accent2="accent2" accent3="accent3" accent4="accent4" accent5="accent5" accent6="accent6" hlink="hlink" folHlink="folHlink"/>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am 24 persons">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574675" y="1810345"/>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 name="Text Placeholder 4">
            <a:extLst>
              <a:ext uri="{FF2B5EF4-FFF2-40B4-BE49-F238E27FC236}">
                <a16:creationId xmlns:a16="http://schemas.microsoft.com/office/drawing/2014/main" id="{CF51E147-8718-449B-A955-22170E601328}"/>
              </a:ext>
            </a:extLst>
          </p:cNvPr>
          <p:cNvSpPr>
            <a:spLocks noGrp="1"/>
          </p:cNvSpPr>
          <p:nvPr>
            <p:ph type="body" sz="quarter" idx="21" hasCustomPrompt="1"/>
          </p:nvPr>
        </p:nvSpPr>
        <p:spPr>
          <a:xfrm>
            <a:off x="574675" y="194322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 name="Text Placeholder 4">
            <a:extLst>
              <a:ext uri="{FF2B5EF4-FFF2-40B4-BE49-F238E27FC236}">
                <a16:creationId xmlns:a16="http://schemas.microsoft.com/office/drawing/2014/main" id="{F3858A2C-89F5-43E3-BD41-B9456C04897D}"/>
              </a:ext>
            </a:extLst>
          </p:cNvPr>
          <p:cNvSpPr>
            <a:spLocks noGrp="1"/>
          </p:cNvSpPr>
          <p:nvPr>
            <p:ph type="body" sz="quarter" idx="22" hasCustomPrompt="1"/>
          </p:nvPr>
        </p:nvSpPr>
        <p:spPr>
          <a:xfrm>
            <a:off x="574675" y="206915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 name="Text Placeholder 4">
            <a:extLst>
              <a:ext uri="{FF2B5EF4-FFF2-40B4-BE49-F238E27FC236}">
                <a16:creationId xmlns:a16="http://schemas.microsoft.com/office/drawing/2014/main" id="{B10715AE-F79F-4E00-8BBE-5BC10CB43CBC}"/>
              </a:ext>
            </a:extLst>
          </p:cNvPr>
          <p:cNvSpPr>
            <a:spLocks noGrp="1"/>
          </p:cNvSpPr>
          <p:nvPr>
            <p:ph type="body" sz="quarter" idx="23" hasCustomPrompt="1"/>
          </p:nvPr>
        </p:nvSpPr>
        <p:spPr>
          <a:xfrm>
            <a:off x="574675" y="2177702"/>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1" name="Picture Placeholder 7">
            <a:extLst>
              <a:ext uri="{FF2B5EF4-FFF2-40B4-BE49-F238E27FC236}">
                <a16:creationId xmlns:a16="http://schemas.microsoft.com/office/drawing/2014/main" id="{949F7532-CE2D-4A2F-9C09-4696C5463181}"/>
              </a:ext>
            </a:extLst>
          </p:cNvPr>
          <p:cNvSpPr>
            <a:spLocks noGrp="1" noChangeAspect="1"/>
          </p:cNvSpPr>
          <p:nvPr>
            <p:ph type="pic" sz="quarter" idx="13" hasCustomPrompt="1"/>
          </p:nvPr>
        </p:nvSpPr>
        <p:spPr>
          <a:xfrm>
            <a:off x="700675" y="625821"/>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16" name="Text Placeholder 4">
            <a:extLst>
              <a:ext uri="{FF2B5EF4-FFF2-40B4-BE49-F238E27FC236}">
                <a16:creationId xmlns:a16="http://schemas.microsoft.com/office/drawing/2014/main" id="{1BCB8C7E-2C95-4315-8DC2-F808A2CD982C}"/>
              </a:ext>
            </a:extLst>
          </p:cNvPr>
          <p:cNvSpPr>
            <a:spLocks noGrp="1"/>
          </p:cNvSpPr>
          <p:nvPr>
            <p:ph type="body" sz="quarter" idx="72" hasCustomPrompt="1"/>
          </p:nvPr>
        </p:nvSpPr>
        <p:spPr>
          <a:xfrm>
            <a:off x="1961555" y="1810345"/>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17" name="Text Placeholder 4">
            <a:extLst>
              <a:ext uri="{FF2B5EF4-FFF2-40B4-BE49-F238E27FC236}">
                <a16:creationId xmlns:a16="http://schemas.microsoft.com/office/drawing/2014/main" id="{637C626E-B932-4333-8286-7F226738BFF6}"/>
              </a:ext>
            </a:extLst>
          </p:cNvPr>
          <p:cNvSpPr>
            <a:spLocks noGrp="1"/>
          </p:cNvSpPr>
          <p:nvPr>
            <p:ph type="body" sz="quarter" idx="73" hasCustomPrompt="1"/>
          </p:nvPr>
        </p:nvSpPr>
        <p:spPr>
          <a:xfrm>
            <a:off x="1961555" y="194322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18" name="Text Placeholder 4">
            <a:extLst>
              <a:ext uri="{FF2B5EF4-FFF2-40B4-BE49-F238E27FC236}">
                <a16:creationId xmlns:a16="http://schemas.microsoft.com/office/drawing/2014/main" id="{89200BD6-26F9-4008-878F-8982E0F99180}"/>
              </a:ext>
            </a:extLst>
          </p:cNvPr>
          <p:cNvSpPr>
            <a:spLocks noGrp="1"/>
          </p:cNvSpPr>
          <p:nvPr>
            <p:ph type="body" sz="quarter" idx="74" hasCustomPrompt="1"/>
          </p:nvPr>
        </p:nvSpPr>
        <p:spPr>
          <a:xfrm>
            <a:off x="1961555" y="206915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19" name="Text Placeholder 4">
            <a:extLst>
              <a:ext uri="{FF2B5EF4-FFF2-40B4-BE49-F238E27FC236}">
                <a16:creationId xmlns:a16="http://schemas.microsoft.com/office/drawing/2014/main" id="{B1CC0FE1-38EC-4841-9FB6-D86DE938D30C}"/>
              </a:ext>
            </a:extLst>
          </p:cNvPr>
          <p:cNvSpPr>
            <a:spLocks noGrp="1"/>
          </p:cNvSpPr>
          <p:nvPr>
            <p:ph type="body" sz="quarter" idx="75" hasCustomPrompt="1"/>
          </p:nvPr>
        </p:nvSpPr>
        <p:spPr>
          <a:xfrm>
            <a:off x="1961555" y="2177702"/>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20" name="Picture Placeholder 7">
            <a:extLst>
              <a:ext uri="{FF2B5EF4-FFF2-40B4-BE49-F238E27FC236}">
                <a16:creationId xmlns:a16="http://schemas.microsoft.com/office/drawing/2014/main" id="{D8F2564E-AA0E-4B75-B263-4A6F458AC959}"/>
              </a:ext>
            </a:extLst>
          </p:cNvPr>
          <p:cNvSpPr>
            <a:spLocks noGrp="1" noChangeAspect="1"/>
          </p:cNvSpPr>
          <p:nvPr>
            <p:ph type="pic" sz="quarter" idx="76" hasCustomPrompt="1"/>
          </p:nvPr>
        </p:nvSpPr>
        <p:spPr>
          <a:xfrm>
            <a:off x="2087555" y="625821"/>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21" name="Text Placeholder 4">
            <a:extLst>
              <a:ext uri="{FF2B5EF4-FFF2-40B4-BE49-F238E27FC236}">
                <a16:creationId xmlns:a16="http://schemas.microsoft.com/office/drawing/2014/main" id="{954BD314-EE4E-4330-988C-EF03ACDD52DE}"/>
              </a:ext>
            </a:extLst>
          </p:cNvPr>
          <p:cNvSpPr>
            <a:spLocks noGrp="1"/>
          </p:cNvSpPr>
          <p:nvPr>
            <p:ph type="body" sz="quarter" idx="77" hasCustomPrompt="1"/>
          </p:nvPr>
        </p:nvSpPr>
        <p:spPr>
          <a:xfrm>
            <a:off x="3348435" y="1810345"/>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22" name="Text Placeholder 4">
            <a:extLst>
              <a:ext uri="{FF2B5EF4-FFF2-40B4-BE49-F238E27FC236}">
                <a16:creationId xmlns:a16="http://schemas.microsoft.com/office/drawing/2014/main" id="{5DA06F3E-B3CC-44AB-A38F-9A0089486AE6}"/>
              </a:ext>
            </a:extLst>
          </p:cNvPr>
          <p:cNvSpPr>
            <a:spLocks noGrp="1"/>
          </p:cNvSpPr>
          <p:nvPr>
            <p:ph type="body" sz="quarter" idx="78" hasCustomPrompt="1"/>
          </p:nvPr>
        </p:nvSpPr>
        <p:spPr>
          <a:xfrm>
            <a:off x="3348435" y="194322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23" name="Text Placeholder 4">
            <a:extLst>
              <a:ext uri="{FF2B5EF4-FFF2-40B4-BE49-F238E27FC236}">
                <a16:creationId xmlns:a16="http://schemas.microsoft.com/office/drawing/2014/main" id="{5C7C72C0-D543-43BA-854B-4B47128C9432}"/>
              </a:ext>
            </a:extLst>
          </p:cNvPr>
          <p:cNvSpPr>
            <a:spLocks noGrp="1"/>
          </p:cNvSpPr>
          <p:nvPr>
            <p:ph type="body" sz="quarter" idx="79" hasCustomPrompt="1"/>
          </p:nvPr>
        </p:nvSpPr>
        <p:spPr>
          <a:xfrm>
            <a:off x="3348435" y="206915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24" name="Text Placeholder 4">
            <a:extLst>
              <a:ext uri="{FF2B5EF4-FFF2-40B4-BE49-F238E27FC236}">
                <a16:creationId xmlns:a16="http://schemas.microsoft.com/office/drawing/2014/main" id="{740F473F-B7AC-4381-B4F2-C0C18A57F294}"/>
              </a:ext>
            </a:extLst>
          </p:cNvPr>
          <p:cNvSpPr>
            <a:spLocks noGrp="1"/>
          </p:cNvSpPr>
          <p:nvPr>
            <p:ph type="body" sz="quarter" idx="80" hasCustomPrompt="1"/>
          </p:nvPr>
        </p:nvSpPr>
        <p:spPr>
          <a:xfrm>
            <a:off x="3348435" y="2177702"/>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25" name="Picture Placeholder 7">
            <a:extLst>
              <a:ext uri="{FF2B5EF4-FFF2-40B4-BE49-F238E27FC236}">
                <a16:creationId xmlns:a16="http://schemas.microsoft.com/office/drawing/2014/main" id="{C666437C-E6DA-4B4F-ACF9-B86D982F910A}"/>
              </a:ext>
            </a:extLst>
          </p:cNvPr>
          <p:cNvSpPr>
            <a:spLocks noGrp="1" noChangeAspect="1"/>
          </p:cNvSpPr>
          <p:nvPr>
            <p:ph type="pic" sz="quarter" idx="81" hasCustomPrompt="1"/>
          </p:nvPr>
        </p:nvSpPr>
        <p:spPr>
          <a:xfrm>
            <a:off x="3474435" y="625821"/>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26" name="Text Placeholder 4">
            <a:extLst>
              <a:ext uri="{FF2B5EF4-FFF2-40B4-BE49-F238E27FC236}">
                <a16:creationId xmlns:a16="http://schemas.microsoft.com/office/drawing/2014/main" id="{243EA295-7576-4607-BCA2-1D2232AD73B7}"/>
              </a:ext>
            </a:extLst>
          </p:cNvPr>
          <p:cNvSpPr>
            <a:spLocks noGrp="1"/>
          </p:cNvSpPr>
          <p:nvPr>
            <p:ph type="body" sz="quarter" idx="82" hasCustomPrompt="1"/>
          </p:nvPr>
        </p:nvSpPr>
        <p:spPr>
          <a:xfrm>
            <a:off x="4735315" y="1810345"/>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27" name="Text Placeholder 4">
            <a:extLst>
              <a:ext uri="{FF2B5EF4-FFF2-40B4-BE49-F238E27FC236}">
                <a16:creationId xmlns:a16="http://schemas.microsoft.com/office/drawing/2014/main" id="{35014995-1227-4F21-9167-8C39CD2FC74D}"/>
              </a:ext>
            </a:extLst>
          </p:cNvPr>
          <p:cNvSpPr>
            <a:spLocks noGrp="1"/>
          </p:cNvSpPr>
          <p:nvPr>
            <p:ph type="body" sz="quarter" idx="83" hasCustomPrompt="1"/>
          </p:nvPr>
        </p:nvSpPr>
        <p:spPr>
          <a:xfrm>
            <a:off x="4735315" y="194322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28" name="Text Placeholder 4">
            <a:extLst>
              <a:ext uri="{FF2B5EF4-FFF2-40B4-BE49-F238E27FC236}">
                <a16:creationId xmlns:a16="http://schemas.microsoft.com/office/drawing/2014/main" id="{68622EA4-4AEC-4613-9A33-C9FCE925576E}"/>
              </a:ext>
            </a:extLst>
          </p:cNvPr>
          <p:cNvSpPr>
            <a:spLocks noGrp="1"/>
          </p:cNvSpPr>
          <p:nvPr>
            <p:ph type="body" sz="quarter" idx="84" hasCustomPrompt="1"/>
          </p:nvPr>
        </p:nvSpPr>
        <p:spPr>
          <a:xfrm>
            <a:off x="4735315" y="206915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29" name="Text Placeholder 4">
            <a:extLst>
              <a:ext uri="{FF2B5EF4-FFF2-40B4-BE49-F238E27FC236}">
                <a16:creationId xmlns:a16="http://schemas.microsoft.com/office/drawing/2014/main" id="{A697775B-1165-47B8-A6A3-EF6A9485E38A}"/>
              </a:ext>
            </a:extLst>
          </p:cNvPr>
          <p:cNvSpPr>
            <a:spLocks noGrp="1"/>
          </p:cNvSpPr>
          <p:nvPr>
            <p:ph type="body" sz="quarter" idx="85" hasCustomPrompt="1"/>
          </p:nvPr>
        </p:nvSpPr>
        <p:spPr>
          <a:xfrm>
            <a:off x="4735315" y="2177702"/>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30" name="Picture Placeholder 7">
            <a:extLst>
              <a:ext uri="{FF2B5EF4-FFF2-40B4-BE49-F238E27FC236}">
                <a16:creationId xmlns:a16="http://schemas.microsoft.com/office/drawing/2014/main" id="{E8999219-0AB2-4224-B0B1-83083D4B8009}"/>
              </a:ext>
            </a:extLst>
          </p:cNvPr>
          <p:cNvSpPr>
            <a:spLocks noGrp="1" noChangeAspect="1"/>
          </p:cNvSpPr>
          <p:nvPr>
            <p:ph type="pic" sz="quarter" idx="86" hasCustomPrompt="1"/>
          </p:nvPr>
        </p:nvSpPr>
        <p:spPr>
          <a:xfrm>
            <a:off x="4861315" y="625821"/>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31" name="Text Placeholder 4">
            <a:extLst>
              <a:ext uri="{FF2B5EF4-FFF2-40B4-BE49-F238E27FC236}">
                <a16:creationId xmlns:a16="http://schemas.microsoft.com/office/drawing/2014/main" id="{984D2931-C0B9-4AEF-ADBF-EBD0ADBDB9D8}"/>
              </a:ext>
            </a:extLst>
          </p:cNvPr>
          <p:cNvSpPr>
            <a:spLocks noGrp="1"/>
          </p:cNvSpPr>
          <p:nvPr>
            <p:ph type="body" sz="quarter" idx="87" hasCustomPrompt="1"/>
          </p:nvPr>
        </p:nvSpPr>
        <p:spPr>
          <a:xfrm>
            <a:off x="6122195" y="1810345"/>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2" name="Text Placeholder 4">
            <a:extLst>
              <a:ext uri="{FF2B5EF4-FFF2-40B4-BE49-F238E27FC236}">
                <a16:creationId xmlns:a16="http://schemas.microsoft.com/office/drawing/2014/main" id="{AF2B8780-4144-453F-84D1-641037A23A11}"/>
              </a:ext>
            </a:extLst>
          </p:cNvPr>
          <p:cNvSpPr>
            <a:spLocks noGrp="1"/>
          </p:cNvSpPr>
          <p:nvPr>
            <p:ph type="body" sz="quarter" idx="88" hasCustomPrompt="1"/>
          </p:nvPr>
        </p:nvSpPr>
        <p:spPr>
          <a:xfrm>
            <a:off x="6122195" y="194322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33" name="Text Placeholder 4">
            <a:extLst>
              <a:ext uri="{FF2B5EF4-FFF2-40B4-BE49-F238E27FC236}">
                <a16:creationId xmlns:a16="http://schemas.microsoft.com/office/drawing/2014/main" id="{D9CECE2F-8AD2-4D61-93CF-DEFF8DD7C110}"/>
              </a:ext>
            </a:extLst>
          </p:cNvPr>
          <p:cNvSpPr>
            <a:spLocks noGrp="1"/>
          </p:cNvSpPr>
          <p:nvPr>
            <p:ph type="body" sz="quarter" idx="89" hasCustomPrompt="1"/>
          </p:nvPr>
        </p:nvSpPr>
        <p:spPr>
          <a:xfrm>
            <a:off x="6122195" y="206915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34" name="Text Placeholder 4">
            <a:extLst>
              <a:ext uri="{FF2B5EF4-FFF2-40B4-BE49-F238E27FC236}">
                <a16:creationId xmlns:a16="http://schemas.microsoft.com/office/drawing/2014/main" id="{71FAD523-79C2-4870-9471-0FBCAC9F294A}"/>
              </a:ext>
            </a:extLst>
          </p:cNvPr>
          <p:cNvSpPr>
            <a:spLocks noGrp="1"/>
          </p:cNvSpPr>
          <p:nvPr>
            <p:ph type="body" sz="quarter" idx="90" hasCustomPrompt="1"/>
          </p:nvPr>
        </p:nvSpPr>
        <p:spPr>
          <a:xfrm>
            <a:off x="6122195" y="2177702"/>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35" name="Picture Placeholder 7">
            <a:extLst>
              <a:ext uri="{FF2B5EF4-FFF2-40B4-BE49-F238E27FC236}">
                <a16:creationId xmlns:a16="http://schemas.microsoft.com/office/drawing/2014/main" id="{2E2083E8-8C6D-4548-82D5-315A29E4DCB9}"/>
              </a:ext>
            </a:extLst>
          </p:cNvPr>
          <p:cNvSpPr>
            <a:spLocks noGrp="1" noChangeAspect="1"/>
          </p:cNvSpPr>
          <p:nvPr>
            <p:ph type="pic" sz="quarter" idx="91" hasCustomPrompt="1"/>
          </p:nvPr>
        </p:nvSpPr>
        <p:spPr>
          <a:xfrm>
            <a:off x="6248195" y="625821"/>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36" name="Text Placeholder 4">
            <a:extLst>
              <a:ext uri="{FF2B5EF4-FFF2-40B4-BE49-F238E27FC236}">
                <a16:creationId xmlns:a16="http://schemas.microsoft.com/office/drawing/2014/main" id="{E36689DA-7799-4EBC-A933-9B52EE8C253C}"/>
              </a:ext>
            </a:extLst>
          </p:cNvPr>
          <p:cNvSpPr>
            <a:spLocks noGrp="1"/>
          </p:cNvSpPr>
          <p:nvPr>
            <p:ph type="body" sz="quarter" idx="92" hasCustomPrompt="1"/>
          </p:nvPr>
        </p:nvSpPr>
        <p:spPr>
          <a:xfrm>
            <a:off x="7509075" y="1810345"/>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7" name="Text Placeholder 4">
            <a:extLst>
              <a:ext uri="{FF2B5EF4-FFF2-40B4-BE49-F238E27FC236}">
                <a16:creationId xmlns:a16="http://schemas.microsoft.com/office/drawing/2014/main" id="{5CDBF1E0-7F81-476C-B1BC-7A408FBE4F23}"/>
              </a:ext>
            </a:extLst>
          </p:cNvPr>
          <p:cNvSpPr>
            <a:spLocks noGrp="1"/>
          </p:cNvSpPr>
          <p:nvPr>
            <p:ph type="body" sz="quarter" idx="93" hasCustomPrompt="1"/>
          </p:nvPr>
        </p:nvSpPr>
        <p:spPr>
          <a:xfrm>
            <a:off x="7509075" y="194322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38" name="Text Placeholder 4">
            <a:extLst>
              <a:ext uri="{FF2B5EF4-FFF2-40B4-BE49-F238E27FC236}">
                <a16:creationId xmlns:a16="http://schemas.microsoft.com/office/drawing/2014/main" id="{3BA11C39-E34C-4495-A492-FFC8F4721506}"/>
              </a:ext>
            </a:extLst>
          </p:cNvPr>
          <p:cNvSpPr>
            <a:spLocks noGrp="1"/>
          </p:cNvSpPr>
          <p:nvPr>
            <p:ph type="body" sz="quarter" idx="94" hasCustomPrompt="1"/>
          </p:nvPr>
        </p:nvSpPr>
        <p:spPr>
          <a:xfrm>
            <a:off x="7509075" y="206915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39" name="Text Placeholder 4">
            <a:extLst>
              <a:ext uri="{FF2B5EF4-FFF2-40B4-BE49-F238E27FC236}">
                <a16:creationId xmlns:a16="http://schemas.microsoft.com/office/drawing/2014/main" id="{66CA36B6-5860-43CC-B05E-C35F87BF3220}"/>
              </a:ext>
            </a:extLst>
          </p:cNvPr>
          <p:cNvSpPr>
            <a:spLocks noGrp="1"/>
          </p:cNvSpPr>
          <p:nvPr>
            <p:ph type="body" sz="quarter" idx="95" hasCustomPrompt="1"/>
          </p:nvPr>
        </p:nvSpPr>
        <p:spPr>
          <a:xfrm>
            <a:off x="7509075" y="2177702"/>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40" name="Picture Placeholder 7">
            <a:extLst>
              <a:ext uri="{FF2B5EF4-FFF2-40B4-BE49-F238E27FC236}">
                <a16:creationId xmlns:a16="http://schemas.microsoft.com/office/drawing/2014/main" id="{3768AC93-78C3-4376-97B6-AE71E57CE5B5}"/>
              </a:ext>
            </a:extLst>
          </p:cNvPr>
          <p:cNvSpPr>
            <a:spLocks noGrp="1" noChangeAspect="1"/>
          </p:cNvSpPr>
          <p:nvPr>
            <p:ph type="pic" sz="quarter" idx="96" hasCustomPrompt="1"/>
          </p:nvPr>
        </p:nvSpPr>
        <p:spPr>
          <a:xfrm>
            <a:off x="7635075" y="625821"/>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41" name="Text Placeholder 4">
            <a:extLst>
              <a:ext uri="{FF2B5EF4-FFF2-40B4-BE49-F238E27FC236}">
                <a16:creationId xmlns:a16="http://schemas.microsoft.com/office/drawing/2014/main" id="{1E15EA31-1B3F-46F6-8077-26C38143E576}"/>
              </a:ext>
            </a:extLst>
          </p:cNvPr>
          <p:cNvSpPr>
            <a:spLocks noGrp="1"/>
          </p:cNvSpPr>
          <p:nvPr>
            <p:ph type="body" sz="quarter" idx="97" hasCustomPrompt="1"/>
          </p:nvPr>
        </p:nvSpPr>
        <p:spPr>
          <a:xfrm>
            <a:off x="8895955" y="1810345"/>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42" name="Text Placeholder 4">
            <a:extLst>
              <a:ext uri="{FF2B5EF4-FFF2-40B4-BE49-F238E27FC236}">
                <a16:creationId xmlns:a16="http://schemas.microsoft.com/office/drawing/2014/main" id="{B4FF8CBA-AD5A-4FA3-A653-54574146B6B1}"/>
              </a:ext>
            </a:extLst>
          </p:cNvPr>
          <p:cNvSpPr>
            <a:spLocks noGrp="1"/>
          </p:cNvSpPr>
          <p:nvPr>
            <p:ph type="body" sz="quarter" idx="98" hasCustomPrompt="1"/>
          </p:nvPr>
        </p:nvSpPr>
        <p:spPr>
          <a:xfrm>
            <a:off x="8895955" y="194322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43" name="Text Placeholder 4">
            <a:extLst>
              <a:ext uri="{FF2B5EF4-FFF2-40B4-BE49-F238E27FC236}">
                <a16:creationId xmlns:a16="http://schemas.microsoft.com/office/drawing/2014/main" id="{7FB7D956-E48A-4DDF-959B-43C095CBB5D2}"/>
              </a:ext>
            </a:extLst>
          </p:cNvPr>
          <p:cNvSpPr>
            <a:spLocks noGrp="1"/>
          </p:cNvSpPr>
          <p:nvPr>
            <p:ph type="body" sz="quarter" idx="99" hasCustomPrompt="1"/>
          </p:nvPr>
        </p:nvSpPr>
        <p:spPr>
          <a:xfrm>
            <a:off x="8895955" y="206915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44" name="Text Placeholder 4">
            <a:extLst>
              <a:ext uri="{FF2B5EF4-FFF2-40B4-BE49-F238E27FC236}">
                <a16:creationId xmlns:a16="http://schemas.microsoft.com/office/drawing/2014/main" id="{A60AD955-241B-4270-92C2-2445D5BFAD0B}"/>
              </a:ext>
            </a:extLst>
          </p:cNvPr>
          <p:cNvSpPr>
            <a:spLocks noGrp="1"/>
          </p:cNvSpPr>
          <p:nvPr>
            <p:ph type="body" sz="quarter" idx="100" hasCustomPrompt="1"/>
          </p:nvPr>
        </p:nvSpPr>
        <p:spPr>
          <a:xfrm>
            <a:off x="8895955" y="2177702"/>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45" name="Picture Placeholder 7">
            <a:extLst>
              <a:ext uri="{FF2B5EF4-FFF2-40B4-BE49-F238E27FC236}">
                <a16:creationId xmlns:a16="http://schemas.microsoft.com/office/drawing/2014/main" id="{6B453A71-1F9C-4746-BE5C-DB9AD7295293}"/>
              </a:ext>
            </a:extLst>
          </p:cNvPr>
          <p:cNvSpPr>
            <a:spLocks noGrp="1" noChangeAspect="1"/>
          </p:cNvSpPr>
          <p:nvPr>
            <p:ph type="pic" sz="quarter" idx="101" hasCustomPrompt="1"/>
          </p:nvPr>
        </p:nvSpPr>
        <p:spPr>
          <a:xfrm>
            <a:off x="9021955" y="625821"/>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46" name="Text Placeholder 4">
            <a:extLst>
              <a:ext uri="{FF2B5EF4-FFF2-40B4-BE49-F238E27FC236}">
                <a16:creationId xmlns:a16="http://schemas.microsoft.com/office/drawing/2014/main" id="{51FE92C3-55B1-4002-9AE7-45F659A5C374}"/>
              </a:ext>
            </a:extLst>
          </p:cNvPr>
          <p:cNvSpPr>
            <a:spLocks noGrp="1"/>
          </p:cNvSpPr>
          <p:nvPr>
            <p:ph type="body" sz="quarter" idx="102" hasCustomPrompt="1"/>
          </p:nvPr>
        </p:nvSpPr>
        <p:spPr>
          <a:xfrm>
            <a:off x="10282837" y="1810345"/>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47" name="Text Placeholder 4">
            <a:extLst>
              <a:ext uri="{FF2B5EF4-FFF2-40B4-BE49-F238E27FC236}">
                <a16:creationId xmlns:a16="http://schemas.microsoft.com/office/drawing/2014/main" id="{38E7334E-69FA-4905-B229-C4F3BBC5EB37}"/>
              </a:ext>
            </a:extLst>
          </p:cNvPr>
          <p:cNvSpPr>
            <a:spLocks noGrp="1"/>
          </p:cNvSpPr>
          <p:nvPr>
            <p:ph type="body" sz="quarter" idx="103" hasCustomPrompt="1"/>
          </p:nvPr>
        </p:nvSpPr>
        <p:spPr>
          <a:xfrm>
            <a:off x="10282837" y="194322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48" name="Text Placeholder 4">
            <a:extLst>
              <a:ext uri="{FF2B5EF4-FFF2-40B4-BE49-F238E27FC236}">
                <a16:creationId xmlns:a16="http://schemas.microsoft.com/office/drawing/2014/main" id="{C79C2BE3-0F3B-43C0-AF93-BE6221BA3D20}"/>
              </a:ext>
            </a:extLst>
          </p:cNvPr>
          <p:cNvSpPr>
            <a:spLocks noGrp="1"/>
          </p:cNvSpPr>
          <p:nvPr>
            <p:ph type="body" sz="quarter" idx="104" hasCustomPrompt="1"/>
          </p:nvPr>
        </p:nvSpPr>
        <p:spPr>
          <a:xfrm>
            <a:off x="10282837" y="206915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49" name="Text Placeholder 4">
            <a:extLst>
              <a:ext uri="{FF2B5EF4-FFF2-40B4-BE49-F238E27FC236}">
                <a16:creationId xmlns:a16="http://schemas.microsoft.com/office/drawing/2014/main" id="{4780A3D5-B02E-436C-8E69-AC32ED78E418}"/>
              </a:ext>
            </a:extLst>
          </p:cNvPr>
          <p:cNvSpPr>
            <a:spLocks noGrp="1"/>
          </p:cNvSpPr>
          <p:nvPr>
            <p:ph type="body" sz="quarter" idx="105" hasCustomPrompt="1"/>
          </p:nvPr>
        </p:nvSpPr>
        <p:spPr>
          <a:xfrm>
            <a:off x="10282837" y="2177702"/>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50" name="Picture Placeholder 7">
            <a:extLst>
              <a:ext uri="{FF2B5EF4-FFF2-40B4-BE49-F238E27FC236}">
                <a16:creationId xmlns:a16="http://schemas.microsoft.com/office/drawing/2014/main" id="{5ED602CB-263C-49DD-B24F-6C044FA764D3}"/>
              </a:ext>
            </a:extLst>
          </p:cNvPr>
          <p:cNvSpPr>
            <a:spLocks noGrp="1" noChangeAspect="1"/>
          </p:cNvSpPr>
          <p:nvPr>
            <p:ph type="pic" sz="quarter" idx="106" hasCustomPrompt="1"/>
          </p:nvPr>
        </p:nvSpPr>
        <p:spPr>
          <a:xfrm>
            <a:off x="10408837" y="625821"/>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71" name="Text Placeholder 4">
            <a:extLst>
              <a:ext uri="{FF2B5EF4-FFF2-40B4-BE49-F238E27FC236}">
                <a16:creationId xmlns:a16="http://schemas.microsoft.com/office/drawing/2014/main" id="{3E0F4145-61BA-4CE2-A3EA-0C1EDC388FE5}"/>
              </a:ext>
            </a:extLst>
          </p:cNvPr>
          <p:cNvSpPr>
            <a:spLocks noGrp="1"/>
          </p:cNvSpPr>
          <p:nvPr>
            <p:ph type="body" sz="quarter" idx="107" hasCustomPrompt="1"/>
          </p:nvPr>
        </p:nvSpPr>
        <p:spPr>
          <a:xfrm>
            <a:off x="574675" y="3663054"/>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72" name="Text Placeholder 4">
            <a:extLst>
              <a:ext uri="{FF2B5EF4-FFF2-40B4-BE49-F238E27FC236}">
                <a16:creationId xmlns:a16="http://schemas.microsoft.com/office/drawing/2014/main" id="{B0C144E9-6BA4-455A-865E-7D5AE88E05B1}"/>
              </a:ext>
            </a:extLst>
          </p:cNvPr>
          <p:cNvSpPr>
            <a:spLocks noGrp="1"/>
          </p:cNvSpPr>
          <p:nvPr>
            <p:ph type="body" sz="quarter" idx="108" hasCustomPrompt="1"/>
          </p:nvPr>
        </p:nvSpPr>
        <p:spPr>
          <a:xfrm>
            <a:off x="574675" y="379593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73" name="Text Placeholder 4">
            <a:extLst>
              <a:ext uri="{FF2B5EF4-FFF2-40B4-BE49-F238E27FC236}">
                <a16:creationId xmlns:a16="http://schemas.microsoft.com/office/drawing/2014/main" id="{C7194312-4AC1-4EEB-82AC-35369690A8E7}"/>
              </a:ext>
            </a:extLst>
          </p:cNvPr>
          <p:cNvSpPr>
            <a:spLocks noGrp="1"/>
          </p:cNvSpPr>
          <p:nvPr>
            <p:ph type="body" sz="quarter" idx="109" hasCustomPrompt="1"/>
          </p:nvPr>
        </p:nvSpPr>
        <p:spPr>
          <a:xfrm>
            <a:off x="574675" y="3921866"/>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74" name="Text Placeholder 4">
            <a:extLst>
              <a:ext uri="{FF2B5EF4-FFF2-40B4-BE49-F238E27FC236}">
                <a16:creationId xmlns:a16="http://schemas.microsoft.com/office/drawing/2014/main" id="{864E223D-19B6-4608-B65F-1460905FA055}"/>
              </a:ext>
            </a:extLst>
          </p:cNvPr>
          <p:cNvSpPr>
            <a:spLocks noGrp="1"/>
          </p:cNvSpPr>
          <p:nvPr>
            <p:ph type="body" sz="quarter" idx="110" hasCustomPrompt="1"/>
          </p:nvPr>
        </p:nvSpPr>
        <p:spPr>
          <a:xfrm>
            <a:off x="574675" y="4030411"/>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75" name="Picture Placeholder 7">
            <a:extLst>
              <a:ext uri="{FF2B5EF4-FFF2-40B4-BE49-F238E27FC236}">
                <a16:creationId xmlns:a16="http://schemas.microsoft.com/office/drawing/2014/main" id="{9D032E1B-D9D0-4D17-ACCD-6C343D89F6DC}"/>
              </a:ext>
            </a:extLst>
          </p:cNvPr>
          <p:cNvSpPr>
            <a:spLocks noGrp="1" noChangeAspect="1"/>
          </p:cNvSpPr>
          <p:nvPr>
            <p:ph type="pic" sz="quarter" idx="111" hasCustomPrompt="1"/>
          </p:nvPr>
        </p:nvSpPr>
        <p:spPr>
          <a:xfrm>
            <a:off x="700675" y="2478530"/>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76" name="Text Placeholder 4">
            <a:extLst>
              <a:ext uri="{FF2B5EF4-FFF2-40B4-BE49-F238E27FC236}">
                <a16:creationId xmlns:a16="http://schemas.microsoft.com/office/drawing/2014/main" id="{B1320D34-697E-4B24-8BF3-87170F14C170}"/>
              </a:ext>
            </a:extLst>
          </p:cNvPr>
          <p:cNvSpPr>
            <a:spLocks noGrp="1"/>
          </p:cNvSpPr>
          <p:nvPr>
            <p:ph type="body" sz="quarter" idx="112" hasCustomPrompt="1"/>
          </p:nvPr>
        </p:nvSpPr>
        <p:spPr>
          <a:xfrm>
            <a:off x="1961555" y="3663054"/>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77" name="Text Placeholder 4">
            <a:extLst>
              <a:ext uri="{FF2B5EF4-FFF2-40B4-BE49-F238E27FC236}">
                <a16:creationId xmlns:a16="http://schemas.microsoft.com/office/drawing/2014/main" id="{D590ABA3-C654-4A35-9A8B-7E500A8A845C}"/>
              </a:ext>
            </a:extLst>
          </p:cNvPr>
          <p:cNvSpPr>
            <a:spLocks noGrp="1"/>
          </p:cNvSpPr>
          <p:nvPr>
            <p:ph type="body" sz="quarter" idx="113" hasCustomPrompt="1"/>
          </p:nvPr>
        </p:nvSpPr>
        <p:spPr>
          <a:xfrm>
            <a:off x="1961555" y="379593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78" name="Text Placeholder 4">
            <a:extLst>
              <a:ext uri="{FF2B5EF4-FFF2-40B4-BE49-F238E27FC236}">
                <a16:creationId xmlns:a16="http://schemas.microsoft.com/office/drawing/2014/main" id="{446ED482-D031-4F4B-86AD-32CD99D211A0}"/>
              </a:ext>
            </a:extLst>
          </p:cNvPr>
          <p:cNvSpPr>
            <a:spLocks noGrp="1"/>
          </p:cNvSpPr>
          <p:nvPr>
            <p:ph type="body" sz="quarter" idx="114" hasCustomPrompt="1"/>
          </p:nvPr>
        </p:nvSpPr>
        <p:spPr>
          <a:xfrm>
            <a:off x="1961555" y="3921866"/>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79" name="Text Placeholder 4">
            <a:extLst>
              <a:ext uri="{FF2B5EF4-FFF2-40B4-BE49-F238E27FC236}">
                <a16:creationId xmlns:a16="http://schemas.microsoft.com/office/drawing/2014/main" id="{C1D764C6-8B78-45C6-95E6-693CB6DA2874}"/>
              </a:ext>
            </a:extLst>
          </p:cNvPr>
          <p:cNvSpPr>
            <a:spLocks noGrp="1"/>
          </p:cNvSpPr>
          <p:nvPr>
            <p:ph type="body" sz="quarter" idx="115" hasCustomPrompt="1"/>
          </p:nvPr>
        </p:nvSpPr>
        <p:spPr>
          <a:xfrm>
            <a:off x="1961555" y="4030411"/>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80" name="Picture Placeholder 7">
            <a:extLst>
              <a:ext uri="{FF2B5EF4-FFF2-40B4-BE49-F238E27FC236}">
                <a16:creationId xmlns:a16="http://schemas.microsoft.com/office/drawing/2014/main" id="{145A695C-B6E7-403A-A659-2CE6271CEE18}"/>
              </a:ext>
            </a:extLst>
          </p:cNvPr>
          <p:cNvSpPr>
            <a:spLocks noGrp="1" noChangeAspect="1"/>
          </p:cNvSpPr>
          <p:nvPr>
            <p:ph type="pic" sz="quarter" idx="116" hasCustomPrompt="1"/>
          </p:nvPr>
        </p:nvSpPr>
        <p:spPr>
          <a:xfrm>
            <a:off x="2087555" y="2478530"/>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81" name="Text Placeholder 4">
            <a:extLst>
              <a:ext uri="{FF2B5EF4-FFF2-40B4-BE49-F238E27FC236}">
                <a16:creationId xmlns:a16="http://schemas.microsoft.com/office/drawing/2014/main" id="{43B30AC5-49DB-460A-BA21-FBF97FBFFEA7}"/>
              </a:ext>
            </a:extLst>
          </p:cNvPr>
          <p:cNvSpPr>
            <a:spLocks noGrp="1"/>
          </p:cNvSpPr>
          <p:nvPr>
            <p:ph type="body" sz="quarter" idx="117" hasCustomPrompt="1"/>
          </p:nvPr>
        </p:nvSpPr>
        <p:spPr>
          <a:xfrm>
            <a:off x="3348435" y="3663054"/>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82" name="Text Placeholder 4">
            <a:extLst>
              <a:ext uri="{FF2B5EF4-FFF2-40B4-BE49-F238E27FC236}">
                <a16:creationId xmlns:a16="http://schemas.microsoft.com/office/drawing/2014/main" id="{4ED4336E-7EB5-44E1-9BBC-1F539BB1340E}"/>
              </a:ext>
            </a:extLst>
          </p:cNvPr>
          <p:cNvSpPr>
            <a:spLocks noGrp="1"/>
          </p:cNvSpPr>
          <p:nvPr>
            <p:ph type="body" sz="quarter" idx="118" hasCustomPrompt="1"/>
          </p:nvPr>
        </p:nvSpPr>
        <p:spPr>
          <a:xfrm>
            <a:off x="3348435" y="379593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83" name="Text Placeholder 4">
            <a:extLst>
              <a:ext uri="{FF2B5EF4-FFF2-40B4-BE49-F238E27FC236}">
                <a16:creationId xmlns:a16="http://schemas.microsoft.com/office/drawing/2014/main" id="{6C89A572-BB42-49A1-9C15-EA2137F3BA35}"/>
              </a:ext>
            </a:extLst>
          </p:cNvPr>
          <p:cNvSpPr>
            <a:spLocks noGrp="1"/>
          </p:cNvSpPr>
          <p:nvPr>
            <p:ph type="body" sz="quarter" idx="119" hasCustomPrompt="1"/>
          </p:nvPr>
        </p:nvSpPr>
        <p:spPr>
          <a:xfrm>
            <a:off x="3348435" y="3921866"/>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84" name="Text Placeholder 4">
            <a:extLst>
              <a:ext uri="{FF2B5EF4-FFF2-40B4-BE49-F238E27FC236}">
                <a16:creationId xmlns:a16="http://schemas.microsoft.com/office/drawing/2014/main" id="{22C78003-F063-4BB5-AACD-E048F5837960}"/>
              </a:ext>
            </a:extLst>
          </p:cNvPr>
          <p:cNvSpPr>
            <a:spLocks noGrp="1"/>
          </p:cNvSpPr>
          <p:nvPr>
            <p:ph type="body" sz="quarter" idx="120" hasCustomPrompt="1"/>
          </p:nvPr>
        </p:nvSpPr>
        <p:spPr>
          <a:xfrm>
            <a:off x="3348435" y="4030411"/>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85" name="Picture Placeholder 7">
            <a:extLst>
              <a:ext uri="{FF2B5EF4-FFF2-40B4-BE49-F238E27FC236}">
                <a16:creationId xmlns:a16="http://schemas.microsoft.com/office/drawing/2014/main" id="{7E955A9E-0815-486E-8A1B-5A344C94B010}"/>
              </a:ext>
            </a:extLst>
          </p:cNvPr>
          <p:cNvSpPr>
            <a:spLocks noGrp="1" noChangeAspect="1"/>
          </p:cNvSpPr>
          <p:nvPr>
            <p:ph type="pic" sz="quarter" idx="121" hasCustomPrompt="1"/>
          </p:nvPr>
        </p:nvSpPr>
        <p:spPr>
          <a:xfrm>
            <a:off x="3474435" y="2478530"/>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86" name="Text Placeholder 4">
            <a:extLst>
              <a:ext uri="{FF2B5EF4-FFF2-40B4-BE49-F238E27FC236}">
                <a16:creationId xmlns:a16="http://schemas.microsoft.com/office/drawing/2014/main" id="{A7A3ED98-16A7-4CF4-8852-D731442C9E88}"/>
              </a:ext>
            </a:extLst>
          </p:cNvPr>
          <p:cNvSpPr>
            <a:spLocks noGrp="1"/>
          </p:cNvSpPr>
          <p:nvPr>
            <p:ph type="body" sz="quarter" idx="122" hasCustomPrompt="1"/>
          </p:nvPr>
        </p:nvSpPr>
        <p:spPr>
          <a:xfrm>
            <a:off x="4735315" y="3663054"/>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87" name="Text Placeholder 4">
            <a:extLst>
              <a:ext uri="{FF2B5EF4-FFF2-40B4-BE49-F238E27FC236}">
                <a16:creationId xmlns:a16="http://schemas.microsoft.com/office/drawing/2014/main" id="{A88DCBED-A3B0-4BAA-A21D-0CD68DE5B751}"/>
              </a:ext>
            </a:extLst>
          </p:cNvPr>
          <p:cNvSpPr>
            <a:spLocks noGrp="1"/>
          </p:cNvSpPr>
          <p:nvPr>
            <p:ph type="body" sz="quarter" idx="123" hasCustomPrompt="1"/>
          </p:nvPr>
        </p:nvSpPr>
        <p:spPr>
          <a:xfrm>
            <a:off x="4735315" y="379593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88" name="Text Placeholder 4">
            <a:extLst>
              <a:ext uri="{FF2B5EF4-FFF2-40B4-BE49-F238E27FC236}">
                <a16:creationId xmlns:a16="http://schemas.microsoft.com/office/drawing/2014/main" id="{513912DA-A22C-47A1-9D62-462A7D09306E}"/>
              </a:ext>
            </a:extLst>
          </p:cNvPr>
          <p:cNvSpPr>
            <a:spLocks noGrp="1"/>
          </p:cNvSpPr>
          <p:nvPr>
            <p:ph type="body" sz="quarter" idx="124" hasCustomPrompt="1"/>
          </p:nvPr>
        </p:nvSpPr>
        <p:spPr>
          <a:xfrm>
            <a:off x="4735315" y="3921866"/>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89" name="Text Placeholder 4">
            <a:extLst>
              <a:ext uri="{FF2B5EF4-FFF2-40B4-BE49-F238E27FC236}">
                <a16:creationId xmlns:a16="http://schemas.microsoft.com/office/drawing/2014/main" id="{9D700DB8-E39F-42B8-A664-8EA35F26238F}"/>
              </a:ext>
            </a:extLst>
          </p:cNvPr>
          <p:cNvSpPr>
            <a:spLocks noGrp="1"/>
          </p:cNvSpPr>
          <p:nvPr>
            <p:ph type="body" sz="quarter" idx="125" hasCustomPrompt="1"/>
          </p:nvPr>
        </p:nvSpPr>
        <p:spPr>
          <a:xfrm>
            <a:off x="4735315" y="4030411"/>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90" name="Picture Placeholder 7">
            <a:extLst>
              <a:ext uri="{FF2B5EF4-FFF2-40B4-BE49-F238E27FC236}">
                <a16:creationId xmlns:a16="http://schemas.microsoft.com/office/drawing/2014/main" id="{119D0912-283E-4DF2-A7FB-4654A7F7E9D2}"/>
              </a:ext>
            </a:extLst>
          </p:cNvPr>
          <p:cNvSpPr>
            <a:spLocks noGrp="1" noChangeAspect="1"/>
          </p:cNvSpPr>
          <p:nvPr>
            <p:ph type="pic" sz="quarter" idx="126" hasCustomPrompt="1"/>
          </p:nvPr>
        </p:nvSpPr>
        <p:spPr>
          <a:xfrm>
            <a:off x="4861315" y="2478530"/>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91" name="Text Placeholder 4">
            <a:extLst>
              <a:ext uri="{FF2B5EF4-FFF2-40B4-BE49-F238E27FC236}">
                <a16:creationId xmlns:a16="http://schemas.microsoft.com/office/drawing/2014/main" id="{F785E6D4-8ADD-43B9-BA99-2489C8AF6784}"/>
              </a:ext>
            </a:extLst>
          </p:cNvPr>
          <p:cNvSpPr>
            <a:spLocks noGrp="1"/>
          </p:cNvSpPr>
          <p:nvPr>
            <p:ph type="body" sz="quarter" idx="127" hasCustomPrompt="1"/>
          </p:nvPr>
        </p:nvSpPr>
        <p:spPr>
          <a:xfrm>
            <a:off x="6122195" y="3663054"/>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92" name="Text Placeholder 4">
            <a:extLst>
              <a:ext uri="{FF2B5EF4-FFF2-40B4-BE49-F238E27FC236}">
                <a16:creationId xmlns:a16="http://schemas.microsoft.com/office/drawing/2014/main" id="{5708805A-E1C6-4358-8E12-09EA3DCA9C9B}"/>
              </a:ext>
            </a:extLst>
          </p:cNvPr>
          <p:cNvSpPr>
            <a:spLocks noGrp="1"/>
          </p:cNvSpPr>
          <p:nvPr>
            <p:ph type="body" sz="quarter" idx="128" hasCustomPrompt="1"/>
          </p:nvPr>
        </p:nvSpPr>
        <p:spPr>
          <a:xfrm>
            <a:off x="6122195" y="379593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93" name="Text Placeholder 4">
            <a:extLst>
              <a:ext uri="{FF2B5EF4-FFF2-40B4-BE49-F238E27FC236}">
                <a16:creationId xmlns:a16="http://schemas.microsoft.com/office/drawing/2014/main" id="{EE5AC273-BAEA-420A-8B98-8A15C0D8F26F}"/>
              </a:ext>
            </a:extLst>
          </p:cNvPr>
          <p:cNvSpPr>
            <a:spLocks noGrp="1"/>
          </p:cNvSpPr>
          <p:nvPr>
            <p:ph type="body" sz="quarter" idx="129" hasCustomPrompt="1"/>
          </p:nvPr>
        </p:nvSpPr>
        <p:spPr>
          <a:xfrm>
            <a:off x="6122195" y="3921866"/>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94" name="Text Placeholder 4">
            <a:extLst>
              <a:ext uri="{FF2B5EF4-FFF2-40B4-BE49-F238E27FC236}">
                <a16:creationId xmlns:a16="http://schemas.microsoft.com/office/drawing/2014/main" id="{759D53F4-7165-4ABD-9E1A-93CCF1C825AA}"/>
              </a:ext>
            </a:extLst>
          </p:cNvPr>
          <p:cNvSpPr>
            <a:spLocks noGrp="1"/>
          </p:cNvSpPr>
          <p:nvPr>
            <p:ph type="body" sz="quarter" idx="130" hasCustomPrompt="1"/>
          </p:nvPr>
        </p:nvSpPr>
        <p:spPr>
          <a:xfrm>
            <a:off x="6122195" y="4030411"/>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95" name="Picture Placeholder 7">
            <a:extLst>
              <a:ext uri="{FF2B5EF4-FFF2-40B4-BE49-F238E27FC236}">
                <a16:creationId xmlns:a16="http://schemas.microsoft.com/office/drawing/2014/main" id="{CB622C18-4AC6-4DF2-82CD-65B11CD46F2D}"/>
              </a:ext>
            </a:extLst>
          </p:cNvPr>
          <p:cNvSpPr>
            <a:spLocks noGrp="1" noChangeAspect="1"/>
          </p:cNvSpPr>
          <p:nvPr>
            <p:ph type="pic" sz="quarter" idx="131" hasCustomPrompt="1"/>
          </p:nvPr>
        </p:nvSpPr>
        <p:spPr>
          <a:xfrm>
            <a:off x="6248195" y="2478530"/>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96" name="Text Placeholder 4">
            <a:extLst>
              <a:ext uri="{FF2B5EF4-FFF2-40B4-BE49-F238E27FC236}">
                <a16:creationId xmlns:a16="http://schemas.microsoft.com/office/drawing/2014/main" id="{8F4C88EA-7D2A-4952-BDE2-FF8E3813CB74}"/>
              </a:ext>
            </a:extLst>
          </p:cNvPr>
          <p:cNvSpPr>
            <a:spLocks noGrp="1"/>
          </p:cNvSpPr>
          <p:nvPr>
            <p:ph type="body" sz="quarter" idx="132" hasCustomPrompt="1"/>
          </p:nvPr>
        </p:nvSpPr>
        <p:spPr>
          <a:xfrm>
            <a:off x="7509075" y="3663054"/>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97" name="Text Placeholder 4">
            <a:extLst>
              <a:ext uri="{FF2B5EF4-FFF2-40B4-BE49-F238E27FC236}">
                <a16:creationId xmlns:a16="http://schemas.microsoft.com/office/drawing/2014/main" id="{71C23684-2E3F-4FBE-966A-795520ED2AFF}"/>
              </a:ext>
            </a:extLst>
          </p:cNvPr>
          <p:cNvSpPr>
            <a:spLocks noGrp="1"/>
          </p:cNvSpPr>
          <p:nvPr>
            <p:ph type="body" sz="quarter" idx="133" hasCustomPrompt="1"/>
          </p:nvPr>
        </p:nvSpPr>
        <p:spPr>
          <a:xfrm>
            <a:off x="7509075" y="379593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98" name="Text Placeholder 4">
            <a:extLst>
              <a:ext uri="{FF2B5EF4-FFF2-40B4-BE49-F238E27FC236}">
                <a16:creationId xmlns:a16="http://schemas.microsoft.com/office/drawing/2014/main" id="{2A73D139-F580-4A30-9FE3-87D5CC6177E2}"/>
              </a:ext>
            </a:extLst>
          </p:cNvPr>
          <p:cNvSpPr>
            <a:spLocks noGrp="1"/>
          </p:cNvSpPr>
          <p:nvPr>
            <p:ph type="body" sz="quarter" idx="134" hasCustomPrompt="1"/>
          </p:nvPr>
        </p:nvSpPr>
        <p:spPr>
          <a:xfrm>
            <a:off x="7509075" y="3921866"/>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99" name="Text Placeholder 4">
            <a:extLst>
              <a:ext uri="{FF2B5EF4-FFF2-40B4-BE49-F238E27FC236}">
                <a16:creationId xmlns:a16="http://schemas.microsoft.com/office/drawing/2014/main" id="{F96AAD65-BF2A-4385-9DD1-8414EAD4F5C9}"/>
              </a:ext>
            </a:extLst>
          </p:cNvPr>
          <p:cNvSpPr>
            <a:spLocks noGrp="1"/>
          </p:cNvSpPr>
          <p:nvPr>
            <p:ph type="body" sz="quarter" idx="135" hasCustomPrompt="1"/>
          </p:nvPr>
        </p:nvSpPr>
        <p:spPr>
          <a:xfrm>
            <a:off x="7509075" y="4030411"/>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00" name="Picture Placeholder 7">
            <a:extLst>
              <a:ext uri="{FF2B5EF4-FFF2-40B4-BE49-F238E27FC236}">
                <a16:creationId xmlns:a16="http://schemas.microsoft.com/office/drawing/2014/main" id="{1F953F1B-9AF7-48F0-BD04-DCF42055DCC7}"/>
              </a:ext>
            </a:extLst>
          </p:cNvPr>
          <p:cNvSpPr>
            <a:spLocks noGrp="1" noChangeAspect="1"/>
          </p:cNvSpPr>
          <p:nvPr>
            <p:ph type="pic" sz="quarter" idx="136" hasCustomPrompt="1"/>
          </p:nvPr>
        </p:nvSpPr>
        <p:spPr>
          <a:xfrm>
            <a:off x="7635075" y="2478530"/>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01" name="Text Placeholder 4">
            <a:extLst>
              <a:ext uri="{FF2B5EF4-FFF2-40B4-BE49-F238E27FC236}">
                <a16:creationId xmlns:a16="http://schemas.microsoft.com/office/drawing/2014/main" id="{4AB53460-FA6A-4C59-ABCA-3EEAD0F943F8}"/>
              </a:ext>
            </a:extLst>
          </p:cNvPr>
          <p:cNvSpPr>
            <a:spLocks noGrp="1"/>
          </p:cNvSpPr>
          <p:nvPr>
            <p:ph type="body" sz="quarter" idx="137" hasCustomPrompt="1"/>
          </p:nvPr>
        </p:nvSpPr>
        <p:spPr>
          <a:xfrm>
            <a:off x="8895955" y="3663054"/>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02" name="Text Placeholder 4">
            <a:extLst>
              <a:ext uri="{FF2B5EF4-FFF2-40B4-BE49-F238E27FC236}">
                <a16:creationId xmlns:a16="http://schemas.microsoft.com/office/drawing/2014/main" id="{C670F21E-D53E-4772-BF7A-6769D63C8B6E}"/>
              </a:ext>
            </a:extLst>
          </p:cNvPr>
          <p:cNvSpPr>
            <a:spLocks noGrp="1"/>
          </p:cNvSpPr>
          <p:nvPr>
            <p:ph type="body" sz="quarter" idx="138" hasCustomPrompt="1"/>
          </p:nvPr>
        </p:nvSpPr>
        <p:spPr>
          <a:xfrm>
            <a:off x="8895955" y="379593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03" name="Text Placeholder 4">
            <a:extLst>
              <a:ext uri="{FF2B5EF4-FFF2-40B4-BE49-F238E27FC236}">
                <a16:creationId xmlns:a16="http://schemas.microsoft.com/office/drawing/2014/main" id="{B9476054-B795-4EDE-A218-1FF29260C49B}"/>
              </a:ext>
            </a:extLst>
          </p:cNvPr>
          <p:cNvSpPr>
            <a:spLocks noGrp="1"/>
          </p:cNvSpPr>
          <p:nvPr>
            <p:ph type="body" sz="quarter" idx="139" hasCustomPrompt="1"/>
          </p:nvPr>
        </p:nvSpPr>
        <p:spPr>
          <a:xfrm>
            <a:off x="8895955" y="3921866"/>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04" name="Text Placeholder 4">
            <a:extLst>
              <a:ext uri="{FF2B5EF4-FFF2-40B4-BE49-F238E27FC236}">
                <a16:creationId xmlns:a16="http://schemas.microsoft.com/office/drawing/2014/main" id="{E5DF0A75-F493-45C7-81FD-1A1310BB8882}"/>
              </a:ext>
            </a:extLst>
          </p:cNvPr>
          <p:cNvSpPr>
            <a:spLocks noGrp="1"/>
          </p:cNvSpPr>
          <p:nvPr>
            <p:ph type="body" sz="quarter" idx="140" hasCustomPrompt="1"/>
          </p:nvPr>
        </p:nvSpPr>
        <p:spPr>
          <a:xfrm>
            <a:off x="8895955" y="4030411"/>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05" name="Picture Placeholder 7">
            <a:extLst>
              <a:ext uri="{FF2B5EF4-FFF2-40B4-BE49-F238E27FC236}">
                <a16:creationId xmlns:a16="http://schemas.microsoft.com/office/drawing/2014/main" id="{D5D92845-4B12-4567-AF44-D26FCBDB7398}"/>
              </a:ext>
            </a:extLst>
          </p:cNvPr>
          <p:cNvSpPr>
            <a:spLocks noGrp="1" noChangeAspect="1"/>
          </p:cNvSpPr>
          <p:nvPr>
            <p:ph type="pic" sz="quarter" idx="141" hasCustomPrompt="1"/>
          </p:nvPr>
        </p:nvSpPr>
        <p:spPr>
          <a:xfrm>
            <a:off x="9021955" y="2478530"/>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06" name="Text Placeholder 4">
            <a:extLst>
              <a:ext uri="{FF2B5EF4-FFF2-40B4-BE49-F238E27FC236}">
                <a16:creationId xmlns:a16="http://schemas.microsoft.com/office/drawing/2014/main" id="{6DBEC153-7029-4AB3-A423-C85224B10231}"/>
              </a:ext>
            </a:extLst>
          </p:cNvPr>
          <p:cNvSpPr>
            <a:spLocks noGrp="1"/>
          </p:cNvSpPr>
          <p:nvPr>
            <p:ph type="body" sz="quarter" idx="142" hasCustomPrompt="1"/>
          </p:nvPr>
        </p:nvSpPr>
        <p:spPr>
          <a:xfrm>
            <a:off x="10282837" y="3663054"/>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07" name="Text Placeholder 4">
            <a:extLst>
              <a:ext uri="{FF2B5EF4-FFF2-40B4-BE49-F238E27FC236}">
                <a16:creationId xmlns:a16="http://schemas.microsoft.com/office/drawing/2014/main" id="{0D5D295E-62AF-4501-9977-B516633B5F86}"/>
              </a:ext>
            </a:extLst>
          </p:cNvPr>
          <p:cNvSpPr>
            <a:spLocks noGrp="1"/>
          </p:cNvSpPr>
          <p:nvPr>
            <p:ph type="body" sz="quarter" idx="143" hasCustomPrompt="1"/>
          </p:nvPr>
        </p:nvSpPr>
        <p:spPr>
          <a:xfrm>
            <a:off x="10282837" y="3795937"/>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08" name="Text Placeholder 4">
            <a:extLst>
              <a:ext uri="{FF2B5EF4-FFF2-40B4-BE49-F238E27FC236}">
                <a16:creationId xmlns:a16="http://schemas.microsoft.com/office/drawing/2014/main" id="{55BC1D01-6FFC-473B-A31E-6EE209E2E8DA}"/>
              </a:ext>
            </a:extLst>
          </p:cNvPr>
          <p:cNvSpPr>
            <a:spLocks noGrp="1"/>
          </p:cNvSpPr>
          <p:nvPr>
            <p:ph type="body" sz="quarter" idx="144" hasCustomPrompt="1"/>
          </p:nvPr>
        </p:nvSpPr>
        <p:spPr>
          <a:xfrm>
            <a:off x="10282837" y="3921866"/>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09" name="Text Placeholder 4">
            <a:extLst>
              <a:ext uri="{FF2B5EF4-FFF2-40B4-BE49-F238E27FC236}">
                <a16:creationId xmlns:a16="http://schemas.microsoft.com/office/drawing/2014/main" id="{88F7D17F-454B-4394-AE23-E4C0F9F061E3}"/>
              </a:ext>
            </a:extLst>
          </p:cNvPr>
          <p:cNvSpPr>
            <a:spLocks noGrp="1"/>
          </p:cNvSpPr>
          <p:nvPr>
            <p:ph type="body" sz="quarter" idx="145" hasCustomPrompt="1"/>
          </p:nvPr>
        </p:nvSpPr>
        <p:spPr>
          <a:xfrm>
            <a:off x="10282837" y="4030411"/>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10" name="Picture Placeholder 7">
            <a:extLst>
              <a:ext uri="{FF2B5EF4-FFF2-40B4-BE49-F238E27FC236}">
                <a16:creationId xmlns:a16="http://schemas.microsoft.com/office/drawing/2014/main" id="{281B762D-3EC1-4BC0-8660-77F55637A350}"/>
              </a:ext>
            </a:extLst>
          </p:cNvPr>
          <p:cNvSpPr>
            <a:spLocks noGrp="1" noChangeAspect="1"/>
          </p:cNvSpPr>
          <p:nvPr>
            <p:ph type="pic" sz="quarter" idx="146" hasCustomPrompt="1"/>
          </p:nvPr>
        </p:nvSpPr>
        <p:spPr>
          <a:xfrm>
            <a:off x="10408837" y="2478530"/>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11" name="Text Placeholder 4">
            <a:extLst>
              <a:ext uri="{FF2B5EF4-FFF2-40B4-BE49-F238E27FC236}">
                <a16:creationId xmlns:a16="http://schemas.microsoft.com/office/drawing/2014/main" id="{62B53341-3EAE-4D0D-A597-796C912E8843}"/>
              </a:ext>
            </a:extLst>
          </p:cNvPr>
          <p:cNvSpPr>
            <a:spLocks noGrp="1"/>
          </p:cNvSpPr>
          <p:nvPr>
            <p:ph type="body" sz="quarter" idx="147" hasCustomPrompt="1"/>
          </p:nvPr>
        </p:nvSpPr>
        <p:spPr>
          <a:xfrm>
            <a:off x="574675" y="5517456"/>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12" name="Text Placeholder 4">
            <a:extLst>
              <a:ext uri="{FF2B5EF4-FFF2-40B4-BE49-F238E27FC236}">
                <a16:creationId xmlns:a16="http://schemas.microsoft.com/office/drawing/2014/main" id="{E0AD4D38-3E15-464E-A752-A6EA0A9AA9CA}"/>
              </a:ext>
            </a:extLst>
          </p:cNvPr>
          <p:cNvSpPr>
            <a:spLocks noGrp="1"/>
          </p:cNvSpPr>
          <p:nvPr>
            <p:ph type="body" sz="quarter" idx="148" hasCustomPrompt="1"/>
          </p:nvPr>
        </p:nvSpPr>
        <p:spPr>
          <a:xfrm>
            <a:off x="574675" y="5650339"/>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13" name="Text Placeholder 4">
            <a:extLst>
              <a:ext uri="{FF2B5EF4-FFF2-40B4-BE49-F238E27FC236}">
                <a16:creationId xmlns:a16="http://schemas.microsoft.com/office/drawing/2014/main" id="{6EC29790-65C7-434D-9E56-20B72EE41614}"/>
              </a:ext>
            </a:extLst>
          </p:cNvPr>
          <p:cNvSpPr>
            <a:spLocks noGrp="1"/>
          </p:cNvSpPr>
          <p:nvPr>
            <p:ph type="body" sz="quarter" idx="149" hasCustomPrompt="1"/>
          </p:nvPr>
        </p:nvSpPr>
        <p:spPr>
          <a:xfrm>
            <a:off x="574675" y="577626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14" name="Text Placeholder 4">
            <a:extLst>
              <a:ext uri="{FF2B5EF4-FFF2-40B4-BE49-F238E27FC236}">
                <a16:creationId xmlns:a16="http://schemas.microsoft.com/office/drawing/2014/main" id="{C4E528A9-5B48-431A-8C25-5A1D4A3B0E9E}"/>
              </a:ext>
            </a:extLst>
          </p:cNvPr>
          <p:cNvSpPr>
            <a:spLocks noGrp="1"/>
          </p:cNvSpPr>
          <p:nvPr>
            <p:ph type="body" sz="quarter" idx="150" hasCustomPrompt="1"/>
          </p:nvPr>
        </p:nvSpPr>
        <p:spPr>
          <a:xfrm>
            <a:off x="574675" y="5884813"/>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15" name="Picture Placeholder 7">
            <a:extLst>
              <a:ext uri="{FF2B5EF4-FFF2-40B4-BE49-F238E27FC236}">
                <a16:creationId xmlns:a16="http://schemas.microsoft.com/office/drawing/2014/main" id="{288C1464-2891-43DF-93F7-A1A83CE3EDD1}"/>
              </a:ext>
            </a:extLst>
          </p:cNvPr>
          <p:cNvSpPr>
            <a:spLocks noGrp="1" noChangeAspect="1"/>
          </p:cNvSpPr>
          <p:nvPr>
            <p:ph type="pic" sz="quarter" idx="151" hasCustomPrompt="1"/>
          </p:nvPr>
        </p:nvSpPr>
        <p:spPr>
          <a:xfrm>
            <a:off x="700675" y="4332932"/>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16" name="Text Placeholder 4">
            <a:extLst>
              <a:ext uri="{FF2B5EF4-FFF2-40B4-BE49-F238E27FC236}">
                <a16:creationId xmlns:a16="http://schemas.microsoft.com/office/drawing/2014/main" id="{3271AB5D-8BC4-4BC8-BBFE-8BF2642781A8}"/>
              </a:ext>
            </a:extLst>
          </p:cNvPr>
          <p:cNvSpPr>
            <a:spLocks noGrp="1"/>
          </p:cNvSpPr>
          <p:nvPr>
            <p:ph type="body" sz="quarter" idx="152" hasCustomPrompt="1"/>
          </p:nvPr>
        </p:nvSpPr>
        <p:spPr>
          <a:xfrm>
            <a:off x="1961555" y="5517456"/>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17" name="Text Placeholder 4">
            <a:extLst>
              <a:ext uri="{FF2B5EF4-FFF2-40B4-BE49-F238E27FC236}">
                <a16:creationId xmlns:a16="http://schemas.microsoft.com/office/drawing/2014/main" id="{0B8EC452-EEF9-4CE5-999E-D60318276E04}"/>
              </a:ext>
            </a:extLst>
          </p:cNvPr>
          <p:cNvSpPr>
            <a:spLocks noGrp="1"/>
          </p:cNvSpPr>
          <p:nvPr>
            <p:ph type="body" sz="quarter" idx="153" hasCustomPrompt="1"/>
          </p:nvPr>
        </p:nvSpPr>
        <p:spPr>
          <a:xfrm>
            <a:off x="1961555" y="5650339"/>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18" name="Text Placeholder 4">
            <a:extLst>
              <a:ext uri="{FF2B5EF4-FFF2-40B4-BE49-F238E27FC236}">
                <a16:creationId xmlns:a16="http://schemas.microsoft.com/office/drawing/2014/main" id="{A933812B-1617-4FAB-BFF5-713B805636F8}"/>
              </a:ext>
            </a:extLst>
          </p:cNvPr>
          <p:cNvSpPr>
            <a:spLocks noGrp="1"/>
          </p:cNvSpPr>
          <p:nvPr>
            <p:ph type="body" sz="quarter" idx="154" hasCustomPrompt="1"/>
          </p:nvPr>
        </p:nvSpPr>
        <p:spPr>
          <a:xfrm>
            <a:off x="1961555" y="577626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19" name="Text Placeholder 4">
            <a:extLst>
              <a:ext uri="{FF2B5EF4-FFF2-40B4-BE49-F238E27FC236}">
                <a16:creationId xmlns:a16="http://schemas.microsoft.com/office/drawing/2014/main" id="{3CF7B6C6-67DC-4F15-9BC1-7ED503D4B34B}"/>
              </a:ext>
            </a:extLst>
          </p:cNvPr>
          <p:cNvSpPr>
            <a:spLocks noGrp="1"/>
          </p:cNvSpPr>
          <p:nvPr>
            <p:ph type="body" sz="quarter" idx="155" hasCustomPrompt="1"/>
          </p:nvPr>
        </p:nvSpPr>
        <p:spPr>
          <a:xfrm>
            <a:off x="1961555" y="5884813"/>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20" name="Picture Placeholder 7">
            <a:extLst>
              <a:ext uri="{FF2B5EF4-FFF2-40B4-BE49-F238E27FC236}">
                <a16:creationId xmlns:a16="http://schemas.microsoft.com/office/drawing/2014/main" id="{C51F412E-89E2-40C6-8EB1-8AC54CA3317E}"/>
              </a:ext>
            </a:extLst>
          </p:cNvPr>
          <p:cNvSpPr>
            <a:spLocks noGrp="1" noChangeAspect="1"/>
          </p:cNvSpPr>
          <p:nvPr>
            <p:ph type="pic" sz="quarter" idx="156" hasCustomPrompt="1"/>
          </p:nvPr>
        </p:nvSpPr>
        <p:spPr>
          <a:xfrm>
            <a:off x="2087555" y="4332932"/>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21" name="Text Placeholder 4">
            <a:extLst>
              <a:ext uri="{FF2B5EF4-FFF2-40B4-BE49-F238E27FC236}">
                <a16:creationId xmlns:a16="http://schemas.microsoft.com/office/drawing/2014/main" id="{DF7E1A3D-8101-4A04-B702-65613DB225E6}"/>
              </a:ext>
            </a:extLst>
          </p:cNvPr>
          <p:cNvSpPr>
            <a:spLocks noGrp="1"/>
          </p:cNvSpPr>
          <p:nvPr>
            <p:ph type="body" sz="quarter" idx="157" hasCustomPrompt="1"/>
          </p:nvPr>
        </p:nvSpPr>
        <p:spPr>
          <a:xfrm>
            <a:off x="3348435" y="5517456"/>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22" name="Text Placeholder 4">
            <a:extLst>
              <a:ext uri="{FF2B5EF4-FFF2-40B4-BE49-F238E27FC236}">
                <a16:creationId xmlns:a16="http://schemas.microsoft.com/office/drawing/2014/main" id="{03940B9A-8FB4-4E31-8F7B-1BFF0DA2DBD1}"/>
              </a:ext>
            </a:extLst>
          </p:cNvPr>
          <p:cNvSpPr>
            <a:spLocks noGrp="1"/>
          </p:cNvSpPr>
          <p:nvPr>
            <p:ph type="body" sz="quarter" idx="158" hasCustomPrompt="1"/>
          </p:nvPr>
        </p:nvSpPr>
        <p:spPr>
          <a:xfrm>
            <a:off x="3348435" y="5650339"/>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23" name="Text Placeholder 4">
            <a:extLst>
              <a:ext uri="{FF2B5EF4-FFF2-40B4-BE49-F238E27FC236}">
                <a16:creationId xmlns:a16="http://schemas.microsoft.com/office/drawing/2014/main" id="{F63A98EC-AE3F-4C71-B3E8-7BC10AC7C156}"/>
              </a:ext>
            </a:extLst>
          </p:cNvPr>
          <p:cNvSpPr>
            <a:spLocks noGrp="1"/>
          </p:cNvSpPr>
          <p:nvPr>
            <p:ph type="body" sz="quarter" idx="159" hasCustomPrompt="1"/>
          </p:nvPr>
        </p:nvSpPr>
        <p:spPr>
          <a:xfrm>
            <a:off x="3348435" y="577626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24" name="Text Placeholder 4">
            <a:extLst>
              <a:ext uri="{FF2B5EF4-FFF2-40B4-BE49-F238E27FC236}">
                <a16:creationId xmlns:a16="http://schemas.microsoft.com/office/drawing/2014/main" id="{304B9746-5B8C-4039-B92F-6FAA5E353C26}"/>
              </a:ext>
            </a:extLst>
          </p:cNvPr>
          <p:cNvSpPr>
            <a:spLocks noGrp="1"/>
          </p:cNvSpPr>
          <p:nvPr>
            <p:ph type="body" sz="quarter" idx="160" hasCustomPrompt="1"/>
          </p:nvPr>
        </p:nvSpPr>
        <p:spPr>
          <a:xfrm>
            <a:off x="3348435" y="5884813"/>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25" name="Picture Placeholder 7">
            <a:extLst>
              <a:ext uri="{FF2B5EF4-FFF2-40B4-BE49-F238E27FC236}">
                <a16:creationId xmlns:a16="http://schemas.microsoft.com/office/drawing/2014/main" id="{083C1E05-87E0-40C7-B59C-C4705E1BC2A7}"/>
              </a:ext>
            </a:extLst>
          </p:cNvPr>
          <p:cNvSpPr>
            <a:spLocks noGrp="1" noChangeAspect="1"/>
          </p:cNvSpPr>
          <p:nvPr>
            <p:ph type="pic" sz="quarter" idx="161" hasCustomPrompt="1"/>
          </p:nvPr>
        </p:nvSpPr>
        <p:spPr>
          <a:xfrm>
            <a:off x="3474435" y="4332932"/>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26" name="Text Placeholder 4">
            <a:extLst>
              <a:ext uri="{FF2B5EF4-FFF2-40B4-BE49-F238E27FC236}">
                <a16:creationId xmlns:a16="http://schemas.microsoft.com/office/drawing/2014/main" id="{1CAC0D9D-DCE5-46B1-AD5C-9CE1BD726A15}"/>
              </a:ext>
            </a:extLst>
          </p:cNvPr>
          <p:cNvSpPr>
            <a:spLocks noGrp="1"/>
          </p:cNvSpPr>
          <p:nvPr>
            <p:ph type="body" sz="quarter" idx="162" hasCustomPrompt="1"/>
          </p:nvPr>
        </p:nvSpPr>
        <p:spPr>
          <a:xfrm>
            <a:off x="4735315" y="5517456"/>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27" name="Text Placeholder 4">
            <a:extLst>
              <a:ext uri="{FF2B5EF4-FFF2-40B4-BE49-F238E27FC236}">
                <a16:creationId xmlns:a16="http://schemas.microsoft.com/office/drawing/2014/main" id="{BEEC9FE9-928D-45D1-9225-6461FAAE0506}"/>
              </a:ext>
            </a:extLst>
          </p:cNvPr>
          <p:cNvSpPr>
            <a:spLocks noGrp="1"/>
          </p:cNvSpPr>
          <p:nvPr>
            <p:ph type="body" sz="quarter" idx="163" hasCustomPrompt="1"/>
          </p:nvPr>
        </p:nvSpPr>
        <p:spPr>
          <a:xfrm>
            <a:off x="4735315" y="5650339"/>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28" name="Text Placeholder 4">
            <a:extLst>
              <a:ext uri="{FF2B5EF4-FFF2-40B4-BE49-F238E27FC236}">
                <a16:creationId xmlns:a16="http://schemas.microsoft.com/office/drawing/2014/main" id="{50CD7C10-591D-48B9-B136-A8B76282126E}"/>
              </a:ext>
            </a:extLst>
          </p:cNvPr>
          <p:cNvSpPr>
            <a:spLocks noGrp="1"/>
          </p:cNvSpPr>
          <p:nvPr>
            <p:ph type="body" sz="quarter" idx="164" hasCustomPrompt="1"/>
          </p:nvPr>
        </p:nvSpPr>
        <p:spPr>
          <a:xfrm>
            <a:off x="4735315" y="577626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29" name="Text Placeholder 4">
            <a:extLst>
              <a:ext uri="{FF2B5EF4-FFF2-40B4-BE49-F238E27FC236}">
                <a16:creationId xmlns:a16="http://schemas.microsoft.com/office/drawing/2014/main" id="{85F69936-D166-4D13-9C5A-4B1B53FE01CD}"/>
              </a:ext>
            </a:extLst>
          </p:cNvPr>
          <p:cNvSpPr>
            <a:spLocks noGrp="1"/>
          </p:cNvSpPr>
          <p:nvPr>
            <p:ph type="body" sz="quarter" idx="165" hasCustomPrompt="1"/>
          </p:nvPr>
        </p:nvSpPr>
        <p:spPr>
          <a:xfrm>
            <a:off x="4735315" y="5884813"/>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30" name="Picture Placeholder 7">
            <a:extLst>
              <a:ext uri="{FF2B5EF4-FFF2-40B4-BE49-F238E27FC236}">
                <a16:creationId xmlns:a16="http://schemas.microsoft.com/office/drawing/2014/main" id="{EFEFE154-A4A4-4D5F-923E-BDF65FF70CFA}"/>
              </a:ext>
            </a:extLst>
          </p:cNvPr>
          <p:cNvSpPr>
            <a:spLocks noGrp="1" noChangeAspect="1"/>
          </p:cNvSpPr>
          <p:nvPr>
            <p:ph type="pic" sz="quarter" idx="166" hasCustomPrompt="1"/>
          </p:nvPr>
        </p:nvSpPr>
        <p:spPr>
          <a:xfrm>
            <a:off x="4861315" y="4332932"/>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31" name="Text Placeholder 4">
            <a:extLst>
              <a:ext uri="{FF2B5EF4-FFF2-40B4-BE49-F238E27FC236}">
                <a16:creationId xmlns:a16="http://schemas.microsoft.com/office/drawing/2014/main" id="{9910BDBA-5229-4713-BD54-12CC83EDF29A}"/>
              </a:ext>
            </a:extLst>
          </p:cNvPr>
          <p:cNvSpPr>
            <a:spLocks noGrp="1"/>
          </p:cNvSpPr>
          <p:nvPr>
            <p:ph type="body" sz="quarter" idx="167" hasCustomPrompt="1"/>
          </p:nvPr>
        </p:nvSpPr>
        <p:spPr>
          <a:xfrm>
            <a:off x="6122195" y="5517456"/>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32" name="Text Placeholder 4">
            <a:extLst>
              <a:ext uri="{FF2B5EF4-FFF2-40B4-BE49-F238E27FC236}">
                <a16:creationId xmlns:a16="http://schemas.microsoft.com/office/drawing/2014/main" id="{0B869519-DDD7-4EC9-B5E2-9921FB710ADF}"/>
              </a:ext>
            </a:extLst>
          </p:cNvPr>
          <p:cNvSpPr>
            <a:spLocks noGrp="1"/>
          </p:cNvSpPr>
          <p:nvPr>
            <p:ph type="body" sz="quarter" idx="168" hasCustomPrompt="1"/>
          </p:nvPr>
        </p:nvSpPr>
        <p:spPr>
          <a:xfrm>
            <a:off x="6122195" y="5650339"/>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33" name="Text Placeholder 4">
            <a:extLst>
              <a:ext uri="{FF2B5EF4-FFF2-40B4-BE49-F238E27FC236}">
                <a16:creationId xmlns:a16="http://schemas.microsoft.com/office/drawing/2014/main" id="{1BF4F802-03DE-47D6-82B6-80D220C21B2D}"/>
              </a:ext>
            </a:extLst>
          </p:cNvPr>
          <p:cNvSpPr>
            <a:spLocks noGrp="1"/>
          </p:cNvSpPr>
          <p:nvPr>
            <p:ph type="body" sz="quarter" idx="169" hasCustomPrompt="1"/>
          </p:nvPr>
        </p:nvSpPr>
        <p:spPr>
          <a:xfrm>
            <a:off x="6122195" y="577626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34" name="Text Placeholder 4">
            <a:extLst>
              <a:ext uri="{FF2B5EF4-FFF2-40B4-BE49-F238E27FC236}">
                <a16:creationId xmlns:a16="http://schemas.microsoft.com/office/drawing/2014/main" id="{24A3D691-B202-447A-BF1D-152A5F30AEB5}"/>
              </a:ext>
            </a:extLst>
          </p:cNvPr>
          <p:cNvSpPr>
            <a:spLocks noGrp="1"/>
          </p:cNvSpPr>
          <p:nvPr>
            <p:ph type="body" sz="quarter" idx="170" hasCustomPrompt="1"/>
          </p:nvPr>
        </p:nvSpPr>
        <p:spPr>
          <a:xfrm>
            <a:off x="6122195" y="5884813"/>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35" name="Picture Placeholder 7">
            <a:extLst>
              <a:ext uri="{FF2B5EF4-FFF2-40B4-BE49-F238E27FC236}">
                <a16:creationId xmlns:a16="http://schemas.microsoft.com/office/drawing/2014/main" id="{31F588FE-3AE6-4B07-8C7B-0B48E550266B}"/>
              </a:ext>
            </a:extLst>
          </p:cNvPr>
          <p:cNvSpPr>
            <a:spLocks noGrp="1" noChangeAspect="1"/>
          </p:cNvSpPr>
          <p:nvPr>
            <p:ph type="pic" sz="quarter" idx="171" hasCustomPrompt="1"/>
          </p:nvPr>
        </p:nvSpPr>
        <p:spPr>
          <a:xfrm>
            <a:off x="6248195" y="4332932"/>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36" name="Text Placeholder 4">
            <a:extLst>
              <a:ext uri="{FF2B5EF4-FFF2-40B4-BE49-F238E27FC236}">
                <a16:creationId xmlns:a16="http://schemas.microsoft.com/office/drawing/2014/main" id="{2CEFAC29-4288-453B-84CE-024B5F624B8E}"/>
              </a:ext>
            </a:extLst>
          </p:cNvPr>
          <p:cNvSpPr>
            <a:spLocks noGrp="1"/>
          </p:cNvSpPr>
          <p:nvPr>
            <p:ph type="body" sz="quarter" idx="172" hasCustomPrompt="1"/>
          </p:nvPr>
        </p:nvSpPr>
        <p:spPr>
          <a:xfrm>
            <a:off x="7509075" y="5517456"/>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37" name="Text Placeholder 4">
            <a:extLst>
              <a:ext uri="{FF2B5EF4-FFF2-40B4-BE49-F238E27FC236}">
                <a16:creationId xmlns:a16="http://schemas.microsoft.com/office/drawing/2014/main" id="{48F02F17-B98C-4D5F-8597-4D47EDE2E4A1}"/>
              </a:ext>
            </a:extLst>
          </p:cNvPr>
          <p:cNvSpPr>
            <a:spLocks noGrp="1"/>
          </p:cNvSpPr>
          <p:nvPr>
            <p:ph type="body" sz="quarter" idx="173" hasCustomPrompt="1"/>
          </p:nvPr>
        </p:nvSpPr>
        <p:spPr>
          <a:xfrm>
            <a:off x="7509075" y="5650339"/>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38" name="Text Placeholder 4">
            <a:extLst>
              <a:ext uri="{FF2B5EF4-FFF2-40B4-BE49-F238E27FC236}">
                <a16:creationId xmlns:a16="http://schemas.microsoft.com/office/drawing/2014/main" id="{6FBE6A87-938A-4B2A-8A0D-26BF10D73475}"/>
              </a:ext>
            </a:extLst>
          </p:cNvPr>
          <p:cNvSpPr>
            <a:spLocks noGrp="1"/>
          </p:cNvSpPr>
          <p:nvPr>
            <p:ph type="body" sz="quarter" idx="174" hasCustomPrompt="1"/>
          </p:nvPr>
        </p:nvSpPr>
        <p:spPr>
          <a:xfrm>
            <a:off x="7509075" y="577626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39" name="Text Placeholder 4">
            <a:extLst>
              <a:ext uri="{FF2B5EF4-FFF2-40B4-BE49-F238E27FC236}">
                <a16:creationId xmlns:a16="http://schemas.microsoft.com/office/drawing/2014/main" id="{0AFF3EEE-D1B3-4640-9BBA-BCC75421DDF9}"/>
              </a:ext>
            </a:extLst>
          </p:cNvPr>
          <p:cNvSpPr>
            <a:spLocks noGrp="1"/>
          </p:cNvSpPr>
          <p:nvPr>
            <p:ph type="body" sz="quarter" idx="175" hasCustomPrompt="1"/>
          </p:nvPr>
        </p:nvSpPr>
        <p:spPr>
          <a:xfrm>
            <a:off x="7509075" y="5884813"/>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40" name="Picture Placeholder 7">
            <a:extLst>
              <a:ext uri="{FF2B5EF4-FFF2-40B4-BE49-F238E27FC236}">
                <a16:creationId xmlns:a16="http://schemas.microsoft.com/office/drawing/2014/main" id="{BAC3AD12-18A7-4512-AE80-E1895F2281BD}"/>
              </a:ext>
            </a:extLst>
          </p:cNvPr>
          <p:cNvSpPr>
            <a:spLocks noGrp="1" noChangeAspect="1"/>
          </p:cNvSpPr>
          <p:nvPr>
            <p:ph type="pic" sz="quarter" idx="176" hasCustomPrompt="1"/>
          </p:nvPr>
        </p:nvSpPr>
        <p:spPr>
          <a:xfrm>
            <a:off x="7635075" y="4332932"/>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41" name="Text Placeholder 4">
            <a:extLst>
              <a:ext uri="{FF2B5EF4-FFF2-40B4-BE49-F238E27FC236}">
                <a16:creationId xmlns:a16="http://schemas.microsoft.com/office/drawing/2014/main" id="{3ABDDD70-06AC-419D-BCE4-0811296AD81A}"/>
              </a:ext>
            </a:extLst>
          </p:cNvPr>
          <p:cNvSpPr>
            <a:spLocks noGrp="1"/>
          </p:cNvSpPr>
          <p:nvPr>
            <p:ph type="body" sz="quarter" idx="177" hasCustomPrompt="1"/>
          </p:nvPr>
        </p:nvSpPr>
        <p:spPr>
          <a:xfrm>
            <a:off x="8895955" y="5517456"/>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42" name="Text Placeholder 4">
            <a:extLst>
              <a:ext uri="{FF2B5EF4-FFF2-40B4-BE49-F238E27FC236}">
                <a16:creationId xmlns:a16="http://schemas.microsoft.com/office/drawing/2014/main" id="{A37A4C4D-256D-4AAD-914C-6182B7547D10}"/>
              </a:ext>
            </a:extLst>
          </p:cNvPr>
          <p:cNvSpPr>
            <a:spLocks noGrp="1"/>
          </p:cNvSpPr>
          <p:nvPr>
            <p:ph type="body" sz="quarter" idx="178" hasCustomPrompt="1"/>
          </p:nvPr>
        </p:nvSpPr>
        <p:spPr>
          <a:xfrm>
            <a:off x="8895955" y="5650339"/>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43" name="Text Placeholder 4">
            <a:extLst>
              <a:ext uri="{FF2B5EF4-FFF2-40B4-BE49-F238E27FC236}">
                <a16:creationId xmlns:a16="http://schemas.microsoft.com/office/drawing/2014/main" id="{47FBF972-0852-44E2-9E1B-2E96B422D531}"/>
              </a:ext>
            </a:extLst>
          </p:cNvPr>
          <p:cNvSpPr>
            <a:spLocks noGrp="1"/>
          </p:cNvSpPr>
          <p:nvPr>
            <p:ph type="body" sz="quarter" idx="179" hasCustomPrompt="1"/>
          </p:nvPr>
        </p:nvSpPr>
        <p:spPr>
          <a:xfrm>
            <a:off x="8895955" y="577626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44" name="Text Placeholder 4">
            <a:extLst>
              <a:ext uri="{FF2B5EF4-FFF2-40B4-BE49-F238E27FC236}">
                <a16:creationId xmlns:a16="http://schemas.microsoft.com/office/drawing/2014/main" id="{AE6B0926-56CB-43F8-99E0-760B254E7BB6}"/>
              </a:ext>
            </a:extLst>
          </p:cNvPr>
          <p:cNvSpPr>
            <a:spLocks noGrp="1"/>
          </p:cNvSpPr>
          <p:nvPr>
            <p:ph type="body" sz="quarter" idx="180" hasCustomPrompt="1"/>
          </p:nvPr>
        </p:nvSpPr>
        <p:spPr>
          <a:xfrm>
            <a:off x="8895955" y="5884813"/>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45" name="Picture Placeholder 7">
            <a:extLst>
              <a:ext uri="{FF2B5EF4-FFF2-40B4-BE49-F238E27FC236}">
                <a16:creationId xmlns:a16="http://schemas.microsoft.com/office/drawing/2014/main" id="{32EA1777-6009-48D4-9FED-A2E1FBD4AA68}"/>
              </a:ext>
            </a:extLst>
          </p:cNvPr>
          <p:cNvSpPr>
            <a:spLocks noGrp="1" noChangeAspect="1"/>
          </p:cNvSpPr>
          <p:nvPr>
            <p:ph type="pic" sz="quarter" idx="181" hasCustomPrompt="1"/>
          </p:nvPr>
        </p:nvSpPr>
        <p:spPr>
          <a:xfrm>
            <a:off x="9021955" y="4332932"/>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46" name="Text Placeholder 4">
            <a:extLst>
              <a:ext uri="{FF2B5EF4-FFF2-40B4-BE49-F238E27FC236}">
                <a16:creationId xmlns:a16="http://schemas.microsoft.com/office/drawing/2014/main" id="{BB1489E7-2FB3-454C-A524-BA3910FD18D5}"/>
              </a:ext>
            </a:extLst>
          </p:cNvPr>
          <p:cNvSpPr>
            <a:spLocks noGrp="1"/>
          </p:cNvSpPr>
          <p:nvPr>
            <p:ph type="body" sz="quarter" idx="182" hasCustomPrompt="1"/>
          </p:nvPr>
        </p:nvSpPr>
        <p:spPr>
          <a:xfrm>
            <a:off x="10282837" y="5517456"/>
            <a:ext cx="1332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47" name="Text Placeholder 4">
            <a:extLst>
              <a:ext uri="{FF2B5EF4-FFF2-40B4-BE49-F238E27FC236}">
                <a16:creationId xmlns:a16="http://schemas.microsoft.com/office/drawing/2014/main" id="{99AE4642-29EF-407F-8F6C-C8CEFE11611C}"/>
              </a:ext>
            </a:extLst>
          </p:cNvPr>
          <p:cNvSpPr>
            <a:spLocks noGrp="1"/>
          </p:cNvSpPr>
          <p:nvPr>
            <p:ph type="body" sz="quarter" idx="183" hasCustomPrompt="1"/>
          </p:nvPr>
        </p:nvSpPr>
        <p:spPr>
          <a:xfrm>
            <a:off x="10282837" y="5650339"/>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48" name="Text Placeholder 4">
            <a:extLst>
              <a:ext uri="{FF2B5EF4-FFF2-40B4-BE49-F238E27FC236}">
                <a16:creationId xmlns:a16="http://schemas.microsoft.com/office/drawing/2014/main" id="{4A873B86-1413-425C-A0EE-99C25F6DA10F}"/>
              </a:ext>
            </a:extLst>
          </p:cNvPr>
          <p:cNvSpPr>
            <a:spLocks noGrp="1"/>
          </p:cNvSpPr>
          <p:nvPr>
            <p:ph type="body" sz="quarter" idx="184" hasCustomPrompt="1"/>
          </p:nvPr>
        </p:nvSpPr>
        <p:spPr>
          <a:xfrm>
            <a:off x="10282837" y="5776268"/>
            <a:ext cx="1332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49" name="Text Placeholder 4">
            <a:extLst>
              <a:ext uri="{FF2B5EF4-FFF2-40B4-BE49-F238E27FC236}">
                <a16:creationId xmlns:a16="http://schemas.microsoft.com/office/drawing/2014/main" id="{1133A4CE-C428-46D2-BF8D-C140E2EDD89F}"/>
              </a:ext>
            </a:extLst>
          </p:cNvPr>
          <p:cNvSpPr>
            <a:spLocks noGrp="1"/>
          </p:cNvSpPr>
          <p:nvPr>
            <p:ph type="body" sz="quarter" idx="185" hasCustomPrompt="1"/>
          </p:nvPr>
        </p:nvSpPr>
        <p:spPr>
          <a:xfrm>
            <a:off x="10282837" y="5884813"/>
            <a:ext cx="1332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50" name="Picture Placeholder 7">
            <a:extLst>
              <a:ext uri="{FF2B5EF4-FFF2-40B4-BE49-F238E27FC236}">
                <a16:creationId xmlns:a16="http://schemas.microsoft.com/office/drawing/2014/main" id="{15C10AAF-EFD4-4496-9145-DAC183BAD643}"/>
              </a:ext>
            </a:extLst>
          </p:cNvPr>
          <p:cNvSpPr>
            <a:spLocks noGrp="1" noChangeAspect="1"/>
          </p:cNvSpPr>
          <p:nvPr>
            <p:ph type="pic" sz="quarter" idx="186" hasCustomPrompt="1"/>
          </p:nvPr>
        </p:nvSpPr>
        <p:spPr>
          <a:xfrm>
            <a:off x="10408837" y="4332932"/>
            <a:ext cx="1080000" cy="1080000"/>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 name="Date Placeholder 2">
            <a:extLst>
              <a:ext uri="{FF2B5EF4-FFF2-40B4-BE49-F238E27FC236}">
                <a16:creationId xmlns:a16="http://schemas.microsoft.com/office/drawing/2014/main" id="{C6DDD9EF-DC41-4C21-9607-C2210CA4C3BD}"/>
              </a:ext>
            </a:extLst>
          </p:cNvPr>
          <p:cNvSpPr>
            <a:spLocks noGrp="1"/>
          </p:cNvSpPr>
          <p:nvPr>
            <p:ph type="dt" sz="half" idx="187"/>
          </p:nvPr>
        </p:nvSpPr>
        <p:spPr/>
        <p:txBody>
          <a:bodyPr/>
          <a:lstStyle/>
          <a:p>
            <a:endParaRPr lang="en-GB"/>
          </a:p>
        </p:txBody>
      </p:sp>
      <p:sp>
        <p:nvSpPr>
          <p:cNvPr id="4" name="Footer Placeholder 3">
            <a:extLst>
              <a:ext uri="{FF2B5EF4-FFF2-40B4-BE49-F238E27FC236}">
                <a16:creationId xmlns:a16="http://schemas.microsoft.com/office/drawing/2014/main" id="{EC2BE520-3030-404B-A23B-93F507EA4137}"/>
              </a:ext>
            </a:extLst>
          </p:cNvPr>
          <p:cNvSpPr>
            <a:spLocks noGrp="1"/>
          </p:cNvSpPr>
          <p:nvPr>
            <p:ph type="ftr" sz="quarter" idx="188"/>
          </p:nvPr>
        </p:nvSpPr>
        <p:spPr/>
        <p:txBody>
          <a:bodyPr/>
          <a:lstStyle/>
          <a:p>
            <a:endParaRPr lang="en-GB"/>
          </a:p>
        </p:txBody>
      </p:sp>
      <p:sp>
        <p:nvSpPr>
          <p:cNvPr id="5" name="Slide Number Placeholder 4">
            <a:extLst>
              <a:ext uri="{FF2B5EF4-FFF2-40B4-BE49-F238E27FC236}">
                <a16:creationId xmlns:a16="http://schemas.microsoft.com/office/drawing/2014/main" id="{0B5BFF6D-3460-44D2-B50C-CCBE68A65B33}"/>
              </a:ext>
            </a:extLst>
          </p:cNvPr>
          <p:cNvSpPr>
            <a:spLocks noGrp="1"/>
          </p:cNvSpPr>
          <p:nvPr>
            <p:ph type="sldNum" sz="quarter" idx="189"/>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2320302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am 30 persons">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C650AA28-6A71-4550-B732-17064DABE3CD}"/>
              </a:ext>
            </a:extLst>
          </p:cNvPr>
          <p:cNvCxnSpPr/>
          <p:nvPr userDrawn="1"/>
        </p:nvCxnSpPr>
        <p:spPr>
          <a:xfrm>
            <a:off x="1778400" y="1567241"/>
            <a:ext cx="8648542" cy="0"/>
          </a:xfrm>
          <a:prstGeom prst="line">
            <a:avLst/>
          </a:prstGeom>
          <a:ln w="127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07463A0-EF7A-4242-80D3-AF1C0392750D}"/>
              </a:ext>
            </a:extLst>
          </p:cNvPr>
          <p:cNvCxnSpPr/>
          <p:nvPr userDrawn="1"/>
        </p:nvCxnSpPr>
        <p:spPr>
          <a:xfrm>
            <a:off x="1778400" y="1567241"/>
            <a:ext cx="0" cy="226820"/>
          </a:xfrm>
          <a:prstGeom prst="line">
            <a:avLst/>
          </a:prstGeom>
          <a:ln w="127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70" name="Straight Connector 169">
            <a:extLst>
              <a:ext uri="{FF2B5EF4-FFF2-40B4-BE49-F238E27FC236}">
                <a16:creationId xmlns:a16="http://schemas.microsoft.com/office/drawing/2014/main" id="{3C6E8932-B4F6-4ECD-ADF3-83D32F8AC3BF}"/>
              </a:ext>
            </a:extLst>
          </p:cNvPr>
          <p:cNvCxnSpPr/>
          <p:nvPr userDrawn="1"/>
        </p:nvCxnSpPr>
        <p:spPr>
          <a:xfrm>
            <a:off x="3013200" y="1567241"/>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a:extLst>
              <a:ext uri="{FF2B5EF4-FFF2-40B4-BE49-F238E27FC236}">
                <a16:creationId xmlns:a16="http://schemas.microsoft.com/office/drawing/2014/main" id="{209F949C-D791-41B4-B9B8-00B9F051AFB6}"/>
              </a:ext>
            </a:extLst>
          </p:cNvPr>
          <p:cNvCxnSpPr/>
          <p:nvPr userDrawn="1"/>
        </p:nvCxnSpPr>
        <p:spPr>
          <a:xfrm>
            <a:off x="4248000" y="1567241"/>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a:extLst>
              <a:ext uri="{FF2B5EF4-FFF2-40B4-BE49-F238E27FC236}">
                <a16:creationId xmlns:a16="http://schemas.microsoft.com/office/drawing/2014/main" id="{043CD3AD-E3BC-4380-85BB-03D46C3349FA}"/>
              </a:ext>
            </a:extLst>
          </p:cNvPr>
          <p:cNvCxnSpPr/>
          <p:nvPr userDrawn="1"/>
        </p:nvCxnSpPr>
        <p:spPr>
          <a:xfrm>
            <a:off x="5486400" y="1567241"/>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a:extLst>
              <a:ext uri="{FF2B5EF4-FFF2-40B4-BE49-F238E27FC236}">
                <a16:creationId xmlns:a16="http://schemas.microsoft.com/office/drawing/2014/main" id="{E6F5FB6C-EC77-4853-ADDD-BFBF4C9730F8}"/>
              </a:ext>
            </a:extLst>
          </p:cNvPr>
          <p:cNvCxnSpPr/>
          <p:nvPr userDrawn="1"/>
        </p:nvCxnSpPr>
        <p:spPr>
          <a:xfrm>
            <a:off x="6721200" y="1567241"/>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a:extLst>
              <a:ext uri="{FF2B5EF4-FFF2-40B4-BE49-F238E27FC236}">
                <a16:creationId xmlns:a16="http://schemas.microsoft.com/office/drawing/2014/main" id="{5462E751-70D7-411A-A22F-49D324EDC8C6}"/>
              </a:ext>
            </a:extLst>
          </p:cNvPr>
          <p:cNvCxnSpPr/>
          <p:nvPr userDrawn="1"/>
        </p:nvCxnSpPr>
        <p:spPr>
          <a:xfrm>
            <a:off x="7953742" y="1567241"/>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6" name="Straight Connector 175">
            <a:extLst>
              <a:ext uri="{FF2B5EF4-FFF2-40B4-BE49-F238E27FC236}">
                <a16:creationId xmlns:a16="http://schemas.microsoft.com/office/drawing/2014/main" id="{BDA21737-8A3E-4CA7-82D0-BD5C0CA1BD05}"/>
              </a:ext>
            </a:extLst>
          </p:cNvPr>
          <p:cNvCxnSpPr/>
          <p:nvPr userDrawn="1"/>
        </p:nvCxnSpPr>
        <p:spPr>
          <a:xfrm>
            <a:off x="9188542" y="1567241"/>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a:extLst>
              <a:ext uri="{FF2B5EF4-FFF2-40B4-BE49-F238E27FC236}">
                <a16:creationId xmlns:a16="http://schemas.microsoft.com/office/drawing/2014/main" id="{EE0D751C-734E-4C01-9B96-AA0B30163F3B}"/>
              </a:ext>
            </a:extLst>
          </p:cNvPr>
          <p:cNvCxnSpPr/>
          <p:nvPr userDrawn="1"/>
        </p:nvCxnSpPr>
        <p:spPr>
          <a:xfrm>
            <a:off x="10426942" y="1567241"/>
            <a:ext cx="0" cy="226820"/>
          </a:xfrm>
          <a:prstGeom prst="line">
            <a:avLst/>
          </a:prstGeom>
          <a:ln w="127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80" name="Straight Connector 179">
            <a:extLst>
              <a:ext uri="{FF2B5EF4-FFF2-40B4-BE49-F238E27FC236}">
                <a16:creationId xmlns:a16="http://schemas.microsoft.com/office/drawing/2014/main" id="{146C3137-222E-460A-9A1D-FCE463E79539}"/>
              </a:ext>
            </a:extLst>
          </p:cNvPr>
          <p:cNvCxnSpPr/>
          <p:nvPr userDrawn="1"/>
        </p:nvCxnSpPr>
        <p:spPr>
          <a:xfrm>
            <a:off x="836806" y="3164080"/>
            <a:ext cx="10569356" cy="0"/>
          </a:xfrm>
          <a:prstGeom prst="line">
            <a:avLst/>
          </a:prstGeom>
          <a:ln w="127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81" name="Straight Connector 180">
            <a:extLst>
              <a:ext uri="{FF2B5EF4-FFF2-40B4-BE49-F238E27FC236}">
                <a16:creationId xmlns:a16="http://schemas.microsoft.com/office/drawing/2014/main" id="{18B895F5-D780-4A89-A7A1-4FEB9EAB6985}"/>
              </a:ext>
            </a:extLst>
          </p:cNvPr>
          <p:cNvCxnSpPr/>
          <p:nvPr userDrawn="1"/>
        </p:nvCxnSpPr>
        <p:spPr>
          <a:xfrm>
            <a:off x="836806" y="3164080"/>
            <a:ext cx="0" cy="226820"/>
          </a:xfrm>
          <a:prstGeom prst="line">
            <a:avLst/>
          </a:prstGeom>
          <a:ln w="127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82" name="Straight Connector 181">
            <a:extLst>
              <a:ext uri="{FF2B5EF4-FFF2-40B4-BE49-F238E27FC236}">
                <a16:creationId xmlns:a16="http://schemas.microsoft.com/office/drawing/2014/main" id="{8328174A-B28E-44A4-B21C-D2A922016184}"/>
              </a:ext>
            </a:extLst>
          </p:cNvPr>
          <p:cNvCxnSpPr/>
          <p:nvPr userDrawn="1"/>
        </p:nvCxnSpPr>
        <p:spPr>
          <a:xfrm>
            <a:off x="2004658" y="3164080"/>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3" name="Straight Connector 182">
            <a:extLst>
              <a:ext uri="{FF2B5EF4-FFF2-40B4-BE49-F238E27FC236}">
                <a16:creationId xmlns:a16="http://schemas.microsoft.com/office/drawing/2014/main" id="{137C3900-7970-4A3B-8520-937E236B5F23}"/>
              </a:ext>
            </a:extLst>
          </p:cNvPr>
          <p:cNvCxnSpPr/>
          <p:nvPr userDrawn="1"/>
        </p:nvCxnSpPr>
        <p:spPr>
          <a:xfrm>
            <a:off x="3177205" y="3164080"/>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a:extLst>
              <a:ext uri="{FF2B5EF4-FFF2-40B4-BE49-F238E27FC236}">
                <a16:creationId xmlns:a16="http://schemas.microsoft.com/office/drawing/2014/main" id="{D9082437-EFC4-45CE-8C3C-F7F89BE0CC14}"/>
              </a:ext>
            </a:extLst>
          </p:cNvPr>
          <p:cNvCxnSpPr/>
          <p:nvPr userDrawn="1"/>
        </p:nvCxnSpPr>
        <p:spPr>
          <a:xfrm>
            <a:off x="4365362" y="3164080"/>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a:extLst>
              <a:ext uri="{FF2B5EF4-FFF2-40B4-BE49-F238E27FC236}">
                <a16:creationId xmlns:a16="http://schemas.microsoft.com/office/drawing/2014/main" id="{6DDAABEF-A61B-471A-ADB4-309560C6F97B}"/>
              </a:ext>
            </a:extLst>
          </p:cNvPr>
          <p:cNvCxnSpPr/>
          <p:nvPr userDrawn="1"/>
        </p:nvCxnSpPr>
        <p:spPr>
          <a:xfrm>
            <a:off x="5478424" y="3164080"/>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64F344B3-0EE3-4EAA-A207-FB09348086F6}"/>
              </a:ext>
            </a:extLst>
          </p:cNvPr>
          <p:cNvCxnSpPr/>
          <p:nvPr userDrawn="1"/>
        </p:nvCxnSpPr>
        <p:spPr>
          <a:xfrm>
            <a:off x="6717600" y="3164080"/>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87A80E4D-96D6-45EC-A699-A6F67352BF8D}"/>
              </a:ext>
            </a:extLst>
          </p:cNvPr>
          <p:cNvCxnSpPr/>
          <p:nvPr userDrawn="1"/>
        </p:nvCxnSpPr>
        <p:spPr>
          <a:xfrm>
            <a:off x="7886590" y="3164080"/>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C61BDDBE-F1CA-4241-A32D-F6B6E0198730}"/>
              </a:ext>
            </a:extLst>
          </p:cNvPr>
          <p:cNvCxnSpPr/>
          <p:nvPr userDrawn="1"/>
        </p:nvCxnSpPr>
        <p:spPr>
          <a:xfrm>
            <a:off x="11406162" y="3164080"/>
            <a:ext cx="0" cy="226820"/>
          </a:xfrm>
          <a:prstGeom prst="line">
            <a:avLst/>
          </a:prstGeom>
          <a:ln w="127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7387B5E5-A971-41C4-8A0E-045DBE663C9F}"/>
              </a:ext>
            </a:extLst>
          </p:cNvPr>
          <p:cNvCxnSpPr/>
          <p:nvPr userDrawn="1"/>
        </p:nvCxnSpPr>
        <p:spPr>
          <a:xfrm>
            <a:off x="9064770" y="3164080"/>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FADD6620-EA64-4AF0-B090-FCFEBC744967}"/>
              </a:ext>
            </a:extLst>
          </p:cNvPr>
          <p:cNvCxnSpPr/>
          <p:nvPr userDrawn="1"/>
        </p:nvCxnSpPr>
        <p:spPr>
          <a:xfrm>
            <a:off x="10235410" y="3164080"/>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CDA7A7D2-F2BB-486B-B4A3-A4A9527115DE}"/>
              </a:ext>
            </a:extLst>
          </p:cNvPr>
          <p:cNvCxnSpPr/>
          <p:nvPr userDrawn="1"/>
        </p:nvCxnSpPr>
        <p:spPr>
          <a:xfrm>
            <a:off x="838350" y="4806924"/>
            <a:ext cx="10569356" cy="0"/>
          </a:xfrm>
          <a:prstGeom prst="line">
            <a:avLst/>
          </a:prstGeom>
          <a:ln w="127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0B8C488F-2984-4C6B-B083-EFEA0C1F36F1}"/>
              </a:ext>
            </a:extLst>
          </p:cNvPr>
          <p:cNvCxnSpPr/>
          <p:nvPr userDrawn="1"/>
        </p:nvCxnSpPr>
        <p:spPr>
          <a:xfrm>
            <a:off x="838350" y="4806924"/>
            <a:ext cx="0" cy="226820"/>
          </a:xfrm>
          <a:prstGeom prst="line">
            <a:avLst/>
          </a:prstGeom>
          <a:ln w="127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EB8B8BEB-2D1E-465F-9AEB-8E61D86F4F6C}"/>
              </a:ext>
            </a:extLst>
          </p:cNvPr>
          <p:cNvCxnSpPr/>
          <p:nvPr userDrawn="1"/>
        </p:nvCxnSpPr>
        <p:spPr>
          <a:xfrm>
            <a:off x="2006202" y="4806924"/>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EA4C4D1B-C37D-4A0B-B5BA-560A9AD8B505}"/>
              </a:ext>
            </a:extLst>
          </p:cNvPr>
          <p:cNvCxnSpPr/>
          <p:nvPr userDrawn="1"/>
        </p:nvCxnSpPr>
        <p:spPr>
          <a:xfrm>
            <a:off x="3178749" y="4806924"/>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AAA33F09-FD44-47FF-B0D4-E7973FD8DEFB}"/>
              </a:ext>
            </a:extLst>
          </p:cNvPr>
          <p:cNvCxnSpPr/>
          <p:nvPr userDrawn="1"/>
        </p:nvCxnSpPr>
        <p:spPr>
          <a:xfrm>
            <a:off x="4366906" y="4806924"/>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7" name="Straight Connector 196">
            <a:extLst>
              <a:ext uri="{FF2B5EF4-FFF2-40B4-BE49-F238E27FC236}">
                <a16:creationId xmlns:a16="http://schemas.microsoft.com/office/drawing/2014/main" id="{4E930227-232B-4606-AC74-8FBBE53F7273}"/>
              </a:ext>
            </a:extLst>
          </p:cNvPr>
          <p:cNvCxnSpPr/>
          <p:nvPr userDrawn="1"/>
        </p:nvCxnSpPr>
        <p:spPr>
          <a:xfrm>
            <a:off x="5479968" y="4806924"/>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8" name="Straight Connector 197">
            <a:extLst>
              <a:ext uri="{FF2B5EF4-FFF2-40B4-BE49-F238E27FC236}">
                <a16:creationId xmlns:a16="http://schemas.microsoft.com/office/drawing/2014/main" id="{7B135A98-F7BD-4873-9F55-D7BBAE1956C0}"/>
              </a:ext>
            </a:extLst>
          </p:cNvPr>
          <p:cNvCxnSpPr/>
          <p:nvPr userDrawn="1"/>
        </p:nvCxnSpPr>
        <p:spPr>
          <a:xfrm>
            <a:off x="6719144" y="4806924"/>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9" name="Straight Connector 198">
            <a:extLst>
              <a:ext uri="{FF2B5EF4-FFF2-40B4-BE49-F238E27FC236}">
                <a16:creationId xmlns:a16="http://schemas.microsoft.com/office/drawing/2014/main" id="{EFB8D6A9-7AE7-4866-8B36-FF42F1C9A8D7}"/>
              </a:ext>
            </a:extLst>
          </p:cNvPr>
          <p:cNvCxnSpPr/>
          <p:nvPr userDrawn="1"/>
        </p:nvCxnSpPr>
        <p:spPr>
          <a:xfrm>
            <a:off x="7888134" y="4806924"/>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026DA307-7094-4B98-9BDF-85B1B40D676E}"/>
              </a:ext>
            </a:extLst>
          </p:cNvPr>
          <p:cNvCxnSpPr/>
          <p:nvPr userDrawn="1"/>
        </p:nvCxnSpPr>
        <p:spPr>
          <a:xfrm>
            <a:off x="11407706" y="4806924"/>
            <a:ext cx="0" cy="226820"/>
          </a:xfrm>
          <a:prstGeom prst="line">
            <a:avLst/>
          </a:prstGeom>
          <a:ln w="12700" cap="rnd">
            <a:solidFill>
              <a:schemeClr val="tx2"/>
            </a:solidFill>
            <a:round/>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CAD339BB-5EC7-4535-AAFA-667C8504EE5B}"/>
              </a:ext>
            </a:extLst>
          </p:cNvPr>
          <p:cNvCxnSpPr/>
          <p:nvPr userDrawn="1"/>
        </p:nvCxnSpPr>
        <p:spPr>
          <a:xfrm>
            <a:off x="9066314" y="4806924"/>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a:extLst>
              <a:ext uri="{FF2B5EF4-FFF2-40B4-BE49-F238E27FC236}">
                <a16:creationId xmlns:a16="http://schemas.microsoft.com/office/drawing/2014/main" id="{E17D4D70-DB0C-4043-BED6-7766EAB6C5B4}"/>
              </a:ext>
            </a:extLst>
          </p:cNvPr>
          <p:cNvCxnSpPr/>
          <p:nvPr userDrawn="1"/>
        </p:nvCxnSpPr>
        <p:spPr>
          <a:xfrm>
            <a:off x="10236954" y="4806924"/>
            <a:ext cx="0" cy="22682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4946400" y="99738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 name="Text Placeholder 4">
            <a:extLst>
              <a:ext uri="{FF2B5EF4-FFF2-40B4-BE49-F238E27FC236}">
                <a16:creationId xmlns:a16="http://schemas.microsoft.com/office/drawing/2014/main" id="{CF51E147-8718-449B-A955-22170E601328}"/>
              </a:ext>
            </a:extLst>
          </p:cNvPr>
          <p:cNvSpPr>
            <a:spLocks noGrp="1"/>
          </p:cNvSpPr>
          <p:nvPr>
            <p:ph type="body" sz="quarter" idx="21" hasCustomPrompt="1"/>
          </p:nvPr>
        </p:nvSpPr>
        <p:spPr>
          <a:xfrm>
            <a:off x="4946400" y="113027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 name="Text Placeholder 4">
            <a:extLst>
              <a:ext uri="{FF2B5EF4-FFF2-40B4-BE49-F238E27FC236}">
                <a16:creationId xmlns:a16="http://schemas.microsoft.com/office/drawing/2014/main" id="{F3858A2C-89F5-43E3-BD41-B9456C04897D}"/>
              </a:ext>
            </a:extLst>
          </p:cNvPr>
          <p:cNvSpPr>
            <a:spLocks noGrp="1"/>
          </p:cNvSpPr>
          <p:nvPr>
            <p:ph type="body" sz="quarter" idx="22" hasCustomPrompt="1"/>
          </p:nvPr>
        </p:nvSpPr>
        <p:spPr>
          <a:xfrm>
            <a:off x="4946400" y="125620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 name="Text Placeholder 4">
            <a:extLst>
              <a:ext uri="{FF2B5EF4-FFF2-40B4-BE49-F238E27FC236}">
                <a16:creationId xmlns:a16="http://schemas.microsoft.com/office/drawing/2014/main" id="{B10715AE-F79F-4E00-8BBE-5BC10CB43CBC}"/>
              </a:ext>
            </a:extLst>
          </p:cNvPr>
          <p:cNvSpPr>
            <a:spLocks noGrp="1"/>
          </p:cNvSpPr>
          <p:nvPr>
            <p:ph type="body" sz="quarter" idx="23" hasCustomPrompt="1"/>
          </p:nvPr>
        </p:nvSpPr>
        <p:spPr>
          <a:xfrm>
            <a:off x="4946400" y="136474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1" name="Picture Placeholder 7">
            <a:extLst>
              <a:ext uri="{FF2B5EF4-FFF2-40B4-BE49-F238E27FC236}">
                <a16:creationId xmlns:a16="http://schemas.microsoft.com/office/drawing/2014/main" id="{949F7532-CE2D-4A2F-9C09-4696C5463181}"/>
              </a:ext>
            </a:extLst>
          </p:cNvPr>
          <p:cNvSpPr>
            <a:spLocks noGrp="1" noChangeAspect="1"/>
          </p:cNvSpPr>
          <p:nvPr>
            <p:ph type="pic" sz="quarter" idx="13" hasCustomPrompt="1"/>
          </p:nvPr>
        </p:nvSpPr>
        <p:spPr>
          <a:xfrm>
            <a:off x="5119200" y="18434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16" name="Text Placeholder 4">
            <a:extLst>
              <a:ext uri="{FF2B5EF4-FFF2-40B4-BE49-F238E27FC236}">
                <a16:creationId xmlns:a16="http://schemas.microsoft.com/office/drawing/2014/main" id="{1BCB8C7E-2C95-4315-8DC2-F808A2CD982C}"/>
              </a:ext>
            </a:extLst>
          </p:cNvPr>
          <p:cNvSpPr>
            <a:spLocks noGrp="1"/>
          </p:cNvSpPr>
          <p:nvPr>
            <p:ph type="body" sz="quarter" idx="72" hasCustomPrompt="1"/>
          </p:nvPr>
        </p:nvSpPr>
        <p:spPr>
          <a:xfrm>
            <a:off x="6177600" y="99738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17" name="Text Placeholder 4">
            <a:extLst>
              <a:ext uri="{FF2B5EF4-FFF2-40B4-BE49-F238E27FC236}">
                <a16:creationId xmlns:a16="http://schemas.microsoft.com/office/drawing/2014/main" id="{637C626E-B932-4333-8286-7F226738BFF6}"/>
              </a:ext>
            </a:extLst>
          </p:cNvPr>
          <p:cNvSpPr>
            <a:spLocks noGrp="1"/>
          </p:cNvSpPr>
          <p:nvPr>
            <p:ph type="body" sz="quarter" idx="73" hasCustomPrompt="1"/>
          </p:nvPr>
        </p:nvSpPr>
        <p:spPr>
          <a:xfrm>
            <a:off x="6177600" y="113027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18" name="Text Placeholder 4">
            <a:extLst>
              <a:ext uri="{FF2B5EF4-FFF2-40B4-BE49-F238E27FC236}">
                <a16:creationId xmlns:a16="http://schemas.microsoft.com/office/drawing/2014/main" id="{89200BD6-26F9-4008-878F-8982E0F99180}"/>
              </a:ext>
            </a:extLst>
          </p:cNvPr>
          <p:cNvSpPr>
            <a:spLocks noGrp="1"/>
          </p:cNvSpPr>
          <p:nvPr>
            <p:ph type="body" sz="quarter" idx="74" hasCustomPrompt="1"/>
          </p:nvPr>
        </p:nvSpPr>
        <p:spPr>
          <a:xfrm>
            <a:off x="6177600" y="125620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19" name="Text Placeholder 4">
            <a:extLst>
              <a:ext uri="{FF2B5EF4-FFF2-40B4-BE49-F238E27FC236}">
                <a16:creationId xmlns:a16="http://schemas.microsoft.com/office/drawing/2014/main" id="{B1CC0FE1-38EC-4841-9FB6-D86DE938D30C}"/>
              </a:ext>
            </a:extLst>
          </p:cNvPr>
          <p:cNvSpPr>
            <a:spLocks noGrp="1"/>
          </p:cNvSpPr>
          <p:nvPr>
            <p:ph type="body" sz="quarter" idx="75" hasCustomPrompt="1"/>
          </p:nvPr>
        </p:nvSpPr>
        <p:spPr>
          <a:xfrm>
            <a:off x="6177600" y="136474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20" name="Picture Placeholder 7">
            <a:extLst>
              <a:ext uri="{FF2B5EF4-FFF2-40B4-BE49-F238E27FC236}">
                <a16:creationId xmlns:a16="http://schemas.microsoft.com/office/drawing/2014/main" id="{D8F2564E-AA0E-4B75-B263-4A6F458AC959}"/>
              </a:ext>
            </a:extLst>
          </p:cNvPr>
          <p:cNvSpPr>
            <a:spLocks noGrp="1" noChangeAspect="1"/>
          </p:cNvSpPr>
          <p:nvPr>
            <p:ph type="pic" sz="quarter" idx="76" hasCustomPrompt="1"/>
          </p:nvPr>
        </p:nvSpPr>
        <p:spPr>
          <a:xfrm>
            <a:off x="6350400" y="18434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21" name="Text Placeholder 4">
            <a:extLst>
              <a:ext uri="{FF2B5EF4-FFF2-40B4-BE49-F238E27FC236}">
                <a16:creationId xmlns:a16="http://schemas.microsoft.com/office/drawing/2014/main" id="{954BD314-EE4E-4330-988C-EF03ACDD52DE}"/>
              </a:ext>
            </a:extLst>
          </p:cNvPr>
          <p:cNvSpPr>
            <a:spLocks noGrp="1"/>
          </p:cNvSpPr>
          <p:nvPr>
            <p:ph type="body" sz="quarter" idx="77" hasCustomPrompt="1"/>
          </p:nvPr>
        </p:nvSpPr>
        <p:spPr>
          <a:xfrm>
            <a:off x="1238400" y="260710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22" name="Text Placeholder 4">
            <a:extLst>
              <a:ext uri="{FF2B5EF4-FFF2-40B4-BE49-F238E27FC236}">
                <a16:creationId xmlns:a16="http://schemas.microsoft.com/office/drawing/2014/main" id="{5DA06F3E-B3CC-44AB-A38F-9A0089486AE6}"/>
              </a:ext>
            </a:extLst>
          </p:cNvPr>
          <p:cNvSpPr>
            <a:spLocks noGrp="1"/>
          </p:cNvSpPr>
          <p:nvPr>
            <p:ph type="body" sz="quarter" idx="78" hasCustomPrompt="1"/>
          </p:nvPr>
        </p:nvSpPr>
        <p:spPr>
          <a:xfrm>
            <a:off x="1238400" y="273999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23" name="Text Placeholder 4">
            <a:extLst>
              <a:ext uri="{FF2B5EF4-FFF2-40B4-BE49-F238E27FC236}">
                <a16:creationId xmlns:a16="http://schemas.microsoft.com/office/drawing/2014/main" id="{5C7C72C0-D543-43BA-854B-4B47128C9432}"/>
              </a:ext>
            </a:extLst>
          </p:cNvPr>
          <p:cNvSpPr>
            <a:spLocks noGrp="1"/>
          </p:cNvSpPr>
          <p:nvPr>
            <p:ph type="body" sz="quarter" idx="79" hasCustomPrompt="1"/>
          </p:nvPr>
        </p:nvSpPr>
        <p:spPr>
          <a:xfrm>
            <a:off x="1238400" y="286592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24" name="Text Placeholder 4">
            <a:extLst>
              <a:ext uri="{FF2B5EF4-FFF2-40B4-BE49-F238E27FC236}">
                <a16:creationId xmlns:a16="http://schemas.microsoft.com/office/drawing/2014/main" id="{740F473F-B7AC-4381-B4F2-C0C18A57F294}"/>
              </a:ext>
            </a:extLst>
          </p:cNvPr>
          <p:cNvSpPr>
            <a:spLocks noGrp="1"/>
          </p:cNvSpPr>
          <p:nvPr>
            <p:ph type="body" sz="quarter" idx="80" hasCustomPrompt="1"/>
          </p:nvPr>
        </p:nvSpPr>
        <p:spPr>
          <a:xfrm>
            <a:off x="1238400" y="297446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25" name="Picture Placeholder 7">
            <a:extLst>
              <a:ext uri="{FF2B5EF4-FFF2-40B4-BE49-F238E27FC236}">
                <a16:creationId xmlns:a16="http://schemas.microsoft.com/office/drawing/2014/main" id="{C666437C-E6DA-4B4F-ACF9-B86D982F910A}"/>
              </a:ext>
            </a:extLst>
          </p:cNvPr>
          <p:cNvSpPr>
            <a:spLocks noGrp="1" noChangeAspect="1"/>
          </p:cNvSpPr>
          <p:nvPr>
            <p:ph type="pic" sz="quarter" idx="81" hasCustomPrompt="1"/>
          </p:nvPr>
        </p:nvSpPr>
        <p:spPr>
          <a:xfrm>
            <a:off x="1411200" y="179406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26" name="Text Placeholder 4">
            <a:extLst>
              <a:ext uri="{FF2B5EF4-FFF2-40B4-BE49-F238E27FC236}">
                <a16:creationId xmlns:a16="http://schemas.microsoft.com/office/drawing/2014/main" id="{243EA295-7576-4607-BCA2-1D2232AD73B7}"/>
              </a:ext>
            </a:extLst>
          </p:cNvPr>
          <p:cNvSpPr>
            <a:spLocks noGrp="1"/>
          </p:cNvSpPr>
          <p:nvPr>
            <p:ph type="body" sz="quarter" idx="82" hasCustomPrompt="1"/>
          </p:nvPr>
        </p:nvSpPr>
        <p:spPr>
          <a:xfrm>
            <a:off x="2473200" y="260710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27" name="Text Placeholder 4">
            <a:extLst>
              <a:ext uri="{FF2B5EF4-FFF2-40B4-BE49-F238E27FC236}">
                <a16:creationId xmlns:a16="http://schemas.microsoft.com/office/drawing/2014/main" id="{35014995-1227-4F21-9167-8C39CD2FC74D}"/>
              </a:ext>
            </a:extLst>
          </p:cNvPr>
          <p:cNvSpPr>
            <a:spLocks noGrp="1"/>
          </p:cNvSpPr>
          <p:nvPr>
            <p:ph type="body" sz="quarter" idx="83" hasCustomPrompt="1"/>
          </p:nvPr>
        </p:nvSpPr>
        <p:spPr>
          <a:xfrm>
            <a:off x="2473200" y="273999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28" name="Text Placeholder 4">
            <a:extLst>
              <a:ext uri="{FF2B5EF4-FFF2-40B4-BE49-F238E27FC236}">
                <a16:creationId xmlns:a16="http://schemas.microsoft.com/office/drawing/2014/main" id="{68622EA4-4AEC-4613-9A33-C9FCE925576E}"/>
              </a:ext>
            </a:extLst>
          </p:cNvPr>
          <p:cNvSpPr>
            <a:spLocks noGrp="1"/>
          </p:cNvSpPr>
          <p:nvPr>
            <p:ph type="body" sz="quarter" idx="84" hasCustomPrompt="1"/>
          </p:nvPr>
        </p:nvSpPr>
        <p:spPr>
          <a:xfrm>
            <a:off x="2473200" y="286592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29" name="Text Placeholder 4">
            <a:extLst>
              <a:ext uri="{FF2B5EF4-FFF2-40B4-BE49-F238E27FC236}">
                <a16:creationId xmlns:a16="http://schemas.microsoft.com/office/drawing/2014/main" id="{A697775B-1165-47B8-A6A3-EF6A9485E38A}"/>
              </a:ext>
            </a:extLst>
          </p:cNvPr>
          <p:cNvSpPr>
            <a:spLocks noGrp="1"/>
          </p:cNvSpPr>
          <p:nvPr>
            <p:ph type="body" sz="quarter" idx="85" hasCustomPrompt="1"/>
          </p:nvPr>
        </p:nvSpPr>
        <p:spPr>
          <a:xfrm>
            <a:off x="2473200" y="297446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30" name="Picture Placeholder 7">
            <a:extLst>
              <a:ext uri="{FF2B5EF4-FFF2-40B4-BE49-F238E27FC236}">
                <a16:creationId xmlns:a16="http://schemas.microsoft.com/office/drawing/2014/main" id="{E8999219-0AB2-4224-B0B1-83083D4B8009}"/>
              </a:ext>
            </a:extLst>
          </p:cNvPr>
          <p:cNvSpPr>
            <a:spLocks noGrp="1" noChangeAspect="1"/>
          </p:cNvSpPr>
          <p:nvPr>
            <p:ph type="pic" sz="quarter" idx="86" hasCustomPrompt="1"/>
          </p:nvPr>
        </p:nvSpPr>
        <p:spPr>
          <a:xfrm>
            <a:off x="2646000" y="179406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31" name="Text Placeholder 4">
            <a:extLst>
              <a:ext uri="{FF2B5EF4-FFF2-40B4-BE49-F238E27FC236}">
                <a16:creationId xmlns:a16="http://schemas.microsoft.com/office/drawing/2014/main" id="{984D2931-C0B9-4AEF-ADBF-EBD0ADBDB9D8}"/>
              </a:ext>
            </a:extLst>
          </p:cNvPr>
          <p:cNvSpPr>
            <a:spLocks noGrp="1"/>
          </p:cNvSpPr>
          <p:nvPr>
            <p:ph type="body" sz="quarter" idx="87" hasCustomPrompt="1"/>
          </p:nvPr>
        </p:nvSpPr>
        <p:spPr>
          <a:xfrm>
            <a:off x="3708000" y="260710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2" name="Text Placeholder 4">
            <a:extLst>
              <a:ext uri="{FF2B5EF4-FFF2-40B4-BE49-F238E27FC236}">
                <a16:creationId xmlns:a16="http://schemas.microsoft.com/office/drawing/2014/main" id="{AF2B8780-4144-453F-84D1-641037A23A11}"/>
              </a:ext>
            </a:extLst>
          </p:cNvPr>
          <p:cNvSpPr>
            <a:spLocks noGrp="1"/>
          </p:cNvSpPr>
          <p:nvPr>
            <p:ph type="body" sz="quarter" idx="88" hasCustomPrompt="1"/>
          </p:nvPr>
        </p:nvSpPr>
        <p:spPr>
          <a:xfrm>
            <a:off x="3708000" y="273999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33" name="Text Placeholder 4">
            <a:extLst>
              <a:ext uri="{FF2B5EF4-FFF2-40B4-BE49-F238E27FC236}">
                <a16:creationId xmlns:a16="http://schemas.microsoft.com/office/drawing/2014/main" id="{D9CECE2F-8AD2-4D61-93CF-DEFF8DD7C110}"/>
              </a:ext>
            </a:extLst>
          </p:cNvPr>
          <p:cNvSpPr>
            <a:spLocks noGrp="1"/>
          </p:cNvSpPr>
          <p:nvPr>
            <p:ph type="body" sz="quarter" idx="89" hasCustomPrompt="1"/>
          </p:nvPr>
        </p:nvSpPr>
        <p:spPr>
          <a:xfrm>
            <a:off x="3708000" y="286592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34" name="Text Placeholder 4">
            <a:extLst>
              <a:ext uri="{FF2B5EF4-FFF2-40B4-BE49-F238E27FC236}">
                <a16:creationId xmlns:a16="http://schemas.microsoft.com/office/drawing/2014/main" id="{71FAD523-79C2-4870-9471-0FBCAC9F294A}"/>
              </a:ext>
            </a:extLst>
          </p:cNvPr>
          <p:cNvSpPr>
            <a:spLocks noGrp="1"/>
          </p:cNvSpPr>
          <p:nvPr>
            <p:ph type="body" sz="quarter" idx="90" hasCustomPrompt="1"/>
          </p:nvPr>
        </p:nvSpPr>
        <p:spPr>
          <a:xfrm>
            <a:off x="3708000" y="297446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35" name="Picture Placeholder 7">
            <a:extLst>
              <a:ext uri="{FF2B5EF4-FFF2-40B4-BE49-F238E27FC236}">
                <a16:creationId xmlns:a16="http://schemas.microsoft.com/office/drawing/2014/main" id="{2E2083E8-8C6D-4548-82D5-315A29E4DCB9}"/>
              </a:ext>
            </a:extLst>
          </p:cNvPr>
          <p:cNvSpPr>
            <a:spLocks noGrp="1" noChangeAspect="1"/>
          </p:cNvSpPr>
          <p:nvPr>
            <p:ph type="pic" sz="quarter" idx="91" hasCustomPrompt="1"/>
          </p:nvPr>
        </p:nvSpPr>
        <p:spPr>
          <a:xfrm>
            <a:off x="3880800" y="179406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36" name="Text Placeholder 4">
            <a:extLst>
              <a:ext uri="{FF2B5EF4-FFF2-40B4-BE49-F238E27FC236}">
                <a16:creationId xmlns:a16="http://schemas.microsoft.com/office/drawing/2014/main" id="{E36689DA-7799-4EBC-A933-9B52EE8C253C}"/>
              </a:ext>
            </a:extLst>
          </p:cNvPr>
          <p:cNvSpPr>
            <a:spLocks noGrp="1"/>
          </p:cNvSpPr>
          <p:nvPr>
            <p:ph type="body" sz="quarter" idx="92" hasCustomPrompt="1"/>
          </p:nvPr>
        </p:nvSpPr>
        <p:spPr>
          <a:xfrm>
            <a:off x="4946400" y="260710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7" name="Text Placeholder 4">
            <a:extLst>
              <a:ext uri="{FF2B5EF4-FFF2-40B4-BE49-F238E27FC236}">
                <a16:creationId xmlns:a16="http://schemas.microsoft.com/office/drawing/2014/main" id="{5CDBF1E0-7F81-476C-B1BC-7A408FBE4F23}"/>
              </a:ext>
            </a:extLst>
          </p:cNvPr>
          <p:cNvSpPr>
            <a:spLocks noGrp="1"/>
          </p:cNvSpPr>
          <p:nvPr>
            <p:ph type="body" sz="quarter" idx="93" hasCustomPrompt="1"/>
          </p:nvPr>
        </p:nvSpPr>
        <p:spPr>
          <a:xfrm>
            <a:off x="4946400" y="273999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38" name="Text Placeholder 4">
            <a:extLst>
              <a:ext uri="{FF2B5EF4-FFF2-40B4-BE49-F238E27FC236}">
                <a16:creationId xmlns:a16="http://schemas.microsoft.com/office/drawing/2014/main" id="{3BA11C39-E34C-4495-A492-FFC8F4721506}"/>
              </a:ext>
            </a:extLst>
          </p:cNvPr>
          <p:cNvSpPr>
            <a:spLocks noGrp="1"/>
          </p:cNvSpPr>
          <p:nvPr>
            <p:ph type="body" sz="quarter" idx="94" hasCustomPrompt="1"/>
          </p:nvPr>
        </p:nvSpPr>
        <p:spPr>
          <a:xfrm>
            <a:off x="4946400" y="286592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39" name="Text Placeholder 4">
            <a:extLst>
              <a:ext uri="{FF2B5EF4-FFF2-40B4-BE49-F238E27FC236}">
                <a16:creationId xmlns:a16="http://schemas.microsoft.com/office/drawing/2014/main" id="{66CA36B6-5860-43CC-B05E-C35F87BF3220}"/>
              </a:ext>
            </a:extLst>
          </p:cNvPr>
          <p:cNvSpPr>
            <a:spLocks noGrp="1"/>
          </p:cNvSpPr>
          <p:nvPr>
            <p:ph type="body" sz="quarter" idx="95" hasCustomPrompt="1"/>
          </p:nvPr>
        </p:nvSpPr>
        <p:spPr>
          <a:xfrm>
            <a:off x="4946400" y="297446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40" name="Picture Placeholder 7">
            <a:extLst>
              <a:ext uri="{FF2B5EF4-FFF2-40B4-BE49-F238E27FC236}">
                <a16:creationId xmlns:a16="http://schemas.microsoft.com/office/drawing/2014/main" id="{3768AC93-78C3-4376-97B6-AE71E57CE5B5}"/>
              </a:ext>
            </a:extLst>
          </p:cNvPr>
          <p:cNvSpPr>
            <a:spLocks noGrp="1" noChangeAspect="1"/>
          </p:cNvSpPr>
          <p:nvPr>
            <p:ph type="pic" sz="quarter" idx="96" hasCustomPrompt="1"/>
          </p:nvPr>
        </p:nvSpPr>
        <p:spPr>
          <a:xfrm>
            <a:off x="5119200" y="179406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41" name="Text Placeholder 4">
            <a:extLst>
              <a:ext uri="{FF2B5EF4-FFF2-40B4-BE49-F238E27FC236}">
                <a16:creationId xmlns:a16="http://schemas.microsoft.com/office/drawing/2014/main" id="{1E15EA31-1B3F-46F6-8077-26C38143E576}"/>
              </a:ext>
            </a:extLst>
          </p:cNvPr>
          <p:cNvSpPr>
            <a:spLocks noGrp="1"/>
          </p:cNvSpPr>
          <p:nvPr>
            <p:ph type="body" sz="quarter" idx="97" hasCustomPrompt="1"/>
          </p:nvPr>
        </p:nvSpPr>
        <p:spPr>
          <a:xfrm>
            <a:off x="6177600" y="260710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42" name="Text Placeholder 4">
            <a:extLst>
              <a:ext uri="{FF2B5EF4-FFF2-40B4-BE49-F238E27FC236}">
                <a16:creationId xmlns:a16="http://schemas.microsoft.com/office/drawing/2014/main" id="{B4FF8CBA-AD5A-4FA3-A653-54574146B6B1}"/>
              </a:ext>
            </a:extLst>
          </p:cNvPr>
          <p:cNvSpPr>
            <a:spLocks noGrp="1"/>
          </p:cNvSpPr>
          <p:nvPr>
            <p:ph type="body" sz="quarter" idx="98" hasCustomPrompt="1"/>
          </p:nvPr>
        </p:nvSpPr>
        <p:spPr>
          <a:xfrm>
            <a:off x="6177600" y="273999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43" name="Text Placeholder 4">
            <a:extLst>
              <a:ext uri="{FF2B5EF4-FFF2-40B4-BE49-F238E27FC236}">
                <a16:creationId xmlns:a16="http://schemas.microsoft.com/office/drawing/2014/main" id="{7FB7D956-E48A-4DDF-959B-43C095CBB5D2}"/>
              </a:ext>
            </a:extLst>
          </p:cNvPr>
          <p:cNvSpPr>
            <a:spLocks noGrp="1"/>
          </p:cNvSpPr>
          <p:nvPr>
            <p:ph type="body" sz="quarter" idx="99" hasCustomPrompt="1"/>
          </p:nvPr>
        </p:nvSpPr>
        <p:spPr>
          <a:xfrm>
            <a:off x="6177600" y="286592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44" name="Text Placeholder 4">
            <a:extLst>
              <a:ext uri="{FF2B5EF4-FFF2-40B4-BE49-F238E27FC236}">
                <a16:creationId xmlns:a16="http://schemas.microsoft.com/office/drawing/2014/main" id="{A60AD955-241B-4270-92C2-2445D5BFAD0B}"/>
              </a:ext>
            </a:extLst>
          </p:cNvPr>
          <p:cNvSpPr>
            <a:spLocks noGrp="1"/>
          </p:cNvSpPr>
          <p:nvPr>
            <p:ph type="body" sz="quarter" idx="100" hasCustomPrompt="1"/>
          </p:nvPr>
        </p:nvSpPr>
        <p:spPr>
          <a:xfrm>
            <a:off x="6177600" y="297446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45" name="Picture Placeholder 7">
            <a:extLst>
              <a:ext uri="{FF2B5EF4-FFF2-40B4-BE49-F238E27FC236}">
                <a16:creationId xmlns:a16="http://schemas.microsoft.com/office/drawing/2014/main" id="{6B453A71-1F9C-4746-BE5C-DB9AD7295293}"/>
              </a:ext>
            </a:extLst>
          </p:cNvPr>
          <p:cNvSpPr>
            <a:spLocks noGrp="1" noChangeAspect="1"/>
          </p:cNvSpPr>
          <p:nvPr>
            <p:ph type="pic" sz="quarter" idx="101" hasCustomPrompt="1"/>
          </p:nvPr>
        </p:nvSpPr>
        <p:spPr>
          <a:xfrm>
            <a:off x="6350400" y="179406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46" name="Text Placeholder 4">
            <a:extLst>
              <a:ext uri="{FF2B5EF4-FFF2-40B4-BE49-F238E27FC236}">
                <a16:creationId xmlns:a16="http://schemas.microsoft.com/office/drawing/2014/main" id="{51FE92C3-55B1-4002-9AE7-45F659A5C374}"/>
              </a:ext>
            </a:extLst>
          </p:cNvPr>
          <p:cNvSpPr>
            <a:spLocks noGrp="1"/>
          </p:cNvSpPr>
          <p:nvPr>
            <p:ph type="body" sz="quarter" idx="102" hasCustomPrompt="1"/>
          </p:nvPr>
        </p:nvSpPr>
        <p:spPr>
          <a:xfrm>
            <a:off x="7416000" y="260710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47" name="Text Placeholder 4">
            <a:extLst>
              <a:ext uri="{FF2B5EF4-FFF2-40B4-BE49-F238E27FC236}">
                <a16:creationId xmlns:a16="http://schemas.microsoft.com/office/drawing/2014/main" id="{38E7334E-69FA-4905-B229-C4F3BBC5EB37}"/>
              </a:ext>
            </a:extLst>
          </p:cNvPr>
          <p:cNvSpPr>
            <a:spLocks noGrp="1"/>
          </p:cNvSpPr>
          <p:nvPr>
            <p:ph type="body" sz="quarter" idx="103" hasCustomPrompt="1"/>
          </p:nvPr>
        </p:nvSpPr>
        <p:spPr>
          <a:xfrm>
            <a:off x="7416000" y="273999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48" name="Text Placeholder 4">
            <a:extLst>
              <a:ext uri="{FF2B5EF4-FFF2-40B4-BE49-F238E27FC236}">
                <a16:creationId xmlns:a16="http://schemas.microsoft.com/office/drawing/2014/main" id="{C79C2BE3-0F3B-43C0-AF93-BE6221BA3D20}"/>
              </a:ext>
            </a:extLst>
          </p:cNvPr>
          <p:cNvSpPr>
            <a:spLocks noGrp="1"/>
          </p:cNvSpPr>
          <p:nvPr>
            <p:ph type="body" sz="quarter" idx="104" hasCustomPrompt="1"/>
          </p:nvPr>
        </p:nvSpPr>
        <p:spPr>
          <a:xfrm>
            <a:off x="7416000" y="286592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49" name="Text Placeholder 4">
            <a:extLst>
              <a:ext uri="{FF2B5EF4-FFF2-40B4-BE49-F238E27FC236}">
                <a16:creationId xmlns:a16="http://schemas.microsoft.com/office/drawing/2014/main" id="{4780A3D5-B02E-436C-8E69-AC32ED78E418}"/>
              </a:ext>
            </a:extLst>
          </p:cNvPr>
          <p:cNvSpPr>
            <a:spLocks noGrp="1"/>
          </p:cNvSpPr>
          <p:nvPr>
            <p:ph type="body" sz="quarter" idx="105" hasCustomPrompt="1"/>
          </p:nvPr>
        </p:nvSpPr>
        <p:spPr>
          <a:xfrm>
            <a:off x="7416000" y="297446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50" name="Picture Placeholder 7">
            <a:extLst>
              <a:ext uri="{FF2B5EF4-FFF2-40B4-BE49-F238E27FC236}">
                <a16:creationId xmlns:a16="http://schemas.microsoft.com/office/drawing/2014/main" id="{5ED602CB-263C-49DD-B24F-6C044FA764D3}"/>
              </a:ext>
            </a:extLst>
          </p:cNvPr>
          <p:cNvSpPr>
            <a:spLocks noGrp="1" noChangeAspect="1"/>
          </p:cNvSpPr>
          <p:nvPr>
            <p:ph type="pic" sz="quarter" idx="106" hasCustomPrompt="1"/>
          </p:nvPr>
        </p:nvSpPr>
        <p:spPr>
          <a:xfrm>
            <a:off x="7585200" y="179406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71" name="Text Placeholder 4">
            <a:extLst>
              <a:ext uri="{FF2B5EF4-FFF2-40B4-BE49-F238E27FC236}">
                <a16:creationId xmlns:a16="http://schemas.microsoft.com/office/drawing/2014/main" id="{3E0F4145-61BA-4CE2-A3EA-0C1EDC388FE5}"/>
              </a:ext>
            </a:extLst>
          </p:cNvPr>
          <p:cNvSpPr>
            <a:spLocks noGrp="1"/>
          </p:cNvSpPr>
          <p:nvPr>
            <p:ph type="body" sz="quarter" idx="107" hasCustomPrompt="1"/>
          </p:nvPr>
        </p:nvSpPr>
        <p:spPr>
          <a:xfrm>
            <a:off x="8650800" y="260710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72" name="Text Placeholder 4">
            <a:extLst>
              <a:ext uri="{FF2B5EF4-FFF2-40B4-BE49-F238E27FC236}">
                <a16:creationId xmlns:a16="http://schemas.microsoft.com/office/drawing/2014/main" id="{B0C144E9-6BA4-455A-865E-7D5AE88E05B1}"/>
              </a:ext>
            </a:extLst>
          </p:cNvPr>
          <p:cNvSpPr>
            <a:spLocks noGrp="1"/>
          </p:cNvSpPr>
          <p:nvPr>
            <p:ph type="body" sz="quarter" idx="108" hasCustomPrompt="1"/>
          </p:nvPr>
        </p:nvSpPr>
        <p:spPr>
          <a:xfrm>
            <a:off x="8650800" y="273999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73" name="Text Placeholder 4">
            <a:extLst>
              <a:ext uri="{FF2B5EF4-FFF2-40B4-BE49-F238E27FC236}">
                <a16:creationId xmlns:a16="http://schemas.microsoft.com/office/drawing/2014/main" id="{C7194312-4AC1-4EEB-82AC-35369690A8E7}"/>
              </a:ext>
            </a:extLst>
          </p:cNvPr>
          <p:cNvSpPr>
            <a:spLocks noGrp="1"/>
          </p:cNvSpPr>
          <p:nvPr>
            <p:ph type="body" sz="quarter" idx="109" hasCustomPrompt="1"/>
          </p:nvPr>
        </p:nvSpPr>
        <p:spPr>
          <a:xfrm>
            <a:off x="8650800" y="286592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74" name="Text Placeholder 4">
            <a:extLst>
              <a:ext uri="{FF2B5EF4-FFF2-40B4-BE49-F238E27FC236}">
                <a16:creationId xmlns:a16="http://schemas.microsoft.com/office/drawing/2014/main" id="{864E223D-19B6-4608-B65F-1460905FA055}"/>
              </a:ext>
            </a:extLst>
          </p:cNvPr>
          <p:cNvSpPr>
            <a:spLocks noGrp="1"/>
          </p:cNvSpPr>
          <p:nvPr>
            <p:ph type="body" sz="quarter" idx="110" hasCustomPrompt="1"/>
          </p:nvPr>
        </p:nvSpPr>
        <p:spPr>
          <a:xfrm>
            <a:off x="8650800" y="297446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75" name="Picture Placeholder 7">
            <a:extLst>
              <a:ext uri="{FF2B5EF4-FFF2-40B4-BE49-F238E27FC236}">
                <a16:creationId xmlns:a16="http://schemas.microsoft.com/office/drawing/2014/main" id="{9D032E1B-D9D0-4D17-ACCD-6C343D89F6DC}"/>
              </a:ext>
            </a:extLst>
          </p:cNvPr>
          <p:cNvSpPr>
            <a:spLocks noGrp="1" noChangeAspect="1"/>
          </p:cNvSpPr>
          <p:nvPr>
            <p:ph type="pic" sz="quarter" idx="111" hasCustomPrompt="1"/>
          </p:nvPr>
        </p:nvSpPr>
        <p:spPr>
          <a:xfrm>
            <a:off x="8820000" y="179406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76" name="Text Placeholder 4">
            <a:extLst>
              <a:ext uri="{FF2B5EF4-FFF2-40B4-BE49-F238E27FC236}">
                <a16:creationId xmlns:a16="http://schemas.microsoft.com/office/drawing/2014/main" id="{B1320D34-697E-4B24-8BF3-87170F14C170}"/>
              </a:ext>
            </a:extLst>
          </p:cNvPr>
          <p:cNvSpPr>
            <a:spLocks noGrp="1"/>
          </p:cNvSpPr>
          <p:nvPr>
            <p:ph type="body" sz="quarter" idx="112" hasCustomPrompt="1"/>
          </p:nvPr>
        </p:nvSpPr>
        <p:spPr>
          <a:xfrm>
            <a:off x="9878400" y="260710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77" name="Text Placeholder 4">
            <a:extLst>
              <a:ext uri="{FF2B5EF4-FFF2-40B4-BE49-F238E27FC236}">
                <a16:creationId xmlns:a16="http://schemas.microsoft.com/office/drawing/2014/main" id="{D590ABA3-C654-4A35-9A8B-7E500A8A845C}"/>
              </a:ext>
            </a:extLst>
          </p:cNvPr>
          <p:cNvSpPr>
            <a:spLocks noGrp="1"/>
          </p:cNvSpPr>
          <p:nvPr>
            <p:ph type="body" sz="quarter" idx="113" hasCustomPrompt="1"/>
          </p:nvPr>
        </p:nvSpPr>
        <p:spPr>
          <a:xfrm>
            <a:off x="9878400" y="273999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78" name="Text Placeholder 4">
            <a:extLst>
              <a:ext uri="{FF2B5EF4-FFF2-40B4-BE49-F238E27FC236}">
                <a16:creationId xmlns:a16="http://schemas.microsoft.com/office/drawing/2014/main" id="{446ED482-D031-4F4B-86AD-32CD99D211A0}"/>
              </a:ext>
            </a:extLst>
          </p:cNvPr>
          <p:cNvSpPr>
            <a:spLocks noGrp="1"/>
          </p:cNvSpPr>
          <p:nvPr>
            <p:ph type="body" sz="quarter" idx="114" hasCustomPrompt="1"/>
          </p:nvPr>
        </p:nvSpPr>
        <p:spPr>
          <a:xfrm>
            <a:off x="9878400" y="286592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79" name="Text Placeholder 4">
            <a:extLst>
              <a:ext uri="{FF2B5EF4-FFF2-40B4-BE49-F238E27FC236}">
                <a16:creationId xmlns:a16="http://schemas.microsoft.com/office/drawing/2014/main" id="{C1D764C6-8B78-45C6-95E6-693CB6DA2874}"/>
              </a:ext>
            </a:extLst>
          </p:cNvPr>
          <p:cNvSpPr>
            <a:spLocks noGrp="1"/>
          </p:cNvSpPr>
          <p:nvPr>
            <p:ph type="body" sz="quarter" idx="115" hasCustomPrompt="1"/>
          </p:nvPr>
        </p:nvSpPr>
        <p:spPr>
          <a:xfrm>
            <a:off x="9878400" y="297446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80" name="Picture Placeholder 7">
            <a:extLst>
              <a:ext uri="{FF2B5EF4-FFF2-40B4-BE49-F238E27FC236}">
                <a16:creationId xmlns:a16="http://schemas.microsoft.com/office/drawing/2014/main" id="{145A695C-B6E7-403A-A659-2CE6271CEE18}"/>
              </a:ext>
            </a:extLst>
          </p:cNvPr>
          <p:cNvSpPr>
            <a:spLocks noGrp="1" noChangeAspect="1"/>
          </p:cNvSpPr>
          <p:nvPr>
            <p:ph type="pic" sz="quarter" idx="116" hasCustomPrompt="1"/>
          </p:nvPr>
        </p:nvSpPr>
        <p:spPr>
          <a:xfrm>
            <a:off x="10051200" y="179406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81" name="Text Placeholder 4">
            <a:extLst>
              <a:ext uri="{FF2B5EF4-FFF2-40B4-BE49-F238E27FC236}">
                <a16:creationId xmlns:a16="http://schemas.microsoft.com/office/drawing/2014/main" id="{43B30AC5-49DB-460A-BA21-FBF97FBFFEA7}"/>
              </a:ext>
            </a:extLst>
          </p:cNvPr>
          <p:cNvSpPr>
            <a:spLocks noGrp="1"/>
          </p:cNvSpPr>
          <p:nvPr>
            <p:ph type="body" sz="quarter" idx="117" hasCustomPrompt="1"/>
          </p:nvPr>
        </p:nvSpPr>
        <p:spPr>
          <a:xfrm>
            <a:off x="296806"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82" name="Text Placeholder 4">
            <a:extLst>
              <a:ext uri="{FF2B5EF4-FFF2-40B4-BE49-F238E27FC236}">
                <a16:creationId xmlns:a16="http://schemas.microsoft.com/office/drawing/2014/main" id="{4ED4336E-7EB5-44E1-9BBC-1F539BB1340E}"/>
              </a:ext>
            </a:extLst>
          </p:cNvPr>
          <p:cNvSpPr>
            <a:spLocks noGrp="1"/>
          </p:cNvSpPr>
          <p:nvPr>
            <p:ph type="body" sz="quarter" idx="118" hasCustomPrompt="1"/>
          </p:nvPr>
        </p:nvSpPr>
        <p:spPr>
          <a:xfrm>
            <a:off x="296806"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83" name="Text Placeholder 4">
            <a:extLst>
              <a:ext uri="{FF2B5EF4-FFF2-40B4-BE49-F238E27FC236}">
                <a16:creationId xmlns:a16="http://schemas.microsoft.com/office/drawing/2014/main" id="{6C89A572-BB42-49A1-9C15-EA2137F3BA35}"/>
              </a:ext>
            </a:extLst>
          </p:cNvPr>
          <p:cNvSpPr>
            <a:spLocks noGrp="1"/>
          </p:cNvSpPr>
          <p:nvPr>
            <p:ph type="body" sz="quarter" idx="119" hasCustomPrompt="1"/>
          </p:nvPr>
        </p:nvSpPr>
        <p:spPr>
          <a:xfrm>
            <a:off x="296806"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84" name="Text Placeholder 4">
            <a:extLst>
              <a:ext uri="{FF2B5EF4-FFF2-40B4-BE49-F238E27FC236}">
                <a16:creationId xmlns:a16="http://schemas.microsoft.com/office/drawing/2014/main" id="{22C78003-F063-4BB5-AACD-E048F5837960}"/>
              </a:ext>
            </a:extLst>
          </p:cNvPr>
          <p:cNvSpPr>
            <a:spLocks noGrp="1"/>
          </p:cNvSpPr>
          <p:nvPr>
            <p:ph type="body" sz="quarter" idx="120" hasCustomPrompt="1"/>
          </p:nvPr>
        </p:nvSpPr>
        <p:spPr>
          <a:xfrm>
            <a:off x="296806"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85" name="Picture Placeholder 7">
            <a:extLst>
              <a:ext uri="{FF2B5EF4-FFF2-40B4-BE49-F238E27FC236}">
                <a16:creationId xmlns:a16="http://schemas.microsoft.com/office/drawing/2014/main" id="{7E955A9E-0815-486E-8A1B-5A344C94B010}"/>
              </a:ext>
            </a:extLst>
          </p:cNvPr>
          <p:cNvSpPr>
            <a:spLocks noGrp="1" noChangeAspect="1"/>
          </p:cNvSpPr>
          <p:nvPr>
            <p:ph type="pic" sz="quarter" idx="121" hasCustomPrompt="1"/>
          </p:nvPr>
        </p:nvSpPr>
        <p:spPr>
          <a:xfrm>
            <a:off x="468264"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86" name="Text Placeholder 4">
            <a:extLst>
              <a:ext uri="{FF2B5EF4-FFF2-40B4-BE49-F238E27FC236}">
                <a16:creationId xmlns:a16="http://schemas.microsoft.com/office/drawing/2014/main" id="{A7A3ED98-16A7-4CF4-8852-D731442C9E88}"/>
              </a:ext>
            </a:extLst>
          </p:cNvPr>
          <p:cNvSpPr>
            <a:spLocks noGrp="1"/>
          </p:cNvSpPr>
          <p:nvPr>
            <p:ph type="body" sz="quarter" idx="122" hasCustomPrompt="1"/>
          </p:nvPr>
        </p:nvSpPr>
        <p:spPr>
          <a:xfrm>
            <a:off x="1467077"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87" name="Text Placeholder 4">
            <a:extLst>
              <a:ext uri="{FF2B5EF4-FFF2-40B4-BE49-F238E27FC236}">
                <a16:creationId xmlns:a16="http://schemas.microsoft.com/office/drawing/2014/main" id="{A88DCBED-A3B0-4BAA-A21D-0CD68DE5B751}"/>
              </a:ext>
            </a:extLst>
          </p:cNvPr>
          <p:cNvSpPr>
            <a:spLocks noGrp="1"/>
          </p:cNvSpPr>
          <p:nvPr>
            <p:ph type="body" sz="quarter" idx="123" hasCustomPrompt="1"/>
          </p:nvPr>
        </p:nvSpPr>
        <p:spPr>
          <a:xfrm>
            <a:off x="1467077"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88" name="Text Placeholder 4">
            <a:extLst>
              <a:ext uri="{FF2B5EF4-FFF2-40B4-BE49-F238E27FC236}">
                <a16:creationId xmlns:a16="http://schemas.microsoft.com/office/drawing/2014/main" id="{513912DA-A22C-47A1-9D62-462A7D09306E}"/>
              </a:ext>
            </a:extLst>
          </p:cNvPr>
          <p:cNvSpPr>
            <a:spLocks noGrp="1"/>
          </p:cNvSpPr>
          <p:nvPr>
            <p:ph type="body" sz="quarter" idx="124" hasCustomPrompt="1"/>
          </p:nvPr>
        </p:nvSpPr>
        <p:spPr>
          <a:xfrm>
            <a:off x="1467077"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89" name="Text Placeholder 4">
            <a:extLst>
              <a:ext uri="{FF2B5EF4-FFF2-40B4-BE49-F238E27FC236}">
                <a16:creationId xmlns:a16="http://schemas.microsoft.com/office/drawing/2014/main" id="{9D700DB8-E39F-42B8-A664-8EA35F26238F}"/>
              </a:ext>
            </a:extLst>
          </p:cNvPr>
          <p:cNvSpPr>
            <a:spLocks noGrp="1"/>
          </p:cNvSpPr>
          <p:nvPr>
            <p:ph type="body" sz="quarter" idx="125" hasCustomPrompt="1"/>
          </p:nvPr>
        </p:nvSpPr>
        <p:spPr>
          <a:xfrm>
            <a:off x="1467077"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90" name="Picture Placeholder 7">
            <a:extLst>
              <a:ext uri="{FF2B5EF4-FFF2-40B4-BE49-F238E27FC236}">
                <a16:creationId xmlns:a16="http://schemas.microsoft.com/office/drawing/2014/main" id="{119D0912-283E-4DF2-A7FB-4654A7F7E9D2}"/>
              </a:ext>
            </a:extLst>
          </p:cNvPr>
          <p:cNvSpPr>
            <a:spLocks noGrp="1" noChangeAspect="1"/>
          </p:cNvSpPr>
          <p:nvPr>
            <p:ph type="pic" sz="quarter" idx="126" hasCustomPrompt="1"/>
          </p:nvPr>
        </p:nvSpPr>
        <p:spPr>
          <a:xfrm>
            <a:off x="1638535"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91" name="Text Placeholder 4">
            <a:extLst>
              <a:ext uri="{FF2B5EF4-FFF2-40B4-BE49-F238E27FC236}">
                <a16:creationId xmlns:a16="http://schemas.microsoft.com/office/drawing/2014/main" id="{F785E6D4-8ADD-43B9-BA99-2489C8AF6784}"/>
              </a:ext>
            </a:extLst>
          </p:cNvPr>
          <p:cNvSpPr>
            <a:spLocks noGrp="1"/>
          </p:cNvSpPr>
          <p:nvPr>
            <p:ph type="body" sz="quarter" idx="127" hasCustomPrompt="1"/>
          </p:nvPr>
        </p:nvSpPr>
        <p:spPr>
          <a:xfrm>
            <a:off x="2641090"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92" name="Text Placeholder 4">
            <a:extLst>
              <a:ext uri="{FF2B5EF4-FFF2-40B4-BE49-F238E27FC236}">
                <a16:creationId xmlns:a16="http://schemas.microsoft.com/office/drawing/2014/main" id="{5708805A-E1C6-4358-8E12-09EA3DCA9C9B}"/>
              </a:ext>
            </a:extLst>
          </p:cNvPr>
          <p:cNvSpPr>
            <a:spLocks noGrp="1"/>
          </p:cNvSpPr>
          <p:nvPr>
            <p:ph type="body" sz="quarter" idx="128" hasCustomPrompt="1"/>
          </p:nvPr>
        </p:nvSpPr>
        <p:spPr>
          <a:xfrm>
            <a:off x="2641090"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93" name="Text Placeholder 4">
            <a:extLst>
              <a:ext uri="{FF2B5EF4-FFF2-40B4-BE49-F238E27FC236}">
                <a16:creationId xmlns:a16="http://schemas.microsoft.com/office/drawing/2014/main" id="{EE5AC273-BAEA-420A-8B98-8A15C0D8F26F}"/>
              </a:ext>
            </a:extLst>
          </p:cNvPr>
          <p:cNvSpPr>
            <a:spLocks noGrp="1"/>
          </p:cNvSpPr>
          <p:nvPr>
            <p:ph type="body" sz="quarter" idx="129" hasCustomPrompt="1"/>
          </p:nvPr>
        </p:nvSpPr>
        <p:spPr>
          <a:xfrm>
            <a:off x="2641090"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94" name="Text Placeholder 4">
            <a:extLst>
              <a:ext uri="{FF2B5EF4-FFF2-40B4-BE49-F238E27FC236}">
                <a16:creationId xmlns:a16="http://schemas.microsoft.com/office/drawing/2014/main" id="{759D53F4-7165-4ABD-9E1A-93CCF1C825AA}"/>
              </a:ext>
            </a:extLst>
          </p:cNvPr>
          <p:cNvSpPr>
            <a:spLocks noGrp="1"/>
          </p:cNvSpPr>
          <p:nvPr>
            <p:ph type="body" sz="quarter" idx="130" hasCustomPrompt="1"/>
          </p:nvPr>
        </p:nvSpPr>
        <p:spPr>
          <a:xfrm>
            <a:off x="2641090"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95" name="Picture Placeholder 7">
            <a:extLst>
              <a:ext uri="{FF2B5EF4-FFF2-40B4-BE49-F238E27FC236}">
                <a16:creationId xmlns:a16="http://schemas.microsoft.com/office/drawing/2014/main" id="{CB622C18-4AC6-4DF2-82CD-65B11CD46F2D}"/>
              </a:ext>
            </a:extLst>
          </p:cNvPr>
          <p:cNvSpPr>
            <a:spLocks noGrp="1" noChangeAspect="1"/>
          </p:cNvSpPr>
          <p:nvPr>
            <p:ph type="pic" sz="quarter" idx="131" hasCustomPrompt="1"/>
          </p:nvPr>
        </p:nvSpPr>
        <p:spPr>
          <a:xfrm>
            <a:off x="2812548"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96" name="Text Placeholder 4">
            <a:extLst>
              <a:ext uri="{FF2B5EF4-FFF2-40B4-BE49-F238E27FC236}">
                <a16:creationId xmlns:a16="http://schemas.microsoft.com/office/drawing/2014/main" id="{8F4C88EA-7D2A-4952-BDE2-FF8E3813CB74}"/>
              </a:ext>
            </a:extLst>
          </p:cNvPr>
          <p:cNvSpPr>
            <a:spLocks noGrp="1"/>
          </p:cNvSpPr>
          <p:nvPr>
            <p:ph type="body" sz="quarter" idx="132" hasCustomPrompt="1"/>
          </p:nvPr>
        </p:nvSpPr>
        <p:spPr>
          <a:xfrm>
            <a:off x="3822709"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97" name="Text Placeholder 4">
            <a:extLst>
              <a:ext uri="{FF2B5EF4-FFF2-40B4-BE49-F238E27FC236}">
                <a16:creationId xmlns:a16="http://schemas.microsoft.com/office/drawing/2014/main" id="{71C23684-2E3F-4FBE-966A-795520ED2AFF}"/>
              </a:ext>
            </a:extLst>
          </p:cNvPr>
          <p:cNvSpPr>
            <a:spLocks noGrp="1"/>
          </p:cNvSpPr>
          <p:nvPr>
            <p:ph type="body" sz="quarter" idx="133" hasCustomPrompt="1"/>
          </p:nvPr>
        </p:nvSpPr>
        <p:spPr>
          <a:xfrm>
            <a:off x="3822709"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98" name="Text Placeholder 4">
            <a:extLst>
              <a:ext uri="{FF2B5EF4-FFF2-40B4-BE49-F238E27FC236}">
                <a16:creationId xmlns:a16="http://schemas.microsoft.com/office/drawing/2014/main" id="{2A73D139-F580-4A30-9FE3-87D5CC6177E2}"/>
              </a:ext>
            </a:extLst>
          </p:cNvPr>
          <p:cNvSpPr>
            <a:spLocks noGrp="1"/>
          </p:cNvSpPr>
          <p:nvPr>
            <p:ph type="body" sz="quarter" idx="134" hasCustomPrompt="1"/>
          </p:nvPr>
        </p:nvSpPr>
        <p:spPr>
          <a:xfrm>
            <a:off x="3822709"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99" name="Text Placeholder 4">
            <a:extLst>
              <a:ext uri="{FF2B5EF4-FFF2-40B4-BE49-F238E27FC236}">
                <a16:creationId xmlns:a16="http://schemas.microsoft.com/office/drawing/2014/main" id="{F96AAD65-BF2A-4385-9DD1-8414EAD4F5C9}"/>
              </a:ext>
            </a:extLst>
          </p:cNvPr>
          <p:cNvSpPr>
            <a:spLocks noGrp="1"/>
          </p:cNvSpPr>
          <p:nvPr>
            <p:ph type="body" sz="quarter" idx="135" hasCustomPrompt="1"/>
          </p:nvPr>
        </p:nvSpPr>
        <p:spPr>
          <a:xfrm>
            <a:off x="3822709"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00" name="Picture Placeholder 7">
            <a:extLst>
              <a:ext uri="{FF2B5EF4-FFF2-40B4-BE49-F238E27FC236}">
                <a16:creationId xmlns:a16="http://schemas.microsoft.com/office/drawing/2014/main" id="{1F953F1B-9AF7-48F0-BD04-DCF42055DCC7}"/>
              </a:ext>
            </a:extLst>
          </p:cNvPr>
          <p:cNvSpPr>
            <a:spLocks noGrp="1" noChangeAspect="1"/>
          </p:cNvSpPr>
          <p:nvPr>
            <p:ph type="pic" sz="quarter" idx="136" hasCustomPrompt="1"/>
          </p:nvPr>
        </p:nvSpPr>
        <p:spPr>
          <a:xfrm>
            <a:off x="3994167"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01" name="Text Placeholder 4">
            <a:extLst>
              <a:ext uri="{FF2B5EF4-FFF2-40B4-BE49-F238E27FC236}">
                <a16:creationId xmlns:a16="http://schemas.microsoft.com/office/drawing/2014/main" id="{4AB53460-FA6A-4C59-ABCA-3EEAD0F943F8}"/>
              </a:ext>
            </a:extLst>
          </p:cNvPr>
          <p:cNvSpPr>
            <a:spLocks noGrp="1"/>
          </p:cNvSpPr>
          <p:nvPr>
            <p:ph type="body" sz="quarter" idx="137" hasCustomPrompt="1"/>
          </p:nvPr>
        </p:nvSpPr>
        <p:spPr>
          <a:xfrm>
            <a:off x="4946400"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02" name="Text Placeholder 4">
            <a:extLst>
              <a:ext uri="{FF2B5EF4-FFF2-40B4-BE49-F238E27FC236}">
                <a16:creationId xmlns:a16="http://schemas.microsoft.com/office/drawing/2014/main" id="{C670F21E-D53E-4772-BF7A-6769D63C8B6E}"/>
              </a:ext>
            </a:extLst>
          </p:cNvPr>
          <p:cNvSpPr>
            <a:spLocks noGrp="1"/>
          </p:cNvSpPr>
          <p:nvPr>
            <p:ph type="body" sz="quarter" idx="138" hasCustomPrompt="1"/>
          </p:nvPr>
        </p:nvSpPr>
        <p:spPr>
          <a:xfrm>
            <a:off x="4946400"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03" name="Text Placeholder 4">
            <a:extLst>
              <a:ext uri="{FF2B5EF4-FFF2-40B4-BE49-F238E27FC236}">
                <a16:creationId xmlns:a16="http://schemas.microsoft.com/office/drawing/2014/main" id="{B9476054-B795-4EDE-A218-1FF29260C49B}"/>
              </a:ext>
            </a:extLst>
          </p:cNvPr>
          <p:cNvSpPr>
            <a:spLocks noGrp="1"/>
          </p:cNvSpPr>
          <p:nvPr>
            <p:ph type="body" sz="quarter" idx="139" hasCustomPrompt="1"/>
          </p:nvPr>
        </p:nvSpPr>
        <p:spPr>
          <a:xfrm>
            <a:off x="4946400"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04" name="Text Placeholder 4">
            <a:extLst>
              <a:ext uri="{FF2B5EF4-FFF2-40B4-BE49-F238E27FC236}">
                <a16:creationId xmlns:a16="http://schemas.microsoft.com/office/drawing/2014/main" id="{E5DF0A75-F493-45C7-81FD-1A1310BB8882}"/>
              </a:ext>
            </a:extLst>
          </p:cNvPr>
          <p:cNvSpPr>
            <a:spLocks noGrp="1"/>
          </p:cNvSpPr>
          <p:nvPr>
            <p:ph type="body" sz="quarter" idx="140" hasCustomPrompt="1"/>
          </p:nvPr>
        </p:nvSpPr>
        <p:spPr>
          <a:xfrm>
            <a:off x="4946400"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05" name="Picture Placeholder 7">
            <a:extLst>
              <a:ext uri="{FF2B5EF4-FFF2-40B4-BE49-F238E27FC236}">
                <a16:creationId xmlns:a16="http://schemas.microsoft.com/office/drawing/2014/main" id="{D5D92845-4B12-4567-AF44-D26FCBDB7398}"/>
              </a:ext>
            </a:extLst>
          </p:cNvPr>
          <p:cNvSpPr>
            <a:spLocks noGrp="1" noChangeAspect="1"/>
          </p:cNvSpPr>
          <p:nvPr>
            <p:ph type="pic" sz="quarter" idx="141" hasCustomPrompt="1"/>
          </p:nvPr>
        </p:nvSpPr>
        <p:spPr>
          <a:xfrm>
            <a:off x="5119200"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06" name="Text Placeholder 4">
            <a:extLst>
              <a:ext uri="{FF2B5EF4-FFF2-40B4-BE49-F238E27FC236}">
                <a16:creationId xmlns:a16="http://schemas.microsoft.com/office/drawing/2014/main" id="{6DBEC153-7029-4AB3-A423-C85224B10231}"/>
              </a:ext>
            </a:extLst>
          </p:cNvPr>
          <p:cNvSpPr>
            <a:spLocks noGrp="1"/>
          </p:cNvSpPr>
          <p:nvPr>
            <p:ph type="body" sz="quarter" idx="142" hasCustomPrompt="1"/>
          </p:nvPr>
        </p:nvSpPr>
        <p:spPr>
          <a:xfrm>
            <a:off x="6177600"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07" name="Text Placeholder 4">
            <a:extLst>
              <a:ext uri="{FF2B5EF4-FFF2-40B4-BE49-F238E27FC236}">
                <a16:creationId xmlns:a16="http://schemas.microsoft.com/office/drawing/2014/main" id="{0D5D295E-62AF-4501-9977-B516633B5F86}"/>
              </a:ext>
            </a:extLst>
          </p:cNvPr>
          <p:cNvSpPr>
            <a:spLocks noGrp="1"/>
          </p:cNvSpPr>
          <p:nvPr>
            <p:ph type="body" sz="quarter" idx="143" hasCustomPrompt="1"/>
          </p:nvPr>
        </p:nvSpPr>
        <p:spPr>
          <a:xfrm>
            <a:off x="6177600"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08" name="Text Placeholder 4">
            <a:extLst>
              <a:ext uri="{FF2B5EF4-FFF2-40B4-BE49-F238E27FC236}">
                <a16:creationId xmlns:a16="http://schemas.microsoft.com/office/drawing/2014/main" id="{55BC1D01-6FFC-473B-A31E-6EE209E2E8DA}"/>
              </a:ext>
            </a:extLst>
          </p:cNvPr>
          <p:cNvSpPr>
            <a:spLocks noGrp="1"/>
          </p:cNvSpPr>
          <p:nvPr>
            <p:ph type="body" sz="quarter" idx="144" hasCustomPrompt="1"/>
          </p:nvPr>
        </p:nvSpPr>
        <p:spPr>
          <a:xfrm>
            <a:off x="6177600"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09" name="Text Placeholder 4">
            <a:extLst>
              <a:ext uri="{FF2B5EF4-FFF2-40B4-BE49-F238E27FC236}">
                <a16:creationId xmlns:a16="http://schemas.microsoft.com/office/drawing/2014/main" id="{88F7D17F-454B-4394-AE23-E4C0F9F061E3}"/>
              </a:ext>
            </a:extLst>
          </p:cNvPr>
          <p:cNvSpPr>
            <a:spLocks noGrp="1"/>
          </p:cNvSpPr>
          <p:nvPr>
            <p:ph type="body" sz="quarter" idx="145" hasCustomPrompt="1"/>
          </p:nvPr>
        </p:nvSpPr>
        <p:spPr>
          <a:xfrm>
            <a:off x="6177600"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10" name="Picture Placeholder 7">
            <a:extLst>
              <a:ext uri="{FF2B5EF4-FFF2-40B4-BE49-F238E27FC236}">
                <a16:creationId xmlns:a16="http://schemas.microsoft.com/office/drawing/2014/main" id="{281B762D-3EC1-4BC0-8660-77F55637A350}"/>
              </a:ext>
            </a:extLst>
          </p:cNvPr>
          <p:cNvSpPr>
            <a:spLocks noGrp="1" noChangeAspect="1"/>
          </p:cNvSpPr>
          <p:nvPr>
            <p:ph type="pic" sz="quarter" idx="146" hasCustomPrompt="1"/>
          </p:nvPr>
        </p:nvSpPr>
        <p:spPr>
          <a:xfrm>
            <a:off x="6350400"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11" name="Text Placeholder 4">
            <a:extLst>
              <a:ext uri="{FF2B5EF4-FFF2-40B4-BE49-F238E27FC236}">
                <a16:creationId xmlns:a16="http://schemas.microsoft.com/office/drawing/2014/main" id="{62B53341-3EAE-4D0D-A597-796C912E8843}"/>
              </a:ext>
            </a:extLst>
          </p:cNvPr>
          <p:cNvSpPr>
            <a:spLocks noGrp="1"/>
          </p:cNvSpPr>
          <p:nvPr>
            <p:ph type="body" sz="quarter" idx="147" hasCustomPrompt="1"/>
          </p:nvPr>
        </p:nvSpPr>
        <p:spPr>
          <a:xfrm>
            <a:off x="7346590"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12" name="Text Placeholder 4">
            <a:extLst>
              <a:ext uri="{FF2B5EF4-FFF2-40B4-BE49-F238E27FC236}">
                <a16:creationId xmlns:a16="http://schemas.microsoft.com/office/drawing/2014/main" id="{E0AD4D38-3E15-464E-A752-A6EA0A9AA9CA}"/>
              </a:ext>
            </a:extLst>
          </p:cNvPr>
          <p:cNvSpPr>
            <a:spLocks noGrp="1"/>
          </p:cNvSpPr>
          <p:nvPr>
            <p:ph type="body" sz="quarter" idx="148" hasCustomPrompt="1"/>
          </p:nvPr>
        </p:nvSpPr>
        <p:spPr>
          <a:xfrm>
            <a:off x="7346590"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13" name="Text Placeholder 4">
            <a:extLst>
              <a:ext uri="{FF2B5EF4-FFF2-40B4-BE49-F238E27FC236}">
                <a16:creationId xmlns:a16="http://schemas.microsoft.com/office/drawing/2014/main" id="{6EC29790-65C7-434D-9E56-20B72EE41614}"/>
              </a:ext>
            </a:extLst>
          </p:cNvPr>
          <p:cNvSpPr>
            <a:spLocks noGrp="1"/>
          </p:cNvSpPr>
          <p:nvPr>
            <p:ph type="body" sz="quarter" idx="149" hasCustomPrompt="1"/>
          </p:nvPr>
        </p:nvSpPr>
        <p:spPr>
          <a:xfrm>
            <a:off x="7346590"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14" name="Text Placeholder 4">
            <a:extLst>
              <a:ext uri="{FF2B5EF4-FFF2-40B4-BE49-F238E27FC236}">
                <a16:creationId xmlns:a16="http://schemas.microsoft.com/office/drawing/2014/main" id="{C4E528A9-5B48-431A-8C25-5A1D4A3B0E9E}"/>
              </a:ext>
            </a:extLst>
          </p:cNvPr>
          <p:cNvSpPr>
            <a:spLocks noGrp="1"/>
          </p:cNvSpPr>
          <p:nvPr>
            <p:ph type="body" sz="quarter" idx="150" hasCustomPrompt="1"/>
          </p:nvPr>
        </p:nvSpPr>
        <p:spPr>
          <a:xfrm>
            <a:off x="7346590"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15" name="Picture Placeholder 7">
            <a:extLst>
              <a:ext uri="{FF2B5EF4-FFF2-40B4-BE49-F238E27FC236}">
                <a16:creationId xmlns:a16="http://schemas.microsoft.com/office/drawing/2014/main" id="{288C1464-2891-43DF-93F7-A1A83CE3EDD1}"/>
              </a:ext>
            </a:extLst>
          </p:cNvPr>
          <p:cNvSpPr>
            <a:spLocks noGrp="1" noChangeAspect="1"/>
          </p:cNvSpPr>
          <p:nvPr>
            <p:ph type="pic" sz="quarter" idx="151" hasCustomPrompt="1"/>
          </p:nvPr>
        </p:nvSpPr>
        <p:spPr>
          <a:xfrm>
            <a:off x="7518048"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16" name="Text Placeholder 4">
            <a:extLst>
              <a:ext uri="{FF2B5EF4-FFF2-40B4-BE49-F238E27FC236}">
                <a16:creationId xmlns:a16="http://schemas.microsoft.com/office/drawing/2014/main" id="{3271AB5D-8BC4-4BC8-BBFE-8BF2642781A8}"/>
              </a:ext>
            </a:extLst>
          </p:cNvPr>
          <p:cNvSpPr>
            <a:spLocks noGrp="1"/>
          </p:cNvSpPr>
          <p:nvPr>
            <p:ph type="body" sz="quarter" idx="152" hasCustomPrompt="1"/>
          </p:nvPr>
        </p:nvSpPr>
        <p:spPr>
          <a:xfrm>
            <a:off x="8524770"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17" name="Text Placeholder 4">
            <a:extLst>
              <a:ext uri="{FF2B5EF4-FFF2-40B4-BE49-F238E27FC236}">
                <a16:creationId xmlns:a16="http://schemas.microsoft.com/office/drawing/2014/main" id="{0B8EC452-EEF9-4CE5-999E-D60318276E04}"/>
              </a:ext>
            </a:extLst>
          </p:cNvPr>
          <p:cNvSpPr>
            <a:spLocks noGrp="1"/>
          </p:cNvSpPr>
          <p:nvPr>
            <p:ph type="body" sz="quarter" idx="153" hasCustomPrompt="1"/>
          </p:nvPr>
        </p:nvSpPr>
        <p:spPr>
          <a:xfrm>
            <a:off x="8524770"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18" name="Text Placeholder 4">
            <a:extLst>
              <a:ext uri="{FF2B5EF4-FFF2-40B4-BE49-F238E27FC236}">
                <a16:creationId xmlns:a16="http://schemas.microsoft.com/office/drawing/2014/main" id="{A933812B-1617-4FAB-BFF5-713B805636F8}"/>
              </a:ext>
            </a:extLst>
          </p:cNvPr>
          <p:cNvSpPr>
            <a:spLocks noGrp="1"/>
          </p:cNvSpPr>
          <p:nvPr>
            <p:ph type="body" sz="quarter" idx="154" hasCustomPrompt="1"/>
          </p:nvPr>
        </p:nvSpPr>
        <p:spPr>
          <a:xfrm>
            <a:off x="8524770"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19" name="Text Placeholder 4">
            <a:extLst>
              <a:ext uri="{FF2B5EF4-FFF2-40B4-BE49-F238E27FC236}">
                <a16:creationId xmlns:a16="http://schemas.microsoft.com/office/drawing/2014/main" id="{3CF7B6C6-67DC-4F15-9BC1-7ED503D4B34B}"/>
              </a:ext>
            </a:extLst>
          </p:cNvPr>
          <p:cNvSpPr>
            <a:spLocks noGrp="1"/>
          </p:cNvSpPr>
          <p:nvPr>
            <p:ph type="body" sz="quarter" idx="155" hasCustomPrompt="1"/>
          </p:nvPr>
        </p:nvSpPr>
        <p:spPr>
          <a:xfrm>
            <a:off x="8524770"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20" name="Picture Placeholder 7">
            <a:extLst>
              <a:ext uri="{FF2B5EF4-FFF2-40B4-BE49-F238E27FC236}">
                <a16:creationId xmlns:a16="http://schemas.microsoft.com/office/drawing/2014/main" id="{C51F412E-89E2-40C6-8EB1-8AC54CA3317E}"/>
              </a:ext>
            </a:extLst>
          </p:cNvPr>
          <p:cNvSpPr>
            <a:spLocks noGrp="1" noChangeAspect="1"/>
          </p:cNvSpPr>
          <p:nvPr>
            <p:ph type="pic" sz="quarter" idx="156" hasCustomPrompt="1"/>
          </p:nvPr>
        </p:nvSpPr>
        <p:spPr>
          <a:xfrm>
            <a:off x="8696228"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21" name="Text Placeholder 4">
            <a:extLst>
              <a:ext uri="{FF2B5EF4-FFF2-40B4-BE49-F238E27FC236}">
                <a16:creationId xmlns:a16="http://schemas.microsoft.com/office/drawing/2014/main" id="{DF7E1A3D-8101-4A04-B702-65613DB225E6}"/>
              </a:ext>
            </a:extLst>
          </p:cNvPr>
          <p:cNvSpPr>
            <a:spLocks noGrp="1"/>
          </p:cNvSpPr>
          <p:nvPr>
            <p:ph type="body" sz="quarter" idx="157" hasCustomPrompt="1"/>
          </p:nvPr>
        </p:nvSpPr>
        <p:spPr>
          <a:xfrm>
            <a:off x="9696085"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22" name="Text Placeholder 4">
            <a:extLst>
              <a:ext uri="{FF2B5EF4-FFF2-40B4-BE49-F238E27FC236}">
                <a16:creationId xmlns:a16="http://schemas.microsoft.com/office/drawing/2014/main" id="{03940B9A-8FB4-4E31-8F7B-1BFF0DA2DBD1}"/>
              </a:ext>
            </a:extLst>
          </p:cNvPr>
          <p:cNvSpPr>
            <a:spLocks noGrp="1"/>
          </p:cNvSpPr>
          <p:nvPr>
            <p:ph type="body" sz="quarter" idx="158" hasCustomPrompt="1"/>
          </p:nvPr>
        </p:nvSpPr>
        <p:spPr>
          <a:xfrm>
            <a:off x="9696085"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23" name="Text Placeholder 4">
            <a:extLst>
              <a:ext uri="{FF2B5EF4-FFF2-40B4-BE49-F238E27FC236}">
                <a16:creationId xmlns:a16="http://schemas.microsoft.com/office/drawing/2014/main" id="{F63A98EC-AE3F-4C71-B3E8-7BC10AC7C156}"/>
              </a:ext>
            </a:extLst>
          </p:cNvPr>
          <p:cNvSpPr>
            <a:spLocks noGrp="1"/>
          </p:cNvSpPr>
          <p:nvPr>
            <p:ph type="body" sz="quarter" idx="159" hasCustomPrompt="1"/>
          </p:nvPr>
        </p:nvSpPr>
        <p:spPr>
          <a:xfrm>
            <a:off x="9696085"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24" name="Text Placeholder 4">
            <a:extLst>
              <a:ext uri="{FF2B5EF4-FFF2-40B4-BE49-F238E27FC236}">
                <a16:creationId xmlns:a16="http://schemas.microsoft.com/office/drawing/2014/main" id="{304B9746-5B8C-4039-B92F-6FAA5E353C26}"/>
              </a:ext>
            </a:extLst>
          </p:cNvPr>
          <p:cNvSpPr>
            <a:spLocks noGrp="1"/>
          </p:cNvSpPr>
          <p:nvPr>
            <p:ph type="body" sz="quarter" idx="160" hasCustomPrompt="1"/>
          </p:nvPr>
        </p:nvSpPr>
        <p:spPr>
          <a:xfrm>
            <a:off x="9696085"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25" name="Picture Placeholder 7">
            <a:extLst>
              <a:ext uri="{FF2B5EF4-FFF2-40B4-BE49-F238E27FC236}">
                <a16:creationId xmlns:a16="http://schemas.microsoft.com/office/drawing/2014/main" id="{083C1E05-87E0-40C7-B59C-C4705E1BC2A7}"/>
              </a:ext>
            </a:extLst>
          </p:cNvPr>
          <p:cNvSpPr>
            <a:spLocks noGrp="1" noChangeAspect="1"/>
          </p:cNvSpPr>
          <p:nvPr>
            <p:ph type="pic" sz="quarter" idx="161" hasCustomPrompt="1"/>
          </p:nvPr>
        </p:nvSpPr>
        <p:spPr>
          <a:xfrm>
            <a:off x="9867543"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26" name="Text Placeholder 4">
            <a:extLst>
              <a:ext uri="{FF2B5EF4-FFF2-40B4-BE49-F238E27FC236}">
                <a16:creationId xmlns:a16="http://schemas.microsoft.com/office/drawing/2014/main" id="{1CAC0D9D-DCE5-46B1-AD5C-9CE1BD726A15}"/>
              </a:ext>
            </a:extLst>
          </p:cNvPr>
          <p:cNvSpPr>
            <a:spLocks noGrp="1"/>
          </p:cNvSpPr>
          <p:nvPr>
            <p:ph type="body" sz="quarter" idx="162" hasCustomPrompt="1"/>
          </p:nvPr>
        </p:nvSpPr>
        <p:spPr>
          <a:xfrm>
            <a:off x="10866162" y="4212919"/>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27" name="Text Placeholder 4">
            <a:extLst>
              <a:ext uri="{FF2B5EF4-FFF2-40B4-BE49-F238E27FC236}">
                <a16:creationId xmlns:a16="http://schemas.microsoft.com/office/drawing/2014/main" id="{BEEC9FE9-928D-45D1-9225-6461FAAE0506}"/>
              </a:ext>
            </a:extLst>
          </p:cNvPr>
          <p:cNvSpPr>
            <a:spLocks noGrp="1"/>
          </p:cNvSpPr>
          <p:nvPr>
            <p:ph type="body" sz="quarter" idx="163" hasCustomPrompt="1"/>
          </p:nvPr>
        </p:nvSpPr>
        <p:spPr>
          <a:xfrm>
            <a:off x="10866162" y="434580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28" name="Text Placeholder 4">
            <a:extLst>
              <a:ext uri="{FF2B5EF4-FFF2-40B4-BE49-F238E27FC236}">
                <a16:creationId xmlns:a16="http://schemas.microsoft.com/office/drawing/2014/main" id="{50CD7C10-591D-48B9-B136-A8B76282126E}"/>
              </a:ext>
            </a:extLst>
          </p:cNvPr>
          <p:cNvSpPr>
            <a:spLocks noGrp="1"/>
          </p:cNvSpPr>
          <p:nvPr>
            <p:ph type="body" sz="quarter" idx="164" hasCustomPrompt="1"/>
          </p:nvPr>
        </p:nvSpPr>
        <p:spPr>
          <a:xfrm>
            <a:off x="10866162" y="4471731"/>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29" name="Text Placeholder 4">
            <a:extLst>
              <a:ext uri="{FF2B5EF4-FFF2-40B4-BE49-F238E27FC236}">
                <a16:creationId xmlns:a16="http://schemas.microsoft.com/office/drawing/2014/main" id="{85F69936-D166-4D13-9C5A-4B1B53FE01CD}"/>
              </a:ext>
            </a:extLst>
          </p:cNvPr>
          <p:cNvSpPr>
            <a:spLocks noGrp="1"/>
          </p:cNvSpPr>
          <p:nvPr>
            <p:ph type="body" sz="quarter" idx="165" hasCustomPrompt="1"/>
          </p:nvPr>
        </p:nvSpPr>
        <p:spPr>
          <a:xfrm>
            <a:off x="10866162" y="4580276"/>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30" name="Picture Placeholder 7">
            <a:extLst>
              <a:ext uri="{FF2B5EF4-FFF2-40B4-BE49-F238E27FC236}">
                <a16:creationId xmlns:a16="http://schemas.microsoft.com/office/drawing/2014/main" id="{EFEFE154-A4A4-4D5F-923E-BDF65FF70CFA}"/>
              </a:ext>
            </a:extLst>
          </p:cNvPr>
          <p:cNvSpPr>
            <a:spLocks noGrp="1" noChangeAspect="1"/>
          </p:cNvSpPr>
          <p:nvPr>
            <p:ph type="pic" sz="quarter" idx="166" hasCustomPrompt="1"/>
          </p:nvPr>
        </p:nvSpPr>
        <p:spPr>
          <a:xfrm>
            <a:off x="11037620" y="3399871"/>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31" name="Text Placeholder 4">
            <a:extLst>
              <a:ext uri="{FF2B5EF4-FFF2-40B4-BE49-F238E27FC236}">
                <a16:creationId xmlns:a16="http://schemas.microsoft.com/office/drawing/2014/main" id="{9910BDBA-5229-4713-BD54-12CC83EDF29A}"/>
              </a:ext>
            </a:extLst>
          </p:cNvPr>
          <p:cNvSpPr>
            <a:spLocks noGrp="1"/>
          </p:cNvSpPr>
          <p:nvPr>
            <p:ph type="body" sz="quarter" idx="167" hasCustomPrompt="1"/>
          </p:nvPr>
        </p:nvSpPr>
        <p:spPr>
          <a:xfrm>
            <a:off x="296806"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32" name="Text Placeholder 4">
            <a:extLst>
              <a:ext uri="{FF2B5EF4-FFF2-40B4-BE49-F238E27FC236}">
                <a16:creationId xmlns:a16="http://schemas.microsoft.com/office/drawing/2014/main" id="{0B869519-DDD7-4EC9-B5E2-9921FB710ADF}"/>
              </a:ext>
            </a:extLst>
          </p:cNvPr>
          <p:cNvSpPr>
            <a:spLocks noGrp="1"/>
          </p:cNvSpPr>
          <p:nvPr>
            <p:ph type="body" sz="quarter" idx="168" hasCustomPrompt="1"/>
          </p:nvPr>
        </p:nvSpPr>
        <p:spPr>
          <a:xfrm>
            <a:off x="296806"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33" name="Text Placeholder 4">
            <a:extLst>
              <a:ext uri="{FF2B5EF4-FFF2-40B4-BE49-F238E27FC236}">
                <a16:creationId xmlns:a16="http://schemas.microsoft.com/office/drawing/2014/main" id="{1BF4F802-03DE-47D6-82B6-80D220C21B2D}"/>
              </a:ext>
            </a:extLst>
          </p:cNvPr>
          <p:cNvSpPr>
            <a:spLocks noGrp="1"/>
          </p:cNvSpPr>
          <p:nvPr>
            <p:ph type="body" sz="quarter" idx="169" hasCustomPrompt="1"/>
          </p:nvPr>
        </p:nvSpPr>
        <p:spPr>
          <a:xfrm>
            <a:off x="296806"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34" name="Text Placeholder 4">
            <a:extLst>
              <a:ext uri="{FF2B5EF4-FFF2-40B4-BE49-F238E27FC236}">
                <a16:creationId xmlns:a16="http://schemas.microsoft.com/office/drawing/2014/main" id="{24A3D691-B202-447A-BF1D-152A5F30AEB5}"/>
              </a:ext>
            </a:extLst>
          </p:cNvPr>
          <p:cNvSpPr>
            <a:spLocks noGrp="1"/>
          </p:cNvSpPr>
          <p:nvPr>
            <p:ph type="body" sz="quarter" idx="170" hasCustomPrompt="1"/>
          </p:nvPr>
        </p:nvSpPr>
        <p:spPr>
          <a:xfrm>
            <a:off x="296806"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35" name="Picture Placeholder 7">
            <a:extLst>
              <a:ext uri="{FF2B5EF4-FFF2-40B4-BE49-F238E27FC236}">
                <a16:creationId xmlns:a16="http://schemas.microsoft.com/office/drawing/2014/main" id="{31F588FE-3AE6-4B07-8C7B-0B48E550266B}"/>
              </a:ext>
            </a:extLst>
          </p:cNvPr>
          <p:cNvSpPr>
            <a:spLocks noGrp="1" noChangeAspect="1"/>
          </p:cNvSpPr>
          <p:nvPr>
            <p:ph type="pic" sz="quarter" idx="171" hasCustomPrompt="1"/>
          </p:nvPr>
        </p:nvSpPr>
        <p:spPr>
          <a:xfrm>
            <a:off x="468264"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36" name="Text Placeholder 4">
            <a:extLst>
              <a:ext uri="{FF2B5EF4-FFF2-40B4-BE49-F238E27FC236}">
                <a16:creationId xmlns:a16="http://schemas.microsoft.com/office/drawing/2014/main" id="{2CEFAC29-4288-453B-84CE-024B5F624B8E}"/>
              </a:ext>
            </a:extLst>
          </p:cNvPr>
          <p:cNvSpPr>
            <a:spLocks noGrp="1"/>
          </p:cNvSpPr>
          <p:nvPr>
            <p:ph type="body" sz="quarter" idx="172" hasCustomPrompt="1"/>
          </p:nvPr>
        </p:nvSpPr>
        <p:spPr>
          <a:xfrm>
            <a:off x="1467077"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37" name="Text Placeholder 4">
            <a:extLst>
              <a:ext uri="{FF2B5EF4-FFF2-40B4-BE49-F238E27FC236}">
                <a16:creationId xmlns:a16="http://schemas.microsoft.com/office/drawing/2014/main" id="{48F02F17-B98C-4D5F-8597-4D47EDE2E4A1}"/>
              </a:ext>
            </a:extLst>
          </p:cNvPr>
          <p:cNvSpPr>
            <a:spLocks noGrp="1"/>
          </p:cNvSpPr>
          <p:nvPr>
            <p:ph type="body" sz="quarter" idx="173" hasCustomPrompt="1"/>
          </p:nvPr>
        </p:nvSpPr>
        <p:spPr>
          <a:xfrm>
            <a:off x="1467077"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38" name="Text Placeholder 4">
            <a:extLst>
              <a:ext uri="{FF2B5EF4-FFF2-40B4-BE49-F238E27FC236}">
                <a16:creationId xmlns:a16="http://schemas.microsoft.com/office/drawing/2014/main" id="{6FBE6A87-938A-4B2A-8A0D-26BF10D73475}"/>
              </a:ext>
            </a:extLst>
          </p:cNvPr>
          <p:cNvSpPr>
            <a:spLocks noGrp="1"/>
          </p:cNvSpPr>
          <p:nvPr>
            <p:ph type="body" sz="quarter" idx="174" hasCustomPrompt="1"/>
          </p:nvPr>
        </p:nvSpPr>
        <p:spPr>
          <a:xfrm>
            <a:off x="1467077"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39" name="Text Placeholder 4">
            <a:extLst>
              <a:ext uri="{FF2B5EF4-FFF2-40B4-BE49-F238E27FC236}">
                <a16:creationId xmlns:a16="http://schemas.microsoft.com/office/drawing/2014/main" id="{0AFF3EEE-D1B3-4640-9BBA-BCC75421DDF9}"/>
              </a:ext>
            </a:extLst>
          </p:cNvPr>
          <p:cNvSpPr>
            <a:spLocks noGrp="1"/>
          </p:cNvSpPr>
          <p:nvPr>
            <p:ph type="body" sz="quarter" idx="175" hasCustomPrompt="1"/>
          </p:nvPr>
        </p:nvSpPr>
        <p:spPr>
          <a:xfrm>
            <a:off x="1467077"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40" name="Picture Placeholder 7">
            <a:extLst>
              <a:ext uri="{FF2B5EF4-FFF2-40B4-BE49-F238E27FC236}">
                <a16:creationId xmlns:a16="http://schemas.microsoft.com/office/drawing/2014/main" id="{BAC3AD12-18A7-4512-AE80-E1895F2281BD}"/>
              </a:ext>
            </a:extLst>
          </p:cNvPr>
          <p:cNvSpPr>
            <a:spLocks noGrp="1" noChangeAspect="1"/>
          </p:cNvSpPr>
          <p:nvPr>
            <p:ph type="pic" sz="quarter" idx="176" hasCustomPrompt="1"/>
          </p:nvPr>
        </p:nvSpPr>
        <p:spPr>
          <a:xfrm>
            <a:off x="1638535"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41" name="Text Placeholder 4">
            <a:extLst>
              <a:ext uri="{FF2B5EF4-FFF2-40B4-BE49-F238E27FC236}">
                <a16:creationId xmlns:a16="http://schemas.microsoft.com/office/drawing/2014/main" id="{3ABDDD70-06AC-419D-BCE4-0811296AD81A}"/>
              </a:ext>
            </a:extLst>
          </p:cNvPr>
          <p:cNvSpPr>
            <a:spLocks noGrp="1"/>
          </p:cNvSpPr>
          <p:nvPr>
            <p:ph type="body" sz="quarter" idx="177" hasCustomPrompt="1"/>
          </p:nvPr>
        </p:nvSpPr>
        <p:spPr>
          <a:xfrm>
            <a:off x="2641090"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42" name="Text Placeholder 4">
            <a:extLst>
              <a:ext uri="{FF2B5EF4-FFF2-40B4-BE49-F238E27FC236}">
                <a16:creationId xmlns:a16="http://schemas.microsoft.com/office/drawing/2014/main" id="{A37A4C4D-256D-4AAD-914C-6182B7547D10}"/>
              </a:ext>
            </a:extLst>
          </p:cNvPr>
          <p:cNvSpPr>
            <a:spLocks noGrp="1"/>
          </p:cNvSpPr>
          <p:nvPr>
            <p:ph type="body" sz="quarter" idx="178" hasCustomPrompt="1"/>
          </p:nvPr>
        </p:nvSpPr>
        <p:spPr>
          <a:xfrm>
            <a:off x="2641090"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43" name="Text Placeholder 4">
            <a:extLst>
              <a:ext uri="{FF2B5EF4-FFF2-40B4-BE49-F238E27FC236}">
                <a16:creationId xmlns:a16="http://schemas.microsoft.com/office/drawing/2014/main" id="{47FBF972-0852-44E2-9E1B-2E96B422D531}"/>
              </a:ext>
            </a:extLst>
          </p:cNvPr>
          <p:cNvSpPr>
            <a:spLocks noGrp="1"/>
          </p:cNvSpPr>
          <p:nvPr>
            <p:ph type="body" sz="quarter" idx="179" hasCustomPrompt="1"/>
          </p:nvPr>
        </p:nvSpPr>
        <p:spPr>
          <a:xfrm>
            <a:off x="2641090"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44" name="Text Placeholder 4">
            <a:extLst>
              <a:ext uri="{FF2B5EF4-FFF2-40B4-BE49-F238E27FC236}">
                <a16:creationId xmlns:a16="http://schemas.microsoft.com/office/drawing/2014/main" id="{AE6B0926-56CB-43F8-99E0-760B254E7BB6}"/>
              </a:ext>
            </a:extLst>
          </p:cNvPr>
          <p:cNvSpPr>
            <a:spLocks noGrp="1"/>
          </p:cNvSpPr>
          <p:nvPr>
            <p:ph type="body" sz="quarter" idx="180" hasCustomPrompt="1"/>
          </p:nvPr>
        </p:nvSpPr>
        <p:spPr>
          <a:xfrm>
            <a:off x="2641090"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45" name="Picture Placeholder 7">
            <a:extLst>
              <a:ext uri="{FF2B5EF4-FFF2-40B4-BE49-F238E27FC236}">
                <a16:creationId xmlns:a16="http://schemas.microsoft.com/office/drawing/2014/main" id="{32EA1777-6009-48D4-9FED-A2E1FBD4AA68}"/>
              </a:ext>
            </a:extLst>
          </p:cNvPr>
          <p:cNvSpPr>
            <a:spLocks noGrp="1" noChangeAspect="1"/>
          </p:cNvSpPr>
          <p:nvPr>
            <p:ph type="pic" sz="quarter" idx="181" hasCustomPrompt="1"/>
          </p:nvPr>
        </p:nvSpPr>
        <p:spPr>
          <a:xfrm>
            <a:off x="2812548"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46" name="Text Placeholder 4">
            <a:extLst>
              <a:ext uri="{FF2B5EF4-FFF2-40B4-BE49-F238E27FC236}">
                <a16:creationId xmlns:a16="http://schemas.microsoft.com/office/drawing/2014/main" id="{BB1489E7-2FB3-454C-A524-BA3910FD18D5}"/>
              </a:ext>
            </a:extLst>
          </p:cNvPr>
          <p:cNvSpPr>
            <a:spLocks noGrp="1"/>
          </p:cNvSpPr>
          <p:nvPr>
            <p:ph type="body" sz="quarter" idx="182" hasCustomPrompt="1"/>
          </p:nvPr>
        </p:nvSpPr>
        <p:spPr>
          <a:xfrm>
            <a:off x="3822709"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47" name="Text Placeholder 4">
            <a:extLst>
              <a:ext uri="{FF2B5EF4-FFF2-40B4-BE49-F238E27FC236}">
                <a16:creationId xmlns:a16="http://schemas.microsoft.com/office/drawing/2014/main" id="{99AE4642-29EF-407F-8F6C-C8CEFE11611C}"/>
              </a:ext>
            </a:extLst>
          </p:cNvPr>
          <p:cNvSpPr>
            <a:spLocks noGrp="1"/>
          </p:cNvSpPr>
          <p:nvPr>
            <p:ph type="body" sz="quarter" idx="183" hasCustomPrompt="1"/>
          </p:nvPr>
        </p:nvSpPr>
        <p:spPr>
          <a:xfrm>
            <a:off x="3822709"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48" name="Text Placeholder 4">
            <a:extLst>
              <a:ext uri="{FF2B5EF4-FFF2-40B4-BE49-F238E27FC236}">
                <a16:creationId xmlns:a16="http://schemas.microsoft.com/office/drawing/2014/main" id="{4A873B86-1413-425C-A0EE-99C25F6DA10F}"/>
              </a:ext>
            </a:extLst>
          </p:cNvPr>
          <p:cNvSpPr>
            <a:spLocks noGrp="1"/>
          </p:cNvSpPr>
          <p:nvPr>
            <p:ph type="body" sz="quarter" idx="184" hasCustomPrompt="1"/>
          </p:nvPr>
        </p:nvSpPr>
        <p:spPr>
          <a:xfrm>
            <a:off x="3822709"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49" name="Text Placeholder 4">
            <a:extLst>
              <a:ext uri="{FF2B5EF4-FFF2-40B4-BE49-F238E27FC236}">
                <a16:creationId xmlns:a16="http://schemas.microsoft.com/office/drawing/2014/main" id="{1133A4CE-C428-46D2-BF8D-C140E2EDD89F}"/>
              </a:ext>
            </a:extLst>
          </p:cNvPr>
          <p:cNvSpPr>
            <a:spLocks noGrp="1"/>
          </p:cNvSpPr>
          <p:nvPr>
            <p:ph type="body" sz="quarter" idx="185" hasCustomPrompt="1"/>
          </p:nvPr>
        </p:nvSpPr>
        <p:spPr>
          <a:xfrm>
            <a:off x="3822709"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50" name="Picture Placeholder 7">
            <a:extLst>
              <a:ext uri="{FF2B5EF4-FFF2-40B4-BE49-F238E27FC236}">
                <a16:creationId xmlns:a16="http://schemas.microsoft.com/office/drawing/2014/main" id="{15C10AAF-EFD4-4496-9145-DAC183BAD643}"/>
              </a:ext>
            </a:extLst>
          </p:cNvPr>
          <p:cNvSpPr>
            <a:spLocks noGrp="1" noChangeAspect="1"/>
          </p:cNvSpPr>
          <p:nvPr>
            <p:ph type="pic" sz="quarter" idx="186" hasCustomPrompt="1"/>
          </p:nvPr>
        </p:nvSpPr>
        <p:spPr>
          <a:xfrm>
            <a:off x="3994167"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51" name="Text Placeholder 4">
            <a:extLst>
              <a:ext uri="{FF2B5EF4-FFF2-40B4-BE49-F238E27FC236}">
                <a16:creationId xmlns:a16="http://schemas.microsoft.com/office/drawing/2014/main" id="{6B4AEB78-E617-4D2A-B152-EF6CF7A3B545}"/>
              </a:ext>
            </a:extLst>
          </p:cNvPr>
          <p:cNvSpPr>
            <a:spLocks noGrp="1"/>
          </p:cNvSpPr>
          <p:nvPr>
            <p:ph type="body" sz="quarter" idx="187" hasCustomPrompt="1"/>
          </p:nvPr>
        </p:nvSpPr>
        <p:spPr>
          <a:xfrm>
            <a:off x="4946400"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52" name="Text Placeholder 4">
            <a:extLst>
              <a:ext uri="{FF2B5EF4-FFF2-40B4-BE49-F238E27FC236}">
                <a16:creationId xmlns:a16="http://schemas.microsoft.com/office/drawing/2014/main" id="{0DF21745-C25C-4FDE-9634-AA8E40154034}"/>
              </a:ext>
            </a:extLst>
          </p:cNvPr>
          <p:cNvSpPr>
            <a:spLocks noGrp="1"/>
          </p:cNvSpPr>
          <p:nvPr>
            <p:ph type="body" sz="quarter" idx="188" hasCustomPrompt="1"/>
          </p:nvPr>
        </p:nvSpPr>
        <p:spPr>
          <a:xfrm>
            <a:off x="4946400"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53" name="Text Placeholder 4">
            <a:extLst>
              <a:ext uri="{FF2B5EF4-FFF2-40B4-BE49-F238E27FC236}">
                <a16:creationId xmlns:a16="http://schemas.microsoft.com/office/drawing/2014/main" id="{152488B4-11B3-4455-BA78-0C938250F112}"/>
              </a:ext>
            </a:extLst>
          </p:cNvPr>
          <p:cNvSpPr>
            <a:spLocks noGrp="1"/>
          </p:cNvSpPr>
          <p:nvPr>
            <p:ph type="body" sz="quarter" idx="189" hasCustomPrompt="1"/>
          </p:nvPr>
        </p:nvSpPr>
        <p:spPr>
          <a:xfrm>
            <a:off x="4946400"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54" name="Text Placeholder 4">
            <a:extLst>
              <a:ext uri="{FF2B5EF4-FFF2-40B4-BE49-F238E27FC236}">
                <a16:creationId xmlns:a16="http://schemas.microsoft.com/office/drawing/2014/main" id="{7748B2D1-D9C2-41A5-81B5-9A3E40FE48E4}"/>
              </a:ext>
            </a:extLst>
          </p:cNvPr>
          <p:cNvSpPr>
            <a:spLocks noGrp="1"/>
          </p:cNvSpPr>
          <p:nvPr>
            <p:ph type="body" sz="quarter" idx="190" hasCustomPrompt="1"/>
          </p:nvPr>
        </p:nvSpPr>
        <p:spPr>
          <a:xfrm>
            <a:off x="4946400"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55" name="Picture Placeholder 7">
            <a:extLst>
              <a:ext uri="{FF2B5EF4-FFF2-40B4-BE49-F238E27FC236}">
                <a16:creationId xmlns:a16="http://schemas.microsoft.com/office/drawing/2014/main" id="{5ED9647E-D7FB-45C1-8735-7455EB384727}"/>
              </a:ext>
            </a:extLst>
          </p:cNvPr>
          <p:cNvSpPr>
            <a:spLocks noGrp="1" noChangeAspect="1"/>
          </p:cNvSpPr>
          <p:nvPr>
            <p:ph type="pic" sz="quarter" idx="191" hasCustomPrompt="1"/>
          </p:nvPr>
        </p:nvSpPr>
        <p:spPr>
          <a:xfrm>
            <a:off x="5119200"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56" name="Text Placeholder 4">
            <a:extLst>
              <a:ext uri="{FF2B5EF4-FFF2-40B4-BE49-F238E27FC236}">
                <a16:creationId xmlns:a16="http://schemas.microsoft.com/office/drawing/2014/main" id="{5955DF3F-5C28-4942-A985-B4AB12776D7B}"/>
              </a:ext>
            </a:extLst>
          </p:cNvPr>
          <p:cNvSpPr>
            <a:spLocks noGrp="1"/>
          </p:cNvSpPr>
          <p:nvPr>
            <p:ph type="body" sz="quarter" idx="192" hasCustomPrompt="1"/>
          </p:nvPr>
        </p:nvSpPr>
        <p:spPr>
          <a:xfrm>
            <a:off x="6177600"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57" name="Text Placeholder 4">
            <a:extLst>
              <a:ext uri="{FF2B5EF4-FFF2-40B4-BE49-F238E27FC236}">
                <a16:creationId xmlns:a16="http://schemas.microsoft.com/office/drawing/2014/main" id="{0F874BC4-8CC6-4976-8CF2-61D4109BACB4}"/>
              </a:ext>
            </a:extLst>
          </p:cNvPr>
          <p:cNvSpPr>
            <a:spLocks noGrp="1"/>
          </p:cNvSpPr>
          <p:nvPr>
            <p:ph type="body" sz="quarter" idx="193" hasCustomPrompt="1"/>
          </p:nvPr>
        </p:nvSpPr>
        <p:spPr>
          <a:xfrm>
            <a:off x="6177600"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58" name="Text Placeholder 4">
            <a:extLst>
              <a:ext uri="{FF2B5EF4-FFF2-40B4-BE49-F238E27FC236}">
                <a16:creationId xmlns:a16="http://schemas.microsoft.com/office/drawing/2014/main" id="{3CFC41E5-7235-4A62-8C82-2F39C01F3E63}"/>
              </a:ext>
            </a:extLst>
          </p:cNvPr>
          <p:cNvSpPr>
            <a:spLocks noGrp="1"/>
          </p:cNvSpPr>
          <p:nvPr>
            <p:ph type="body" sz="quarter" idx="194" hasCustomPrompt="1"/>
          </p:nvPr>
        </p:nvSpPr>
        <p:spPr>
          <a:xfrm>
            <a:off x="6177600"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59" name="Text Placeholder 4">
            <a:extLst>
              <a:ext uri="{FF2B5EF4-FFF2-40B4-BE49-F238E27FC236}">
                <a16:creationId xmlns:a16="http://schemas.microsoft.com/office/drawing/2014/main" id="{FC1682EB-912D-4584-9882-B849A70C254D}"/>
              </a:ext>
            </a:extLst>
          </p:cNvPr>
          <p:cNvSpPr>
            <a:spLocks noGrp="1"/>
          </p:cNvSpPr>
          <p:nvPr>
            <p:ph type="body" sz="quarter" idx="195" hasCustomPrompt="1"/>
          </p:nvPr>
        </p:nvSpPr>
        <p:spPr>
          <a:xfrm>
            <a:off x="6177600"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60" name="Picture Placeholder 7">
            <a:extLst>
              <a:ext uri="{FF2B5EF4-FFF2-40B4-BE49-F238E27FC236}">
                <a16:creationId xmlns:a16="http://schemas.microsoft.com/office/drawing/2014/main" id="{781D5E69-8E60-43FF-92C4-5EE5F2CD667E}"/>
              </a:ext>
            </a:extLst>
          </p:cNvPr>
          <p:cNvSpPr>
            <a:spLocks noGrp="1" noChangeAspect="1"/>
          </p:cNvSpPr>
          <p:nvPr>
            <p:ph type="pic" sz="quarter" idx="196" hasCustomPrompt="1"/>
          </p:nvPr>
        </p:nvSpPr>
        <p:spPr>
          <a:xfrm>
            <a:off x="6350400"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61" name="Text Placeholder 4">
            <a:extLst>
              <a:ext uri="{FF2B5EF4-FFF2-40B4-BE49-F238E27FC236}">
                <a16:creationId xmlns:a16="http://schemas.microsoft.com/office/drawing/2014/main" id="{181B140D-5570-45AB-91DB-C9EC7EA327E6}"/>
              </a:ext>
            </a:extLst>
          </p:cNvPr>
          <p:cNvSpPr>
            <a:spLocks noGrp="1"/>
          </p:cNvSpPr>
          <p:nvPr>
            <p:ph type="body" sz="quarter" idx="197" hasCustomPrompt="1"/>
          </p:nvPr>
        </p:nvSpPr>
        <p:spPr>
          <a:xfrm>
            <a:off x="7346590"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62" name="Text Placeholder 4">
            <a:extLst>
              <a:ext uri="{FF2B5EF4-FFF2-40B4-BE49-F238E27FC236}">
                <a16:creationId xmlns:a16="http://schemas.microsoft.com/office/drawing/2014/main" id="{E194797F-C2EE-4F6A-92D5-D57BF8A4667C}"/>
              </a:ext>
            </a:extLst>
          </p:cNvPr>
          <p:cNvSpPr>
            <a:spLocks noGrp="1"/>
          </p:cNvSpPr>
          <p:nvPr>
            <p:ph type="body" sz="quarter" idx="198" hasCustomPrompt="1"/>
          </p:nvPr>
        </p:nvSpPr>
        <p:spPr>
          <a:xfrm>
            <a:off x="7346590"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63" name="Text Placeholder 4">
            <a:extLst>
              <a:ext uri="{FF2B5EF4-FFF2-40B4-BE49-F238E27FC236}">
                <a16:creationId xmlns:a16="http://schemas.microsoft.com/office/drawing/2014/main" id="{80A5B582-17AF-40FC-B7C3-653C3E3355A1}"/>
              </a:ext>
            </a:extLst>
          </p:cNvPr>
          <p:cNvSpPr>
            <a:spLocks noGrp="1"/>
          </p:cNvSpPr>
          <p:nvPr>
            <p:ph type="body" sz="quarter" idx="199" hasCustomPrompt="1"/>
          </p:nvPr>
        </p:nvSpPr>
        <p:spPr>
          <a:xfrm>
            <a:off x="7346590"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64" name="Text Placeholder 4">
            <a:extLst>
              <a:ext uri="{FF2B5EF4-FFF2-40B4-BE49-F238E27FC236}">
                <a16:creationId xmlns:a16="http://schemas.microsoft.com/office/drawing/2014/main" id="{5E81CFF3-0856-4577-91A7-55B8DF4D591C}"/>
              </a:ext>
            </a:extLst>
          </p:cNvPr>
          <p:cNvSpPr>
            <a:spLocks noGrp="1"/>
          </p:cNvSpPr>
          <p:nvPr>
            <p:ph type="body" sz="quarter" idx="200" hasCustomPrompt="1"/>
          </p:nvPr>
        </p:nvSpPr>
        <p:spPr>
          <a:xfrm>
            <a:off x="7346590"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65" name="Picture Placeholder 7">
            <a:extLst>
              <a:ext uri="{FF2B5EF4-FFF2-40B4-BE49-F238E27FC236}">
                <a16:creationId xmlns:a16="http://schemas.microsoft.com/office/drawing/2014/main" id="{F257A31D-200D-43F1-9F10-9ED6FF5D3104}"/>
              </a:ext>
            </a:extLst>
          </p:cNvPr>
          <p:cNvSpPr>
            <a:spLocks noGrp="1" noChangeAspect="1"/>
          </p:cNvSpPr>
          <p:nvPr>
            <p:ph type="pic" sz="quarter" idx="201" hasCustomPrompt="1"/>
          </p:nvPr>
        </p:nvSpPr>
        <p:spPr>
          <a:xfrm>
            <a:off x="7518048"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66" name="Text Placeholder 4">
            <a:extLst>
              <a:ext uri="{FF2B5EF4-FFF2-40B4-BE49-F238E27FC236}">
                <a16:creationId xmlns:a16="http://schemas.microsoft.com/office/drawing/2014/main" id="{6CF4108A-A788-4239-8CC2-E3BB10753CB3}"/>
              </a:ext>
            </a:extLst>
          </p:cNvPr>
          <p:cNvSpPr>
            <a:spLocks noGrp="1"/>
          </p:cNvSpPr>
          <p:nvPr>
            <p:ph type="body" sz="quarter" idx="202" hasCustomPrompt="1"/>
          </p:nvPr>
        </p:nvSpPr>
        <p:spPr>
          <a:xfrm>
            <a:off x="8524770"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67" name="Text Placeholder 4">
            <a:extLst>
              <a:ext uri="{FF2B5EF4-FFF2-40B4-BE49-F238E27FC236}">
                <a16:creationId xmlns:a16="http://schemas.microsoft.com/office/drawing/2014/main" id="{25A4C2A7-53F2-4AEE-84A1-EBBC094AFFFB}"/>
              </a:ext>
            </a:extLst>
          </p:cNvPr>
          <p:cNvSpPr>
            <a:spLocks noGrp="1"/>
          </p:cNvSpPr>
          <p:nvPr>
            <p:ph type="body" sz="quarter" idx="203" hasCustomPrompt="1"/>
          </p:nvPr>
        </p:nvSpPr>
        <p:spPr>
          <a:xfrm>
            <a:off x="8524770"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68" name="Text Placeholder 4">
            <a:extLst>
              <a:ext uri="{FF2B5EF4-FFF2-40B4-BE49-F238E27FC236}">
                <a16:creationId xmlns:a16="http://schemas.microsoft.com/office/drawing/2014/main" id="{EF25F341-13EE-48EB-A586-D2A613647354}"/>
              </a:ext>
            </a:extLst>
          </p:cNvPr>
          <p:cNvSpPr>
            <a:spLocks noGrp="1"/>
          </p:cNvSpPr>
          <p:nvPr>
            <p:ph type="body" sz="quarter" idx="204" hasCustomPrompt="1"/>
          </p:nvPr>
        </p:nvSpPr>
        <p:spPr>
          <a:xfrm>
            <a:off x="8524770"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69" name="Text Placeholder 4">
            <a:extLst>
              <a:ext uri="{FF2B5EF4-FFF2-40B4-BE49-F238E27FC236}">
                <a16:creationId xmlns:a16="http://schemas.microsoft.com/office/drawing/2014/main" id="{2DBE000B-FD10-42F3-A69D-7037F83321BE}"/>
              </a:ext>
            </a:extLst>
          </p:cNvPr>
          <p:cNvSpPr>
            <a:spLocks noGrp="1"/>
          </p:cNvSpPr>
          <p:nvPr>
            <p:ph type="body" sz="quarter" idx="205" hasCustomPrompt="1"/>
          </p:nvPr>
        </p:nvSpPr>
        <p:spPr>
          <a:xfrm>
            <a:off x="8524770"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70" name="Picture Placeholder 7">
            <a:extLst>
              <a:ext uri="{FF2B5EF4-FFF2-40B4-BE49-F238E27FC236}">
                <a16:creationId xmlns:a16="http://schemas.microsoft.com/office/drawing/2014/main" id="{B4AF0CED-51CC-4EE3-845D-C11CB716B52A}"/>
              </a:ext>
            </a:extLst>
          </p:cNvPr>
          <p:cNvSpPr>
            <a:spLocks noGrp="1" noChangeAspect="1"/>
          </p:cNvSpPr>
          <p:nvPr>
            <p:ph type="pic" sz="quarter" idx="206" hasCustomPrompt="1"/>
          </p:nvPr>
        </p:nvSpPr>
        <p:spPr>
          <a:xfrm>
            <a:off x="8696228"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71" name="Text Placeholder 4">
            <a:extLst>
              <a:ext uri="{FF2B5EF4-FFF2-40B4-BE49-F238E27FC236}">
                <a16:creationId xmlns:a16="http://schemas.microsoft.com/office/drawing/2014/main" id="{22A10A54-4B06-4E16-9A60-CB57AE511DFD}"/>
              </a:ext>
            </a:extLst>
          </p:cNvPr>
          <p:cNvSpPr>
            <a:spLocks noGrp="1"/>
          </p:cNvSpPr>
          <p:nvPr>
            <p:ph type="body" sz="quarter" idx="207" hasCustomPrompt="1"/>
          </p:nvPr>
        </p:nvSpPr>
        <p:spPr>
          <a:xfrm>
            <a:off x="9696085"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72" name="Text Placeholder 4">
            <a:extLst>
              <a:ext uri="{FF2B5EF4-FFF2-40B4-BE49-F238E27FC236}">
                <a16:creationId xmlns:a16="http://schemas.microsoft.com/office/drawing/2014/main" id="{F222A5F3-2313-4E74-8436-2E1C3C8468BD}"/>
              </a:ext>
            </a:extLst>
          </p:cNvPr>
          <p:cNvSpPr>
            <a:spLocks noGrp="1"/>
          </p:cNvSpPr>
          <p:nvPr>
            <p:ph type="body" sz="quarter" idx="208" hasCustomPrompt="1"/>
          </p:nvPr>
        </p:nvSpPr>
        <p:spPr>
          <a:xfrm>
            <a:off x="9696085"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73" name="Text Placeholder 4">
            <a:extLst>
              <a:ext uri="{FF2B5EF4-FFF2-40B4-BE49-F238E27FC236}">
                <a16:creationId xmlns:a16="http://schemas.microsoft.com/office/drawing/2014/main" id="{6C484348-471A-4776-8839-9FEEFEADEC7A}"/>
              </a:ext>
            </a:extLst>
          </p:cNvPr>
          <p:cNvSpPr>
            <a:spLocks noGrp="1"/>
          </p:cNvSpPr>
          <p:nvPr>
            <p:ph type="body" sz="quarter" idx="209" hasCustomPrompt="1"/>
          </p:nvPr>
        </p:nvSpPr>
        <p:spPr>
          <a:xfrm>
            <a:off x="9696085"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74" name="Text Placeholder 4">
            <a:extLst>
              <a:ext uri="{FF2B5EF4-FFF2-40B4-BE49-F238E27FC236}">
                <a16:creationId xmlns:a16="http://schemas.microsoft.com/office/drawing/2014/main" id="{2D706DE8-7731-479F-86A1-7DD524BD91D0}"/>
              </a:ext>
            </a:extLst>
          </p:cNvPr>
          <p:cNvSpPr>
            <a:spLocks noGrp="1"/>
          </p:cNvSpPr>
          <p:nvPr>
            <p:ph type="body" sz="quarter" idx="210" hasCustomPrompt="1"/>
          </p:nvPr>
        </p:nvSpPr>
        <p:spPr>
          <a:xfrm>
            <a:off x="9696085"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75" name="Picture Placeholder 7">
            <a:extLst>
              <a:ext uri="{FF2B5EF4-FFF2-40B4-BE49-F238E27FC236}">
                <a16:creationId xmlns:a16="http://schemas.microsoft.com/office/drawing/2014/main" id="{6BB94C9B-CF0A-4933-A276-ACEC477AA3D7}"/>
              </a:ext>
            </a:extLst>
          </p:cNvPr>
          <p:cNvSpPr>
            <a:spLocks noGrp="1" noChangeAspect="1"/>
          </p:cNvSpPr>
          <p:nvPr>
            <p:ph type="pic" sz="quarter" idx="211" hasCustomPrompt="1"/>
          </p:nvPr>
        </p:nvSpPr>
        <p:spPr>
          <a:xfrm>
            <a:off x="9867543"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76" name="Text Placeholder 4">
            <a:extLst>
              <a:ext uri="{FF2B5EF4-FFF2-40B4-BE49-F238E27FC236}">
                <a16:creationId xmlns:a16="http://schemas.microsoft.com/office/drawing/2014/main" id="{F40BE666-2EE6-4014-B5EE-64349C7F1DCD}"/>
              </a:ext>
            </a:extLst>
          </p:cNvPr>
          <p:cNvSpPr>
            <a:spLocks noGrp="1"/>
          </p:cNvSpPr>
          <p:nvPr>
            <p:ph type="body" sz="quarter" idx="212" hasCustomPrompt="1"/>
          </p:nvPr>
        </p:nvSpPr>
        <p:spPr>
          <a:xfrm>
            <a:off x="10866162"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77" name="Text Placeholder 4">
            <a:extLst>
              <a:ext uri="{FF2B5EF4-FFF2-40B4-BE49-F238E27FC236}">
                <a16:creationId xmlns:a16="http://schemas.microsoft.com/office/drawing/2014/main" id="{4E5207FC-2BBA-4E30-A80B-5C6838B35DCD}"/>
              </a:ext>
            </a:extLst>
          </p:cNvPr>
          <p:cNvSpPr>
            <a:spLocks noGrp="1"/>
          </p:cNvSpPr>
          <p:nvPr>
            <p:ph type="body" sz="quarter" idx="213" hasCustomPrompt="1"/>
          </p:nvPr>
        </p:nvSpPr>
        <p:spPr>
          <a:xfrm>
            <a:off x="10866162"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78" name="Text Placeholder 4">
            <a:extLst>
              <a:ext uri="{FF2B5EF4-FFF2-40B4-BE49-F238E27FC236}">
                <a16:creationId xmlns:a16="http://schemas.microsoft.com/office/drawing/2014/main" id="{61D959F5-B700-4DDB-A0B8-062834A19118}"/>
              </a:ext>
            </a:extLst>
          </p:cNvPr>
          <p:cNvSpPr>
            <a:spLocks noGrp="1"/>
          </p:cNvSpPr>
          <p:nvPr>
            <p:ph type="body" sz="quarter" idx="214" hasCustomPrompt="1"/>
          </p:nvPr>
        </p:nvSpPr>
        <p:spPr>
          <a:xfrm>
            <a:off x="10866162"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79" name="Text Placeholder 4">
            <a:extLst>
              <a:ext uri="{FF2B5EF4-FFF2-40B4-BE49-F238E27FC236}">
                <a16:creationId xmlns:a16="http://schemas.microsoft.com/office/drawing/2014/main" id="{00B95A49-BA5B-4E4F-A894-29E2561C6063}"/>
              </a:ext>
            </a:extLst>
          </p:cNvPr>
          <p:cNvSpPr>
            <a:spLocks noGrp="1"/>
          </p:cNvSpPr>
          <p:nvPr>
            <p:ph type="body" sz="quarter" idx="215" hasCustomPrompt="1"/>
          </p:nvPr>
        </p:nvSpPr>
        <p:spPr>
          <a:xfrm>
            <a:off x="10866162"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80" name="Picture Placeholder 7">
            <a:extLst>
              <a:ext uri="{FF2B5EF4-FFF2-40B4-BE49-F238E27FC236}">
                <a16:creationId xmlns:a16="http://schemas.microsoft.com/office/drawing/2014/main" id="{6EB3DDB3-A47E-4277-8514-2C7ABDF6A272}"/>
              </a:ext>
            </a:extLst>
          </p:cNvPr>
          <p:cNvSpPr>
            <a:spLocks noGrp="1" noChangeAspect="1"/>
          </p:cNvSpPr>
          <p:nvPr>
            <p:ph type="pic" sz="quarter" idx="216" hasCustomPrompt="1"/>
          </p:nvPr>
        </p:nvSpPr>
        <p:spPr>
          <a:xfrm>
            <a:off x="11037620"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6" name="Date Placeholder 15">
            <a:extLst>
              <a:ext uri="{FF2B5EF4-FFF2-40B4-BE49-F238E27FC236}">
                <a16:creationId xmlns:a16="http://schemas.microsoft.com/office/drawing/2014/main" id="{65F2DD88-F6E9-4F12-A7E9-4BD75F3E4BA3}"/>
              </a:ext>
            </a:extLst>
          </p:cNvPr>
          <p:cNvSpPr>
            <a:spLocks noGrp="1"/>
          </p:cNvSpPr>
          <p:nvPr>
            <p:ph type="dt" sz="half" idx="217"/>
          </p:nvPr>
        </p:nvSpPr>
        <p:spPr/>
        <p:txBody>
          <a:bodyPr/>
          <a:lstStyle/>
          <a:p>
            <a:endParaRPr lang="en-GB"/>
          </a:p>
        </p:txBody>
      </p:sp>
      <p:sp>
        <p:nvSpPr>
          <p:cNvPr id="18" name="Footer Placeholder 17">
            <a:extLst>
              <a:ext uri="{FF2B5EF4-FFF2-40B4-BE49-F238E27FC236}">
                <a16:creationId xmlns:a16="http://schemas.microsoft.com/office/drawing/2014/main" id="{D23BD74A-757E-42C1-87DD-DFCC5D096573}"/>
              </a:ext>
            </a:extLst>
          </p:cNvPr>
          <p:cNvSpPr>
            <a:spLocks noGrp="1"/>
          </p:cNvSpPr>
          <p:nvPr>
            <p:ph type="ftr" sz="quarter" idx="218"/>
          </p:nvPr>
        </p:nvSpPr>
        <p:spPr/>
        <p:txBody>
          <a:bodyPr/>
          <a:lstStyle/>
          <a:p>
            <a:endParaRPr lang="en-GB"/>
          </a:p>
        </p:txBody>
      </p:sp>
      <p:sp>
        <p:nvSpPr>
          <p:cNvPr id="20" name="Slide Number Placeholder 19">
            <a:extLst>
              <a:ext uri="{FF2B5EF4-FFF2-40B4-BE49-F238E27FC236}">
                <a16:creationId xmlns:a16="http://schemas.microsoft.com/office/drawing/2014/main" id="{F51CD83E-D4DF-4AD1-93EE-C57F68374BE1}"/>
              </a:ext>
            </a:extLst>
          </p:cNvPr>
          <p:cNvSpPr>
            <a:spLocks noGrp="1"/>
          </p:cNvSpPr>
          <p:nvPr>
            <p:ph type="sldNum" sz="quarter" idx="219"/>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414240772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am 32 persons">
    <p:spTree>
      <p:nvGrpSpPr>
        <p:cNvPr id="1" name=""/>
        <p:cNvGrpSpPr/>
        <p:nvPr/>
      </p:nvGrpSpPr>
      <p:grpSpPr>
        <a:xfrm>
          <a:off x="0" y="0"/>
          <a:ext cx="0" cy="0"/>
          <a:chOff x="0" y="0"/>
          <a:chExt cx="0" cy="0"/>
        </a:xfrm>
      </p:grpSpPr>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1239683" y="1438870"/>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8" name="Text Placeholder 4">
            <a:extLst>
              <a:ext uri="{FF2B5EF4-FFF2-40B4-BE49-F238E27FC236}">
                <a16:creationId xmlns:a16="http://schemas.microsoft.com/office/drawing/2014/main" id="{CF51E147-8718-449B-A955-22170E601328}"/>
              </a:ext>
            </a:extLst>
          </p:cNvPr>
          <p:cNvSpPr>
            <a:spLocks noGrp="1"/>
          </p:cNvSpPr>
          <p:nvPr>
            <p:ph type="body" sz="quarter" idx="21" hasCustomPrompt="1"/>
          </p:nvPr>
        </p:nvSpPr>
        <p:spPr>
          <a:xfrm>
            <a:off x="1239683" y="1571753"/>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9" name="Text Placeholder 4">
            <a:extLst>
              <a:ext uri="{FF2B5EF4-FFF2-40B4-BE49-F238E27FC236}">
                <a16:creationId xmlns:a16="http://schemas.microsoft.com/office/drawing/2014/main" id="{F3858A2C-89F5-43E3-BD41-B9456C04897D}"/>
              </a:ext>
            </a:extLst>
          </p:cNvPr>
          <p:cNvSpPr>
            <a:spLocks noGrp="1"/>
          </p:cNvSpPr>
          <p:nvPr>
            <p:ph type="body" sz="quarter" idx="22" hasCustomPrompt="1"/>
          </p:nvPr>
        </p:nvSpPr>
        <p:spPr>
          <a:xfrm>
            <a:off x="1239683" y="169768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0" name="Text Placeholder 4">
            <a:extLst>
              <a:ext uri="{FF2B5EF4-FFF2-40B4-BE49-F238E27FC236}">
                <a16:creationId xmlns:a16="http://schemas.microsoft.com/office/drawing/2014/main" id="{B10715AE-F79F-4E00-8BBE-5BC10CB43CBC}"/>
              </a:ext>
            </a:extLst>
          </p:cNvPr>
          <p:cNvSpPr>
            <a:spLocks noGrp="1"/>
          </p:cNvSpPr>
          <p:nvPr>
            <p:ph type="body" sz="quarter" idx="23" hasCustomPrompt="1"/>
          </p:nvPr>
        </p:nvSpPr>
        <p:spPr>
          <a:xfrm>
            <a:off x="1239683" y="1806227"/>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1" name="Picture Placeholder 7">
            <a:extLst>
              <a:ext uri="{FF2B5EF4-FFF2-40B4-BE49-F238E27FC236}">
                <a16:creationId xmlns:a16="http://schemas.microsoft.com/office/drawing/2014/main" id="{949F7532-CE2D-4A2F-9C09-4696C5463181}"/>
              </a:ext>
            </a:extLst>
          </p:cNvPr>
          <p:cNvSpPr>
            <a:spLocks noGrp="1" noChangeAspect="1"/>
          </p:cNvSpPr>
          <p:nvPr>
            <p:ph type="pic" sz="quarter" idx="13" hasCustomPrompt="1"/>
          </p:nvPr>
        </p:nvSpPr>
        <p:spPr>
          <a:xfrm>
            <a:off x="1411141" y="625822"/>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16" name="Text Placeholder 4">
            <a:extLst>
              <a:ext uri="{FF2B5EF4-FFF2-40B4-BE49-F238E27FC236}">
                <a16:creationId xmlns:a16="http://schemas.microsoft.com/office/drawing/2014/main" id="{1BCB8C7E-2C95-4315-8DC2-F808A2CD982C}"/>
              </a:ext>
            </a:extLst>
          </p:cNvPr>
          <p:cNvSpPr>
            <a:spLocks noGrp="1"/>
          </p:cNvSpPr>
          <p:nvPr>
            <p:ph type="body" sz="quarter" idx="72" hasCustomPrompt="1"/>
          </p:nvPr>
        </p:nvSpPr>
        <p:spPr>
          <a:xfrm>
            <a:off x="2473931" y="1438870"/>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17" name="Text Placeholder 4">
            <a:extLst>
              <a:ext uri="{FF2B5EF4-FFF2-40B4-BE49-F238E27FC236}">
                <a16:creationId xmlns:a16="http://schemas.microsoft.com/office/drawing/2014/main" id="{637C626E-B932-4333-8286-7F226738BFF6}"/>
              </a:ext>
            </a:extLst>
          </p:cNvPr>
          <p:cNvSpPr>
            <a:spLocks noGrp="1"/>
          </p:cNvSpPr>
          <p:nvPr>
            <p:ph type="body" sz="quarter" idx="73" hasCustomPrompt="1"/>
          </p:nvPr>
        </p:nvSpPr>
        <p:spPr>
          <a:xfrm>
            <a:off x="2473931" y="1571753"/>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18" name="Text Placeholder 4">
            <a:extLst>
              <a:ext uri="{FF2B5EF4-FFF2-40B4-BE49-F238E27FC236}">
                <a16:creationId xmlns:a16="http://schemas.microsoft.com/office/drawing/2014/main" id="{89200BD6-26F9-4008-878F-8982E0F99180}"/>
              </a:ext>
            </a:extLst>
          </p:cNvPr>
          <p:cNvSpPr>
            <a:spLocks noGrp="1"/>
          </p:cNvSpPr>
          <p:nvPr>
            <p:ph type="body" sz="quarter" idx="74" hasCustomPrompt="1"/>
          </p:nvPr>
        </p:nvSpPr>
        <p:spPr>
          <a:xfrm>
            <a:off x="2473931" y="169768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19" name="Text Placeholder 4">
            <a:extLst>
              <a:ext uri="{FF2B5EF4-FFF2-40B4-BE49-F238E27FC236}">
                <a16:creationId xmlns:a16="http://schemas.microsoft.com/office/drawing/2014/main" id="{B1CC0FE1-38EC-4841-9FB6-D86DE938D30C}"/>
              </a:ext>
            </a:extLst>
          </p:cNvPr>
          <p:cNvSpPr>
            <a:spLocks noGrp="1"/>
          </p:cNvSpPr>
          <p:nvPr>
            <p:ph type="body" sz="quarter" idx="75" hasCustomPrompt="1"/>
          </p:nvPr>
        </p:nvSpPr>
        <p:spPr>
          <a:xfrm>
            <a:off x="2473931" y="1806227"/>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20" name="Picture Placeholder 7">
            <a:extLst>
              <a:ext uri="{FF2B5EF4-FFF2-40B4-BE49-F238E27FC236}">
                <a16:creationId xmlns:a16="http://schemas.microsoft.com/office/drawing/2014/main" id="{D8F2564E-AA0E-4B75-B263-4A6F458AC959}"/>
              </a:ext>
            </a:extLst>
          </p:cNvPr>
          <p:cNvSpPr>
            <a:spLocks noGrp="1" noChangeAspect="1"/>
          </p:cNvSpPr>
          <p:nvPr>
            <p:ph type="pic" sz="quarter" idx="76" hasCustomPrompt="1"/>
          </p:nvPr>
        </p:nvSpPr>
        <p:spPr>
          <a:xfrm>
            <a:off x="2645389" y="625822"/>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21" name="Text Placeholder 4">
            <a:extLst>
              <a:ext uri="{FF2B5EF4-FFF2-40B4-BE49-F238E27FC236}">
                <a16:creationId xmlns:a16="http://schemas.microsoft.com/office/drawing/2014/main" id="{954BD314-EE4E-4330-988C-EF03ACDD52DE}"/>
              </a:ext>
            </a:extLst>
          </p:cNvPr>
          <p:cNvSpPr>
            <a:spLocks noGrp="1"/>
          </p:cNvSpPr>
          <p:nvPr>
            <p:ph type="body" sz="quarter" idx="77" hasCustomPrompt="1"/>
          </p:nvPr>
        </p:nvSpPr>
        <p:spPr>
          <a:xfrm>
            <a:off x="3708375" y="1438870"/>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22" name="Text Placeholder 4">
            <a:extLst>
              <a:ext uri="{FF2B5EF4-FFF2-40B4-BE49-F238E27FC236}">
                <a16:creationId xmlns:a16="http://schemas.microsoft.com/office/drawing/2014/main" id="{5DA06F3E-B3CC-44AB-A38F-9A0089486AE6}"/>
              </a:ext>
            </a:extLst>
          </p:cNvPr>
          <p:cNvSpPr>
            <a:spLocks noGrp="1"/>
          </p:cNvSpPr>
          <p:nvPr>
            <p:ph type="body" sz="quarter" idx="78" hasCustomPrompt="1"/>
          </p:nvPr>
        </p:nvSpPr>
        <p:spPr>
          <a:xfrm>
            <a:off x="3708375" y="1571753"/>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23" name="Text Placeholder 4">
            <a:extLst>
              <a:ext uri="{FF2B5EF4-FFF2-40B4-BE49-F238E27FC236}">
                <a16:creationId xmlns:a16="http://schemas.microsoft.com/office/drawing/2014/main" id="{5C7C72C0-D543-43BA-854B-4B47128C9432}"/>
              </a:ext>
            </a:extLst>
          </p:cNvPr>
          <p:cNvSpPr>
            <a:spLocks noGrp="1"/>
          </p:cNvSpPr>
          <p:nvPr>
            <p:ph type="body" sz="quarter" idx="79" hasCustomPrompt="1"/>
          </p:nvPr>
        </p:nvSpPr>
        <p:spPr>
          <a:xfrm>
            <a:off x="3708375" y="169768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24" name="Text Placeholder 4">
            <a:extLst>
              <a:ext uri="{FF2B5EF4-FFF2-40B4-BE49-F238E27FC236}">
                <a16:creationId xmlns:a16="http://schemas.microsoft.com/office/drawing/2014/main" id="{740F473F-B7AC-4381-B4F2-C0C18A57F294}"/>
              </a:ext>
            </a:extLst>
          </p:cNvPr>
          <p:cNvSpPr>
            <a:spLocks noGrp="1"/>
          </p:cNvSpPr>
          <p:nvPr>
            <p:ph type="body" sz="quarter" idx="80" hasCustomPrompt="1"/>
          </p:nvPr>
        </p:nvSpPr>
        <p:spPr>
          <a:xfrm>
            <a:off x="3708375" y="1806227"/>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25" name="Picture Placeholder 7">
            <a:extLst>
              <a:ext uri="{FF2B5EF4-FFF2-40B4-BE49-F238E27FC236}">
                <a16:creationId xmlns:a16="http://schemas.microsoft.com/office/drawing/2014/main" id="{C666437C-E6DA-4B4F-ACF9-B86D982F910A}"/>
              </a:ext>
            </a:extLst>
          </p:cNvPr>
          <p:cNvSpPr>
            <a:spLocks noGrp="1" noChangeAspect="1"/>
          </p:cNvSpPr>
          <p:nvPr>
            <p:ph type="pic" sz="quarter" idx="81" hasCustomPrompt="1"/>
          </p:nvPr>
        </p:nvSpPr>
        <p:spPr>
          <a:xfrm>
            <a:off x="3879833" y="625822"/>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26" name="Text Placeholder 4">
            <a:extLst>
              <a:ext uri="{FF2B5EF4-FFF2-40B4-BE49-F238E27FC236}">
                <a16:creationId xmlns:a16="http://schemas.microsoft.com/office/drawing/2014/main" id="{243EA295-7576-4607-BCA2-1D2232AD73B7}"/>
              </a:ext>
            </a:extLst>
          </p:cNvPr>
          <p:cNvSpPr>
            <a:spLocks noGrp="1"/>
          </p:cNvSpPr>
          <p:nvPr>
            <p:ph type="body" sz="quarter" idx="82" hasCustomPrompt="1"/>
          </p:nvPr>
        </p:nvSpPr>
        <p:spPr>
          <a:xfrm>
            <a:off x="4946152" y="1438870"/>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27" name="Text Placeholder 4">
            <a:extLst>
              <a:ext uri="{FF2B5EF4-FFF2-40B4-BE49-F238E27FC236}">
                <a16:creationId xmlns:a16="http://schemas.microsoft.com/office/drawing/2014/main" id="{35014995-1227-4F21-9167-8C39CD2FC74D}"/>
              </a:ext>
            </a:extLst>
          </p:cNvPr>
          <p:cNvSpPr>
            <a:spLocks noGrp="1"/>
          </p:cNvSpPr>
          <p:nvPr>
            <p:ph type="body" sz="quarter" idx="83" hasCustomPrompt="1"/>
          </p:nvPr>
        </p:nvSpPr>
        <p:spPr>
          <a:xfrm>
            <a:off x="4946152" y="1571753"/>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28" name="Text Placeholder 4">
            <a:extLst>
              <a:ext uri="{FF2B5EF4-FFF2-40B4-BE49-F238E27FC236}">
                <a16:creationId xmlns:a16="http://schemas.microsoft.com/office/drawing/2014/main" id="{68622EA4-4AEC-4613-9A33-C9FCE925576E}"/>
              </a:ext>
            </a:extLst>
          </p:cNvPr>
          <p:cNvSpPr>
            <a:spLocks noGrp="1"/>
          </p:cNvSpPr>
          <p:nvPr>
            <p:ph type="body" sz="quarter" idx="84" hasCustomPrompt="1"/>
          </p:nvPr>
        </p:nvSpPr>
        <p:spPr>
          <a:xfrm>
            <a:off x="4946152" y="169768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29" name="Text Placeholder 4">
            <a:extLst>
              <a:ext uri="{FF2B5EF4-FFF2-40B4-BE49-F238E27FC236}">
                <a16:creationId xmlns:a16="http://schemas.microsoft.com/office/drawing/2014/main" id="{A697775B-1165-47B8-A6A3-EF6A9485E38A}"/>
              </a:ext>
            </a:extLst>
          </p:cNvPr>
          <p:cNvSpPr>
            <a:spLocks noGrp="1"/>
          </p:cNvSpPr>
          <p:nvPr>
            <p:ph type="body" sz="quarter" idx="85" hasCustomPrompt="1"/>
          </p:nvPr>
        </p:nvSpPr>
        <p:spPr>
          <a:xfrm>
            <a:off x="4946152" y="1806227"/>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30" name="Picture Placeholder 7">
            <a:extLst>
              <a:ext uri="{FF2B5EF4-FFF2-40B4-BE49-F238E27FC236}">
                <a16:creationId xmlns:a16="http://schemas.microsoft.com/office/drawing/2014/main" id="{E8999219-0AB2-4224-B0B1-83083D4B8009}"/>
              </a:ext>
            </a:extLst>
          </p:cNvPr>
          <p:cNvSpPr>
            <a:spLocks noGrp="1" noChangeAspect="1"/>
          </p:cNvSpPr>
          <p:nvPr>
            <p:ph type="pic" sz="quarter" idx="86" hasCustomPrompt="1"/>
          </p:nvPr>
        </p:nvSpPr>
        <p:spPr>
          <a:xfrm>
            <a:off x="5117610" y="625822"/>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31" name="Text Placeholder 4">
            <a:extLst>
              <a:ext uri="{FF2B5EF4-FFF2-40B4-BE49-F238E27FC236}">
                <a16:creationId xmlns:a16="http://schemas.microsoft.com/office/drawing/2014/main" id="{984D2931-C0B9-4AEF-ADBF-EBD0ADBDB9D8}"/>
              </a:ext>
            </a:extLst>
          </p:cNvPr>
          <p:cNvSpPr>
            <a:spLocks noGrp="1"/>
          </p:cNvSpPr>
          <p:nvPr>
            <p:ph type="body" sz="quarter" idx="87" hasCustomPrompt="1"/>
          </p:nvPr>
        </p:nvSpPr>
        <p:spPr>
          <a:xfrm>
            <a:off x="6177254" y="1438870"/>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2" name="Text Placeholder 4">
            <a:extLst>
              <a:ext uri="{FF2B5EF4-FFF2-40B4-BE49-F238E27FC236}">
                <a16:creationId xmlns:a16="http://schemas.microsoft.com/office/drawing/2014/main" id="{AF2B8780-4144-453F-84D1-641037A23A11}"/>
              </a:ext>
            </a:extLst>
          </p:cNvPr>
          <p:cNvSpPr>
            <a:spLocks noGrp="1"/>
          </p:cNvSpPr>
          <p:nvPr>
            <p:ph type="body" sz="quarter" idx="88" hasCustomPrompt="1"/>
          </p:nvPr>
        </p:nvSpPr>
        <p:spPr>
          <a:xfrm>
            <a:off x="6177254" y="1571753"/>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33" name="Text Placeholder 4">
            <a:extLst>
              <a:ext uri="{FF2B5EF4-FFF2-40B4-BE49-F238E27FC236}">
                <a16:creationId xmlns:a16="http://schemas.microsoft.com/office/drawing/2014/main" id="{D9CECE2F-8AD2-4D61-93CF-DEFF8DD7C110}"/>
              </a:ext>
            </a:extLst>
          </p:cNvPr>
          <p:cNvSpPr>
            <a:spLocks noGrp="1"/>
          </p:cNvSpPr>
          <p:nvPr>
            <p:ph type="body" sz="quarter" idx="89" hasCustomPrompt="1"/>
          </p:nvPr>
        </p:nvSpPr>
        <p:spPr>
          <a:xfrm>
            <a:off x="6177254" y="169768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34" name="Text Placeholder 4">
            <a:extLst>
              <a:ext uri="{FF2B5EF4-FFF2-40B4-BE49-F238E27FC236}">
                <a16:creationId xmlns:a16="http://schemas.microsoft.com/office/drawing/2014/main" id="{71FAD523-79C2-4870-9471-0FBCAC9F294A}"/>
              </a:ext>
            </a:extLst>
          </p:cNvPr>
          <p:cNvSpPr>
            <a:spLocks noGrp="1"/>
          </p:cNvSpPr>
          <p:nvPr>
            <p:ph type="body" sz="quarter" idx="90" hasCustomPrompt="1"/>
          </p:nvPr>
        </p:nvSpPr>
        <p:spPr>
          <a:xfrm>
            <a:off x="6177254" y="1806227"/>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35" name="Picture Placeholder 7">
            <a:extLst>
              <a:ext uri="{FF2B5EF4-FFF2-40B4-BE49-F238E27FC236}">
                <a16:creationId xmlns:a16="http://schemas.microsoft.com/office/drawing/2014/main" id="{2E2083E8-8C6D-4548-82D5-315A29E4DCB9}"/>
              </a:ext>
            </a:extLst>
          </p:cNvPr>
          <p:cNvSpPr>
            <a:spLocks noGrp="1" noChangeAspect="1"/>
          </p:cNvSpPr>
          <p:nvPr>
            <p:ph type="pic" sz="quarter" idx="91" hasCustomPrompt="1"/>
          </p:nvPr>
        </p:nvSpPr>
        <p:spPr>
          <a:xfrm>
            <a:off x="6348712" y="625822"/>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36" name="Text Placeholder 4">
            <a:extLst>
              <a:ext uri="{FF2B5EF4-FFF2-40B4-BE49-F238E27FC236}">
                <a16:creationId xmlns:a16="http://schemas.microsoft.com/office/drawing/2014/main" id="{E36689DA-7799-4EBC-A933-9B52EE8C253C}"/>
              </a:ext>
            </a:extLst>
          </p:cNvPr>
          <p:cNvSpPr>
            <a:spLocks noGrp="1"/>
          </p:cNvSpPr>
          <p:nvPr>
            <p:ph type="body" sz="quarter" idx="92" hasCustomPrompt="1"/>
          </p:nvPr>
        </p:nvSpPr>
        <p:spPr>
          <a:xfrm>
            <a:off x="7415039" y="1438870"/>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37" name="Text Placeholder 4">
            <a:extLst>
              <a:ext uri="{FF2B5EF4-FFF2-40B4-BE49-F238E27FC236}">
                <a16:creationId xmlns:a16="http://schemas.microsoft.com/office/drawing/2014/main" id="{5CDBF1E0-7F81-476C-B1BC-7A408FBE4F23}"/>
              </a:ext>
            </a:extLst>
          </p:cNvPr>
          <p:cNvSpPr>
            <a:spLocks noGrp="1"/>
          </p:cNvSpPr>
          <p:nvPr>
            <p:ph type="body" sz="quarter" idx="93" hasCustomPrompt="1"/>
          </p:nvPr>
        </p:nvSpPr>
        <p:spPr>
          <a:xfrm>
            <a:off x="7415039" y="1571753"/>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38" name="Text Placeholder 4">
            <a:extLst>
              <a:ext uri="{FF2B5EF4-FFF2-40B4-BE49-F238E27FC236}">
                <a16:creationId xmlns:a16="http://schemas.microsoft.com/office/drawing/2014/main" id="{3BA11C39-E34C-4495-A492-FFC8F4721506}"/>
              </a:ext>
            </a:extLst>
          </p:cNvPr>
          <p:cNvSpPr>
            <a:spLocks noGrp="1"/>
          </p:cNvSpPr>
          <p:nvPr>
            <p:ph type="body" sz="quarter" idx="94" hasCustomPrompt="1"/>
          </p:nvPr>
        </p:nvSpPr>
        <p:spPr>
          <a:xfrm>
            <a:off x="7415039" y="169768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39" name="Text Placeholder 4">
            <a:extLst>
              <a:ext uri="{FF2B5EF4-FFF2-40B4-BE49-F238E27FC236}">
                <a16:creationId xmlns:a16="http://schemas.microsoft.com/office/drawing/2014/main" id="{66CA36B6-5860-43CC-B05E-C35F87BF3220}"/>
              </a:ext>
            </a:extLst>
          </p:cNvPr>
          <p:cNvSpPr>
            <a:spLocks noGrp="1"/>
          </p:cNvSpPr>
          <p:nvPr>
            <p:ph type="body" sz="quarter" idx="95" hasCustomPrompt="1"/>
          </p:nvPr>
        </p:nvSpPr>
        <p:spPr>
          <a:xfrm>
            <a:off x="7415039" y="1806227"/>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40" name="Picture Placeholder 7">
            <a:extLst>
              <a:ext uri="{FF2B5EF4-FFF2-40B4-BE49-F238E27FC236}">
                <a16:creationId xmlns:a16="http://schemas.microsoft.com/office/drawing/2014/main" id="{3768AC93-78C3-4376-97B6-AE71E57CE5B5}"/>
              </a:ext>
            </a:extLst>
          </p:cNvPr>
          <p:cNvSpPr>
            <a:spLocks noGrp="1" noChangeAspect="1"/>
          </p:cNvSpPr>
          <p:nvPr>
            <p:ph type="pic" sz="quarter" idx="96" hasCustomPrompt="1"/>
          </p:nvPr>
        </p:nvSpPr>
        <p:spPr>
          <a:xfrm>
            <a:off x="7586497" y="625822"/>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41" name="Text Placeholder 4">
            <a:extLst>
              <a:ext uri="{FF2B5EF4-FFF2-40B4-BE49-F238E27FC236}">
                <a16:creationId xmlns:a16="http://schemas.microsoft.com/office/drawing/2014/main" id="{1E15EA31-1B3F-46F6-8077-26C38143E576}"/>
              </a:ext>
            </a:extLst>
          </p:cNvPr>
          <p:cNvSpPr>
            <a:spLocks noGrp="1"/>
          </p:cNvSpPr>
          <p:nvPr>
            <p:ph type="body" sz="quarter" idx="97" hasCustomPrompt="1"/>
          </p:nvPr>
        </p:nvSpPr>
        <p:spPr>
          <a:xfrm>
            <a:off x="8649474" y="1438870"/>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42" name="Text Placeholder 4">
            <a:extLst>
              <a:ext uri="{FF2B5EF4-FFF2-40B4-BE49-F238E27FC236}">
                <a16:creationId xmlns:a16="http://schemas.microsoft.com/office/drawing/2014/main" id="{B4FF8CBA-AD5A-4FA3-A653-54574146B6B1}"/>
              </a:ext>
            </a:extLst>
          </p:cNvPr>
          <p:cNvSpPr>
            <a:spLocks noGrp="1"/>
          </p:cNvSpPr>
          <p:nvPr>
            <p:ph type="body" sz="quarter" idx="98" hasCustomPrompt="1"/>
          </p:nvPr>
        </p:nvSpPr>
        <p:spPr>
          <a:xfrm>
            <a:off x="8649474" y="1571753"/>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43" name="Text Placeholder 4">
            <a:extLst>
              <a:ext uri="{FF2B5EF4-FFF2-40B4-BE49-F238E27FC236}">
                <a16:creationId xmlns:a16="http://schemas.microsoft.com/office/drawing/2014/main" id="{7FB7D956-E48A-4DDF-959B-43C095CBB5D2}"/>
              </a:ext>
            </a:extLst>
          </p:cNvPr>
          <p:cNvSpPr>
            <a:spLocks noGrp="1"/>
          </p:cNvSpPr>
          <p:nvPr>
            <p:ph type="body" sz="quarter" idx="99" hasCustomPrompt="1"/>
          </p:nvPr>
        </p:nvSpPr>
        <p:spPr>
          <a:xfrm>
            <a:off x="8649474" y="169768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44" name="Text Placeholder 4">
            <a:extLst>
              <a:ext uri="{FF2B5EF4-FFF2-40B4-BE49-F238E27FC236}">
                <a16:creationId xmlns:a16="http://schemas.microsoft.com/office/drawing/2014/main" id="{A60AD955-241B-4270-92C2-2445D5BFAD0B}"/>
              </a:ext>
            </a:extLst>
          </p:cNvPr>
          <p:cNvSpPr>
            <a:spLocks noGrp="1"/>
          </p:cNvSpPr>
          <p:nvPr>
            <p:ph type="body" sz="quarter" idx="100" hasCustomPrompt="1"/>
          </p:nvPr>
        </p:nvSpPr>
        <p:spPr>
          <a:xfrm>
            <a:off x="8649474" y="1806227"/>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45" name="Picture Placeholder 7">
            <a:extLst>
              <a:ext uri="{FF2B5EF4-FFF2-40B4-BE49-F238E27FC236}">
                <a16:creationId xmlns:a16="http://schemas.microsoft.com/office/drawing/2014/main" id="{6B453A71-1F9C-4746-BE5C-DB9AD7295293}"/>
              </a:ext>
            </a:extLst>
          </p:cNvPr>
          <p:cNvSpPr>
            <a:spLocks noGrp="1" noChangeAspect="1"/>
          </p:cNvSpPr>
          <p:nvPr>
            <p:ph type="pic" sz="quarter" idx="101" hasCustomPrompt="1"/>
          </p:nvPr>
        </p:nvSpPr>
        <p:spPr>
          <a:xfrm>
            <a:off x="8820932" y="625822"/>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146" name="Text Placeholder 4">
            <a:extLst>
              <a:ext uri="{FF2B5EF4-FFF2-40B4-BE49-F238E27FC236}">
                <a16:creationId xmlns:a16="http://schemas.microsoft.com/office/drawing/2014/main" id="{51FE92C3-55B1-4002-9AE7-45F659A5C374}"/>
              </a:ext>
            </a:extLst>
          </p:cNvPr>
          <p:cNvSpPr>
            <a:spLocks noGrp="1"/>
          </p:cNvSpPr>
          <p:nvPr>
            <p:ph type="body" sz="quarter" idx="102" hasCustomPrompt="1"/>
          </p:nvPr>
        </p:nvSpPr>
        <p:spPr>
          <a:xfrm>
            <a:off x="9879861" y="1438870"/>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147" name="Text Placeholder 4">
            <a:extLst>
              <a:ext uri="{FF2B5EF4-FFF2-40B4-BE49-F238E27FC236}">
                <a16:creationId xmlns:a16="http://schemas.microsoft.com/office/drawing/2014/main" id="{38E7334E-69FA-4905-B229-C4F3BBC5EB37}"/>
              </a:ext>
            </a:extLst>
          </p:cNvPr>
          <p:cNvSpPr>
            <a:spLocks noGrp="1"/>
          </p:cNvSpPr>
          <p:nvPr>
            <p:ph type="body" sz="quarter" idx="103" hasCustomPrompt="1"/>
          </p:nvPr>
        </p:nvSpPr>
        <p:spPr>
          <a:xfrm>
            <a:off x="9879861" y="1571753"/>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148" name="Text Placeholder 4">
            <a:extLst>
              <a:ext uri="{FF2B5EF4-FFF2-40B4-BE49-F238E27FC236}">
                <a16:creationId xmlns:a16="http://schemas.microsoft.com/office/drawing/2014/main" id="{C79C2BE3-0F3B-43C0-AF93-BE6221BA3D20}"/>
              </a:ext>
            </a:extLst>
          </p:cNvPr>
          <p:cNvSpPr>
            <a:spLocks noGrp="1"/>
          </p:cNvSpPr>
          <p:nvPr>
            <p:ph type="body" sz="quarter" idx="104" hasCustomPrompt="1"/>
          </p:nvPr>
        </p:nvSpPr>
        <p:spPr>
          <a:xfrm>
            <a:off x="9879861" y="1697682"/>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149" name="Text Placeholder 4">
            <a:extLst>
              <a:ext uri="{FF2B5EF4-FFF2-40B4-BE49-F238E27FC236}">
                <a16:creationId xmlns:a16="http://schemas.microsoft.com/office/drawing/2014/main" id="{4780A3D5-B02E-436C-8E69-AC32ED78E418}"/>
              </a:ext>
            </a:extLst>
          </p:cNvPr>
          <p:cNvSpPr>
            <a:spLocks noGrp="1"/>
          </p:cNvSpPr>
          <p:nvPr>
            <p:ph type="body" sz="quarter" idx="105" hasCustomPrompt="1"/>
          </p:nvPr>
        </p:nvSpPr>
        <p:spPr>
          <a:xfrm>
            <a:off x="9879861" y="1806227"/>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50" name="Picture Placeholder 7">
            <a:extLst>
              <a:ext uri="{FF2B5EF4-FFF2-40B4-BE49-F238E27FC236}">
                <a16:creationId xmlns:a16="http://schemas.microsoft.com/office/drawing/2014/main" id="{5ED602CB-263C-49DD-B24F-6C044FA764D3}"/>
              </a:ext>
            </a:extLst>
          </p:cNvPr>
          <p:cNvSpPr>
            <a:spLocks noGrp="1" noChangeAspect="1"/>
          </p:cNvSpPr>
          <p:nvPr>
            <p:ph type="pic" sz="quarter" idx="106" hasCustomPrompt="1"/>
          </p:nvPr>
        </p:nvSpPr>
        <p:spPr>
          <a:xfrm>
            <a:off x="10051319" y="625822"/>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71" name="Text Placeholder 4">
            <a:extLst>
              <a:ext uri="{FF2B5EF4-FFF2-40B4-BE49-F238E27FC236}">
                <a16:creationId xmlns:a16="http://schemas.microsoft.com/office/drawing/2014/main" id="{3E0F4145-61BA-4CE2-A3EA-0C1EDC388FE5}"/>
              </a:ext>
            </a:extLst>
          </p:cNvPr>
          <p:cNvSpPr>
            <a:spLocks noGrp="1"/>
          </p:cNvSpPr>
          <p:nvPr>
            <p:ph type="body" sz="quarter" idx="107" hasCustomPrompt="1"/>
          </p:nvPr>
        </p:nvSpPr>
        <p:spPr>
          <a:xfrm>
            <a:off x="1239683" y="2879135"/>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72" name="Text Placeholder 4">
            <a:extLst>
              <a:ext uri="{FF2B5EF4-FFF2-40B4-BE49-F238E27FC236}">
                <a16:creationId xmlns:a16="http://schemas.microsoft.com/office/drawing/2014/main" id="{B0C144E9-6BA4-455A-865E-7D5AE88E05B1}"/>
              </a:ext>
            </a:extLst>
          </p:cNvPr>
          <p:cNvSpPr>
            <a:spLocks noGrp="1"/>
          </p:cNvSpPr>
          <p:nvPr>
            <p:ph type="body" sz="quarter" idx="108" hasCustomPrompt="1"/>
          </p:nvPr>
        </p:nvSpPr>
        <p:spPr>
          <a:xfrm>
            <a:off x="1239683" y="3012018"/>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73" name="Text Placeholder 4">
            <a:extLst>
              <a:ext uri="{FF2B5EF4-FFF2-40B4-BE49-F238E27FC236}">
                <a16:creationId xmlns:a16="http://schemas.microsoft.com/office/drawing/2014/main" id="{C7194312-4AC1-4EEB-82AC-35369690A8E7}"/>
              </a:ext>
            </a:extLst>
          </p:cNvPr>
          <p:cNvSpPr>
            <a:spLocks noGrp="1"/>
          </p:cNvSpPr>
          <p:nvPr>
            <p:ph type="body" sz="quarter" idx="109" hasCustomPrompt="1"/>
          </p:nvPr>
        </p:nvSpPr>
        <p:spPr>
          <a:xfrm>
            <a:off x="1239683" y="313794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74" name="Text Placeholder 4">
            <a:extLst>
              <a:ext uri="{FF2B5EF4-FFF2-40B4-BE49-F238E27FC236}">
                <a16:creationId xmlns:a16="http://schemas.microsoft.com/office/drawing/2014/main" id="{864E223D-19B6-4608-B65F-1460905FA055}"/>
              </a:ext>
            </a:extLst>
          </p:cNvPr>
          <p:cNvSpPr>
            <a:spLocks noGrp="1"/>
          </p:cNvSpPr>
          <p:nvPr>
            <p:ph type="body" sz="quarter" idx="110" hasCustomPrompt="1"/>
          </p:nvPr>
        </p:nvSpPr>
        <p:spPr>
          <a:xfrm>
            <a:off x="1239683" y="3246492"/>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75" name="Picture Placeholder 7">
            <a:extLst>
              <a:ext uri="{FF2B5EF4-FFF2-40B4-BE49-F238E27FC236}">
                <a16:creationId xmlns:a16="http://schemas.microsoft.com/office/drawing/2014/main" id="{9D032E1B-D9D0-4D17-ACCD-6C343D89F6DC}"/>
              </a:ext>
            </a:extLst>
          </p:cNvPr>
          <p:cNvSpPr>
            <a:spLocks noGrp="1" noChangeAspect="1"/>
          </p:cNvSpPr>
          <p:nvPr>
            <p:ph type="pic" sz="quarter" idx="111" hasCustomPrompt="1"/>
          </p:nvPr>
        </p:nvSpPr>
        <p:spPr>
          <a:xfrm>
            <a:off x="1411141" y="2066087"/>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76" name="Text Placeholder 4">
            <a:extLst>
              <a:ext uri="{FF2B5EF4-FFF2-40B4-BE49-F238E27FC236}">
                <a16:creationId xmlns:a16="http://schemas.microsoft.com/office/drawing/2014/main" id="{B1320D34-697E-4B24-8BF3-87170F14C170}"/>
              </a:ext>
            </a:extLst>
          </p:cNvPr>
          <p:cNvSpPr>
            <a:spLocks noGrp="1"/>
          </p:cNvSpPr>
          <p:nvPr>
            <p:ph type="body" sz="quarter" idx="112" hasCustomPrompt="1"/>
          </p:nvPr>
        </p:nvSpPr>
        <p:spPr>
          <a:xfrm>
            <a:off x="2473931" y="2879135"/>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77" name="Text Placeholder 4">
            <a:extLst>
              <a:ext uri="{FF2B5EF4-FFF2-40B4-BE49-F238E27FC236}">
                <a16:creationId xmlns:a16="http://schemas.microsoft.com/office/drawing/2014/main" id="{D590ABA3-C654-4A35-9A8B-7E500A8A845C}"/>
              </a:ext>
            </a:extLst>
          </p:cNvPr>
          <p:cNvSpPr>
            <a:spLocks noGrp="1"/>
          </p:cNvSpPr>
          <p:nvPr>
            <p:ph type="body" sz="quarter" idx="113" hasCustomPrompt="1"/>
          </p:nvPr>
        </p:nvSpPr>
        <p:spPr>
          <a:xfrm>
            <a:off x="2473931" y="3012018"/>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78" name="Text Placeholder 4">
            <a:extLst>
              <a:ext uri="{FF2B5EF4-FFF2-40B4-BE49-F238E27FC236}">
                <a16:creationId xmlns:a16="http://schemas.microsoft.com/office/drawing/2014/main" id="{446ED482-D031-4F4B-86AD-32CD99D211A0}"/>
              </a:ext>
            </a:extLst>
          </p:cNvPr>
          <p:cNvSpPr>
            <a:spLocks noGrp="1"/>
          </p:cNvSpPr>
          <p:nvPr>
            <p:ph type="body" sz="quarter" idx="114" hasCustomPrompt="1"/>
          </p:nvPr>
        </p:nvSpPr>
        <p:spPr>
          <a:xfrm>
            <a:off x="2473931" y="313794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79" name="Text Placeholder 4">
            <a:extLst>
              <a:ext uri="{FF2B5EF4-FFF2-40B4-BE49-F238E27FC236}">
                <a16:creationId xmlns:a16="http://schemas.microsoft.com/office/drawing/2014/main" id="{C1D764C6-8B78-45C6-95E6-693CB6DA2874}"/>
              </a:ext>
            </a:extLst>
          </p:cNvPr>
          <p:cNvSpPr>
            <a:spLocks noGrp="1"/>
          </p:cNvSpPr>
          <p:nvPr>
            <p:ph type="body" sz="quarter" idx="115" hasCustomPrompt="1"/>
          </p:nvPr>
        </p:nvSpPr>
        <p:spPr>
          <a:xfrm>
            <a:off x="2473931" y="3246492"/>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80" name="Picture Placeholder 7">
            <a:extLst>
              <a:ext uri="{FF2B5EF4-FFF2-40B4-BE49-F238E27FC236}">
                <a16:creationId xmlns:a16="http://schemas.microsoft.com/office/drawing/2014/main" id="{145A695C-B6E7-403A-A659-2CE6271CEE18}"/>
              </a:ext>
            </a:extLst>
          </p:cNvPr>
          <p:cNvSpPr>
            <a:spLocks noGrp="1" noChangeAspect="1"/>
          </p:cNvSpPr>
          <p:nvPr>
            <p:ph type="pic" sz="quarter" idx="116" hasCustomPrompt="1"/>
          </p:nvPr>
        </p:nvSpPr>
        <p:spPr>
          <a:xfrm>
            <a:off x="2645389" y="2066087"/>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81" name="Text Placeholder 4">
            <a:extLst>
              <a:ext uri="{FF2B5EF4-FFF2-40B4-BE49-F238E27FC236}">
                <a16:creationId xmlns:a16="http://schemas.microsoft.com/office/drawing/2014/main" id="{43B30AC5-49DB-460A-BA21-FBF97FBFFEA7}"/>
              </a:ext>
            </a:extLst>
          </p:cNvPr>
          <p:cNvSpPr>
            <a:spLocks noGrp="1"/>
          </p:cNvSpPr>
          <p:nvPr>
            <p:ph type="body" sz="quarter" idx="117" hasCustomPrompt="1"/>
          </p:nvPr>
        </p:nvSpPr>
        <p:spPr>
          <a:xfrm>
            <a:off x="3708375" y="2879135"/>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82" name="Text Placeholder 4">
            <a:extLst>
              <a:ext uri="{FF2B5EF4-FFF2-40B4-BE49-F238E27FC236}">
                <a16:creationId xmlns:a16="http://schemas.microsoft.com/office/drawing/2014/main" id="{4ED4336E-7EB5-44E1-9BBC-1F539BB1340E}"/>
              </a:ext>
            </a:extLst>
          </p:cNvPr>
          <p:cNvSpPr>
            <a:spLocks noGrp="1"/>
          </p:cNvSpPr>
          <p:nvPr>
            <p:ph type="body" sz="quarter" idx="118" hasCustomPrompt="1"/>
          </p:nvPr>
        </p:nvSpPr>
        <p:spPr>
          <a:xfrm>
            <a:off x="3708375" y="3012018"/>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83" name="Text Placeholder 4">
            <a:extLst>
              <a:ext uri="{FF2B5EF4-FFF2-40B4-BE49-F238E27FC236}">
                <a16:creationId xmlns:a16="http://schemas.microsoft.com/office/drawing/2014/main" id="{6C89A572-BB42-49A1-9C15-EA2137F3BA35}"/>
              </a:ext>
            </a:extLst>
          </p:cNvPr>
          <p:cNvSpPr>
            <a:spLocks noGrp="1"/>
          </p:cNvSpPr>
          <p:nvPr>
            <p:ph type="body" sz="quarter" idx="119" hasCustomPrompt="1"/>
          </p:nvPr>
        </p:nvSpPr>
        <p:spPr>
          <a:xfrm>
            <a:off x="3708375" y="313794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84" name="Text Placeholder 4">
            <a:extLst>
              <a:ext uri="{FF2B5EF4-FFF2-40B4-BE49-F238E27FC236}">
                <a16:creationId xmlns:a16="http://schemas.microsoft.com/office/drawing/2014/main" id="{22C78003-F063-4BB5-AACD-E048F5837960}"/>
              </a:ext>
            </a:extLst>
          </p:cNvPr>
          <p:cNvSpPr>
            <a:spLocks noGrp="1"/>
          </p:cNvSpPr>
          <p:nvPr>
            <p:ph type="body" sz="quarter" idx="120" hasCustomPrompt="1"/>
          </p:nvPr>
        </p:nvSpPr>
        <p:spPr>
          <a:xfrm>
            <a:off x="3708375" y="3246492"/>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85" name="Picture Placeholder 7">
            <a:extLst>
              <a:ext uri="{FF2B5EF4-FFF2-40B4-BE49-F238E27FC236}">
                <a16:creationId xmlns:a16="http://schemas.microsoft.com/office/drawing/2014/main" id="{7E955A9E-0815-486E-8A1B-5A344C94B010}"/>
              </a:ext>
            </a:extLst>
          </p:cNvPr>
          <p:cNvSpPr>
            <a:spLocks noGrp="1" noChangeAspect="1"/>
          </p:cNvSpPr>
          <p:nvPr>
            <p:ph type="pic" sz="quarter" idx="121" hasCustomPrompt="1"/>
          </p:nvPr>
        </p:nvSpPr>
        <p:spPr>
          <a:xfrm>
            <a:off x="3879833" y="2066087"/>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86" name="Text Placeholder 4">
            <a:extLst>
              <a:ext uri="{FF2B5EF4-FFF2-40B4-BE49-F238E27FC236}">
                <a16:creationId xmlns:a16="http://schemas.microsoft.com/office/drawing/2014/main" id="{A7A3ED98-16A7-4CF4-8852-D731442C9E88}"/>
              </a:ext>
            </a:extLst>
          </p:cNvPr>
          <p:cNvSpPr>
            <a:spLocks noGrp="1"/>
          </p:cNvSpPr>
          <p:nvPr>
            <p:ph type="body" sz="quarter" idx="122" hasCustomPrompt="1"/>
          </p:nvPr>
        </p:nvSpPr>
        <p:spPr>
          <a:xfrm>
            <a:off x="4946152" y="2879135"/>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87" name="Text Placeholder 4">
            <a:extLst>
              <a:ext uri="{FF2B5EF4-FFF2-40B4-BE49-F238E27FC236}">
                <a16:creationId xmlns:a16="http://schemas.microsoft.com/office/drawing/2014/main" id="{A88DCBED-A3B0-4BAA-A21D-0CD68DE5B751}"/>
              </a:ext>
            </a:extLst>
          </p:cNvPr>
          <p:cNvSpPr>
            <a:spLocks noGrp="1"/>
          </p:cNvSpPr>
          <p:nvPr>
            <p:ph type="body" sz="quarter" idx="123" hasCustomPrompt="1"/>
          </p:nvPr>
        </p:nvSpPr>
        <p:spPr>
          <a:xfrm>
            <a:off x="4946152" y="3012018"/>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88" name="Text Placeholder 4">
            <a:extLst>
              <a:ext uri="{FF2B5EF4-FFF2-40B4-BE49-F238E27FC236}">
                <a16:creationId xmlns:a16="http://schemas.microsoft.com/office/drawing/2014/main" id="{513912DA-A22C-47A1-9D62-462A7D09306E}"/>
              </a:ext>
            </a:extLst>
          </p:cNvPr>
          <p:cNvSpPr>
            <a:spLocks noGrp="1"/>
          </p:cNvSpPr>
          <p:nvPr>
            <p:ph type="body" sz="quarter" idx="124" hasCustomPrompt="1"/>
          </p:nvPr>
        </p:nvSpPr>
        <p:spPr>
          <a:xfrm>
            <a:off x="4946152" y="313794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89" name="Text Placeholder 4">
            <a:extLst>
              <a:ext uri="{FF2B5EF4-FFF2-40B4-BE49-F238E27FC236}">
                <a16:creationId xmlns:a16="http://schemas.microsoft.com/office/drawing/2014/main" id="{9D700DB8-E39F-42B8-A664-8EA35F26238F}"/>
              </a:ext>
            </a:extLst>
          </p:cNvPr>
          <p:cNvSpPr>
            <a:spLocks noGrp="1"/>
          </p:cNvSpPr>
          <p:nvPr>
            <p:ph type="body" sz="quarter" idx="125" hasCustomPrompt="1"/>
          </p:nvPr>
        </p:nvSpPr>
        <p:spPr>
          <a:xfrm>
            <a:off x="4946152" y="3246492"/>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90" name="Picture Placeholder 7">
            <a:extLst>
              <a:ext uri="{FF2B5EF4-FFF2-40B4-BE49-F238E27FC236}">
                <a16:creationId xmlns:a16="http://schemas.microsoft.com/office/drawing/2014/main" id="{119D0912-283E-4DF2-A7FB-4654A7F7E9D2}"/>
              </a:ext>
            </a:extLst>
          </p:cNvPr>
          <p:cNvSpPr>
            <a:spLocks noGrp="1" noChangeAspect="1"/>
          </p:cNvSpPr>
          <p:nvPr>
            <p:ph type="pic" sz="quarter" idx="126" hasCustomPrompt="1"/>
          </p:nvPr>
        </p:nvSpPr>
        <p:spPr>
          <a:xfrm>
            <a:off x="5117610" y="2066087"/>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91" name="Text Placeholder 4">
            <a:extLst>
              <a:ext uri="{FF2B5EF4-FFF2-40B4-BE49-F238E27FC236}">
                <a16:creationId xmlns:a16="http://schemas.microsoft.com/office/drawing/2014/main" id="{F785E6D4-8ADD-43B9-BA99-2489C8AF6784}"/>
              </a:ext>
            </a:extLst>
          </p:cNvPr>
          <p:cNvSpPr>
            <a:spLocks noGrp="1"/>
          </p:cNvSpPr>
          <p:nvPr>
            <p:ph type="body" sz="quarter" idx="127" hasCustomPrompt="1"/>
          </p:nvPr>
        </p:nvSpPr>
        <p:spPr>
          <a:xfrm>
            <a:off x="6177254" y="2879135"/>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92" name="Text Placeholder 4">
            <a:extLst>
              <a:ext uri="{FF2B5EF4-FFF2-40B4-BE49-F238E27FC236}">
                <a16:creationId xmlns:a16="http://schemas.microsoft.com/office/drawing/2014/main" id="{5708805A-E1C6-4358-8E12-09EA3DCA9C9B}"/>
              </a:ext>
            </a:extLst>
          </p:cNvPr>
          <p:cNvSpPr>
            <a:spLocks noGrp="1"/>
          </p:cNvSpPr>
          <p:nvPr>
            <p:ph type="body" sz="quarter" idx="128" hasCustomPrompt="1"/>
          </p:nvPr>
        </p:nvSpPr>
        <p:spPr>
          <a:xfrm>
            <a:off x="6177254" y="3012018"/>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93" name="Text Placeholder 4">
            <a:extLst>
              <a:ext uri="{FF2B5EF4-FFF2-40B4-BE49-F238E27FC236}">
                <a16:creationId xmlns:a16="http://schemas.microsoft.com/office/drawing/2014/main" id="{EE5AC273-BAEA-420A-8B98-8A15C0D8F26F}"/>
              </a:ext>
            </a:extLst>
          </p:cNvPr>
          <p:cNvSpPr>
            <a:spLocks noGrp="1"/>
          </p:cNvSpPr>
          <p:nvPr>
            <p:ph type="body" sz="quarter" idx="129" hasCustomPrompt="1"/>
          </p:nvPr>
        </p:nvSpPr>
        <p:spPr>
          <a:xfrm>
            <a:off x="6177254" y="313794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94" name="Text Placeholder 4">
            <a:extLst>
              <a:ext uri="{FF2B5EF4-FFF2-40B4-BE49-F238E27FC236}">
                <a16:creationId xmlns:a16="http://schemas.microsoft.com/office/drawing/2014/main" id="{759D53F4-7165-4ABD-9E1A-93CCF1C825AA}"/>
              </a:ext>
            </a:extLst>
          </p:cNvPr>
          <p:cNvSpPr>
            <a:spLocks noGrp="1"/>
          </p:cNvSpPr>
          <p:nvPr>
            <p:ph type="body" sz="quarter" idx="130" hasCustomPrompt="1"/>
          </p:nvPr>
        </p:nvSpPr>
        <p:spPr>
          <a:xfrm>
            <a:off x="6177254" y="3246492"/>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95" name="Picture Placeholder 7">
            <a:extLst>
              <a:ext uri="{FF2B5EF4-FFF2-40B4-BE49-F238E27FC236}">
                <a16:creationId xmlns:a16="http://schemas.microsoft.com/office/drawing/2014/main" id="{CB622C18-4AC6-4DF2-82CD-65B11CD46F2D}"/>
              </a:ext>
            </a:extLst>
          </p:cNvPr>
          <p:cNvSpPr>
            <a:spLocks noGrp="1" noChangeAspect="1"/>
          </p:cNvSpPr>
          <p:nvPr>
            <p:ph type="pic" sz="quarter" idx="131" hasCustomPrompt="1"/>
          </p:nvPr>
        </p:nvSpPr>
        <p:spPr>
          <a:xfrm>
            <a:off x="6348712" y="2066087"/>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296" name="Text Placeholder 4">
            <a:extLst>
              <a:ext uri="{FF2B5EF4-FFF2-40B4-BE49-F238E27FC236}">
                <a16:creationId xmlns:a16="http://schemas.microsoft.com/office/drawing/2014/main" id="{8F4C88EA-7D2A-4952-BDE2-FF8E3813CB74}"/>
              </a:ext>
            </a:extLst>
          </p:cNvPr>
          <p:cNvSpPr>
            <a:spLocks noGrp="1"/>
          </p:cNvSpPr>
          <p:nvPr>
            <p:ph type="body" sz="quarter" idx="132" hasCustomPrompt="1"/>
          </p:nvPr>
        </p:nvSpPr>
        <p:spPr>
          <a:xfrm>
            <a:off x="7415039" y="2879135"/>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97" name="Text Placeholder 4">
            <a:extLst>
              <a:ext uri="{FF2B5EF4-FFF2-40B4-BE49-F238E27FC236}">
                <a16:creationId xmlns:a16="http://schemas.microsoft.com/office/drawing/2014/main" id="{71C23684-2E3F-4FBE-966A-795520ED2AFF}"/>
              </a:ext>
            </a:extLst>
          </p:cNvPr>
          <p:cNvSpPr>
            <a:spLocks noGrp="1"/>
          </p:cNvSpPr>
          <p:nvPr>
            <p:ph type="body" sz="quarter" idx="133" hasCustomPrompt="1"/>
          </p:nvPr>
        </p:nvSpPr>
        <p:spPr>
          <a:xfrm>
            <a:off x="7415039" y="3012018"/>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98" name="Text Placeholder 4">
            <a:extLst>
              <a:ext uri="{FF2B5EF4-FFF2-40B4-BE49-F238E27FC236}">
                <a16:creationId xmlns:a16="http://schemas.microsoft.com/office/drawing/2014/main" id="{2A73D139-F580-4A30-9FE3-87D5CC6177E2}"/>
              </a:ext>
            </a:extLst>
          </p:cNvPr>
          <p:cNvSpPr>
            <a:spLocks noGrp="1"/>
          </p:cNvSpPr>
          <p:nvPr>
            <p:ph type="body" sz="quarter" idx="134" hasCustomPrompt="1"/>
          </p:nvPr>
        </p:nvSpPr>
        <p:spPr>
          <a:xfrm>
            <a:off x="7415039" y="313794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99" name="Text Placeholder 4">
            <a:extLst>
              <a:ext uri="{FF2B5EF4-FFF2-40B4-BE49-F238E27FC236}">
                <a16:creationId xmlns:a16="http://schemas.microsoft.com/office/drawing/2014/main" id="{F96AAD65-BF2A-4385-9DD1-8414EAD4F5C9}"/>
              </a:ext>
            </a:extLst>
          </p:cNvPr>
          <p:cNvSpPr>
            <a:spLocks noGrp="1"/>
          </p:cNvSpPr>
          <p:nvPr>
            <p:ph type="body" sz="quarter" idx="135" hasCustomPrompt="1"/>
          </p:nvPr>
        </p:nvSpPr>
        <p:spPr>
          <a:xfrm>
            <a:off x="7415039" y="3246492"/>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00" name="Picture Placeholder 7">
            <a:extLst>
              <a:ext uri="{FF2B5EF4-FFF2-40B4-BE49-F238E27FC236}">
                <a16:creationId xmlns:a16="http://schemas.microsoft.com/office/drawing/2014/main" id="{1F953F1B-9AF7-48F0-BD04-DCF42055DCC7}"/>
              </a:ext>
            </a:extLst>
          </p:cNvPr>
          <p:cNvSpPr>
            <a:spLocks noGrp="1" noChangeAspect="1"/>
          </p:cNvSpPr>
          <p:nvPr>
            <p:ph type="pic" sz="quarter" idx="136" hasCustomPrompt="1"/>
          </p:nvPr>
        </p:nvSpPr>
        <p:spPr>
          <a:xfrm>
            <a:off x="7586497" y="2066087"/>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01" name="Text Placeholder 4">
            <a:extLst>
              <a:ext uri="{FF2B5EF4-FFF2-40B4-BE49-F238E27FC236}">
                <a16:creationId xmlns:a16="http://schemas.microsoft.com/office/drawing/2014/main" id="{4AB53460-FA6A-4C59-ABCA-3EEAD0F943F8}"/>
              </a:ext>
            </a:extLst>
          </p:cNvPr>
          <p:cNvSpPr>
            <a:spLocks noGrp="1"/>
          </p:cNvSpPr>
          <p:nvPr>
            <p:ph type="body" sz="quarter" idx="137" hasCustomPrompt="1"/>
          </p:nvPr>
        </p:nvSpPr>
        <p:spPr>
          <a:xfrm>
            <a:off x="8649474" y="2879135"/>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02" name="Text Placeholder 4">
            <a:extLst>
              <a:ext uri="{FF2B5EF4-FFF2-40B4-BE49-F238E27FC236}">
                <a16:creationId xmlns:a16="http://schemas.microsoft.com/office/drawing/2014/main" id="{C670F21E-D53E-4772-BF7A-6769D63C8B6E}"/>
              </a:ext>
            </a:extLst>
          </p:cNvPr>
          <p:cNvSpPr>
            <a:spLocks noGrp="1"/>
          </p:cNvSpPr>
          <p:nvPr>
            <p:ph type="body" sz="quarter" idx="138" hasCustomPrompt="1"/>
          </p:nvPr>
        </p:nvSpPr>
        <p:spPr>
          <a:xfrm>
            <a:off x="8649474" y="3012018"/>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03" name="Text Placeholder 4">
            <a:extLst>
              <a:ext uri="{FF2B5EF4-FFF2-40B4-BE49-F238E27FC236}">
                <a16:creationId xmlns:a16="http://schemas.microsoft.com/office/drawing/2014/main" id="{B9476054-B795-4EDE-A218-1FF29260C49B}"/>
              </a:ext>
            </a:extLst>
          </p:cNvPr>
          <p:cNvSpPr>
            <a:spLocks noGrp="1"/>
          </p:cNvSpPr>
          <p:nvPr>
            <p:ph type="body" sz="quarter" idx="139" hasCustomPrompt="1"/>
          </p:nvPr>
        </p:nvSpPr>
        <p:spPr>
          <a:xfrm>
            <a:off x="8649474" y="313794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04" name="Text Placeholder 4">
            <a:extLst>
              <a:ext uri="{FF2B5EF4-FFF2-40B4-BE49-F238E27FC236}">
                <a16:creationId xmlns:a16="http://schemas.microsoft.com/office/drawing/2014/main" id="{E5DF0A75-F493-45C7-81FD-1A1310BB8882}"/>
              </a:ext>
            </a:extLst>
          </p:cNvPr>
          <p:cNvSpPr>
            <a:spLocks noGrp="1"/>
          </p:cNvSpPr>
          <p:nvPr>
            <p:ph type="body" sz="quarter" idx="140" hasCustomPrompt="1"/>
          </p:nvPr>
        </p:nvSpPr>
        <p:spPr>
          <a:xfrm>
            <a:off x="8649474" y="3246492"/>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05" name="Picture Placeholder 7">
            <a:extLst>
              <a:ext uri="{FF2B5EF4-FFF2-40B4-BE49-F238E27FC236}">
                <a16:creationId xmlns:a16="http://schemas.microsoft.com/office/drawing/2014/main" id="{D5D92845-4B12-4567-AF44-D26FCBDB7398}"/>
              </a:ext>
            </a:extLst>
          </p:cNvPr>
          <p:cNvSpPr>
            <a:spLocks noGrp="1" noChangeAspect="1"/>
          </p:cNvSpPr>
          <p:nvPr>
            <p:ph type="pic" sz="quarter" idx="141" hasCustomPrompt="1"/>
          </p:nvPr>
        </p:nvSpPr>
        <p:spPr>
          <a:xfrm>
            <a:off x="8820932" y="2066087"/>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06" name="Text Placeholder 4">
            <a:extLst>
              <a:ext uri="{FF2B5EF4-FFF2-40B4-BE49-F238E27FC236}">
                <a16:creationId xmlns:a16="http://schemas.microsoft.com/office/drawing/2014/main" id="{6DBEC153-7029-4AB3-A423-C85224B10231}"/>
              </a:ext>
            </a:extLst>
          </p:cNvPr>
          <p:cNvSpPr>
            <a:spLocks noGrp="1"/>
          </p:cNvSpPr>
          <p:nvPr>
            <p:ph type="body" sz="quarter" idx="142" hasCustomPrompt="1"/>
          </p:nvPr>
        </p:nvSpPr>
        <p:spPr>
          <a:xfrm>
            <a:off x="9879861" y="2879135"/>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07" name="Text Placeholder 4">
            <a:extLst>
              <a:ext uri="{FF2B5EF4-FFF2-40B4-BE49-F238E27FC236}">
                <a16:creationId xmlns:a16="http://schemas.microsoft.com/office/drawing/2014/main" id="{0D5D295E-62AF-4501-9977-B516633B5F86}"/>
              </a:ext>
            </a:extLst>
          </p:cNvPr>
          <p:cNvSpPr>
            <a:spLocks noGrp="1"/>
          </p:cNvSpPr>
          <p:nvPr>
            <p:ph type="body" sz="quarter" idx="143" hasCustomPrompt="1"/>
          </p:nvPr>
        </p:nvSpPr>
        <p:spPr>
          <a:xfrm>
            <a:off x="9879861" y="3012018"/>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08" name="Text Placeholder 4">
            <a:extLst>
              <a:ext uri="{FF2B5EF4-FFF2-40B4-BE49-F238E27FC236}">
                <a16:creationId xmlns:a16="http://schemas.microsoft.com/office/drawing/2014/main" id="{55BC1D01-6FFC-473B-A31E-6EE209E2E8DA}"/>
              </a:ext>
            </a:extLst>
          </p:cNvPr>
          <p:cNvSpPr>
            <a:spLocks noGrp="1"/>
          </p:cNvSpPr>
          <p:nvPr>
            <p:ph type="body" sz="quarter" idx="144" hasCustomPrompt="1"/>
          </p:nvPr>
        </p:nvSpPr>
        <p:spPr>
          <a:xfrm>
            <a:off x="9879861" y="313794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09" name="Text Placeholder 4">
            <a:extLst>
              <a:ext uri="{FF2B5EF4-FFF2-40B4-BE49-F238E27FC236}">
                <a16:creationId xmlns:a16="http://schemas.microsoft.com/office/drawing/2014/main" id="{88F7D17F-454B-4394-AE23-E4C0F9F061E3}"/>
              </a:ext>
            </a:extLst>
          </p:cNvPr>
          <p:cNvSpPr>
            <a:spLocks noGrp="1"/>
          </p:cNvSpPr>
          <p:nvPr>
            <p:ph type="body" sz="quarter" idx="145" hasCustomPrompt="1"/>
          </p:nvPr>
        </p:nvSpPr>
        <p:spPr>
          <a:xfrm>
            <a:off x="9879861" y="3246492"/>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10" name="Picture Placeholder 7">
            <a:extLst>
              <a:ext uri="{FF2B5EF4-FFF2-40B4-BE49-F238E27FC236}">
                <a16:creationId xmlns:a16="http://schemas.microsoft.com/office/drawing/2014/main" id="{281B762D-3EC1-4BC0-8660-77F55637A350}"/>
              </a:ext>
            </a:extLst>
          </p:cNvPr>
          <p:cNvSpPr>
            <a:spLocks noGrp="1" noChangeAspect="1"/>
          </p:cNvSpPr>
          <p:nvPr>
            <p:ph type="pic" sz="quarter" idx="146" hasCustomPrompt="1"/>
          </p:nvPr>
        </p:nvSpPr>
        <p:spPr>
          <a:xfrm>
            <a:off x="10051319" y="2066087"/>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11" name="Text Placeholder 4">
            <a:extLst>
              <a:ext uri="{FF2B5EF4-FFF2-40B4-BE49-F238E27FC236}">
                <a16:creationId xmlns:a16="http://schemas.microsoft.com/office/drawing/2014/main" id="{62B53341-3EAE-4D0D-A597-796C912E8843}"/>
              </a:ext>
            </a:extLst>
          </p:cNvPr>
          <p:cNvSpPr>
            <a:spLocks noGrp="1"/>
          </p:cNvSpPr>
          <p:nvPr>
            <p:ph type="body" sz="quarter" idx="147" hasCustomPrompt="1"/>
          </p:nvPr>
        </p:nvSpPr>
        <p:spPr>
          <a:xfrm>
            <a:off x="1239683" y="4395363"/>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12" name="Text Placeholder 4">
            <a:extLst>
              <a:ext uri="{FF2B5EF4-FFF2-40B4-BE49-F238E27FC236}">
                <a16:creationId xmlns:a16="http://schemas.microsoft.com/office/drawing/2014/main" id="{E0AD4D38-3E15-464E-A752-A6EA0A9AA9CA}"/>
              </a:ext>
            </a:extLst>
          </p:cNvPr>
          <p:cNvSpPr>
            <a:spLocks noGrp="1"/>
          </p:cNvSpPr>
          <p:nvPr>
            <p:ph type="body" sz="quarter" idx="148" hasCustomPrompt="1"/>
          </p:nvPr>
        </p:nvSpPr>
        <p:spPr>
          <a:xfrm>
            <a:off x="1239683" y="452824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13" name="Text Placeholder 4">
            <a:extLst>
              <a:ext uri="{FF2B5EF4-FFF2-40B4-BE49-F238E27FC236}">
                <a16:creationId xmlns:a16="http://schemas.microsoft.com/office/drawing/2014/main" id="{6EC29790-65C7-434D-9E56-20B72EE41614}"/>
              </a:ext>
            </a:extLst>
          </p:cNvPr>
          <p:cNvSpPr>
            <a:spLocks noGrp="1"/>
          </p:cNvSpPr>
          <p:nvPr>
            <p:ph type="body" sz="quarter" idx="149" hasCustomPrompt="1"/>
          </p:nvPr>
        </p:nvSpPr>
        <p:spPr>
          <a:xfrm>
            <a:off x="1239683" y="4654175"/>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14" name="Text Placeholder 4">
            <a:extLst>
              <a:ext uri="{FF2B5EF4-FFF2-40B4-BE49-F238E27FC236}">
                <a16:creationId xmlns:a16="http://schemas.microsoft.com/office/drawing/2014/main" id="{C4E528A9-5B48-431A-8C25-5A1D4A3B0E9E}"/>
              </a:ext>
            </a:extLst>
          </p:cNvPr>
          <p:cNvSpPr>
            <a:spLocks noGrp="1"/>
          </p:cNvSpPr>
          <p:nvPr>
            <p:ph type="body" sz="quarter" idx="150" hasCustomPrompt="1"/>
          </p:nvPr>
        </p:nvSpPr>
        <p:spPr>
          <a:xfrm>
            <a:off x="1239683" y="4762720"/>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15" name="Picture Placeholder 7">
            <a:extLst>
              <a:ext uri="{FF2B5EF4-FFF2-40B4-BE49-F238E27FC236}">
                <a16:creationId xmlns:a16="http://schemas.microsoft.com/office/drawing/2014/main" id="{288C1464-2891-43DF-93F7-A1A83CE3EDD1}"/>
              </a:ext>
            </a:extLst>
          </p:cNvPr>
          <p:cNvSpPr>
            <a:spLocks noGrp="1" noChangeAspect="1"/>
          </p:cNvSpPr>
          <p:nvPr>
            <p:ph type="pic" sz="quarter" idx="151" hasCustomPrompt="1"/>
          </p:nvPr>
        </p:nvSpPr>
        <p:spPr>
          <a:xfrm>
            <a:off x="1411141" y="3582315"/>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16" name="Text Placeholder 4">
            <a:extLst>
              <a:ext uri="{FF2B5EF4-FFF2-40B4-BE49-F238E27FC236}">
                <a16:creationId xmlns:a16="http://schemas.microsoft.com/office/drawing/2014/main" id="{3271AB5D-8BC4-4BC8-BBFE-8BF2642781A8}"/>
              </a:ext>
            </a:extLst>
          </p:cNvPr>
          <p:cNvSpPr>
            <a:spLocks noGrp="1"/>
          </p:cNvSpPr>
          <p:nvPr>
            <p:ph type="body" sz="quarter" idx="152" hasCustomPrompt="1"/>
          </p:nvPr>
        </p:nvSpPr>
        <p:spPr>
          <a:xfrm>
            <a:off x="2473931" y="4395363"/>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17" name="Text Placeholder 4">
            <a:extLst>
              <a:ext uri="{FF2B5EF4-FFF2-40B4-BE49-F238E27FC236}">
                <a16:creationId xmlns:a16="http://schemas.microsoft.com/office/drawing/2014/main" id="{0B8EC452-EEF9-4CE5-999E-D60318276E04}"/>
              </a:ext>
            </a:extLst>
          </p:cNvPr>
          <p:cNvSpPr>
            <a:spLocks noGrp="1"/>
          </p:cNvSpPr>
          <p:nvPr>
            <p:ph type="body" sz="quarter" idx="153" hasCustomPrompt="1"/>
          </p:nvPr>
        </p:nvSpPr>
        <p:spPr>
          <a:xfrm>
            <a:off x="2473931" y="452824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18" name="Text Placeholder 4">
            <a:extLst>
              <a:ext uri="{FF2B5EF4-FFF2-40B4-BE49-F238E27FC236}">
                <a16:creationId xmlns:a16="http://schemas.microsoft.com/office/drawing/2014/main" id="{A933812B-1617-4FAB-BFF5-713B805636F8}"/>
              </a:ext>
            </a:extLst>
          </p:cNvPr>
          <p:cNvSpPr>
            <a:spLocks noGrp="1"/>
          </p:cNvSpPr>
          <p:nvPr>
            <p:ph type="body" sz="quarter" idx="154" hasCustomPrompt="1"/>
          </p:nvPr>
        </p:nvSpPr>
        <p:spPr>
          <a:xfrm>
            <a:off x="2473931" y="4654175"/>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19" name="Text Placeholder 4">
            <a:extLst>
              <a:ext uri="{FF2B5EF4-FFF2-40B4-BE49-F238E27FC236}">
                <a16:creationId xmlns:a16="http://schemas.microsoft.com/office/drawing/2014/main" id="{3CF7B6C6-67DC-4F15-9BC1-7ED503D4B34B}"/>
              </a:ext>
            </a:extLst>
          </p:cNvPr>
          <p:cNvSpPr>
            <a:spLocks noGrp="1"/>
          </p:cNvSpPr>
          <p:nvPr>
            <p:ph type="body" sz="quarter" idx="155" hasCustomPrompt="1"/>
          </p:nvPr>
        </p:nvSpPr>
        <p:spPr>
          <a:xfrm>
            <a:off x="2473931" y="4762720"/>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20" name="Picture Placeholder 7">
            <a:extLst>
              <a:ext uri="{FF2B5EF4-FFF2-40B4-BE49-F238E27FC236}">
                <a16:creationId xmlns:a16="http://schemas.microsoft.com/office/drawing/2014/main" id="{C51F412E-89E2-40C6-8EB1-8AC54CA3317E}"/>
              </a:ext>
            </a:extLst>
          </p:cNvPr>
          <p:cNvSpPr>
            <a:spLocks noGrp="1" noChangeAspect="1"/>
          </p:cNvSpPr>
          <p:nvPr>
            <p:ph type="pic" sz="quarter" idx="156" hasCustomPrompt="1"/>
          </p:nvPr>
        </p:nvSpPr>
        <p:spPr>
          <a:xfrm>
            <a:off x="2645389" y="3582315"/>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21" name="Text Placeholder 4">
            <a:extLst>
              <a:ext uri="{FF2B5EF4-FFF2-40B4-BE49-F238E27FC236}">
                <a16:creationId xmlns:a16="http://schemas.microsoft.com/office/drawing/2014/main" id="{DF7E1A3D-8101-4A04-B702-65613DB225E6}"/>
              </a:ext>
            </a:extLst>
          </p:cNvPr>
          <p:cNvSpPr>
            <a:spLocks noGrp="1"/>
          </p:cNvSpPr>
          <p:nvPr>
            <p:ph type="body" sz="quarter" idx="157" hasCustomPrompt="1"/>
          </p:nvPr>
        </p:nvSpPr>
        <p:spPr>
          <a:xfrm>
            <a:off x="3708375" y="4395363"/>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22" name="Text Placeholder 4">
            <a:extLst>
              <a:ext uri="{FF2B5EF4-FFF2-40B4-BE49-F238E27FC236}">
                <a16:creationId xmlns:a16="http://schemas.microsoft.com/office/drawing/2014/main" id="{03940B9A-8FB4-4E31-8F7B-1BFF0DA2DBD1}"/>
              </a:ext>
            </a:extLst>
          </p:cNvPr>
          <p:cNvSpPr>
            <a:spLocks noGrp="1"/>
          </p:cNvSpPr>
          <p:nvPr>
            <p:ph type="body" sz="quarter" idx="158" hasCustomPrompt="1"/>
          </p:nvPr>
        </p:nvSpPr>
        <p:spPr>
          <a:xfrm>
            <a:off x="3708375" y="452824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23" name="Text Placeholder 4">
            <a:extLst>
              <a:ext uri="{FF2B5EF4-FFF2-40B4-BE49-F238E27FC236}">
                <a16:creationId xmlns:a16="http://schemas.microsoft.com/office/drawing/2014/main" id="{F63A98EC-AE3F-4C71-B3E8-7BC10AC7C156}"/>
              </a:ext>
            </a:extLst>
          </p:cNvPr>
          <p:cNvSpPr>
            <a:spLocks noGrp="1"/>
          </p:cNvSpPr>
          <p:nvPr>
            <p:ph type="body" sz="quarter" idx="159" hasCustomPrompt="1"/>
          </p:nvPr>
        </p:nvSpPr>
        <p:spPr>
          <a:xfrm>
            <a:off x="3708375" y="4654175"/>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24" name="Text Placeholder 4">
            <a:extLst>
              <a:ext uri="{FF2B5EF4-FFF2-40B4-BE49-F238E27FC236}">
                <a16:creationId xmlns:a16="http://schemas.microsoft.com/office/drawing/2014/main" id="{304B9746-5B8C-4039-B92F-6FAA5E353C26}"/>
              </a:ext>
            </a:extLst>
          </p:cNvPr>
          <p:cNvSpPr>
            <a:spLocks noGrp="1"/>
          </p:cNvSpPr>
          <p:nvPr>
            <p:ph type="body" sz="quarter" idx="160" hasCustomPrompt="1"/>
          </p:nvPr>
        </p:nvSpPr>
        <p:spPr>
          <a:xfrm>
            <a:off x="3708375" y="4762720"/>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25" name="Picture Placeholder 7">
            <a:extLst>
              <a:ext uri="{FF2B5EF4-FFF2-40B4-BE49-F238E27FC236}">
                <a16:creationId xmlns:a16="http://schemas.microsoft.com/office/drawing/2014/main" id="{083C1E05-87E0-40C7-B59C-C4705E1BC2A7}"/>
              </a:ext>
            </a:extLst>
          </p:cNvPr>
          <p:cNvSpPr>
            <a:spLocks noGrp="1" noChangeAspect="1"/>
          </p:cNvSpPr>
          <p:nvPr>
            <p:ph type="pic" sz="quarter" idx="161" hasCustomPrompt="1"/>
          </p:nvPr>
        </p:nvSpPr>
        <p:spPr>
          <a:xfrm>
            <a:off x="3879833" y="3582315"/>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26" name="Text Placeholder 4">
            <a:extLst>
              <a:ext uri="{FF2B5EF4-FFF2-40B4-BE49-F238E27FC236}">
                <a16:creationId xmlns:a16="http://schemas.microsoft.com/office/drawing/2014/main" id="{1CAC0D9D-DCE5-46B1-AD5C-9CE1BD726A15}"/>
              </a:ext>
            </a:extLst>
          </p:cNvPr>
          <p:cNvSpPr>
            <a:spLocks noGrp="1"/>
          </p:cNvSpPr>
          <p:nvPr>
            <p:ph type="body" sz="quarter" idx="162" hasCustomPrompt="1"/>
          </p:nvPr>
        </p:nvSpPr>
        <p:spPr>
          <a:xfrm>
            <a:off x="4946152" y="4395363"/>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27" name="Text Placeholder 4">
            <a:extLst>
              <a:ext uri="{FF2B5EF4-FFF2-40B4-BE49-F238E27FC236}">
                <a16:creationId xmlns:a16="http://schemas.microsoft.com/office/drawing/2014/main" id="{BEEC9FE9-928D-45D1-9225-6461FAAE0506}"/>
              </a:ext>
            </a:extLst>
          </p:cNvPr>
          <p:cNvSpPr>
            <a:spLocks noGrp="1"/>
          </p:cNvSpPr>
          <p:nvPr>
            <p:ph type="body" sz="quarter" idx="163" hasCustomPrompt="1"/>
          </p:nvPr>
        </p:nvSpPr>
        <p:spPr>
          <a:xfrm>
            <a:off x="4946152" y="452824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28" name="Text Placeholder 4">
            <a:extLst>
              <a:ext uri="{FF2B5EF4-FFF2-40B4-BE49-F238E27FC236}">
                <a16:creationId xmlns:a16="http://schemas.microsoft.com/office/drawing/2014/main" id="{50CD7C10-591D-48B9-B136-A8B76282126E}"/>
              </a:ext>
            </a:extLst>
          </p:cNvPr>
          <p:cNvSpPr>
            <a:spLocks noGrp="1"/>
          </p:cNvSpPr>
          <p:nvPr>
            <p:ph type="body" sz="quarter" idx="164" hasCustomPrompt="1"/>
          </p:nvPr>
        </p:nvSpPr>
        <p:spPr>
          <a:xfrm>
            <a:off x="4946152" y="4654175"/>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29" name="Text Placeholder 4">
            <a:extLst>
              <a:ext uri="{FF2B5EF4-FFF2-40B4-BE49-F238E27FC236}">
                <a16:creationId xmlns:a16="http://schemas.microsoft.com/office/drawing/2014/main" id="{85F69936-D166-4D13-9C5A-4B1B53FE01CD}"/>
              </a:ext>
            </a:extLst>
          </p:cNvPr>
          <p:cNvSpPr>
            <a:spLocks noGrp="1"/>
          </p:cNvSpPr>
          <p:nvPr>
            <p:ph type="body" sz="quarter" idx="165" hasCustomPrompt="1"/>
          </p:nvPr>
        </p:nvSpPr>
        <p:spPr>
          <a:xfrm>
            <a:off x="4946152" y="4762720"/>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30" name="Picture Placeholder 7">
            <a:extLst>
              <a:ext uri="{FF2B5EF4-FFF2-40B4-BE49-F238E27FC236}">
                <a16:creationId xmlns:a16="http://schemas.microsoft.com/office/drawing/2014/main" id="{EFEFE154-A4A4-4D5F-923E-BDF65FF70CFA}"/>
              </a:ext>
            </a:extLst>
          </p:cNvPr>
          <p:cNvSpPr>
            <a:spLocks noGrp="1" noChangeAspect="1"/>
          </p:cNvSpPr>
          <p:nvPr>
            <p:ph type="pic" sz="quarter" idx="166" hasCustomPrompt="1"/>
          </p:nvPr>
        </p:nvSpPr>
        <p:spPr>
          <a:xfrm>
            <a:off x="5117610" y="3582315"/>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31" name="Text Placeholder 4">
            <a:extLst>
              <a:ext uri="{FF2B5EF4-FFF2-40B4-BE49-F238E27FC236}">
                <a16:creationId xmlns:a16="http://schemas.microsoft.com/office/drawing/2014/main" id="{9910BDBA-5229-4713-BD54-12CC83EDF29A}"/>
              </a:ext>
            </a:extLst>
          </p:cNvPr>
          <p:cNvSpPr>
            <a:spLocks noGrp="1"/>
          </p:cNvSpPr>
          <p:nvPr>
            <p:ph type="body" sz="quarter" idx="167" hasCustomPrompt="1"/>
          </p:nvPr>
        </p:nvSpPr>
        <p:spPr>
          <a:xfrm>
            <a:off x="6177254" y="4395363"/>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32" name="Text Placeholder 4">
            <a:extLst>
              <a:ext uri="{FF2B5EF4-FFF2-40B4-BE49-F238E27FC236}">
                <a16:creationId xmlns:a16="http://schemas.microsoft.com/office/drawing/2014/main" id="{0B869519-DDD7-4EC9-B5E2-9921FB710ADF}"/>
              </a:ext>
            </a:extLst>
          </p:cNvPr>
          <p:cNvSpPr>
            <a:spLocks noGrp="1"/>
          </p:cNvSpPr>
          <p:nvPr>
            <p:ph type="body" sz="quarter" idx="168" hasCustomPrompt="1"/>
          </p:nvPr>
        </p:nvSpPr>
        <p:spPr>
          <a:xfrm>
            <a:off x="6177254" y="452824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33" name="Text Placeholder 4">
            <a:extLst>
              <a:ext uri="{FF2B5EF4-FFF2-40B4-BE49-F238E27FC236}">
                <a16:creationId xmlns:a16="http://schemas.microsoft.com/office/drawing/2014/main" id="{1BF4F802-03DE-47D6-82B6-80D220C21B2D}"/>
              </a:ext>
            </a:extLst>
          </p:cNvPr>
          <p:cNvSpPr>
            <a:spLocks noGrp="1"/>
          </p:cNvSpPr>
          <p:nvPr>
            <p:ph type="body" sz="quarter" idx="169" hasCustomPrompt="1"/>
          </p:nvPr>
        </p:nvSpPr>
        <p:spPr>
          <a:xfrm>
            <a:off x="6177254" y="4654175"/>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34" name="Text Placeholder 4">
            <a:extLst>
              <a:ext uri="{FF2B5EF4-FFF2-40B4-BE49-F238E27FC236}">
                <a16:creationId xmlns:a16="http://schemas.microsoft.com/office/drawing/2014/main" id="{24A3D691-B202-447A-BF1D-152A5F30AEB5}"/>
              </a:ext>
            </a:extLst>
          </p:cNvPr>
          <p:cNvSpPr>
            <a:spLocks noGrp="1"/>
          </p:cNvSpPr>
          <p:nvPr>
            <p:ph type="body" sz="quarter" idx="170" hasCustomPrompt="1"/>
          </p:nvPr>
        </p:nvSpPr>
        <p:spPr>
          <a:xfrm>
            <a:off x="6177254" y="4762720"/>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35" name="Picture Placeholder 7">
            <a:extLst>
              <a:ext uri="{FF2B5EF4-FFF2-40B4-BE49-F238E27FC236}">
                <a16:creationId xmlns:a16="http://schemas.microsoft.com/office/drawing/2014/main" id="{31F588FE-3AE6-4B07-8C7B-0B48E550266B}"/>
              </a:ext>
            </a:extLst>
          </p:cNvPr>
          <p:cNvSpPr>
            <a:spLocks noGrp="1" noChangeAspect="1"/>
          </p:cNvSpPr>
          <p:nvPr>
            <p:ph type="pic" sz="quarter" idx="171" hasCustomPrompt="1"/>
          </p:nvPr>
        </p:nvSpPr>
        <p:spPr>
          <a:xfrm>
            <a:off x="6348712" y="3582315"/>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36" name="Text Placeholder 4">
            <a:extLst>
              <a:ext uri="{FF2B5EF4-FFF2-40B4-BE49-F238E27FC236}">
                <a16:creationId xmlns:a16="http://schemas.microsoft.com/office/drawing/2014/main" id="{2CEFAC29-4288-453B-84CE-024B5F624B8E}"/>
              </a:ext>
            </a:extLst>
          </p:cNvPr>
          <p:cNvSpPr>
            <a:spLocks noGrp="1"/>
          </p:cNvSpPr>
          <p:nvPr>
            <p:ph type="body" sz="quarter" idx="172" hasCustomPrompt="1"/>
          </p:nvPr>
        </p:nvSpPr>
        <p:spPr>
          <a:xfrm>
            <a:off x="7415039" y="4395363"/>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37" name="Text Placeholder 4">
            <a:extLst>
              <a:ext uri="{FF2B5EF4-FFF2-40B4-BE49-F238E27FC236}">
                <a16:creationId xmlns:a16="http://schemas.microsoft.com/office/drawing/2014/main" id="{48F02F17-B98C-4D5F-8597-4D47EDE2E4A1}"/>
              </a:ext>
            </a:extLst>
          </p:cNvPr>
          <p:cNvSpPr>
            <a:spLocks noGrp="1"/>
          </p:cNvSpPr>
          <p:nvPr>
            <p:ph type="body" sz="quarter" idx="173" hasCustomPrompt="1"/>
          </p:nvPr>
        </p:nvSpPr>
        <p:spPr>
          <a:xfrm>
            <a:off x="7415039" y="452824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38" name="Text Placeholder 4">
            <a:extLst>
              <a:ext uri="{FF2B5EF4-FFF2-40B4-BE49-F238E27FC236}">
                <a16:creationId xmlns:a16="http://schemas.microsoft.com/office/drawing/2014/main" id="{6FBE6A87-938A-4B2A-8A0D-26BF10D73475}"/>
              </a:ext>
            </a:extLst>
          </p:cNvPr>
          <p:cNvSpPr>
            <a:spLocks noGrp="1"/>
          </p:cNvSpPr>
          <p:nvPr>
            <p:ph type="body" sz="quarter" idx="174" hasCustomPrompt="1"/>
          </p:nvPr>
        </p:nvSpPr>
        <p:spPr>
          <a:xfrm>
            <a:off x="7415039" y="4654175"/>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39" name="Text Placeholder 4">
            <a:extLst>
              <a:ext uri="{FF2B5EF4-FFF2-40B4-BE49-F238E27FC236}">
                <a16:creationId xmlns:a16="http://schemas.microsoft.com/office/drawing/2014/main" id="{0AFF3EEE-D1B3-4640-9BBA-BCC75421DDF9}"/>
              </a:ext>
            </a:extLst>
          </p:cNvPr>
          <p:cNvSpPr>
            <a:spLocks noGrp="1"/>
          </p:cNvSpPr>
          <p:nvPr>
            <p:ph type="body" sz="quarter" idx="175" hasCustomPrompt="1"/>
          </p:nvPr>
        </p:nvSpPr>
        <p:spPr>
          <a:xfrm>
            <a:off x="7415039" y="4762720"/>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40" name="Picture Placeholder 7">
            <a:extLst>
              <a:ext uri="{FF2B5EF4-FFF2-40B4-BE49-F238E27FC236}">
                <a16:creationId xmlns:a16="http://schemas.microsoft.com/office/drawing/2014/main" id="{BAC3AD12-18A7-4512-AE80-E1895F2281BD}"/>
              </a:ext>
            </a:extLst>
          </p:cNvPr>
          <p:cNvSpPr>
            <a:spLocks noGrp="1" noChangeAspect="1"/>
          </p:cNvSpPr>
          <p:nvPr>
            <p:ph type="pic" sz="quarter" idx="176" hasCustomPrompt="1"/>
          </p:nvPr>
        </p:nvSpPr>
        <p:spPr>
          <a:xfrm>
            <a:off x="7586497" y="3582315"/>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41" name="Text Placeholder 4">
            <a:extLst>
              <a:ext uri="{FF2B5EF4-FFF2-40B4-BE49-F238E27FC236}">
                <a16:creationId xmlns:a16="http://schemas.microsoft.com/office/drawing/2014/main" id="{3ABDDD70-06AC-419D-BCE4-0811296AD81A}"/>
              </a:ext>
            </a:extLst>
          </p:cNvPr>
          <p:cNvSpPr>
            <a:spLocks noGrp="1"/>
          </p:cNvSpPr>
          <p:nvPr>
            <p:ph type="body" sz="quarter" idx="177" hasCustomPrompt="1"/>
          </p:nvPr>
        </p:nvSpPr>
        <p:spPr>
          <a:xfrm>
            <a:off x="8649474" y="4395363"/>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42" name="Text Placeholder 4">
            <a:extLst>
              <a:ext uri="{FF2B5EF4-FFF2-40B4-BE49-F238E27FC236}">
                <a16:creationId xmlns:a16="http://schemas.microsoft.com/office/drawing/2014/main" id="{A37A4C4D-256D-4AAD-914C-6182B7547D10}"/>
              </a:ext>
            </a:extLst>
          </p:cNvPr>
          <p:cNvSpPr>
            <a:spLocks noGrp="1"/>
          </p:cNvSpPr>
          <p:nvPr>
            <p:ph type="body" sz="quarter" idx="178" hasCustomPrompt="1"/>
          </p:nvPr>
        </p:nvSpPr>
        <p:spPr>
          <a:xfrm>
            <a:off x="8649474" y="452824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43" name="Text Placeholder 4">
            <a:extLst>
              <a:ext uri="{FF2B5EF4-FFF2-40B4-BE49-F238E27FC236}">
                <a16:creationId xmlns:a16="http://schemas.microsoft.com/office/drawing/2014/main" id="{47FBF972-0852-44E2-9E1B-2E96B422D531}"/>
              </a:ext>
            </a:extLst>
          </p:cNvPr>
          <p:cNvSpPr>
            <a:spLocks noGrp="1"/>
          </p:cNvSpPr>
          <p:nvPr>
            <p:ph type="body" sz="quarter" idx="179" hasCustomPrompt="1"/>
          </p:nvPr>
        </p:nvSpPr>
        <p:spPr>
          <a:xfrm>
            <a:off x="8649474" y="4654175"/>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44" name="Text Placeholder 4">
            <a:extLst>
              <a:ext uri="{FF2B5EF4-FFF2-40B4-BE49-F238E27FC236}">
                <a16:creationId xmlns:a16="http://schemas.microsoft.com/office/drawing/2014/main" id="{AE6B0926-56CB-43F8-99E0-760B254E7BB6}"/>
              </a:ext>
            </a:extLst>
          </p:cNvPr>
          <p:cNvSpPr>
            <a:spLocks noGrp="1"/>
          </p:cNvSpPr>
          <p:nvPr>
            <p:ph type="body" sz="quarter" idx="180" hasCustomPrompt="1"/>
          </p:nvPr>
        </p:nvSpPr>
        <p:spPr>
          <a:xfrm>
            <a:off x="8649474" y="4762720"/>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45" name="Picture Placeholder 7">
            <a:extLst>
              <a:ext uri="{FF2B5EF4-FFF2-40B4-BE49-F238E27FC236}">
                <a16:creationId xmlns:a16="http://schemas.microsoft.com/office/drawing/2014/main" id="{32EA1777-6009-48D4-9FED-A2E1FBD4AA68}"/>
              </a:ext>
            </a:extLst>
          </p:cNvPr>
          <p:cNvSpPr>
            <a:spLocks noGrp="1" noChangeAspect="1"/>
          </p:cNvSpPr>
          <p:nvPr>
            <p:ph type="pic" sz="quarter" idx="181" hasCustomPrompt="1"/>
          </p:nvPr>
        </p:nvSpPr>
        <p:spPr>
          <a:xfrm>
            <a:off x="8820932" y="3582315"/>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46" name="Text Placeholder 4">
            <a:extLst>
              <a:ext uri="{FF2B5EF4-FFF2-40B4-BE49-F238E27FC236}">
                <a16:creationId xmlns:a16="http://schemas.microsoft.com/office/drawing/2014/main" id="{BB1489E7-2FB3-454C-A524-BA3910FD18D5}"/>
              </a:ext>
            </a:extLst>
          </p:cNvPr>
          <p:cNvSpPr>
            <a:spLocks noGrp="1"/>
          </p:cNvSpPr>
          <p:nvPr>
            <p:ph type="body" sz="quarter" idx="182" hasCustomPrompt="1"/>
          </p:nvPr>
        </p:nvSpPr>
        <p:spPr>
          <a:xfrm>
            <a:off x="9879861" y="4395363"/>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47" name="Text Placeholder 4">
            <a:extLst>
              <a:ext uri="{FF2B5EF4-FFF2-40B4-BE49-F238E27FC236}">
                <a16:creationId xmlns:a16="http://schemas.microsoft.com/office/drawing/2014/main" id="{99AE4642-29EF-407F-8F6C-C8CEFE11611C}"/>
              </a:ext>
            </a:extLst>
          </p:cNvPr>
          <p:cNvSpPr>
            <a:spLocks noGrp="1"/>
          </p:cNvSpPr>
          <p:nvPr>
            <p:ph type="body" sz="quarter" idx="183" hasCustomPrompt="1"/>
          </p:nvPr>
        </p:nvSpPr>
        <p:spPr>
          <a:xfrm>
            <a:off x="9879861" y="452824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48" name="Text Placeholder 4">
            <a:extLst>
              <a:ext uri="{FF2B5EF4-FFF2-40B4-BE49-F238E27FC236}">
                <a16:creationId xmlns:a16="http://schemas.microsoft.com/office/drawing/2014/main" id="{4A873B86-1413-425C-A0EE-99C25F6DA10F}"/>
              </a:ext>
            </a:extLst>
          </p:cNvPr>
          <p:cNvSpPr>
            <a:spLocks noGrp="1"/>
          </p:cNvSpPr>
          <p:nvPr>
            <p:ph type="body" sz="quarter" idx="184" hasCustomPrompt="1"/>
          </p:nvPr>
        </p:nvSpPr>
        <p:spPr>
          <a:xfrm>
            <a:off x="9879861" y="4654175"/>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49" name="Text Placeholder 4">
            <a:extLst>
              <a:ext uri="{FF2B5EF4-FFF2-40B4-BE49-F238E27FC236}">
                <a16:creationId xmlns:a16="http://schemas.microsoft.com/office/drawing/2014/main" id="{1133A4CE-C428-46D2-BF8D-C140E2EDD89F}"/>
              </a:ext>
            </a:extLst>
          </p:cNvPr>
          <p:cNvSpPr>
            <a:spLocks noGrp="1"/>
          </p:cNvSpPr>
          <p:nvPr>
            <p:ph type="body" sz="quarter" idx="185" hasCustomPrompt="1"/>
          </p:nvPr>
        </p:nvSpPr>
        <p:spPr>
          <a:xfrm>
            <a:off x="9879861" y="4762720"/>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50" name="Picture Placeholder 7">
            <a:extLst>
              <a:ext uri="{FF2B5EF4-FFF2-40B4-BE49-F238E27FC236}">
                <a16:creationId xmlns:a16="http://schemas.microsoft.com/office/drawing/2014/main" id="{15C10AAF-EFD4-4496-9145-DAC183BAD643}"/>
              </a:ext>
            </a:extLst>
          </p:cNvPr>
          <p:cNvSpPr>
            <a:spLocks noGrp="1" noChangeAspect="1"/>
          </p:cNvSpPr>
          <p:nvPr>
            <p:ph type="pic" sz="quarter" idx="186" hasCustomPrompt="1"/>
          </p:nvPr>
        </p:nvSpPr>
        <p:spPr>
          <a:xfrm>
            <a:off x="10051319" y="3582315"/>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51" name="Text Placeholder 4">
            <a:extLst>
              <a:ext uri="{FF2B5EF4-FFF2-40B4-BE49-F238E27FC236}">
                <a16:creationId xmlns:a16="http://schemas.microsoft.com/office/drawing/2014/main" id="{6B4AEB78-E617-4D2A-B152-EF6CF7A3B545}"/>
              </a:ext>
            </a:extLst>
          </p:cNvPr>
          <p:cNvSpPr>
            <a:spLocks noGrp="1"/>
          </p:cNvSpPr>
          <p:nvPr>
            <p:ph type="body" sz="quarter" idx="187" hasCustomPrompt="1"/>
          </p:nvPr>
        </p:nvSpPr>
        <p:spPr>
          <a:xfrm>
            <a:off x="1239683"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52" name="Text Placeholder 4">
            <a:extLst>
              <a:ext uri="{FF2B5EF4-FFF2-40B4-BE49-F238E27FC236}">
                <a16:creationId xmlns:a16="http://schemas.microsoft.com/office/drawing/2014/main" id="{0DF21745-C25C-4FDE-9634-AA8E40154034}"/>
              </a:ext>
            </a:extLst>
          </p:cNvPr>
          <p:cNvSpPr>
            <a:spLocks noGrp="1"/>
          </p:cNvSpPr>
          <p:nvPr>
            <p:ph type="body" sz="quarter" idx="188" hasCustomPrompt="1"/>
          </p:nvPr>
        </p:nvSpPr>
        <p:spPr>
          <a:xfrm>
            <a:off x="1239683"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53" name="Text Placeholder 4">
            <a:extLst>
              <a:ext uri="{FF2B5EF4-FFF2-40B4-BE49-F238E27FC236}">
                <a16:creationId xmlns:a16="http://schemas.microsoft.com/office/drawing/2014/main" id="{152488B4-11B3-4455-BA78-0C938250F112}"/>
              </a:ext>
            </a:extLst>
          </p:cNvPr>
          <p:cNvSpPr>
            <a:spLocks noGrp="1"/>
          </p:cNvSpPr>
          <p:nvPr>
            <p:ph type="body" sz="quarter" idx="189" hasCustomPrompt="1"/>
          </p:nvPr>
        </p:nvSpPr>
        <p:spPr>
          <a:xfrm>
            <a:off x="1239683"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54" name="Text Placeholder 4">
            <a:extLst>
              <a:ext uri="{FF2B5EF4-FFF2-40B4-BE49-F238E27FC236}">
                <a16:creationId xmlns:a16="http://schemas.microsoft.com/office/drawing/2014/main" id="{7748B2D1-D9C2-41A5-81B5-9A3E40FE48E4}"/>
              </a:ext>
            </a:extLst>
          </p:cNvPr>
          <p:cNvSpPr>
            <a:spLocks noGrp="1"/>
          </p:cNvSpPr>
          <p:nvPr>
            <p:ph type="body" sz="quarter" idx="190" hasCustomPrompt="1"/>
          </p:nvPr>
        </p:nvSpPr>
        <p:spPr>
          <a:xfrm>
            <a:off x="1239683"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55" name="Picture Placeholder 7">
            <a:extLst>
              <a:ext uri="{FF2B5EF4-FFF2-40B4-BE49-F238E27FC236}">
                <a16:creationId xmlns:a16="http://schemas.microsoft.com/office/drawing/2014/main" id="{5ED9647E-D7FB-45C1-8735-7455EB384727}"/>
              </a:ext>
            </a:extLst>
          </p:cNvPr>
          <p:cNvSpPr>
            <a:spLocks noGrp="1" noChangeAspect="1"/>
          </p:cNvSpPr>
          <p:nvPr>
            <p:ph type="pic" sz="quarter" idx="191" hasCustomPrompt="1"/>
          </p:nvPr>
        </p:nvSpPr>
        <p:spPr>
          <a:xfrm>
            <a:off x="1411141"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56" name="Text Placeholder 4">
            <a:extLst>
              <a:ext uri="{FF2B5EF4-FFF2-40B4-BE49-F238E27FC236}">
                <a16:creationId xmlns:a16="http://schemas.microsoft.com/office/drawing/2014/main" id="{5955DF3F-5C28-4942-A985-B4AB12776D7B}"/>
              </a:ext>
            </a:extLst>
          </p:cNvPr>
          <p:cNvSpPr>
            <a:spLocks noGrp="1"/>
          </p:cNvSpPr>
          <p:nvPr>
            <p:ph type="body" sz="quarter" idx="192" hasCustomPrompt="1"/>
          </p:nvPr>
        </p:nvSpPr>
        <p:spPr>
          <a:xfrm>
            <a:off x="2473931"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57" name="Text Placeholder 4">
            <a:extLst>
              <a:ext uri="{FF2B5EF4-FFF2-40B4-BE49-F238E27FC236}">
                <a16:creationId xmlns:a16="http://schemas.microsoft.com/office/drawing/2014/main" id="{0F874BC4-8CC6-4976-8CF2-61D4109BACB4}"/>
              </a:ext>
            </a:extLst>
          </p:cNvPr>
          <p:cNvSpPr>
            <a:spLocks noGrp="1"/>
          </p:cNvSpPr>
          <p:nvPr>
            <p:ph type="body" sz="quarter" idx="193" hasCustomPrompt="1"/>
          </p:nvPr>
        </p:nvSpPr>
        <p:spPr>
          <a:xfrm>
            <a:off x="2473931"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58" name="Text Placeholder 4">
            <a:extLst>
              <a:ext uri="{FF2B5EF4-FFF2-40B4-BE49-F238E27FC236}">
                <a16:creationId xmlns:a16="http://schemas.microsoft.com/office/drawing/2014/main" id="{3CFC41E5-7235-4A62-8C82-2F39C01F3E63}"/>
              </a:ext>
            </a:extLst>
          </p:cNvPr>
          <p:cNvSpPr>
            <a:spLocks noGrp="1"/>
          </p:cNvSpPr>
          <p:nvPr>
            <p:ph type="body" sz="quarter" idx="194" hasCustomPrompt="1"/>
          </p:nvPr>
        </p:nvSpPr>
        <p:spPr>
          <a:xfrm>
            <a:off x="2473931"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59" name="Text Placeholder 4">
            <a:extLst>
              <a:ext uri="{FF2B5EF4-FFF2-40B4-BE49-F238E27FC236}">
                <a16:creationId xmlns:a16="http://schemas.microsoft.com/office/drawing/2014/main" id="{FC1682EB-912D-4584-9882-B849A70C254D}"/>
              </a:ext>
            </a:extLst>
          </p:cNvPr>
          <p:cNvSpPr>
            <a:spLocks noGrp="1"/>
          </p:cNvSpPr>
          <p:nvPr>
            <p:ph type="body" sz="quarter" idx="195" hasCustomPrompt="1"/>
          </p:nvPr>
        </p:nvSpPr>
        <p:spPr>
          <a:xfrm>
            <a:off x="2473931"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60" name="Picture Placeholder 7">
            <a:extLst>
              <a:ext uri="{FF2B5EF4-FFF2-40B4-BE49-F238E27FC236}">
                <a16:creationId xmlns:a16="http://schemas.microsoft.com/office/drawing/2014/main" id="{781D5E69-8E60-43FF-92C4-5EE5F2CD667E}"/>
              </a:ext>
            </a:extLst>
          </p:cNvPr>
          <p:cNvSpPr>
            <a:spLocks noGrp="1" noChangeAspect="1"/>
          </p:cNvSpPr>
          <p:nvPr>
            <p:ph type="pic" sz="quarter" idx="196" hasCustomPrompt="1"/>
          </p:nvPr>
        </p:nvSpPr>
        <p:spPr>
          <a:xfrm>
            <a:off x="2645389"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61" name="Text Placeholder 4">
            <a:extLst>
              <a:ext uri="{FF2B5EF4-FFF2-40B4-BE49-F238E27FC236}">
                <a16:creationId xmlns:a16="http://schemas.microsoft.com/office/drawing/2014/main" id="{181B140D-5570-45AB-91DB-C9EC7EA327E6}"/>
              </a:ext>
            </a:extLst>
          </p:cNvPr>
          <p:cNvSpPr>
            <a:spLocks noGrp="1"/>
          </p:cNvSpPr>
          <p:nvPr>
            <p:ph type="body" sz="quarter" idx="197" hasCustomPrompt="1"/>
          </p:nvPr>
        </p:nvSpPr>
        <p:spPr>
          <a:xfrm>
            <a:off x="3708375"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62" name="Text Placeholder 4">
            <a:extLst>
              <a:ext uri="{FF2B5EF4-FFF2-40B4-BE49-F238E27FC236}">
                <a16:creationId xmlns:a16="http://schemas.microsoft.com/office/drawing/2014/main" id="{E194797F-C2EE-4F6A-92D5-D57BF8A4667C}"/>
              </a:ext>
            </a:extLst>
          </p:cNvPr>
          <p:cNvSpPr>
            <a:spLocks noGrp="1"/>
          </p:cNvSpPr>
          <p:nvPr>
            <p:ph type="body" sz="quarter" idx="198" hasCustomPrompt="1"/>
          </p:nvPr>
        </p:nvSpPr>
        <p:spPr>
          <a:xfrm>
            <a:off x="3708375"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63" name="Text Placeholder 4">
            <a:extLst>
              <a:ext uri="{FF2B5EF4-FFF2-40B4-BE49-F238E27FC236}">
                <a16:creationId xmlns:a16="http://schemas.microsoft.com/office/drawing/2014/main" id="{80A5B582-17AF-40FC-B7C3-653C3E3355A1}"/>
              </a:ext>
            </a:extLst>
          </p:cNvPr>
          <p:cNvSpPr>
            <a:spLocks noGrp="1"/>
          </p:cNvSpPr>
          <p:nvPr>
            <p:ph type="body" sz="quarter" idx="199" hasCustomPrompt="1"/>
          </p:nvPr>
        </p:nvSpPr>
        <p:spPr>
          <a:xfrm>
            <a:off x="3708375"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64" name="Text Placeholder 4">
            <a:extLst>
              <a:ext uri="{FF2B5EF4-FFF2-40B4-BE49-F238E27FC236}">
                <a16:creationId xmlns:a16="http://schemas.microsoft.com/office/drawing/2014/main" id="{5E81CFF3-0856-4577-91A7-55B8DF4D591C}"/>
              </a:ext>
            </a:extLst>
          </p:cNvPr>
          <p:cNvSpPr>
            <a:spLocks noGrp="1"/>
          </p:cNvSpPr>
          <p:nvPr>
            <p:ph type="body" sz="quarter" idx="200" hasCustomPrompt="1"/>
          </p:nvPr>
        </p:nvSpPr>
        <p:spPr>
          <a:xfrm>
            <a:off x="3708375"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65" name="Picture Placeholder 7">
            <a:extLst>
              <a:ext uri="{FF2B5EF4-FFF2-40B4-BE49-F238E27FC236}">
                <a16:creationId xmlns:a16="http://schemas.microsoft.com/office/drawing/2014/main" id="{F257A31D-200D-43F1-9F10-9ED6FF5D3104}"/>
              </a:ext>
            </a:extLst>
          </p:cNvPr>
          <p:cNvSpPr>
            <a:spLocks noGrp="1" noChangeAspect="1"/>
          </p:cNvSpPr>
          <p:nvPr>
            <p:ph type="pic" sz="quarter" idx="201" hasCustomPrompt="1"/>
          </p:nvPr>
        </p:nvSpPr>
        <p:spPr>
          <a:xfrm>
            <a:off x="3879833"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66" name="Text Placeholder 4">
            <a:extLst>
              <a:ext uri="{FF2B5EF4-FFF2-40B4-BE49-F238E27FC236}">
                <a16:creationId xmlns:a16="http://schemas.microsoft.com/office/drawing/2014/main" id="{6CF4108A-A788-4239-8CC2-E3BB10753CB3}"/>
              </a:ext>
            </a:extLst>
          </p:cNvPr>
          <p:cNvSpPr>
            <a:spLocks noGrp="1"/>
          </p:cNvSpPr>
          <p:nvPr>
            <p:ph type="body" sz="quarter" idx="202" hasCustomPrompt="1"/>
          </p:nvPr>
        </p:nvSpPr>
        <p:spPr>
          <a:xfrm>
            <a:off x="4946152"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67" name="Text Placeholder 4">
            <a:extLst>
              <a:ext uri="{FF2B5EF4-FFF2-40B4-BE49-F238E27FC236}">
                <a16:creationId xmlns:a16="http://schemas.microsoft.com/office/drawing/2014/main" id="{25A4C2A7-53F2-4AEE-84A1-EBBC094AFFFB}"/>
              </a:ext>
            </a:extLst>
          </p:cNvPr>
          <p:cNvSpPr>
            <a:spLocks noGrp="1"/>
          </p:cNvSpPr>
          <p:nvPr>
            <p:ph type="body" sz="quarter" idx="203" hasCustomPrompt="1"/>
          </p:nvPr>
        </p:nvSpPr>
        <p:spPr>
          <a:xfrm>
            <a:off x="4946152"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68" name="Text Placeholder 4">
            <a:extLst>
              <a:ext uri="{FF2B5EF4-FFF2-40B4-BE49-F238E27FC236}">
                <a16:creationId xmlns:a16="http://schemas.microsoft.com/office/drawing/2014/main" id="{EF25F341-13EE-48EB-A586-D2A613647354}"/>
              </a:ext>
            </a:extLst>
          </p:cNvPr>
          <p:cNvSpPr>
            <a:spLocks noGrp="1"/>
          </p:cNvSpPr>
          <p:nvPr>
            <p:ph type="body" sz="quarter" idx="204" hasCustomPrompt="1"/>
          </p:nvPr>
        </p:nvSpPr>
        <p:spPr>
          <a:xfrm>
            <a:off x="4946152"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69" name="Text Placeholder 4">
            <a:extLst>
              <a:ext uri="{FF2B5EF4-FFF2-40B4-BE49-F238E27FC236}">
                <a16:creationId xmlns:a16="http://schemas.microsoft.com/office/drawing/2014/main" id="{2DBE000B-FD10-42F3-A69D-7037F83321BE}"/>
              </a:ext>
            </a:extLst>
          </p:cNvPr>
          <p:cNvSpPr>
            <a:spLocks noGrp="1"/>
          </p:cNvSpPr>
          <p:nvPr>
            <p:ph type="body" sz="quarter" idx="205" hasCustomPrompt="1"/>
          </p:nvPr>
        </p:nvSpPr>
        <p:spPr>
          <a:xfrm>
            <a:off x="4946152"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70" name="Picture Placeholder 7">
            <a:extLst>
              <a:ext uri="{FF2B5EF4-FFF2-40B4-BE49-F238E27FC236}">
                <a16:creationId xmlns:a16="http://schemas.microsoft.com/office/drawing/2014/main" id="{B4AF0CED-51CC-4EE3-845D-C11CB716B52A}"/>
              </a:ext>
            </a:extLst>
          </p:cNvPr>
          <p:cNvSpPr>
            <a:spLocks noGrp="1" noChangeAspect="1"/>
          </p:cNvSpPr>
          <p:nvPr>
            <p:ph type="pic" sz="quarter" idx="206" hasCustomPrompt="1"/>
          </p:nvPr>
        </p:nvSpPr>
        <p:spPr>
          <a:xfrm>
            <a:off x="5117610"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71" name="Text Placeholder 4">
            <a:extLst>
              <a:ext uri="{FF2B5EF4-FFF2-40B4-BE49-F238E27FC236}">
                <a16:creationId xmlns:a16="http://schemas.microsoft.com/office/drawing/2014/main" id="{22A10A54-4B06-4E16-9A60-CB57AE511DFD}"/>
              </a:ext>
            </a:extLst>
          </p:cNvPr>
          <p:cNvSpPr>
            <a:spLocks noGrp="1"/>
          </p:cNvSpPr>
          <p:nvPr>
            <p:ph type="body" sz="quarter" idx="207" hasCustomPrompt="1"/>
          </p:nvPr>
        </p:nvSpPr>
        <p:spPr>
          <a:xfrm>
            <a:off x="6177254"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72" name="Text Placeholder 4">
            <a:extLst>
              <a:ext uri="{FF2B5EF4-FFF2-40B4-BE49-F238E27FC236}">
                <a16:creationId xmlns:a16="http://schemas.microsoft.com/office/drawing/2014/main" id="{F222A5F3-2313-4E74-8436-2E1C3C8468BD}"/>
              </a:ext>
            </a:extLst>
          </p:cNvPr>
          <p:cNvSpPr>
            <a:spLocks noGrp="1"/>
          </p:cNvSpPr>
          <p:nvPr>
            <p:ph type="body" sz="quarter" idx="208" hasCustomPrompt="1"/>
          </p:nvPr>
        </p:nvSpPr>
        <p:spPr>
          <a:xfrm>
            <a:off x="6177254"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73" name="Text Placeholder 4">
            <a:extLst>
              <a:ext uri="{FF2B5EF4-FFF2-40B4-BE49-F238E27FC236}">
                <a16:creationId xmlns:a16="http://schemas.microsoft.com/office/drawing/2014/main" id="{6C484348-471A-4776-8839-9FEEFEADEC7A}"/>
              </a:ext>
            </a:extLst>
          </p:cNvPr>
          <p:cNvSpPr>
            <a:spLocks noGrp="1"/>
          </p:cNvSpPr>
          <p:nvPr>
            <p:ph type="body" sz="quarter" idx="209" hasCustomPrompt="1"/>
          </p:nvPr>
        </p:nvSpPr>
        <p:spPr>
          <a:xfrm>
            <a:off x="6177254"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74" name="Text Placeholder 4">
            <a:extLst>
              <a:ext uri="{FF2B5EF4-FFF2-40B4-BE49-F238E27FC236}">
                <a16:creationId xmlns:a16="http://schemas.microsoft.com/office/drawing/2014/main" id="{2D706DE8-7731-479F-86A1-7DD524BD91D0}"/>
              </a:ext>
            </a:extLst>
          </p:cNvPr>
          <p:cNvSpPr>
            <a:spLocks noGrp="1"/>
          </p:cNvSpPr>
          <p:nvPr>
            <p:ph type="body" sz="quarter" idx="210" hasCustomPrompt="1"/>
          </p:nvPr>
        </p:nvSpPr>
        <p:spPr>
          <a:xfrm>
            <a:off x="6177254"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75" name="Picture Placeholder 7">
            <a:extLst>
              <a:ext uri="{FF2B5EF4-FFF2-40B4-BE49-F238E27FC236}">
                <a16:creationId xmlns:a16="http://schemas.microsoft.com/office/drawing/2014/main" id="{6BB94C9B-CF0A-4933-A276-ACEC477AA3D7}"/>
              </a:ext>
            </a:extLst>
          </p:cNvPr>
          <p:cNvSpPr>
            <a:spLocks noGrp="1" noChangeAspect="1"/>
          </p:cNvSpPr>
          <p:nvPr>
            <p:ph type="pic" sz="quarter" idx="211" hasCustomPrompt="1"/>
          </p:nvPr>
        </p:nvSpPr>
        <p:spPr>
          <a:xfrm>
            <a:off x="6348712"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76" name="Text Placeholder 4">
            <a:extLst>
              <a:ext uri="{FF2B5EF4-FFF2-40B4-BE49-F238E27FC236}">
                <a16:creationId xmlns:a16="http://schemas.microsoft.com/office/drawing/2014/main" id="{F40BE666-2EE6-4014-B5EE-64349C7F1DCD}"/>
              </a:ext>
            </a:extLst>
          </p:cNvPr>
          <p:cNvSpPr>
            <a:spLocks noGrp="1"/>
          </p:cNvSpPr>
          <p:nvPr>
            <p:ph type="body" sz="quarter" idx="212" hasCustomPrompt="1"/>
          </p:nvPr>
        </p:nvSpPr>
        <p:spPr>
          <a:xfrm>
            <a:off x="7415039"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77" name="Text Placeholder 4">
            <a:extLst>
              <a:ext uri="{FF2B5EF4-FFF2-40B4-BE49-F238E27FC236}">
                <a16:creationId xmlns:a16="http://schemas.microsoft.com/office/drawing/2014/main" id="{4E5207FC-2BBA-4E30-A80B-5C6838B35DCD}"/>
              </a:ext>
            </a:extLst>
          </p:cNvPr>
          <p:cNvSpPr>
            <a:spLocks noGrp="1"/>
          </p:cNvSpPr>
          <p:nvPr>
            <p:ph type="body" sz="quarter" idx="213" hasCustomPrompt="1"/>
          </p:nvPr>
        </p:nvSpPr>
        <p:spPr>
          <a:xfrm>
            <a:off x="7415039"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78" name="Text Placeholder 4">
            <a:extLst>
              <a:ext uri="{FF2B5EF4-FFF2-40B4-BE49-F238E27FC236}">
                <a16:creationId xmlns:a16="http://schemas.microsoft.com/office/drawing/2014/main" id="{61D959F5-B700-4DDB-A0B8-062834A19118}"/>
              </a:ext>
            </a:extLst>
          </p:cNvPr>
          <p:cNvSpPr>
            <a:spLocks noGrp="1"/>
          </p:cNvSpPr>
          <p:nvPr>
            <p:ph type="body" sz="quarter" idx="214" hasCustomPrompt="1"/>
          </p:nvPr>
        </p:nvSpPr>
        <p:spPr>
          <a:xfrm>
            <a:off x="7415039"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79" name="Text Placeholder 4">
            <a:extLst>
              <a:ext uri="{FF2B5EF4-FFF2-40B4-BE49-F238E27FC236}">
                <a16:creationId xmlns:a16="http://schemas.microsoft.com/office/drawing/2014/main" id="{00B95A49-BA5B-4E4F-A894-29E2561C6063}"/>
              </a:ext>
            </a:extLst>
          </p:cNvPr>
          <p:cNvSpPr>
            <a:spLocks noGrp="1"/>
          </p:cNvSpPr>
          <p:nvPr>
            <p:ph type="body" sz="quarter" idx="215" hasCustomPrompt="1"/>
          </p:nvPr>
        </p:nvSpPr>
        <p:spPr>
          <a:xfrm>
            <a:off x="7415039"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80" name="Picture Placeholder 7">
            <a:extLst>
              <a:ext uri="{FF2B5EF4-FFF2-40B4-BE49-F238E27FC236}">
                <a16:creationId xmlns:a16="http://schemas.microsoft.com/office/drawing/2014/main" id="{6EB3DDB3-A47E-4277-8514-2C7ABDF6A272}"/>
              </a:ext>
            </a:extLst>
          </p:cNvPr>
          <p:cNvSpPr>
            <a:spLocks noGrp="1" noChangeAspect="1"/>
          </p:cNvSpPr>
          <p:nvPr>
            <p:ph type="pic" sz="quarter" idx="216" hasCustomPrompt="1"/>
          </p:nvPr>
        </p:nvSpPr>
        <p:spPr>
          <a:xfrm>
            <a:off x="7586497"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81" name="Text Placeholder 4">
            <a:extLst>
              <a:ext uri="{FF2B5EF4-FFF2-40B4-BE49-F238E27FC236}">
                <a16:creationId xmlns:a16="http://schemas.microsoft.com/office/drawing/2014/main" id="{85FFE307-0764-4CC4-B08D-B54785E6DBD7}"/>
              </a:ext>
            </a:extLst>
          </p:cNvPr>
          <p:cNvSpPr>
            <a:spLocks noGrp="1"/>
          </p:cNvSpPr>
          <p:nvPr>
            <p:ph type="body" sz="quarter" idx="217" hasCustomPrompt="1"/>
          </p:nvPr>
        </p:nvSpPr>
        <p:spPr>
          <a:xfrm>
            <a:off x="8649474"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82" name="Text Placeholder 4">
            <a:extLst>
              <a:ext uri="{FF2B5EF4-FFF2-40B4-BE49-F238E27FC236}">
                <a16:creationId xmlns:a16="http://schemas.microsoft.com/office/drawing/2014/main" id="{E154582D-29B2-4934-AE56-1E9225D6F5B8}"/>
              </a:ext>
            </a:extLst>
          </p:cNvPr>
          <p:cNvSpPr>
            <a:spLocks noGrp="1"/>
          </p:cNvSpPr>
          <p:nvPr>
            <p:ph type="body" sz="quarter" idx="218" hasCustomPrompt="1"/>
          </p:nvPr>
        </p:nvSpPr>
        <p:spPr>
          <a:xfrm>
            <a:off x="8649474"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83" name="Text Placeholder 4">
            <a:extLst>
              <a:ext uri="{FF2B5EF4-FFF2-40B4-BE49-F238E27FC236}">
                <a16:creationId xmlns:a16="http://schemas.microsoft.com/office/drawing/2014/main" id="{AF4891BF-7A2A-4E0C-87A2-FC2EBB406A6F}"/>
              </a:ext>
            </a:extLst>
          </p:cNvPr>
          <p:cNvSpPr>
            <a:spLocks noGrp="1"/>
          </p:cNvSpPr>
          <p:nvPr>
            <p:ph type="body" sz="quarter" idx="219" hasCustomPrompt="1"/>
          </p:nvPr>
        </p:nvSpPr>
        <p:spPr>
          <a:xfrm>
            <a:off x="8649474"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84" name="Text Placeholder 4">
            <a:extLst>
              <a:ext uri="{FF2B5EF4-FFF2-40B4-BE49-F238E27FC236}">
                <a16:creationId xmlns:a16="http://schemas.microsoft.com/office/drawing/2014/main" id="{71AAA2CB-4152-4784-9349-C094861BB374}"/>
              </a:ext>
            </a:extLst>
          </p:cNvPr>
          <p:cNvSpPr>
            <a:spLocks noGrp="1"/>
          </p:cNvSpPr>
          <p:nvPr>
            <p:ph type="body" sz="quarter" idx="220" hasCustomPrompt="1"/>
          </p:nvPr>
        </p:nvSpPr>
        <p:spPr>
          <a:xfrm>
            <a:off x="8649474"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85" name="Picture Placeholder 7">
            <a:extLst>
              <a:ext uri="{FF2B5EF4-FFF2-40B4-BE49-F238E27FC236}">
                <a16:creationId xmlns:a16="http://schemas.microsoft.com/office/drawing/2014/main" id="{F5174866-BB16-4DB6-A110-7068307A7FCF}"/>
              </a:ext>
            </a:extLst>
          </p:cNvPr>
          <p:cNvSpPr>
            <a:spLocks noGrp="1" noChangeAspect="1"/>
          </p:cNvSpPr>
          <p:nvPr>
            <p:ph type="pic" sz="quarter" idx="221" hasCustomPrompt="1"/>
          </p:nvPr>
        </p:nvSpPr>
        <p:spPr>
          <a:xfrm>
            <a:off x="8820932"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86" name="Text Placeholder 4">
            <a:extLst>
              <a:ext uri="{FF2B5EF4-FFF2-40B4-BE49-F238E27FC236}">
                <a16:creationId xmlns:a16="http://schemas.microsoft.com/office/drawing/2014/main" id="{9D23BA48-8F33-4899-A08E-074610E5C4E6}"/>
              </a:ext>
            </a:extLst>
          </p:cNvPr>
          <p:cNvSpPr>
            <a:spLocks noGrp="1"/>
          </p:cNvSpPr>
          <p:nvPr>
            <p:ph type="body" sz="quarter" idx="222" hasCustomPrompt="1"/>
          </p:nvPr>
        </p:nvSpPr>
        <p:spPr>
          <a:xfrm>
            <a:off x="9879861" y="5851304"/>
            <a:ext cx="1080000" cy="108000"/>
          </a:xfrm>
        </p:spPr>
        <p:txBody>
          <a:bodyPr/>
          <a:lstStyle>
            <a:lvl1pPr marL="0" indent="0" algn="ctr">
              <a:spcAft>
                <a:spcPct val="0"/>
              </a:spcAft>
              <a:buNone/>
              <a:defRPr sz="700" b="1">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387" name="Text Placeholder 4">
            <a:extLst>
              <a:ext uri="{FF2B5EF4-FFF2-40B4-BE49-F238E27FC236}">
                <a16:creationId xmlns:a16="http://schemas.microsoft.com/office/drawing/2014/main" id="{25852166-42DC-4E72-BF92-1D6BE3BB5A57}"/>
              </a:ext>
            </a:extLst>
          </p:cNvPr>
          <p:cNvSpPr>
            <a:spLocks noGrp="1"/>
          </p:cNvSpPr>
          <p:nvPr>
            <p:ph type="body" sz="quarter" idx="223" hasCustomPrompt="1"/>
          </p:nvPr>
        </p:nvSpPr>
        <p:spPr>
          <a:xfrm>
            <a:off x="9879861" y="5984187"/>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88" name="Text Placeholder 4">
            <a:extLst>
              <a:ext uri="{FF2B5EF4-FFF2-40B4-BE49-F238E27FC236}">
                <a16:creationId xmlns:a16="http://schemas.microsoft.com/office/drawing/2014/main" id="{C8638621-EEEE-4054-8919-A892F0192155}"/>
              </a:ext>
            </a:extLst>
          </p:cNvPr>
          <p:cNvSpPr>
            <a:spLocks noGrp="1"/>
          </p:cNvSpPr>
          <p:nvPr>
            <p:ph type="body" sz="quarter" idx="224" hasCustomPrompt="1"/>
          </p:nvPr>
        </p:nvSpPr>
        <p:spPr>
          <a:xfrm>
            <a:off x="9879861" y="6110116"/>
            <a:ext cx="1080000" cy="108000"/>
          </a:xfrm>
        </p:spPr>
        <p:txBody>
          <a:bodyPr/>
          <a:lstStyle>
            <a:lvl1pPr marL="0" indent="0" algn="ctr">
              <a:spcAft>
                <a:spcPct val="0"/>
              </a:spcAft>
              <a:buNone/>
              <a:defRPr sz="600" b="0">
                <a:solidFill>
                  <a:schemeClr val="tx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89" name="Text Placeholder 4">
            <a:extLst>
              <a:ext uri="{FF2B5EF4-FFF2-40B4-BE49-F238E27FC236}">
                <a16:creationId xmlns:a16="http://schemas.microsoft.com/office/drawing/2014/main" id="{CB0E39D4-F744-4A8C-8F94-AC867E352408}"/>
              </a:ext>
            </a:extLst>
          </p:cNvPr>
          <p:cNvSpPr>
            <a:spLocks noGrp="1"/>
          </p:cNvSpPr>
          <p:nvPr>
            <p:ph type="body" sz="quarter" idx="225" hasCustomPrompt="1"/>
          </p:nvPr>
        </p:nvSpPr>
        <p:spPr>
          <a:xfrm>
            <a:off x="9879861" y="6218661"/>
            <a:ext cx="1080000" cy="108000"/>
          </a:xfrm>
        </p:spPr>
        <p:txBody>
          <a:bodyPr/>
          <a:lstStyle>
            <a:lvl1pPr marL="0" indent="0" algn="ctr">
              <a:spcAft>
                <a:spcPct val="0"/>
              </a:spcAft>
              <a:buNone/>
              <a:defRPr sz="600" b="0">
                <a:solidFill>
                  <a:schemeClr val="accent2"/>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390" name="Picture Placeholder 7">
            <a:extLst>
              <a:ext uri="{FF2B5EF4-FFF2-40B4-BE49-F238E27FC236}">
                <a16:creationId xmlns:a16="http://schemas.microsoft.com/office/drawing/2014/main" id="{77AEA236-9DCD-4257-BFC4-E5C1302494C9}"/>
              </a:ext>
            </a:extLst>
          </p:cNvPr>
          <p:cNvSpPr>
            <a:spLocks noGrp="1" noChangeAspect="1"/>
          </p:cNvSpPr>
          <p:nvPr>
            <p:ph type="pic" sz="quarter" idx="226" hasCustomPrompt="1"/>
          </p:nvPr>
        </p:nvSpPr>
        <p:spPr>
          <a:xfrm>
            <a:off x="10051319" y="5038256"/>
            <a:ext cx="737085" cy="737085"/>
          </a:xfrm>
          <a:prstGeom prst="ellipse">
            <a:avLst/>
          </a:prstGeom>
          <a:noFill/>
        </p:spPr>
        <p:txBody>
          <a:bodyPr lIns="0" tIns="0" anchor="b" anchorCtr="0"/>
          <a:lstStyle>
            <a:lvl1pPr marL="0" indent="0" algn="l">
              <a:buNone/>
              <a:defRPr sz="700">
                <a:solidFill>
                  <a:schemeClr val="tx2"/>
                </a:solidFill>
              </a:defRPr>
            </a:lvl1pPr>
          </a:lstStyle>
          <a:p>
            <a:r>
              <a:rPr lang="en-GB"/>
              <a:t>Click icon to add picture or click on frame and insert picture from Templafy Images</a:t>
            </a:r>
          </a:p>
        </p:txBody>
      </p:sp>
      <p:sp>
        <p:nvSpPr>
          <p:cNvPr id="3" name="Date Placeholder 2">
            <a:extLst>
              <a:ext uri="{FF2B5EF4-FFF2-40B4-BE49-F238E27FC236}">
                <a16:creationId xmlns:a16="http://schemas.microsoft.com/office/drawing/2014/main" id="{AEF07E57-E670-4CF3-93AF-FF37F822656C}"/>
              </a:ext>
            </a:extLst>
          </p:cNvPr>
          <p:cNvSpPr>
            <a:spLocks noGrp="1"/>
          </p:cNvSpPr>
          <p:nvPr>
            <p:ph type="dt" sz="half" idx="227"/>
          </p:nvPr>
        </p:nvSpPr>
        <p:spPr/>
        <p:txBody>
          <a:bodyPr/>
          <a:lstStyle/>
          <a:p>
            <a:endParaRPr lang="en-GB"/>
          </a:p>
        </p:txBody>
      </p:sp>
      <p:sp>
        <p:nvSpPr>
          <p:cNvPr id="4" name="Footer Placeholder 3">
            <a:extLst>
              <a:ext uri="{FF2B5EF4-FFF2-40B4-BE49-F238E27FC236}">
                <a16:creationId xmlns:a16="http://schemas.microsoft.com/office/drawing/2014/main" id="{42CD74BF-A564-440D-ACE1-E97EC0167A81}"/>
              </a:ext>
            </a:extLst>
          </p:cNvPr>
          <p:cNvSpPr>
            <a:spLocks noGrp="1"/>
          </p:cNvSpPr>
          <p:nvPr>
            <p:ph type="ftr" sz="quarter" idx="228"/>
          </p:nvPr>
        </p:nvSpPr>
        <p:spPr/>
        <p:txBody>
          <a:bodyPr/>
          <a:lstStyle/>
          <a:p>
            <a:endParaRPr lang="en-GB"/>
          </a:p>
        </p:txBody>
      </p:sp>
      <p:sp>
        <p:nvSpPr>
          <p:cNvPr id="5" name="Slide Number Placeholder 4">
            <a:extLst>
              <a:ext uri="{FF2B5EF4-FFF2-40B4-BE49-F238E27FC236}">
                <a16:creationId xmlns:a16="http://schemas.microsoft.com/office/drawing/2014/main" id="{D49659AA-3F96-4CA4-B444-03828FC1B6E3}"/>
              </a:ext>
            </a:extLst>
          </p:cNvPr>
          <p:cNvSpPr>
            <a:spLocks noGrp="1"/>
          </p:cNvSpPr>
          <p:nvPr>
            <p:ph type="sldNum" sz="quarter" idx="229"/>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644785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s - contact">
    <p:bg>
      <p:bgPr>
        <a:solidFill>
          <a:schemeClr val="tx1"/>
        </a:solidFill>
        <a:effectLst/>
      </p:bgPr>
    </p:bg>
    <p:spTree>
      <p:nvGrpSpPr>
        <p:cNvPr id="1" name=""/>
        <p:cNvGrpSpPr/>
        <p:nvPr/>
      </p:nvGrpSpPr>
      <p:grpSpPr>
        <a:xfrm>
          <a:off x="0" y="0"/>
          <a:ext cx="0" cy="0"/>
          <a:chOff x="0" y="0"/>
          <a:chExt cx="0" cy="0"/>
        </a:xfrm>
      </p:grpSpPr>
      <p:sp>
        <p:nvSpPr>
          <p:cNvPr id="12" name="Footer Placeholder 8" hidden="1">
            <a:extLst>
              <a:ext uri="{FF2B5EF4-FFF2-40B4-BE49-F238E27FC236}">
                <a16:creationId xmlns:a16="http://schemas.microsoft.com/office/drawing/2014/main" id="{7FFC0449-92BF-472B-90CF-9DF76E28F3A4}"/>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3" name="Slide Number Placeholder 10" hidden="1">
            <a:extLst>
              <a:ext uri="{FF2B5EF4-FFF2-40B4-BE49-F238E27FC236}">
                <a16:creationId xmlns:a16="http://schemas.microsoft.com/office/drawing/2014/main" id="{714F8B58-5B54-40CA-B779-ABC1C0CA9F71}"/>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7" name="Background"/>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000" noProof="0"/>
          </a:p>
        </p:txBody>
      </p:sp>
      <p:sp>
        <p:nvSpPr>
          <p:cNvPr id="2" name="Title 1"/>
          <p:cNvSpPr>
            <a:spLocks noGrp="1"/>
          </p:cNvSpPr>
          <p:nvPr>
            <p:ph type="ctrTitle" hasCustomPrompt="1"/>
          </p:nvPr>
        </p:nvSpPr>
        <p:spPr>
          <a:xfrm>
            <a:off x="576000" y="1625064"/>
            <a:ext cx="11041200" cy="668667"/>
          </a:xfrm>
        </p:spPr>
        <p:txBody>
          <a:bodyPr anchor="b"/>
          <a:lstStyle>
            <a:lvl1pPr algn="l">
              <a:defRPr sz="4000">
                <a:solidFill>
                  <a:schemeClr val="tx1"/>
                </a:solidFill>
              </a:defRPr>
            </a:lvl1pPr>
          </a:lstStyle>
          <a:p>
            <a:r>
              <a:rPr lang="en-GB" noProof="0"/>
              <a:t>Click to add title</a:t>
            </a:r>
            <a:endParaRPr lang="en-GB"/>
          </a:p>
        </p:txBody>
      </p:sp>
      <p:sp>
        <p:nvSpPr>
          <p:cNvPr id="3" name="Subtitle 2"/>
          <p:cNvSpPr>
            <a:spLocks noGrp="1"/>
          </p:cNvSpPr>
          <p:nvPr>
            <p:ph type="subTitle" idx="1" hasCustomPrompt="1"/>
          </p:nvPr>
        </p:nvSpPr>
        <p:spPr>
          <a:xfrm>
            <a:off x="576000" y="2234789"/>
            <a:ext cx="11041200" cy="668667"/>
          </a:xfrm>
        </p:spPr>
        <p:txBody>
          <a:bodyPr/>
          <a:lstStyle>
            <a:lvl1pPr marL="0" indent="0" algn="l">
              <a:spcBef>
                <a:spcPct val="0"/>
              </a:spcBef>
              <a:buFont typeface="Arial" panose="020B0604020202020204" pitchFamily="34" charset="0"/>
              <a:buChar char="​"/>
              <a:defRPr sz="4000">
                <a:solidFill>
                  <a:schemeClr val="tx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defRPr sz="2000">
                <a:solidFill>
                  <a:schemeClr val="tx1"/>
                </a:solidFill>
              </a:defRPr>
            </a:lvl9pPr>
          </a:lstStyle>
          <a:p>
            <a:r>
              <a:rPr lang="en-GB"/>
              <a:t>Click to add subtitle</a:t>
            </a:r>
          </a:p>
        </p:txBody>
      </p:sp>
      <p:sp>
        <p:nvSpPr>
          <p:cNvPr id="5" name="Text Placeholder 4">
            <a:extLst>
              <a:ext uri="{FF2B5EF4-FFF2-40B4-BE49-F238E27FC236}">
                <a16:creationId xmlns:a16="http://schemas.microsoft.com/office/drawing/2014/main" id="{8E64D1BE-FFDB-4771-8354-D37140FEBE63}"/>
              </a:ext>
            </a:extLst>
          </p:cNvPr>
          <p:cNvSpPr>
            <a:spLocks noGrp="1"/>
          </p:cNvSpPr>
          <p:nvPr>
            <p:ph type="body" sz="quarter" idx="19" hasCustomPrompt="1"/>
          </p:nvPr>
        </p:nvSpPr>
        <p:spPr>
          <a:xfrm>
            <a:off x="576000" y="4868111"/>
            <a:ext cx="1886213" cy="162000"/>
          </a:xfrm>
        </p:spPr>
        <p:txBody>
          <a:bodyPr/>
          <a:lstStyle>
            <a:lvl1pPr marL="0" indent="0">
              <a:spcAft>
                <a:spcPct val="0"/>
              </a:spcAft>
              <a:buNone/>
              <a:defRPr sz="1000" b="1">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1" name="Text Placeholder 4">
            <a:extLst>
              <a:ext uri="{FF2B5EF4-FFF2-40B4-BE49-F238E27FC236}">
                <a16:creationId xmlns:a16="http://schemas.microsoft.com/office/drawing/2014/main" id="{26CC46B6-052B-4BB2-9EFC-C95F7C63C681}"/>
              </a:ext>
            </a:extLst>
          </p:cNvPr>
          <p:cNvSpPr>
            <a:spLocks noGrp="1"/>
          </p:cNvSpPr>
          <p:nvPr>
            <p:ph type="body" sz="quarter" idx="20" hasCustomPrompt="1"/>
          </p:nvPr>
        </p:nvSpPr>
        <p:spPr>
          <a:xfrm>
            <a:off x="576000" y="5020825"/>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22" name="Text Placeholder 4">
            <a:extLst>
              <a:ext uri="{FF2B5EF4-FFF2-40B4-BE49-F238E27FC236}">
                <a16:creationId xmlns:a16="http://schemas.microsoft.com/office/drawing/2014/main" id="{8CC3186E-C363-4105-A4A0-A4154C47EE43}"/>
              </a:ext>
            </a:extLst>
          </p:cNvPr>
          <p:cNvSpPr>
            <a:spLocks noGrp="1"/>
          </p:cNvSpPr>
          <p:nvPr>
            <p:ph type="body" sz="quarter" idx="21" hasCustomPrompt="1"/>
          </p:nvPr>
        </p:nvSpPr>
        <p:spPr>
          <a:xfrm>
            <a:off x="576000" y="5173539"/>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23" name="Text Placeholder 4">
            <a:extLst>
              <a:ext uri="{FF2B5EF4-FFF2-40B4-BE49-F238E27FC236}">
                <a16:creationId xmlns:a16="http://schemas.microsoft.com/office/drawing/2014/main" id="{7D6E1BF6-3010-458D-A589-0E2F9BBEFF18}"/>
              </a:ext>
            </a:extLst>
          </p:cNvPr>
          <p:cNvSpPr>
            <a:spLocks noGrp="1"/>
          </p:cNvSpPr>
          <p:nvPr>
            <p:ph type="body" sz="quarter" idx="22" hasCustomPrompt="1"/>
          </p:nvPr>
        </p:nvSpPr>
        <p:spPr>
          <a:xfrm>
            <a:off x="576000" y="5326252"/>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28" name="Text Placeholder 4">
            <a:extLst>
              <a:ext uri="{FF2B5EF4-FFF2-40B4-BE49-F238E27FC236}">
                <a16:creationId xmlns:a16="http://schemas.microsoft.com/office/drawing/2014/main" id="{463F8755-E998-40D5-900E-CEB61276E5B9}"/>
              </a:ext>
            </a:extLst>
          </p:cNvPr>
          <p:cNvSpPr>
            <a:spLocks noGrp="1"/>
          </p:cNvSpPr>
          <p:nvPr>
            <p:ph type="body" sz="quarter" idx="23" hasCustomPrompt="1"/>
          </p:nvPr>
        </p:nvSpPr>
        <p:spPr>
          <a:xfrm>
            <a:off x="3415125" y="4868111"/>
            <a:ext cx="1886213" cy="162000"/>
          </a:xfrm>
        </p:spPr>
        <p:txBody>
          <a:bodyPr/>
          <a:lstStyle>
            <a:lvl1pPr marL="0" indent="0">
              <a:spcAft>
                <a:spcPct val="0"/>
              </a:spcAft>
              <a:buNone/>
              <a:defRPr sz="1000" b="1">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name</a:t>
            </a:r>
          </a:p>
        </p:txBody>
      </p:sp>
      <p:sp>
        <p:nvSpPr>
          <p:cNvPr id="29" name="Text Placeholder 4">
            <a:extLst>
              <a:ext uri="{FF2B5EF4-FFF2-40B4-BE49-F238E27FC236}">
                <a16:creationId xmlns:a16="http://schemas.microsoft.com/office/drawing/2014/main" id="{9D998594-1B99-41C9-A443-A34CB455D9F9}"/>
              </a:ext>
            </a:extLst>
          </p:cNvPr>
          <p:cNvSpPr>
            <a:spLocks noGrp="1"/>
          </p:cNvSpPr>
          <p:nvPr>
            <p:ph type="body" sz="quarter" idx="24" hasCustomPrompt="1"/>
          </p:nvPr>
        </p:nvSpPr>
        <p:spPr>
          <a:xfrm>
            <a:off x="3415125" y="5020825"/>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title</a:t>
            </a:r>
          </a:p>
        </p:txBody>
      </p:sp>
      <p:sp>
        <p:nvSpPr>
          <p:cNvPr id="30" name="Text Placeholder 4">
            <a:extLst>
              <a:ext uri="{FF2B5EF4-FFF2-40B4-BE49-F238E27FC236}">
                <a16:creationId xmlns:a16="http://schemas.microsoft.com/office/drawing/2014/main" id="{FCB136DA-F176-494F-93C7-FE388CB90044}"/>
              </a:ext>
            </a:extLst>
          </p:cNvPr>
          <p:cNvSpPr>
            <a:spLocks noGrp="1"/>
          </p:cNvSpPr>
          <p:nvPr>
            <p:ph type="body" sz="quarter" idx="25" hasCustomPrompt="1"/>
          </p:nvPr>
        </p:nvSpPr>
        <p:spPr>
          <a:xfrm>
            <a:off x="3415125" y="5173539"/>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phone</a:t>
            </a:r>
          </a:p>
        </p:txBody>
      </p:sp>
      <p:sp>
        <p:nvSpPr>
          <p:cNvPr id="31" name="Text Placeholder 4">
            <a:extLst>
              <a:ext uri="{FF2B5EF4-FFF2-40B4-BE49-F238E27FC236}">
                <a16:creationId xmlns:a16="http://schemas.microsoft.com/office/drawing/2014/main" id="{934874DC-6E7F-477C-9DCB-BAFAF65D072B}"/>
              </a:ext>
            </a:extLst>
          </p:cNvPr>
          <p:cNvSpPr>
            <a:spLocks noGrp="1"/>
          </p:cNvSpPr>
          <p:nvPr>
            <p:ph type="body" sz="quarter" idx="26" hasCustomPrompt="1"/>
          </p:nvPr>
        </p:nvSpPr>
        <p:spPr>
          <a:xfrm>
            <a:off x="3415125" y="5326252"/>
            <a:ext cx="1886213" cy="162000"/>
          </a:xfrm>
        </p:spPr>
        <p:txBody>
          <a:bodyPr/>
          <a:lstStyle>
            <a:lvl1pPr marL="0" indent="0">
              <a:spcAft>
                <a:spcPct val="0"/>
              </a:spcAft>
              <a:buNone/>
              <a:defRPr sz="1000" b="0">
                <a:solidFill>
                  <a:schemeClr val="tx1"/>
                </a:solidFill>
              </a:defRPr>
            </a:lvl1pPr>
            <a:lvl2pPr marL="0" indent="0">
              <a:spcAft>
                <a:spcPct val="0"/>
              </a:spcAft>
              <a:buNone/>
              <a:defRPr sz="1000">
                <a:solidFill>
                  <a:schemeClr val="tx1"/>
                </a:solidFill>
              </a:defRPr>
            </a:lvl2pPr>
            <a:lvl3pPr marL="0" indent="0">
              <a:spcAft>
                <a:spcPct val="0"/>
              </a:spcAft>
              <a:buNone/>
              <a:defRPr sz="1000">
                <a:solidFill>
                  <a:schemeClr val="tx1"/>
                </a:solidFill>
              </a:defRPr>
            </a:lvl3pPr>
            <a:lvl4pPr>
              <a:spcAft>
                <a:spcPct val="0"/>
              </a:spcAft>
              <a:buNone/>
              <a:defRPr sz="1000">
                <a:solidFill>
                  <a:schemeClr val="tx1"/>
                </a:solidFill>
              </a:defRPr>
            </a:lvl4pPr>
            <a:lvl5pPr>
              <a:spcAft>
                <a:spcPct val="0"/>
              </a:spcAft>
              <a:buNone/>
              <a:defRPr sz="1000">
                <a:solidFill>
                  <a:schemeClr val="tx1"/>
                </a:solidFill>
              </a:defRPr>
            </a:lvl5pPr>
          </a:lstStyle>
          <a:p>
            <a:pPr lvl="0"/>
            <a:r>
              <a:rPr lang="en-GB"/>
              <a:t>Click to add mail</a:t>
            </a:r>
          </a:p>
        </p:txBody>
      </p:sp>
      <p:sp>
        <p:nvSpPr>
          <p:cNvPr id="19" name="Picture Placeholder 7">
            <a:extLst>
              <a:ext uri="{FF2B5EF4-FFF2-40B4-BE49-F238E27FC236}">
                <a16:creationId xmlns:a16="http://schemas.microsoft.com/office/drawing/2014/main" id="{AFB351F8-5DEF-4FB0-91E3-BB967FE97CD5}"/>
              </a:ext>
            </a:extLst>
          </p:cNvPr>
          <p:cNvSpPr>
            <a:spLocks noGrp="1"/>
          </p:cNvSpPr>
          <p:nvPr>
            <p:ph type="pic" sz="quarter" idx="13" hasCustomPrompt="1"/>
          </p:nvPr>
        </p:nvSpPr>
        <p:spPr>
          <a:xfrm>
            <a:off x="576000" y="3499200"/>
            <a:ext cx="1260000" cy="1260000"/>
          </a:xfrm>
          <a:prstGeom prst="ellipse">
            <a:avLst/>
          </a:prstGeom>
          <a:noFill/>
        </p:spPr>
        <p:txBody>
          <a:bodyPr lIns="0" tIns="0"/>
          <a:lstStyle>
            <a:lvl1pPr marL="0" indent="0" algn="l">
              <a:buNone/>
              <a:defRPr sz="1100">
                <a:solidFill>
                  <a:schemeClr val="tx1"/>
                </a:solidFill>
              </a:defRPr>
            </a:lvl1pPr>
          </a:lstStyle>
          <a:p>
            <a:r>
              <a:rPr lang="en-GB"/>
              <a:t>Click icon to add picture or click on frame and insert picture from Templafy Images</a:t>
            </a:r>
          </a:p>
        </p:txBody>
      </p:sp>
      <p:sp>
        <p:nvSpPr>
          <p:cNvPr id="20" name="Picture Placeholder 7">
            <a:extLst>
              <a:ext uri="{FF2B5EF4-FFF2-40B4-BE49-F238E27FC236}">
                <a16:creationId xmlns:a16="http://schemas.microsoft.com/office/drawing/2014/main" id="{366E0C37-1F3D-413C-AECF-51423DC25192}"/>
              </a:ext>
            </a:extLst>
          </p:cNvPr>
          <p:cNvSpPr>
            <a:spLocks noGrp="1"/>
          </p:cNvSpPr>
          <p:nvPr>
            <p:ph type="pic" sz="quarter" idx="18" hasCustomPrompt="1"/>
          </p:nvPr>
        </p:nvSpPr>
        <p:spPr>
          <a:xfrm>
            <a:off x="3415125" y="3499200"/>
            <a:ext cx="1260000" cy="1260000"/>
          </a:xfrm>
          <a:prstGeom prst="ellipse">
            <a:avLst/>
          </a:prstGeom>
          <a:noFill/>
        </p:spPr>
        <p:txBody>
          <a:bodyPr lIns="0" tIns="0"/>
          <a:lstStyle>
            <a:lvl1pPr marL="0" indent="0" algn="l">
              <a:buNone/>
              <a:defRPr sz="1100">
                <a:solidFill>
                  <a:schemeClr val="tx1"/>
                </a:solidFill>
              </a:defRPr>
            </a:lvl1pPr>
          </a:lstStyle>
          <a:p>
            <a:r>
              <a:rPr lang="en-GB"/>
              <a:t>Click icon to add picture or click on frame and insert picture from Templafy Images</a:t>
            </a:r>
          </a:p>
        </p:txBody>
      </p:sp>
      <p:sp>
        <p:nvSpPr>
          <p:cNvPr id="17" name="Date Placeholder 6">
            <a:extLst>
              <a:ext uri="{FF2B5EF4-FFF2-40B4-BE49-F238E27FC236}">
                <a16:creationId xmlns:a16="http://schemas.microsoft.com/office/drawing/2014/main" id="{7214886E-C0C7-49AB-B49B-363D49960386}"/>
              </a:ext>
            </a:extLst>
          </p:cNvPr>
          <p:cNvSpPr>
            <a:spLocks noGrp="1"/>
          </p:cNvSpPr>
          <p:nvPr>
            <p:ph type="dt" sz="half" idx="10"/>
          </p:nvPr>
        </p:nvSpPr>
        <p:spPr>
          <a:xfrm>
            <a:off x="576000" y="6086106"/>
            <a:ext cx="3775338" cy="324000"/>
          </a:xfrm>
        </p:spPr>
        <p:txBody>
          <a:bodyPr/>
          <a:lstStyle>
            <a:lvl1pPr>
              <a:defRPr sz="1600">
                <a:solidFill>
                  <a:schemeClr val="tx1"/>
                </a:solidFill>
              </a:defRPr>
            </a:lvl1pPr>
          </a:lstStyle>
          <a:p>
            <a:endParaRPr lang="en-GB"/>
          </a:p>
        </p:txBody>
      </p:sp>
      <p:pic>
        <p:nvPicPr>
          <p:cNvPr id="25" name="Picture 24" descr="A picture containing text, clipart&#10;&#10;Description automatically generated">
            <a:extLst>
              <a:ext uri="{FF2B5EF4-FFF2-40B4-BE49-F238E27FC236}">
                <a16:creationId xmlns:a16="http://schemas.microsoft.com/office/drawing/2014/main" id="{61BE0B02-DDCC-7D42-9DC5-355101765BA4}"/>
              </a:ext>
            </a:extLst>
          </p:cNvPr>
          <p:cNvPicPr>
            <a:picLocks noChangeAspect="1"/>
          </p:cNvPicPr>
          <p:nvPr userDrawn="1"/>
        </p:nvPicPr>
        <p:blipFill>
          <a:blip r:embed="rId2"/>
          <a:srcRect/>
          <a:stretch>
            <a:fillRect/>
          </a:stretch>
        </p:blipFill>
        <p:spPr>
          <a:xfrm>
            <a:off x="580267" y="576000"/>
            <a:ext cx="3686861" cy="384048"/>
          </a:xfrm>
          <a:prstGeom prst="rect">
            <a:avLst/>
          </a:prstGeom>
        </p:spPr>
      </p:pic>
    </p:spTree>
    <p:extLst>
      <p:ext uri="{BB962C8B-B14F-4D97-AF65-F5344CB8AC3E}">
        <p14:creationId xmlns:p14="http://schemas.microsoft.com/office/powerpoint/2010/main" val="2155621444"/>
      </p:ext>
    </p:extLst>
  </p:cSld>
  <p:clrMapOvr>
    <a:overrideClrMapping bg1="dk1" tx1="lt1" bg2="dk2" tx2="lt2" accent1="accent1" accent2="accent2" accent3="accent3" accent4="accent4" accent5="accent5" accent6="accent6" hlink="hlink" folHlink="folHlink"/>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ombstones">
    <p:spTree>
      <p:nvGrpSpPr>
        <p:cNvPr id="1" name=""/>
        <p:cNvGrpSpPr/>
        <p:nvPr/>
      </p:nvGrpSpPr>
      <p:grpSpPr>
        <a:xfrm>
          <a:off x="0" y="0"/>
          <a:ext cx="0" cy="0"/>
          <a:chOff x="0" y="0"/>
          <a:chExt cx="0" cy="0"/>
        </a:xfrm>
      </p:grpSpPr>
      <p:sp>
        <p:nvSpPr>
          <p:cNvPr id="118" name="Rectangle: Rounded Corners 117">
            <a:extLst>
              <a:ext uri="{FF2B5EF4-FFF2-40B4-BE49-F238E27FC236}">
                <a16:creationId xmlns:a16="http://schemas.microsoft.com/office/drawing/2014/main" id="{B2F1989F-8586-49D7-A4E8-B72A888E6A5A}"/>
              </a:ext>
            </a:extLst>
          </p:cNvPr>
          <p:cNvSpPr/>
          <p:nvPr userDrawn="1"/>
        </p:nvSpPr>
        <p:spPr>
          <a:xfrm>
            <a:off x="2835078"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1" name="Rectangle: Rounded Corners 120">
            <a:extLst>
              <a:ext uri="{FF2B5EF4-FFF2-40B4-BE49-F238E27FC236}">
                <a16:creationId xmlns:a16="http://schemas.microsoft.com/office/drawing/2014/main" id="{BC22C900-9E3D-4D19-9195-BDD7CFA67068}"/>
              </a:ext>
            </a:extLst>
          </p:cNvPr>
          <p:cNvSpPr/>
          <p:nvPr userDrawn="1"/>
        </p:nvSpPr>
        <p:spPr>
          <a:xfrm>
            <a:off x="5112905"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7" name="Rectangle: Rounded Corners 126">
            <a:extLst>
              <a:ext uri="{FF2B5EF4-FFF2-40B4-BE49-F238E27FC236}">
                <a16:creationId xmlns:a16="http://schemas.microsoft.com/office/drawing/2014/main" id="{DDF14694-5A90-4939-AE56-B78A6DE435A0}"/>
              </a:ext>
            </a:extLst>
          </p:cNvPr>
          <p:cNvSpPr/>
          <p:nvPr userDrawn="1"/>
        </p:nvSpPr>
        <p:spPr>
          <a:xfrm>
            <a:off x="7381261"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0" name="Rectangle: Rounded Corners 129">
            <a:extLst>
              <a:ext uri="{FF2B5EF4-FFF2-40B4-BE49-F238E27FC236}">
                <a16:creationId xmlns:a16="http://schemas.microsoft.com/office/drawing/2014/main" id="{4C205805-EFC8-4811-B82D-F27E34762837}"/>
              </a:ext>
            </a:extLst>
          </p:cNvPr>
          <p:cNvSpPr/>
          <p:nvPr userDrawn="1"/>
        </p:nvSpPr>
        <p:spPr>
          <a:xfrm>
            <a:off x="7381261"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3" name="Rectangle: Rounded Corners 132">
            <a:extLst>
              <a:ext uri="{FF2B5EF4-FFF2-40B4-BE49-F238E27FC236}">
                <a16:creationId xmlns:a16="http://schemas.microsoft.com/office/drawing/2014/main" id="{4F0AC683-D42D-413F-BA28-CCB4AD3133E8}"/>
              </a:ext>
            </a:extLst>
          </p:cNvPr>
          <p:cNvSpPr/>
          <p:nvPr userDrawn="1"/>
        </p:nvSpPr>
        <p:spPr>
          <a:xfrm>
            <a:off x="9646716"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6" name="Rectangle: Rounded Corners 135">
            <a:extLst>
              <a:ext uri="{FF2B5EF4-FFF2-40B4-BE49-F238E27FC236}">
                <a16:creationId xmlns:a16="http://schemas.microsoft.com/office/drawing/2014/main" id="{D6AE0762-596F-477B-8BFA-3F1C181FD485}"/>
              </a:ext>
            </a:extLst>
          </p:cNvPr>
          <p:cNvSpPr/>
          <p:nvPr userDrawn="1"/>
        </p:nvSpPr>
        <p:spPr>
          <a:xfrm>
            <a:off x="9646716"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Rounded Corners 24">
            <a:extLst>
              <a:ext uri="{FF2B5EF4-FFF2-40B4-BE49-F238E27FC236}">
                <a16:creationId xmlns:a16="http://schemas.microsoft.com/office/drawing/2014/main" id="{0BCAAC33-1A06-4BCB-93B5-5EADAA334877}"/>
              </a:ext>
            </a:extLst>
          </p:cNvPr>
          <p:cNvSpPr/>
          <p:nvPr/>
        </p:nvSpPr>
        <p:spPr>
          <a:xfrm>
            <a:off x="575121"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Rectangle: Rounded Corners 52">
            <a:extLst>
              <a:ext uri="{FF2B5EF4-FFF2-40B4-BE49-F238E27FC236}">
                <a16:creationId xmlns:a16="http://schemas.microsoft.com/office/drawing/2014/main" id="{BF2EB7C2-ACAC-403A-8A8C-4FBCD91F4424}"/>
              </a:ext>
            </a:extLst>
          </p:cNvPr>
          <p:cNvSpPr/>
          <p:nvPr userDrawn="1"/>
        </p:nvSpPr>
        <p:spPr>
          <a:xfrm>
            <a:off x="5112905"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Rectangle: Rounded Corners 111">
            <a:extLst>
              <a:ext uri="{FF2B5EF4-FFF2-40B4-BE49-F238E27FC236}">
                <a16:creationId xmlns:a16="http://schemas.microsoft.com/office/drawing/2014/main" id="{09FCBC1C-4687-4C34-8125-36422B87ECF6}"/>
              </a:ext>
            </a:extLst>
          </p:cNvPr>
          <p:cNvSpPr/>
          <p:nvPr userDrawn="1"/>
        </p:nvSpPr>
        <p:spPr>
          <a:xfrm>
            <a:off x="575121" y="3865200"/>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5" name="Rectangle: Rounded Corners 114">
            <a:extLst>
              <a:ext uri="{FF2B5EF4-FFF2-40B4-BE49-F238E27FC236}">
                <a16:creationId xmlns:a16="http://schemas.microsoft.com/office/drawing/2014/main" id="{996D9E4C-035D-41B9-B361-AEBFEED7405C}"/>
              </a:ext>
            </a:extLst>
          </p:cNvPr>
          <p:cNvSpPr/>
          <p:nvPr userDrawn="1"/>
        </p:nvSpPr>
        <p:spPr>
          <a:xfrm>
            <a:off x="2835078" y="1736667"/>
            <a:ext cx="1976400" cy="1846799"/>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1">
            <a:extLst>
              <a:ext uri="{FF2B5EF4-FFF2-40B4-BE49-F238E27FC236}">
                <a16:creationId xmlns:a16="http://schemas.microsoft.com/office/drawing/2014/main" id="{1D49CF65-C970-485A-9639-A7FEE7736688}"/>
              </a:ext>
            </a:extLst>
          </p:cNvPr>
          <p:cNvSpPr>
            <a:spLocks noGrp="1"/>
          </p:cNvSpPr>
          <p:nvPr>
            <p:ph type="title" hasCustomPrompt="1"/>
          </p:nvPr>
        </p:nvSpPr>
        <p:spPr/>
        <p:txBody>
          <a:bodyPr/>
          <a:lstStyle/>
          <a:p>
            <a:r>
              <a:rPr lang="en-GB"/>
              <a:t>Click to add title</a:t>
            </a:r>
          </a:p>
        </p:txBody>
      </p:sp>
      <p:sp>
        <p:nvSpPr>
          <p:cNvPr id="40" name="Subtitle">
            <a:extLst>
              <a:ext uri="{FF2B5EF4-FFF2-40B4-BE49-F238E27FC236}">
                <a16:creationId xmlns:a16="http://schemas.microsoft.com/office/drawing/2014/main" id="{EFACB859-53DD-4280-BA6F-5E8F46E61276}"/>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720000" y="18792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113" name="Text Placeholder 4">
            <a:extLst>
              <a:ext uri="{FF2B5EF4-FFF2-40B4-BE49-F238E27FC236}">
                <a16:creationId xmlns:a16="http://schemas.microsoft.com/office/drawing/2014/main" id="{97AB10C8-124B-4190-8226-A8D274175C4C}"/>
              </a:ext>
            </a:extLst>
          </p:cNvPr>
          <p:cNvSpPr>
            <a:spLocks noGrp="1"/>
          </p:cNvSpPr>
          <p:nvPr>
            <p:ph type="body" sz="quarter" idx="73" hasCustomPrompt="1"/>
          </p:nvPr>
        </p:nvSpPr>
        <p:spPr>
          <a:xfrm>
            <a:off x="720000" y="40176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116" name="Text Placeholder 4">
            <a:extLst>
              <a:ext uri="{FF2B5EF4-FFF2-40B4-BE49-F238E27FC236}">
                <a16:creationId xmlns:a16="http://schemas.microsoft.com/office/drawing/2014/main" id="{588A9AEA-3050-4620-8668-3DC05E7F46FC}"/>
              </a:ext>
            </a:extLst>
          </p:cNvPr>
          <p:cNvSpPr>
            <a:spLocks noGrp="1"/>
          </p:cNvSpPr>
          <p:nvPr>
            <p:ph type="body" sz="quarter" idx="75" hasCustomPrompt="1"/>
          </p:nvPr>
        </p:nvSpPr>
        <p:spPr>
          <a:xfrm>
            <a:off x="2988000" y="18792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119" name="Text Placeholder 4">
            <a:extLst>
              <a:ext uri="{FF2B5EF4-FFF2-40B4-BE49-F238E27FC236}">
                <a16:creationId xmlns:a16="http://schemas.microsoft.com/office/drawing/2014/main" id="{D727E795-2BCB-41FC-8F7A-73BF8A93C3B8}"/>
              </a:ext>
            </a:extLst>
          </p:cNvPr>
          <p:cNvSpPr>
            <a:spLocks noGrp="1"/>
          </p:cNvSpPr>
          <p:nvPr>
            <p:ph type="body" sz="quarter" idx="77" hasCustomPrompt="1"/>
          </p:nvPr>
        </p:nvSpPr>
        <p:spPr>
          <a:xfrm>
            <a:off x="2988000" y="40176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122" name="Text Placeholder 4">
            <a:extLst>
              <a:ext uri="{FF2B5EF4-FFF2-40B4-BE49-F238E27FC236}">
                <a16:creationId xmlns:a16="http://schemas.microsoft.com/office/drawing/2014/main" id="{A26D718F-8E2B-4499-8DDD-38FBA5DCD554}"/>
              </a:ext>
            </a:extLst>
          </p:cNvPr>
          <p:cNvSpPr>
            <a:spLocks noGrp="1"/>
          </p:cNvSpPr>
          <p:nvPr>
            <p:ph type="body" sz="quarter" idx="79" hasCustomPrompt="1"/>
          </p:nvPr>
        </p:nvSpPr>
        <p:spPr>
          <a:xfrm>
            <a:off x="5256000" y="18792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125" name="Text Placeholder 4">
            <a:extLst>
              <a:ext uri="{FF2B5EF4-FFF2-40B4-BE49-F238E27FC236}">
                <a16:creationId xmlns:a16="http://schemas.microsoft.com/office/drawing/2014/main" id="{F3E4CDB3-BA5D-4850-A94A-C2EB22D2EBA4}"/>
              </a:ext>
            </a:extLst>
          </p:cNvPr>
          <p:cNvSpPr>
            <a:spLocks noGrp="1"/>
          </p:cNvSpPr>
          <p:nvPr>
            <p:ph type="body" sz="quarter" idx="81" hasCustomPrompt="1"/>
          </p:nvPr>
        </p:nvSpPr>
        <p:spPr>
          <a:xfrm>
            <a:off x="5256000" y="40176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128" name="Text Placeholder 4">
            <a:extLst>
              <a:ext uri="{FF2B5EF4-FFF2-40B4-BE49-F238E27FC236}">
                <a16:creationId xmlns:a16="http://schemas.microsoft.com/office/drawing/2014/main" id="{3D0FC05F-66A2-4E8F-A6A9-76203A674120}"/>
              </a:ext>
            </a:extLst>
          </p:cNvPr>
          <p:cNvSpPr>
            <a:spLocks noGrp="1"/>
          </p:cNvSpPr>
          <p:nvPr>
            <p:ph type="body" sz="quarter" idx="83" hasCustomPrompt="1"/>
          </p:nvPr>
        </p:nvSpPr>
        <p:spPr>
          <a:xfrm>
            <a:off x="7524000" y="18792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131" name="Text Placeholder 4">
            <a:extLst>
              <a:ext uri="{FF2B5EF4-FFF2-40B4-BE49-F238E27FC236}">
                <a16:creationId xmlns:a16="http://schemas.microsoft.com/office/drawing/2014/main" id="{762E128A-EB89-406E-B52A-ADD2CBD358D0}"/>
              </a:ext>
            </a:extLst>
          </p:cNvPr>
          <p:cNvSpPr>
            <a:spLocks noGrp="1"/>
          </p:cNvSpPr>
          <p:nvPr>
            <p:ph type="body" sz="quarter" idx="85" hasCustomPrompt="1"/>
          </p:nvPr>
        </p:nvSpPr>
        <p:spPr>
          <a:xfrm>
            <a:off x="7524000" y="40176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134" name="Text Placeholder 4">
            <a:extLst>
              <a:ext uri="{FF2B5EF4-FFF2-40B4-BE49-F238E27FC236}">
                <a16:creationId xmlns:a16="http://schemas.microsoft.com/office/drawing/2014/main" id="{5C79BD97-DFE9-45DE-9534-B0075EA8AF71}"/>
              </a:ext>
            </a:extLst>
          </p:cNvPr>
          <p:cNvSpPr>
            <a:spLocks noGrp="1"/>
          </p:cNvSpPr>
          <p:nvPr>
            <p:ph type="body" sz="quarter" idx="87" hasCustomPrompt="1"/>
          </p:nvPr>
        </p:nvSpPr>
        <p:spPr>
          <a:xfrm>
            <a:off x="9792000" y="18792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137" name="Text Placeholder 4">
            <a:extLst>
              <a:ext uri="{FF2B5EF4-FFF2-40B4-BE49-F238E27FC236}">
                <a16:creationId xmlns:a16="http://schemas.microsoft.com/office/drawing/2014/main" id="{C733F646-CB2C-4766-8A1F-BABC42A21E4A}"/>
              </a:ext>
            </a:extLst>
          </p:cNvPr>
          <p:cNvSpPr>
            <a:spLocks noGrp="1"/>
          </p:cNvSpPr>
          <p:nvPr>
            <p:ph type="body" sz="quarter" idx="89" hasCustomPrompt="1"/>
          </p:nvPr>
        </p:nvSpPr>
        <p:spPr>
          <a:xfrm>
            <a:off x="9792000" y="4017600"/>
            <a:ext cx="1656000" cy="1051844"/>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Char char="​"/>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r>
              <a:rPr lang="en-GB"/>
              <a:t>6</a:t>
            </a:r>
          </a:p>
          <a:p>
            <a:pPr lvl="6"/>
            <a:r>
              <a:rPr lang="en-GB"/>
              <a:t>7</a:t>
            </a:r>
          </a:p>
          <a:p>
            <a:pPr lvl="7"/>
            <a:r>
              <a:rPr lang="en-GB"/>
              <a:t>8</a:t>
            </a:r>
          </a:p>
          <a:p>
            <a:pPr lvl="8"/>
            <a:r>
              <a:rPr lang="en-GB"/>
              <a:t>9</a:t>
            </a:r>
          </a:p>
        </p:txBody>
      </p:sp>
      <p:sp>
        <p:nvSpPr>
          <p:cNvPr id="4" name="Content Placeholder 3">
            <a:extLst>
              <a:ext uri="{FF2B5EF4-FFF2-40B4-BE49-F238E27FC236}">
                <a16:creationId xmlns:a16="http://schemas.microsoft.com/office/drawing/2014/main" id="{EB2AC7E8-A328-41BB-9543-3876F8313A51}"/>
              </a:ext>
            </a:extLst>
          </p:cNvPr>
          <p:cNvSpPr>
            <a:spLocks noGrp="1"/>
          </p:cNvSpPr>
          <p:nvPr>
            <p:ph sz="quarter" idx="72" hasCustomPrompt="1"/>
          </p:nvPr>
        </p:nvSpPr>
        <p:spPr>
          <a:xfrm>
            <a:off x="720000" y="3034658"/>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114" name="Content Placeholder 3">
            <a:extLst>
              <a:ext uri="{FF2B5EF4-FFF2-40B4-BE49-F238E27FC236}">
                <a16:creationId xmlns:a16="http://schemas.microsoft.com/office/drawing/2014/main" id="{5858A9E8-7C39-4B10-8FBB-DAC901839C3D}"/>
              </a:ext>
            </a:extLst>
          </p:cNvPr>
          <p:cNvSpPr>
            <a:spLocks noGrp="1"/>
          </p:cNvSpPr>
          <p:nvPr>
            <p:ph sz="quarter" idx="74" hasCustomPrompt="1"/>
          </p:nvPr>
        </p:nvSpPr>
        <p:spPr>
          <a:xfrm>
            <a:off x="720000" y="5166000"/>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117" name="Content Placeholder 3">
            <a:extLst>
              <a:ext uri="{FF2B5EF4-FFF2-40B4-BE49-F238E27FC236}">
                <a16:creationId xmlns:a16="http://schemas.microsoft.com/office/drawing/2014/main" id="{CAAFCE05-8F97-4E0D-A31D-496BB3B4B4FD}"/>
              </a:ext>
            </a:extLst>
          </p:cNvPr>
          <p:cNvSpPr>
            <a:spLocks noGrp="1"/>
          </p:cNvSpPr>
          <p:nvPr>
            <p:ph sz="quarter" idx="76" hasCustomPrompt="1"/>
          </p:nvPr>
        </p:nvSpPr>
        <p:spPr>
          <a:xfrm>
            <a:off x="2988000" y="3034658"/>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120" name="Content Placeholder 3">
            <a:extLst>
              <a:ext uri="{FF2B5EF4-FFF2-40B4-BE49-F238E27FC236}">
                <a16:creationId xmlns:a16="http://schemas.microsoft.com/office/drawing/2014/main" id="{340A22AB-213A-42E0-B7E7-C72B2BB68E9F}"/>
              </a:ext>
            </a:extLst>
          </p:cNvPr>
          <p:cNvSpPr>
            <a:spLocks noGrp="1"/>
          </p:cNvSpPr>
          <p:nvPr>
            <p:ph sz="quarter" idx="78" hasCustomPrompt="1"/>
          </p:nvPr>
        </p:nvSpPr>
        <p:spPr>
          <a:xfrm>
            <a:off x="2988000" y="5166000"/>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123" name="Content Placeholder 3">
            <a:extLst>
              <a:ext uri="{FF2B5EF4-FFF2-40B4-BE49-F238E27FC236}">
                <a16:creationId xmlns:a16="http://schemas.microsoft.com/office/drawing/2014/main" id="{8223CE9D-FBF0-4F4A-A2D9-2AD67DF5F29D}"/>
              </a:ext>
            </a:extLst>
          </p:cNvPr>
          <p:cNvSpPr>
            <a:spLocks noGrp="1"/>
          </p:cNvSpPr>
          <p:nvPr>
            <p:ph sz="quarter" idx="80" hasCustomPrompt="1"/>
          </p:nvPr>
        </p:nvSpPr>
        <p:spPr>
          <a:xfrm>
            <a:off x="5256000" y="3034658"/>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126" name="Content Placeholder 3">
            <a:extLst>
              <a:ext uri="{FF2B5EF4-FFF2-40B4-BE49-F238E27FC236}">
                <a16:creationId xmlns:a16="http://schemas.microsoft.com/office/drawing/2014/main" id="{08A1CF3B-F4E5-4283-99B0-930D2F9F9B7F}"/>
              </a:ext>
            </a:extLst>
          </p:cNvPr>
          <p:cNvSpPr>
            <a:spLocks noGrp="1"/>
          </p:cNvSpPr>
          <p:nvPr>
            <p:ph sz="quarter" idx="82" hasCustomPrompt="1"/>
          </p:nvPr>
        </p:nvSpPr>
        <p:spPr>
          <a:xfrm>
            <a:off x="5256000" y="5166000"/>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129" name="Content Placeholder 3">
            <a:extLst>
              <a:ext uri="{FF2B5EF4-FFF2-40B4-BE49-F238E27FC236}">
                <a16:creationId xmlns:a16="http://schemas.microsoft.com/office/drawing/2014/main" id="{110B8D61-C288-44C5-A505-281FAC5F13B9}"/>
              </a:ext>
            </a:extLst>
          </p:cNvPr>
          <p:cNvSpPr>
            <a:spLocks noGrp="1"/>
          </p:cNvSpPr>
          <p:nvPr>
            <p:ph sz="quarter" idx="84" hasCustomPrompt="1"/>
          </p:nvPr>
        </p:nvSpPr>
        <p:spPr>
          <a:xfrm>
            <a:off x="7524000" y="3034658"/>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132" name="Content Placeholder 3">
            <a:extLst>
              <a:ext uri="{FF2B5EF4-FFF2-40B4-BE49-F238E27FC236}">
                <a16:creationId xmlns:a16="http://schemas.microsoft.com/office/drawing/2014/main" id="{B7C2C1A5-71BF-4B9D-A1A6-9BF032DA423F}"/>
              </a:ext>
            </a:extLst>
          </p:cNvPr>
          <p:cNvSpPr>
            <a:spLocks noGrp="1"/>
          </p:cNvSpPr>
          <p:nvPr>
            <p:ph sz="quarter" idx="86" hasCustomPrompt="1"/>
          </p:nvPr>
        </p:nvSpPr>
        <p:spPr>
          <a:xfrm>
            <a:off x="7524000" y="5166000"/>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135" name="Content Placeholder 3">
            <a:extLst>
              <a:ext uri="{FF2B5EF4-FFF2-40B4-BE49-F238E27FC236}">
                <a16:creationId xmlns:a16="http://schemas.microsoft.com/office/drawing/2014/main" id="{1225193C-3443-4E21-85C0-980B77B73F0D}"/>
              </a:ext>
            </a:extLst>
          </p:cNvPr>
          <p:cNvSpPr>
            <a:spLocks noGrp="1"/>
          </p:cNvSpPr>
          <p:nvPr>
            <p:ph sz="quarter" idx="88" hasCustomPrompt="1"/>
          </p:nvPr>
        </p:nvSpPr>
        <p:spPr>
          <a:xfrm>
            <a:off x="9792000" y="3034658"/>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138" name="Content Placeholder 3">
            <a:extLst>
              <a:ext uri="{FF2B5EF4-FFF2-40B4-BE49-F238E27FC236}">
                <a16:creationId xmlns:a16="http://schemas.microsoft.com/office/drawing/2014/main" id="{79ACB951-53AB-4A9D-BDF8-C1F80B8FC264}"/>
              </a:ext>
            </a:extLst>
          </p:cNvPr>
          <p:cNvSpPr>
            <a:spLocks noGrp="1"/>
          </p:cNvSpPr>
          <p:nvPr>
            <p:ph sz="quarter" idx="90" hasCustomPrompt="1"/>
          </p:nvPr>
        </p:nvSpPr>
        <p:spPr>
          <a:xfrm>
            <a:off x="9792000" y="5166000"/>
            <a:ext cx="1656000" cy="356240"/>
          </a:xfrm>
        </p:spPr>
        <p:txBody>
          <a:bodyPr/>
          <a:lstStyle>
            <a:lvl1pPr marL="0" indent="0">
              <a:buNone/>
              <a:defRPr sz="800"/>
            </a:lvl1pPr>
            <a:lvl2pPr marL="180000" indent="0">
              <a:buNone/>
              <a:defRPr/>
            </a:lvl2pPr>
            <a:lvl3pPr marL="360000" indent="0">
              <a:buNone/>
              <a:defRPr/>
            </a:lvl3pPr>
            <a:lvl4pPr>
              <a:buNone/>
              <a:defRPr/>
            </a:lvl4pPr>
            <a:lvl5pPr>
              <a:buNone/>
              <a:defRPr/>
            </a:lvl5pPr>
          </a:lstStyle>
          <a:p>
            <a:pPr lvl="0"/>
            <a:r>
              <a:rPr lang="en-GB"/>
              <a:t>Zoom and click picture icon to insert logo</a:t>
            </a:r>
          </a:p>
        </p:txBody>
      </p:sp>
      <p:sp>
        <p:nvSpPr>
          <p:cNvPr id="41" name="Text Placeholder note">
            <a:extLst>
              <a:ext uri="{FF2B5EF4-FFF2-40B4-BE49-F238E27FC236}">
                <a16:creationId xmlns:a16="http://schemas.microsoft.com/office/drawing/2014/main" id="{B1A4912D-7CF6-4F1C-8838-D8946B142FFD}"/>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3" name="Date Placeholder 2">
            <a:extLst>
              <a:ext uri="{FF2B5EF4-FFF2-40B4-BE49-F238E27FC236}">
                <a16:creationId xmlns:a16="http://schemas.microsoft.com/office/drawing/2014/main" id="{7AD065AE-5467-4B6A-8619-9375C4E31644}"/>
              </a:ext>
            </a:extLst>
          </p:cNvPr>
          <p:cNvSpPr>
            <a:spLocks noGrp="1"/>
          </p:cNvSpPr>
          <p:nvPr>
            <p:ph type="dt" sz="half" idx="220"/>
          </p:nvPr>
        </p:nvSpPr>
        <p:spPr/>
        <p:txBody>
          <a:bodyPr/>
          <a:lstStyle/>
          <a:p>
            <a:endParaRPr lang="en-GB"/>
          </a:p>
        </p:txBody>
      </p:sp>
      <p:sp>
        <p:nvSpPr>
          <p:cNvPr id="5" name="Footer Placeholder 4">
            <a:extLst>
              <a:ext uri="{FF2B5EF4-FFF2-40B4-BE49-F238E27FC236}">
                <a16:creationId xmlns:a16="http://schemas.microsoft.com/office/drawing/2014/main" id="{C5070849-3049-43B2-910F-28E867C0BFA1}"/>
              </a:ext>
            </a:extLst>
          </p:cNvPr>
          <p:cNvSpPr>
            <a:spLocks noGrp="1"/>
          </p:cNvSpPr>
          <p:nvPr>
            <p:ph type="ftr" sz="quarter" idx="221"/>
          </p:nvPr>
        </p:nvSpPr>
        <p:spPr/>
        <p:txBody>
          <a:bodyPr/>
          <a:lstStyle/>
          <a:p>
            <a:endParaRPr lang="en-GB"/>
          </a:p>
        </p:txBody>
      </p:sp>
      <p:sp>
        <p:nvSpPr>
          <p:cNvPr id="8" name="Slide Number Placeholder 7">
            <a:extLst>
              <a:ext uri="{FF2B5EF4-FFF2-40B4-BE49-F238E27FC236}">
                <a16:creationId xmlns:a16="http://schemas.microsoft.com/office/drawing/2014/main" id="{D880D053-FF9D-43C8-94A9-0351A6D8E7CD}"/>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3410660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ombstones 15">
    <p:spTree>
      <p:nvGrpSpPr>
        <p:cNvPr id="1" name=""/>
        <p:cNvGrpSpPr/>
        <p:nvPr/>
      </p:nvGrpSpPr>
      <p:grpSpPr>
        <a:xfrm>
          <a:off x="0" y="0"/>
          <a:ext cx="0" cy="0"/>
          <a:chOff x="0" y="0"/>
          <a:chExt cx="0" cy="0"/>
        </a:xfrm>
      </p:grpSpPr>
      <p:sp>
        <p:nvSpPr>
          <p:cNvPr id="50" name="Rectangle: Rounded Corners 49">
            <a:extLst>
              <a:ext uri="{FF2B5EF4-FFF2-40B4-BE49-F238E27FC236}">
                <a16:creationId xmlns:a16="http://schemas.microsoft.com/office/drawing/2014/main" id="{D96A203C-4BAF-4877-A51B-684BF96F9CED}"/>
              </a:ext>
            </a:extLst>
          </p:cNvPr>
          <p:cNvSpPr/>
          <p:nvPr userDrawn="1"/>
        </p:nvSpPr>
        <p:spPr>
          <a:xfrm>
            <a:off x="7369683" y="3154392"/>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ectangle: Rounded Corners 50">
            <a:extLst>
              <a:ext uri="{FF2B5EF4-FFF2-40B4-BE49-F238E27FC236}">
                <a16:creationId xmlns:a16="http://schemas.microsoft.com/office/drawing/2014/main" id="{A4714D2E-BFE8-4D7B-907B-6F81D3E04112}"/>
              </a:ext>
            </a:extLst>
          </p:cNvPr>
          <p:cNvSpPr/>
          <p:nvPr userDrawn="1"/>
        </p:nvSpPr>
        <p:spPr>
          <a:xfrm>
            <a:off x="7369683" y="4572116"/>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Rounded Corners 36">
            <a:extLst>
              <a:ext uri="{FF2B5EF4-FFF2-40B4-BE49-F238E27FC236}">
                <a16:creationId xmlns:a16="http://schemas.microsoft.com/office/drawing/2014/main" id="{B3896B6F-FCA5-4B6D-92E1-77E384063B44}"/>
              </a:ext>
            </a:extLst>
          </p:cNvPr>
          <p:cNvSpPr/>
          <p:nvPr userDrawn="1"/>
        </p:nvSpPr>
        <p:spPr>
          <a:xfrm>
            <a:off x="575121" y="1736667"/>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Rectangle: Rounded Corners 37">
            <a:extLst>
              <a:ext uri="{FF2B5EF4-FFF2-40B4-BE49-F238E27FC236}">
                <a16:creationId xmlns:a16="http://schemas.microsoft.com/office/drawing/2014/main" id="{AAB90A47-473C-481C-89E4-B55FDADFBC68}"/>
              </a:ext>
            </a:extLst>
          </p:cNvPr>
          <p:cNvSpPr/>
          <p:nvPr userDrawn="1"/>
        </p:nvSpPr>
        <p:spPr>
          <a:xfrm>
            <a:off x="2839975" y="1736667"/>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Rectangle: Rounded Corners 38">
            <a:extLst>
              <a:ext uri="{FF2B5EF4-FFF2-40B4-BE49-F238E27FC236}">
                <a16:creationId xmlns:a16="http://schemas.microsoft.com/office/drawing/2014/main" id="{A64E9A21-F352-4435-9B7A-E67AFE39098A}"/>
              </a:ext>
            </a:extLst>
          </p:cNvPr>
          <p:cNvSpPr/>
          <p:nvPr userDrawn="1"/>
        </p:nvSpPr>
        <p:spPr>
          <a:xfrm>
            <a:off x="5104829" y="1736667"/>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Rounded Corners 39">
            <a:extLst>
              <a:ext uri="{FF2B5EF4-FFF2-40B4-BE49-F238E27FC236}">
                <a16:creationId xmlns:a16="http://schemas.microsoft.com/office/drawing/2014/main" id="{9EEA213D-B7AB-4DAB-8F28-CBC4817ACFC0}"/>
              </a:ext>
            </a:extLst>
          </p:cNvPr>
          <p:cNvSpPr/>
          <p:nvPr userDrawn="1"/>
        </p:nvSpPr>
        <p:spPr>
          <a:xfrm>
            <a:off x="7369683" y="1736667"/>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Rounded Corners 40">
            <a:extLst>
              <a:ext uri="{FF2B5EF4-FFF2-40B4-BE49-F238E27FC236}">
                <a16:creationId xmlns:a16="http://schemas.microsoft.com/office/drawing/2014/main" id="{6EC62FCA-1564-42C6-86A2-AE6BBB8DE30F}"/>
              </a:ext>
            </a:extLst>
          </p:cNvPr>
          <p:cNvSpPr/>
          <p:nvPr userDrawn="1"/>
        </p:nvSpPr>
        <p:spPr>
          <a:xfrm>
            <a:off x="9634538" y="1736667"/>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Rounded Corners 41">
            <a:extLst>
              <a:ext uri="{FF2B5EF4-FFF2-40B4-BE49-F238E27FC236}">
                <a16:creationId xmlns:a16="http://schemas.microsoft.com/office/drawing/2014/main" id="{325FD23B-9F29-4B7C-B34E-897F756E9896}"/>
              </a:ext>
            </a:extLst>
          </p:cNvPr>
          <p:cNvSpPr/>
          <p:nvPr userDrawn="1"/>
        </p:nvSpPr>
        <p:spPr>
          <a:xfrm>
            <a:off x="575121" y="3154392"/>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Rounded Corners 42">
            <a:extLst>
              <a:ext uri="{FF2B5EF4-FFF2-40B4-BE49-F238E27FC236}">
                <a16:creationId xmlns:a16="http://schemas.microsoft.com/office/drawing/2014/main" id="{FD6FEDBE-A448-4163-B0E1-78949A314DE6}"/>
              </a:ext>
            </a:extLst>
          </p:cNvPr>
          <p:cNvSpPr/>
          <p:nvPr userDrawn="1"/>
        </p:nvSpPr>
        <p:spPr>
          <a:xfrm>
            <a:off x="2839975" y="3154392"/>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Rounded Corners 43">
            <a:extLst>
              <a:ext uri="{FF2B5EF4-FFF2-40B4-BE49-F238E27FC236}">
                <a16:creationId xmlns:a16="http://schemas.microsoft.com/office/drawing/2014/main" id="{13C62003-E36E-4EC1-8065-4ACB3D7356EB}"/>
              </a:ext>
            </a:extLst>
          </p:cNvPr>
          <p:cNvSpPr/>
          <p:nvPr userDrawn="1"/>
        </p:nvSpPr>
        <p:spPr>
          <a:xfrm>
            <a:off x="5104829" y="3154392"/>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Rounded Corners 44">
            <a:extLst>
              <a:ext uri="{FF2B5EF4-FFF2-40B4-BE49-F238E27FC236}">
                <a16:creationId xmlns:a16="http://schemas.microsoft.com/office/drawing/2014/main" id="{C6151087-834C-42AA-B4CE-C88AF13552A0}"/>
              </a:ext>
            </a:extLst>
          </p:cNvPr>
          <p:cNvSpPr/>
          <p:nvPr userDrawn="1"/>
        </p:nvSpPr>
        <p:spPr>
          <a:xfrm>
            <a:off x="9634538" y="3154392"/>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Rounded Corners 45">
            <a:extLst>
              <a:ext uri="{FF2B5EF4-FFF2-40B4-BE49-F238E27FC236}">
                <a16:creationId xmlns:a16="http://schemas.microsoft.com/office/drawing/2014/main" id="{ECF901DB-A08A-4635-B9CF-FD2ECDFB75D5}"/>
              </a:ext>
            </a:extLst>
          </p:cNvPr>
          <p:cNvSpPr/>
          <p:nvPr userDrawn="1"/>
        </p:nvSpPr>
        <p:spPr>
          <a:xfrm>
            <a:off x="575121" y="4572116"/>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ectangle: Rounded Corners 46">
            <a:extLst>
              <a:ext uri="{FF2B5EF4-FFF2-40B4-BE49-F238E27FC236}">
                <a16:creationId xmlns:a16="http://schemas.microsoft.com/office/drawing/2014/main" id="{6C0575D3-EA40-44A1-93A3-3E82602583E7}"/>
              </a:ext>
            </a:extLst>
          </p:cNvPr>
          <p:cNvSpPr/>
          <p:nvPr userDrawn="1"/>
        </p:nvSpPr>
        <p:spPr>
          <a:xfrm>
            <a:off x="2839975" y="4572116"/>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ectangle: Rounded Corners 47">
            <a:extLst>
              <a:ext uri="{FF2B5EF4-FFF2-40B4-BE49-F238E27FC236}">
                <a16:creationId xmlns:a16="http://schemas.microsoft.com/office/drawing/2014/main" id="{2FDA715F-298A-4529-9B1B-39C5B88A8660}"/>
              </a:ext>
            </a:extLst>
          </p:cNvPr>
          <p:cNvSpPr/>
          <p:nvPr userDrawn="1"/>
        </p:nvSpPr>
        <p:spPr>
          <a:xfrm>
            <a:off x="5104829" y="4572116"/>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ectangle: Rounded Corners 48">
            <a:extLst>
              <a:ext uri="{FF2B5EF4-FFF2-40B4-BE49-F238E27FC236}">
                <a16:creationId xmlns:a16="http://schemas.microsoft.com/office/drawing/2014/main" id="{AC95AC8A-E776-4AF5-B198-F30B96FE2B09}"/>
              </a:ext>
            </a:extLst>
          </p:cNvPr>
          <p:cNvSpPr/>
          <p:nvPr userDrawn="1"/>
        </p:nvSpPr>
        <p:spPr>
          <a:xfrm>
            <a:off x="9634538" y="4572116"/>
            <a:ext cx="1976400" cy="1149351"/>
          </a:xfrm>
          <a:prstGeom prst="roundRect">
            <a:avLst>
              <a:gd name="adj" fmla="val 6755"/>
            </a:avLst>
          </a:prstGeom>
          <a:solidFill>
            <a:schemeClr val="accent6">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itle 11">
            <a:extLst>
              <a:ext uri="{FF2B5EF4-FFF2-40B4-BE49-F238E27FC236}">
                <a16:creationId xmlns:a16="http://schemas.microsoft.com/office/drawing/2014/main" id="{1D49CF65-C970-485A-9639-A7FEE7736688}"/>
              </a:ext>
            </a:extLst>
          </p:cNvPr>
          <p:cNvSpPr>
            <a:spLocks noGrp="1"/>
          </p:cNvSpPr>
          <p:nvPr>
            <p:ph type="title" hasCustomPrompt="1"/>
          </p:nvPr>
        </p:nvSpPr>
        <p:spPr>
          <a:xfrm>
            <a:off x="576000" y="576000"/>
            <a:ext cx="11041200" cy="460800"/>
          </a:xfrm>
        </p:spPr>
        <p:txBody>
          <a:bodyPr/>
          <a:lstStyle/>
          <a:p>
            <a:r>
              <a:rPr lang="en-GB"/>
              <a:t>Click to add title</a:t>
            </a:r>
          </a:p>
        </p:txBody>
      </p:sp>
      <p:sp>
        <p:nvSpPr>
          <p:cNvPr id="68" name="Subtitle">
            <a:extLst>
              <a:ext uri="{FF2B5EF4-FFF2-40B4-BE49-F238E27FC236}">
                <a16:creationId xmlns:a16="http://schemas.microsoft.com/office/drawing/2014/main" id="{7EF85E48-D4DD-4F92-97E4-693432ABFF22}"/>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720000" y="18792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52" name="Text Placeholder 4">
            <a:extLst>
              <a:ext uri="{FF2B5EF4-FFF2-40B4-BE49-F238E27FC236}">
                <a16:creationId xmlns:a16="http://schemas.microsoft.com/office/drawing/2014/main" id="{08DD4C1F-C9F2-4040-910E-945F163AF5D6}"/>
              </a:ext>
            </a:extLst>
          </p:cNvPr>
          <p:cNvSpPr>
            <a:spLocks noGrp="1"/>
          </p:cNvSpPr>
          <p:nvPr>
            <p:ph type="body" sz="quarter" idx="72" hasCustomPrompt="1"/>
          </p:nvPr>
        </p:nvSpPr>
        <p:spPr>
          <a:xfrm>
            <a:off x="720000" y="32976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54" name="Text Placeholder 4">
            <a:extLst>
              <a:ext uri="{FF2B5EF4-FFF2-40B4-BE49-F238E27FC236}">
                <a16:creationId xmlns:a16="http://schemas.microsoft.com/office/drawing/2014/main" id="{883012AC-146D-486B-A1F4-DE209A048000}"/>
              </a:ext>
            </a:extLst>
          </p:cNvPr>
          <p:cNvSpPr>
            <a:spLocks noGrp="1"/>
          </p:cNvSpPr>
          <p:nvPr>
            <p:ph type="body" sz="quarter" idx="73" hasCustomPrompt="1"/>
          </p:nvPr>
        </p:nvSpPr>
        <p:spPr>
          <a:xfrm>
            <a:off x="720000" y="47160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55" name="Text Placeholder 4">
            <a:extLst>
              <a:ext uri="{FF2B5EF4-FFF2-40B4-BE49-F238E27FC236}">
                <a16:creationId xmlns:a16="http://schemas.microsoft.com/office/drawing/2014/main" id="{F505C01A-0975-4315-8310-E612BB1F30FB}"/>
              </a:ext>
            </a:extLst>
          </p:cNvPr>
          <p:cNvSpPr>
            <a:spLocks noGrp="1"/>
          </p:cNvSpPr>
          <p:nvPr>
            <p:ph type="body" sz="quarter" idx="74" hasCustomPrompt="1"/>
          </p:nvPr>
        </p:nvSpPr>
        <p:spPr>
          <a:xfrm>
            <a:off x="2984400" y="18792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56" name="Text Placeholder 4">
            <a:extLst>
              <a:ext uri="{FF2B5EF4-FFF2-40B4-BE49-F238E27FC236}">
                <a16:creationId xmlns:a16="http://schemas.microsoft.com/office/drawing/2014/main" id="{CAED6F11-3E13-46A0-B2E1-40B954F78148}"/>
              </a:ext>
            </a:extLst>
          </p:cNvPr>
          <p:cNvSpPr>
            <a:spLocks noGrp="1"/>
          </p:cNvSpPr>
          <p:nvPr>
            <p:ph type="body" sz="quarter" idx="75" hasCustomPrompt="1"/>
          </p:nvPr>
        </p:nvSpPr>
        <p:spPr>
          <a:xfrm>
            <a:off x="2984400" y="32976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57" name="Text Placeholder 4">
            <a:extLst>
              <a:ext uri="{FF2B5EF4-FFF2-40B4-BE49-F238E27FC236}">
                <a16:creationId xmlns:a16="http://schemas.microsoft.com/office/drawing/2014/main" id="{959E2D92-418E-4A8F-8CBC-58F2A012579C}"/>
              </a:ext>
            </a:extLst>
          </p:cNvPr>
          <p:cNvSpPr>
            <a:spLocks noGrp="1"/>
          </p:cNvSpPr>
          <p:nvPr>
            <p:ph type="body" sz="quarter" idx="76" hasCustomPrompt="1"/>
          </p:nvPr>
        </p:nvSpPr>
        <p:spPr>
          <a:xfrm>
            <a:off x="2984400" y="47160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58" name="Text Placeholder 4">
            <a:extLst>
              <a:ext uri="{FF2B5EF4-FFF2-40B4-BE49-F238E27FC236}">
                <a16:creationId xmlns:a16="http://schemas.microsoft.com/office/drawing/2014/main" id="{4ACF9434-FBB5-43EA-B649-1AC690B31541}"/>
              </a:ext>
            </a:extLst>
          </p:cNvPr>
          <p:cNvSpPr>
            <a:spLocks noGrp="1"/>
          </p:cNvSpPr>
          <p:nvPr>
            <p:ph type="body" sz="quarter" idx="77" hasCustomPrompt="1"/>
          </p:nvPr>
        </p:nvSpPr>
        <p:spPr>
          <a:xfrm>
            <a:off x="5248800" y="18792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59" name="Text Placeholder 4">
            <a:extLst>
              <a:ext uri="{FF2B5EF4-FFF2-40B4-BE49-F238E27FC236}">
                <a16:creationId xmlns:a16="http://schemas.microsoft.com/office/drawing/2014/main" id="{05DAD9D3-9763-45DE-9EDA-2B2873243757}"/>
              </a:ext>
            </a:extLst>
          </p:cNvPr>
          <p:cNvSpPr>
            <a:spLocks noGrp="1"/>
          </p:cNvSpPr>
          <p:nvPr>
            <p:ph type="body" sz="quarter" idx="78" hasCustomPrompt="1"/>
          </p:nvPr>
        </p:nvSpPr>
        <p:spPr>
          <a:xfrm>
            <a:off x="5248800" y="32976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60" name="Text Placeholder 4">
            <a:extLst>
              <a:ext uri="{FF2B5EF4-FFF2-40B4-BE49-F238E27FC236}">
                <a16:creationId xmlns:a16="http://schemas.microsoft.com/office/drawing/2014/main" id="{398F698D-B7C7-4E35-9D0E-93405C8EE5E8}"/>
              </a:ext>
            </a:extLst>
          </p:cNvPr>
          <p:cNvSpPr>
            <a:spLocks noGrp="1"/>
          </p:cNvSpPr>
          <p:nvPr>
            <p:ph type="body" sz="quarter" idx="79" hasCustomPrompt="1"/>
          </p:nvPr>
        </p:nvSpPr>
        <p:spPr>
          <a:xfrm>
            <a:off x="5248800" y="47160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61" name="Text Placeholder 4">
            <a:extLst>
              <a:ext uri="{FF2B5EF4-FFF2-40B4-BE49-F238E27FC236}">
                <a16:creationId xmlns:a16="http://schemas.microsoft.com/office/drawing/2014/main" id="{46F64CC8-36F7-462D-AC43-BC8A76A9E241}"/>
              </a:ext>
            </a:extLst>
          </p:cNvPr>
          <p:cNvSpPr>
            <a:spLocks noGrp="1"/>
          </p:cNvSpPr>
          <p:nvPr>
            <p:ph type="body" sz="quarter" idx="80" hasCustomPrompt="1"/>
          </p:nvPr>
        </p:nvSpPr>
        <p:spPr>
          <a:xfrm>
            <a:off x="7513200" y="18792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62" name="Text Placeholder 4">
            <a:extLst>
              <a:ext uri="{FF2B5EF4-FFF2-40B4-BE49-F238E27FC236}">
                <a16:creationId xmlns:a16="http://schemas.microsoft.com/office/drawing/2014/main" id="{DD9080FA-A3EC-4E19-972D-93FE7DE92E0C}"/>
              </a:ext>
            </a:extLst>
          </p:cNvPr>
          <p:cNvSpPr>
            <a:spLocks noGrp="1"/>
          </p:cNvSpPr>
          <p:nvPr>
            <p:ph type="body" sz="quarter" idx="81" hasCustomPrompt="1"/>
          </p:nvPr>
        </p:nvSpPr>
        <p:spPr>
          <a:xfrm>
            <a:off x="7513200" y="32976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63" name="Text Placeholder 4">
            <a:extLst>
              <a:ext uri="{FF2B5EF4-FFF2-40B4-BE49-F238E27FC236}">
                <a16:creationId xmlns:a16="http://schemas.microsoft.com/office/drawing/2014/main" id="{767EDC62-2425-45EE-972F-0274E22BF0D3}"/>
              </a:ext>
            </a:extLst>
          </p:cNvPr>
          <p:cNvSpPr>
            <a:spLocks noGrp="1"/>
          </p:cNvSpPr>
          <p:nvPr>
            <p:ph type="body" sz="quarter" idx="82" hasCustomPrompt="1"/>
          </p:nvPr>
        </p:nvSpPr>
        <p:spPr>
          <a:xfrm>
            <a:off x="7513200" y="47160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64" name="Text Placeholder 4">
            <a:extLst>
              <a:ext uri="{FF2B5EF4-FFF2-40B4-BE49-F238E27FC236}">
                <a16:creationId xmlns:a16="http://schemas.microsoft.com/office/drawing/2014/main" id="{3174B7C9-1CFE-407B-8F5C-86AC3DB2E71B}"/>
              </a:ext>
            </a:extLst>
          </p:cNvPr>
          <p:cNvSpPr>
            <a:spLocks noGrp="1"/>
          </p:cNvSpPr>
          <p:nvPr>
            <p:ph type="body" sz="quarter" idx="83" hasCustomPrompt="1"/>
          </p:nvPr>
        </p:nvSpPr>
        <p:spPr>
          <a:xfrm>
            <a:off x="9781200" y="18792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65" name="Text Placeholder 4">
            <a:extLst>
              <a:ext uri="{FF2B5EF4-FFF2-40B4-BE49-F238E27FC236}">
                <a16:creationId xmlns:a16="http://schemas.microsoft.com/office/drawing/2014/main" id="{D5ED233C-7B2C-4BA4-AC5C-B9EBCD8DCF3F}"/>
              </a:ext>
            </a:extLst>
          </p:cNvPr>
          <p:cNvSpPr>
            <a:spLocks noGrp="1"/>
          </p:cNvSpPr>
          <p:nvPr>
            <p:ph type="body" sz="quarter" idx="84" hasCustomPrompt="1"/>
          </p:nvPr>
        </p:nvSpPr>
        <p:spPr>
          <a:xfrm>
            <a:off x="9781200" y="32976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66" name="Text Placeholder 4">
            <a:extLst>
              <a:ext uri="{FF2B5EF4-FFF2-40B4-BE49-F238E27FC236}">
                <a16:creationId xmlns:a16="http://schemas.microsoft.com/office/drawing/2014/main" id="{197F3C28-C967-49AB-9223-39EE41D9E86A}"/>
              </a:ext>
            </a:extLst>
          </p:cNvPr>
          <p:cNvSpPr>
            <a:spLocks noGrp="1"/>
          </p:cNvSpPr>
          <p:nvPr>
            <p:ph type="body" sz="quarter" idx="85" hasCustomPrompt="1"/>
          </p:nvPr>
        </p:nvSpPr>
        <p:spPr>
          <a:xfrm>
            <a:off x="9781200" y="4716000"/>
            <a:ext cx="1602000" cy="846000"/>
          </a:xfrm>
        </p:spPr>
        <p:txBody>
          <a:bodyPr/>
          <a:lstStyle>
            <a:lvl1pPr marL="0" indent="0">
              <a:spcAft>
                <a:spcPct val="0"/>
              </a:spcAft>
              <a:buFont typeface="Arial" panose="020B0604020202020204" pitchFamily="34" charset="0"/>
              <a:buChar char="​"/>
              <a:defRPr sz="1000" b="1" cap="all" baseline="0">
                <a:solidFill>
                  <a:schemeClr val="accent1"/>
                </a:solidFill>
              </a:defRPr>
            </a:lvl1pPr>
            <a:lvl2pPr marL="0" indent="0">
              <a:spcAft>
                <a:spcPct val="0"/>
              </a:spcAft>
              <a:buFont typeface="Arial" panose="020B0604020202020204" pitchFamily="34" charset="0"/>
              <a:buChar char="​"/>
              <a:defRPr sz="1000">
                <a:solidFill>
                  <a:schemeClr val="tx2"/>
                </a:solidFill>
              </a:defRPr>
            </a:lvl2pPr>
            <a:lvl3pPr marL="0" indent="0">
              <a:spcAft>
                <a:spcPct val="0"/>
              </a:spcAft>
              <a:buFont typeface="Arial" panose="020B0604020202020204" pitchFamily="34" charset="0"/>
              <a:buChar char="​"/>
              <a:defRPr sz="1000">
                <a:solidFill>
                  <a:schemeClr val="accent1"/>
                </a:solidFill>
              </a:defRPr>
            </a:lvl3pPr>
            <a:lvl4pPr marL="108000" indent="-108000">
              <a:spcAft>
                <a:spcPct val="0"/>
              </a:spcAft>
              <a:buFont typeface="Arial" panose="020B0604020202020204" pitchFamily="34" charset="0"/>
              <a:buChar char="•"/>
              <a:defRPr sz="1000" b="0">
                <a:solidFill>
                  <a:schemeClr val="tx2"/>
                </a:solidFill>
              </a:defRPr>
            </a:lvl4pPr>
            <a:lvl5pPr marL="0" indent="0">
              <a:spcAft>
                <a:spcPct val="0"/>
              </a:spcAft>
              <a:buFont typeface="Arial" panose="020B0604020202020204" pitchFamily="34" charset="0"/>
              <a:buChar char="​"/>
              <a:defRPr sz="1000" b="1">
                <a:solidFill>
                  <a:schemeClr val="tx2"/>
                </a:solidFill>
              </a:defRPr>
            </a:lvl5pPr>
            <a:lvl6pPr marL="0" indent="0">
              <a:spcAft>
                <a:spcPct val="0"/>
              </a:spcAft>
              <a:buFont typeface="Arial" panose="020B0604020202020204" pitchFamily="34" charset="0"/>
              <a:buNone/>
              <a:defRPr sz="1000" b="0">
                <a:solidFill>
                  <a:schemeClr val="tx2"/>
                </a:solidFill>
              </a:defRPr>
            </a:lvl6pPr>
            <a:lvl7pPr marL="0" indent="0">
              <a:spcAft>
                <a:spcPct val="0"/>
              </a:spcAft>
              <a:buFont typeface="Arial" panose="020B0604020202020204" pitchFamily="34" charset="0"/>
              <a:buChar char="​"/>
              <a:defRPr sz="1000">
                <a:solidFill>
                  <a:schemeClr val="tx2"/>
                </a:solidFill>
              </a:defRPr>
            </a:lvl7pPr>
            <a:lvl8pPr marL="0" indent="0">
              <a:spcAft>
                <a:spcPct val="0"/>
              </a:spcAft>
              <a:buFont typeface="Arial" panose="020B0604020202020204" pitchFamily="34" charset="0"/>
              <a:buChar char="​"/>
              <a:defRPr sz="1000">
                <a:solidFill>
                  <a:schemeClr val="tx2"/>
                </a:solidFill>
              </a:defRPr>
            </a:lvl8pPr>
            <a:lvl9pPr marL="0" indent="0">
              <a:lnSpc>
                <a:spcPct val="100000"/>
              </a:lnSpc>
              <a:buFont typeface="Arial" panose="020B0604020202020204" pitchFamily="34" charset="0"/>
              <a:buChar char="​"/>
              <a:defRPr sz="1000" b="0">
                <a:solidFill>
                  <a:schemeClr val="tx2"/>
                </a:solidFill>
                <a:latin typeface="+mn-lt"/>
              </a:defRPr>
            </a:lvl9pPr>
          </a:lstStyle>
          <a:p>
            <a:pPr lvl="0"/>
            <a:r>
              <a:rPr lang="en-GB" noProof="0"/>
              <a:t>Click to add text         Enter &amp; TAB for next text level                      SHIFT+TAB to go back in levels</a:t>
            </a:r>
            <a:endParaRPr lang="en-GB"/>
          </a:p>
          <a:p>
            <a:pPr lvl="1"/>
            <a:r>
              <a:rPr lang="en-GB"/>
              <a:t>2</a:t>
            </a:r>
          </a:p>
          <a:p>
            <a:pPr lvl="2"/>
            <a:r>
              <a:rPr lang="en-GB"/>
              <a:t>3</a:t>
            </a:r>
          </a:p>
          <a:p>
            <a:pPr lvl="3"/>
            <a:r>
              <a:rPr lang="en-GB"/>
              <a:t>4</a:t>
            </a:r>
          </a:p>
          <a:p>
            <a:pPr lvl="4"/>
            <a:r>
              <a:rPr lang="en-GB"/>
              <a:t>5</a:t>
            </a:r>
          </a:p>
          <a:p>
            <a:pPr lvl="5"/>
            <a:endParaRPr lang="en-GB"/>
          </a:p>
        </p:txBody>
      </p:sp>
      <p:sp>
        <p:nvSpPr>
          <p:cNvPr id="69" name="Text Placeholder note">
            <a:extLst>
              <a:ext uri="{FF2B5EF4-FFF2-40B4-BE49-F238E27FC236}">
                <a16:creationId xmlns:a16="http://schemas.microsoft.com/office/drawing/2014/main" id="{5A85FA5D-FD54-48AB-BDA3-69292015C81E}"/>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3" name="Date Placeholder 2">
            <a:extLst>
              <a:ext uri="{FF2B5EF4-FFF2-40B4-BE49-F238E27FC236}">
                <a16:creationId xmlns:a16="http://schemas.microsoft.com/office/drawing/2014/main" id="{C2D2C2C9-5AB3-4071-89F1-AA5D33D3738E}"/>
              </a:ext>
            </a:extLst>
          </p:cNvPr>
          <p:cNvSpPr>
            <a:spLocks noGrp="1"/>
          </p:cNvSpPr>
          <p:nvPr>
            <p:ph type="dt" sz="half" idx="220"/>
          </p:nvPr>
        </p:nvSpPr>
        <p:spPr/>
        <p:txBody>
          <a:bodyPr/>
          <a:lstStyle/>
          <a:p>
            <a:endParaRPr lang="en-GB"/>
          </a:p>
        </p:txBody>
      </p:sp>
      <p:sp>
        <p:nvSpPr>
          <p:cNvPr id="4" name="Footer Placeholder 3">
            <a:extLst>
              <a:ext uri="{FF2B5EF4-FFF2-40B4-BE49-F238E27FC236}">
                <a16:creationId xmlns:a16="http://schemas.microsoft.com/office/drawing/2014/main" id="{8C11D99F-A878-44EE-A59A-3E793590041A}"/>
              </a:ext>
            </a:extLst>
          </p:cNvPr>
          <p:cNvSpPr>
            <a:spLocks noGrp="1"/>
          </p:cNvSpPr>
          <p:nvPr>
            <p:ph type="ftr" sz="quarter" idx="221"/>
          </p:nvPr>
        </p:nvSpPr>
        <p:spPr/>
        <p:txBody>
          <a:bodyPr/>
          <a:lstStyle/>
          <a:p>
            <a:endParaRPr lang="en-GB"/>
          </a:p>
        </p:txBody>
      </p:sp>
      <p:sp>
        <p:nvSpPr>
          <p:cNvPr id="5" name="Slide Number Placeholder 4">
            <a:extLst>
              <a:ext uri="{FF2B5EF4-FFF2-40B4-BE49-F238E27FC236}">
                <a16:creationId xmlns:a16="http://schemas.microsoft.com/office/drawing/2014/main" id="{0F80C26E-D322-4DC1-ADF7-BEF3ACD61A6D}"/>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66545006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ombstones + image 3">
    <p:spTree>
      <p:nvGrpSpPr>
        <p:cNvPr id="1" name=""/>
        <p:cNvGrpSpPr/>
        <p:nvPr/>
      </p:nvGrpSpPr>
      <p:grpSpPr>
        <a:xfrm>
          <a:off x="0" y="0"/>
          <a:ext cx="0" cy="0"/>
          <a:chOff x="0" y="0"/>
          <a:chExt cx="0" cy="0"/>
        </a:xfrm>
      </p:grpSpPr>
      <p:sp>
        <p:nvSpPr>
          <p:cNvPr id="21" name="Picture Placeholder 7">
            <a:extLst>
              <a:ext uri="{FF2B5EF4-FFF2-40B4-BE49-F238E27FC236}">
                <a16:creationId xmlns:a16="http://schemas.microsoft.com/office/drawing/2014/main" id="{E1F0D999-B881-4265-B9B7-F3E5083B0C13}"/>
              </a:ext>
            </a:extLst>
          </p:cNvPr>
          <p:cNvSpPr>
            <a:spLocks noGrp="1"/>
          </p:cNvSpPr>
          <p:nvPr>
            <p:ph type="pic" sz="quarter" idx="222" hasCustomPrompt="1"/>
          </p:nvPr>
        </p:nvSpPr>
        <p:spPr>
          <a:xfrm>
            <a:off x="4352263" y="2051824"/>
            <a:ext cx="3488400" cy="10116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24" name="Picture Placeholder 7">
            <a:extLst>
              <a:ext uri="{FF2B5EF4-FFF2-40B4-BE49-F238E27FC236}">
                <a16:creationId xmlns:a16="http://schemas.microsoft.com/office/drawing/2014/main" id="{8E14E794-B542-45D4-B45E-2FEC7E05483B}"/>
              </a:ext>
            </a:extLst>
          </p:cNvPr>
          <p:cNvSpPr>
            <a:spLocks noGrp="1"/>
          </p:cNvSpPr>
          <p:nvPr>
            <p:ph type="pic" sz="quarter" idx="225" hasCustomPrompt="1"/>
          </p:nvPr>
        </p:nvSpPr>
        <p:spPr>
          <a:xfrm>
            <a:off x="8128800" y="2051824"/>
            <a:ext cx="3488400" cy="10116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12" name="Picture Placeholder 7">
            <a:extLst>
              <a:ext uri="{FF2B5EF4-FFF2-40B4-BE49-F238E27FC236}">
                <a16:creationId xmlns:a16="http://schemas.microsoft.com/office/drawing/2014/main" id="{9C4460D6-70DF-48BE-8E18-9D62976099DC}"/>
              </a:ext>
            </a:extLst>
          </p:cNvPr>
          <p:cNvSpPr>
            <a:spLocks noGrp="1"/>
          </p:cNvSpPr>
          <p:nvPr>
            <p:ph type="pic" sz="quarter" idx="13" hasCustomPrompt="1"/>
          </p:nvPr>
        </p:nvSpPr>
        <p:spPr>
          <a:xfrm>
            <a:off x="574672" y="2051824"/>
            <a:ext cx="3488400" cy="10116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2" name="Title 1">
            <a:extLst>
              <a:ext uri="{FF2B5EF4-FFF2-40B4-BE49-F238E27FC236}">
                <a16:creationId xmlns:a16="http://schemas.microsoft.com/office/drawing/2014/main" id="{6E5AA68B-9376-4B33-B28B-4BCD6FCA6B16}"/>
              </a:ext>
            </a:extLst>
          </p:cNvPr>
          <p:cNvSpPr>
            <a:spLocks noGrp="1"/>
          </p:cNvSpPr>
          <p:nvPr>
            <p:ph type="title" hasCustomPrompt="1"/>
          </p:nvPr>
        </p:nvSpPr>
        <p:spPr>
          <a:xfrm>
            <a:off x="576000" y="576000"/>
            <a:ext cx="11041200" cy="439200"/>
          </a:xfrm>
        </p:spPr>
        <p:txBody>
          <a:bodyPr/>
          <a:lstStyle/>
          <a:p>
            <a:r>
              <a:rPr lang="en-GB"/>
              <a:t>Click to add title</a:t>
            </a:r>
          </a:p>
        </p:txBody>
      </p:sp>
      <p:sp>
        <p:nvSpPr>
          <p:cNvPr id="17" name="Subtitle">
            <a:extLst>
              <a:ext uri="{FF2B5EF4-FFF2-40B4-BE49-F238E27FC236}">
                <a16:creationId xmlns:a16="http://schemas.microsoft.com/office/drawing/2014/main" id="{3F63A0D4-40F7-469A-9608-E778535B7819}"/>
              </a:ext>
            </a:extLst>
          </p:cNvPr>
          <p:cNvSpPr>
            <a:spLocks noGrp="1"/>
          </p:cNvSpPr>
          <p:nvPr>
            <p:ph type="subTitle" idx="231"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9" name="Text Placeholder 8">
            <a:extLst>
              <a:ext uri="{FF2B5EF4-FFF2-40B4-BE49-F238E27FC236}">
                <a16:creationId xmlns:a16="http://schemas.microsoft.com/office/drawing/2014/main" id="{CD39A032-CC51-4C27-B9A0-8EEE94407AF4}"/>
              </a:ext>
            </a:extLst>
          </p:cNvPr>
          <p:cNvSpPr>
            <a:spLocks noGrp="1"/>
          </p:cNvSpPr>
          <p:nvPr>
            <p:ph type="body" sz="quarter" idx="220" hasCustomPrompt="1"/>
          </p:nvPr>
        </p:nvSpPr>
        <p:spPr>
          <a:xfrm>
            <a:off x="574672" y="3060634"/>
            <a:ext cx="3489328" cy="2565401"/>
          </a:xfrm>
          <a:prstGeom prst="round2SameRect">
            <a:avLst>
              <a:gd name="adj1" fmla="val 0"/>
              <a:gd name="adj2" fmla="val 6302"/>
            </a:avLst>
          </a:prstGeom>
          <a:solidFill>
            <a:schemeClr val="bg2">
              <a:lumMod val="40000"/>
              <a:lumOff val="60000"/>
            </a:schemeClr>
          </a:solidFill>
        </p:spPr>
        <p:txBody>
          <a:bodyPr lIns="180000" tIns="432000" rIns="180000" bIns="432000"/>
          <a:lstStyle>
            <a:lvl1pPr marL="0" indent="0">
              <a:spcAft>
                <a:spcPts val="1400"/>
              </a:spcAft>
              <a:buFont typeface="Arial" panose="020B0604020202020204" pitchFamily="34" charset="0"/>
              <a:buChar char="​"/>
              <a:defRPr sz="1800" b="1">
                <a:solidFill>
                  <a:schemeClr val="accent1"/>
                </a:solidFill>
              </a:defRPr>
            </a:lvl1pPr>
            <a:lvl2pPr marL="0" indent="0">
              <a:buFont typeface="Arial" panose="020B0604020202020204" pitchFamily="34" charset="0"/>
              <a:buChar char="​"/>
              <a:defRPr sz="1200"/>
            </a:lvl2pPr>
            <a:lvl3pPr marL="144000" indent="-144000">
              <a:defRPr sz="1200"/>
            </a:lvl3pPr>
            <a:lvl4pPr>
              <a:defRPr sz="1200"/>
            </a:lvl4pPr>
            <a:lvl5pPr>
              <a:defRPr sz="12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20" name="Text Placeholder 19">
            <a:extLst>
              <a:ext uri="{FF2B5EF4-FFF2-40B4-BE49-F238E27FC236}">
                <a16:creationId xmlns:a16="http://schemas.microsoft.com/office/drawing/2014/main" id="{13A18A77-81D6-454C-B733-017A1837CF58}"/>
              </a:ext>
            </a:extLst>
          </p:cNvPr>
          <p:cNvSpPr>
            <a:spLocks noGrp="1"/>
          </p:cNvSpPr>
          <p:nvPr>
            <p:ph type="body" sz="quarter" idx="221" hasCustomPrompt="1"/>
          </p:nvPr>
        </p:nvSpPr>
        <p:spPr>
          <a:xfrm>
            <a:off x="574672" y="3315600"/>
            <a:ext cx="3488400" cy="190500"/>
          </a:xfrm>
        </p:spPr>
        <p:txBody>
          <a:bodyPr lIns="180000" rIns="180000"/>
          <a:lstStyle>
            <a:lvl1pPr marL="0" indent="0">
              <a:buNone/>
              <a:defRPr sz="1000"/>
            </a:lvl1pPr>
          </a:lstStyle>
          <a:p>
            <a:pPr lvl="0"/>
            <a:r>
              <a:rPr lang="en-GB"/>
              <a:t>Click to add eyebrow</a:t>
            </a:r>
          </a:p>
        </p:txBody>
      </p:sp>
      <p:sp>
        <p:nvSpPr>
          <p:cNvPr id="22" name="Text Placeholder 8">
            <a:extLst>
              <a:ext uri="{FF2B5EF4-FFF2-40B4-BE49-F238E27FC236}">
                <a16:creationId xmlns:a16="http://schemas.microsoft.com/office/drawing/2014/main" id="{A39C43DA-70D9-487D-BD41-4A0673C0654E}"/>
              </a:ext>
            </a:extLst>
          </p:cNvPr>
          <p:cNvSpPr>
            <a:spLocks noGrp="1"/>
          </p:cNvSpPr>
          <p:nvPr>
            <p:ph type="body" sz="quarter" idx="223" hasCustomPrompt="1"/>
          </p:nvPr>
        </p:nvSpPr>
        <p:spPr>
          <a:xfrm>
            <a:off x="4352263" y="3060634"/>
            <a:ext cx="3489328" cy="2565401"/>
          </a:xfrm>
          <a:prstGeom prst="round2SameRect">
            <a:avLst>
              <a:gd name="adj1" fmla="val 0"/>
              <a:gd name="adj2" fmla="val 6302"/>
            </a:avLst>
          </a:prstGeom>
          <a:solidFill>
            <a:schemeClr val="bg2">
              <a:lumMod val="40000"/>
              <a:lumOff val="60000"/>
            </a:schemeClr>
          </a:solidFill>
        </p:spPr>
        <p:txBody>
          <a:bodyPr lIns="180000" tIns="432000" rIns="180000" bIns="432000"/>
          <a:lstStyle>
            <a:lvl1pPr marL="0" indent="0">
              <a:spcAft>
                <a:spcPts val="1400"/>
              </a:spcAft>
              <a:buFont typeface="Arial" panose="020B0604020202020204" pitchFamily="34" charset="0"/>
              <a:buChar char="​"/>
              <a:defRPr sz="1800" b="1">
                <a:solidFill>
                  <a:schemeClr val="accent1"/>
                </a:solidFill>
              </a:defRPr>
            </a:lvl1pPr>
            <a:lvl2pPr marL="0" indent="0">
              <a:buFont typeface="Arial" panose="020B0604020202020204" pitchFamily="34" charset="0"/>
              <a:buChar char="​"/>
              <a:defRPr sz="1200"/>
            </a:lvl2pPr>
            <a:lvl3pPr marL="144000" indent="-144000">
              <a:defRPr sz="1200"/>
            </a:lvl3pPr>
            <a:lvl4pPr>
              <a:defRPr sz="1200"/>
            </a:lvl4pPr>
            <a:lvl5pPr>
              <a:defRPr sz="12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23" name="Text Placeholder 19">
            <a:extLst>
              <a:ext uri="{FF2B5EF4-FFF2-40B4-BE49-F238E27FC236}">
                <a16:creationId xmlns:a16="http://schemas.microsoft.com/office/drawing/2014/main" id="{4F829E74-627D-4C87-87A6-F114EA88D9DC}"/>
              </a:ext>
            </a:extLst>
          </p:cNvPr>
          <p:cNvSpPr>
            <a:spLocks noGrp="1"/>
          </p:cNvSpPr>
          <p:nvPr>
            <p:ph type="body" sz="quarter" idx="224" hasCustomPrompt="1"/>
          </p:nvPr>
        </p:nvSpPr>
        <p:spPr>
          <a:xfrm>
            <a:off x="4352263" y="3315600"/>
            <a:ext cx="3488400" cy="190500"/>
          </a:xfrm>
        </p:spPr>
        <p:txBody>
          <a:bodyPr lIns="180000" rIns="180000"/>
          <a:lstStyle>
            <a:lvl1pPr marL="0" indent="0">
              <a:buNone/>
              <a:defRPr sz="1000"/>
            </a:lvl1pPr>
          </a:lstStyle>
          <a:p>
            <a:pPr lvl="0"/>
            <a:r>
              <a:rPr lang="en-GB"/>
              <a:t>Click to add eyebrow</a:t>
            </a:r>
          </a:p>
        </p:txBody>
      </p:sp>
      <p:sp>
        <p:nvSpPr>
          <p:cNvPr id="25" name="Text Placeholder 8">
            <a:extLst>
              <a:ext uri="{FF2B5EF4-FFF2-40B4-BE49-F238E27FC236}">
                <a16:creationId xmlns:a16="http://schemas.microsoft.com/office/drawing/2014/main" id="{CCE548B8-C829-4163-8C36-ED96CD7AA4FE}"/>
              </a:ext>
            </a:extLst>
          </p:cNvPr>
          <p:cNvSpPr>
            <a:spLocks noGrp="1"/>
          </p:cNvSpPr>
          <p:nvPr>
            <p:ph type="body" sz="quarter" idx="226" hasCustomPrompt="1"/>
          </p:nvPr>
        </p:nvSpPr>
        <p:spPr>
          <a:xfrm>
            <a:off x="8128800" y="3060634"/>
            <a:ext cx="3489328" cy="2565401"/>
          </a:xfrm>
          <a:prstGeom prst="round2SameRect">
            <a:avLst>
              <a:gd name="adj1" fmla="val 0"/>
              <a:gd name="adj2" fmla="val 6302"/>
            </a:avLst>
          </a:prstGeom>
          <a:solidFill>
            <a:schemeClr val="bg2">
              <a:lumMod val="40000"/>
              <a:lumOff val="60000"/>
            </a:schemeClr>
          </a:solidFill>
        </p:spPr>
        <p:txBody>
          <a:bodyPr lIns="180000" tIns="432000" rIns="180000" bIns="432000"/>
          <a:lstStyle>
            <a:lvl1pPr marL="0" indent="0">
              <a:spcAft>
                <a:spcPts val="1400"/>
              </a:spcAft>
              <a:buFont typeface="Arial" panose="020B0604020202020204" pitchFamily="34" charset="0"/>
              <a:buChar char="​"/>
              <a:defRPr sz="1800" b="1">
                <a:solidFill>
                  <a:schemeClr val="accent1"/>
                </a:solidFill>
              </a:defRPr>
            </a:lvl1pPr>
            <a:lvl2pPr marL="0" indent="0">
              <a:buFont typeface="Arial" panose="020B0604020202020204" pitchFamily="34" charset="0"/>
              <a:buChar char="​"/>
              <a:defRPr sz="1200"/>
            </a:lvl2pPr>
            <a:lvl3pPr marL="144000" indent="-144000">
              <a:defRPr sz="1200"/>
            </a:lvl3pPr>
            <a:lvl4pPr>
              <a:defRPr sz="1200"/>
            </a:lvl4pPr>
            <a:lvl5pPr>
              <a:defRPr sz="12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26" name="Text Placeholder 19">
            <a:extLst>
              <a:ext uri="{FF2B5EF4-FFF2-40B4-BE49-F238E27FC236}">
                <a16:creationId xmlns:a16="http://schemas.microsoft.com/office/drawing/2014/main" id="{F4D79688-8CCA-4793-9FDD-CDEE72B6E23B}"/>
              </a:ext>
            </a:extLst>
          </p:cNvPr>
          <p:cNvSpPr>
            <a:spLocks noGrp="1"/>
          </p:cNvSpPr>
          <p:nvPr>
            <p:ph type="body" sz="quarter" idx="227" hasCustomPrompt="1"/>
          </p:nvPr>
        </p:nvSpPr>
        <p:spPr>
          <a:xfrm>
            <a:off x="8128800" y="3315600"/>
            <a:ext cx="3488400" cy="190500"/>
          </a:xfrm>
        </p:spPr>
        <p:txBody>
          <a:bodyPr lIns="180000" rIns="180000"/>
          <a:lstStyle>
            <a:lvl1pPr marL="0" indent="0">
              <a:buNone/>
              <a:defRPr sz="1000"/>
            </a:lvl1pPr>
          </a:lstStyle>
          <a:p>
            <a:pPr lvl="0"/>
            <a:r>
              <a:rPr lang="en-GB"/>
              <a:t>Click to add eyebrow</a:t>
            </a:r>
          </a:p>
        </p:txBody>
      </p:sp>
      <p:sp>
        <p:nvSpPr>
          <p:cNvPr id="18" name="Text Placeholder note">
            <a:extLst>
              <a:ext uri="{FF2B5EF4-FFF2-40B4-BE49-F238E27FC236}">
                <a16:creationId xmlns:a16="http://schemas.microsoft.com/office/drawing/2014/main" id="{848AA251-AE57-4689-8B51-C2F5872224BE}"/>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30" name="Date Placeholder 29">
            <a:extLst>
              <a:ext uri="{FF2B5EF4-FFF2-40B4-BE49-F238E27FC236}">
                <a16:creationId xmlns:a16="http://schemas.microsoft.com/office/drawing/2014/main" id="{09301D80-5696-489F-89D4-58D4D52B082A}"/>
              </a:ext>
            </a:extLst>
          </p:cNvPr>
          <p:cNvSpPr>
            <a:spLocks noGrp="1"/>
          </p:cNvSpPr>
          <p:nvPr>
            <p:ph type="dt" sz="half" idx="228"/>
          </p:nvPr>
        </p:nvSpPr>
        <p:spPr/>
        <p:txBody>
          <a:bodyPr/>
          <a:lstStyle/>
          <a:p>
            <a:endParaRPr lang="en-GB"/>
          </a:p>
        </p:txBody>
      </p:sp>
      <p:sp>
        <p:nvSpPr>
          <p:cNvPr id="31" name="Footer Placeholder 30">
            <a:extLst>
              <a:ext uri="{FF2B5EF4-FFF2-40B4-BE49-F238E27FC236}">
                <a16:creationId xmlns:a16="http://schemas.microsoft.com/office/drawing/2014/main" id="{1E553415-68F4-4FFD-8A7F-002152A64B37}"/>
              </a:ext>
            </a:extLst>
          </p:cNvPr>
          <p:cNvSpPr>
            <a:spLocks noGrp="1"/>
          </p:cNvSpPr>
          <p:nvPr>
            <p:ph type="ftr" sz="quarter" idx="229"/>
          </p:nvPr>
        </p:nvSpPr>
        <p:spPr/>
        <p:txBody>
          <a:bodyPr/>
          <a:lstStyle/>
          <a:p>
            <a:endParaRPr lang="en-GB"/>
          </a:p>
        </p:txBody>
      </p:sp>
      <p:sp>
        <p:nvSpPr>
          <p:cNvPr id="32" name="Slide Number Placeholder 31">
            <a:extLst>
              <a:ext uri="{FF2B5EF4-FFF2-40B4-BE49-F238E27FC236}">
                <a16:creationId xmlns:a16="http://schemas.microsoft.com/office/drawing/2014/main" id="{7EFB209A-F76C-4969-A27F-D0C8DCC5AC83}"/>
              </a:ext>
            </a:extLst>
          </p:cNvPr>
          <p:cNvSpPr>
            <a:spLocks noGrp="1"/>
          </p:cNvSpPr>
          <p:nvPr>
            <p:ph type="sldNum" sz="quarter" idx="230"/>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1870699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ombstones + image 8">
    <p:spTree>
      <p:nvGrpSpPr>
        <p:cNvPr id="1" name=""/>
        <p:cNvGrpSpPr/>
        <p:nvPr/>
      </p:nvGrpSpPr>
      <p:grpSpPr>
        <a:xfrm>
          <a:off x="0" y="0"/>
          <a:ext cx="0" cy="0"/>
          <a:chOff x="0" y="0"/>
          <a:chExt cx="0" cy="0"/>
        </a:xfrm>
      </p:grpSpPr>
      <p:sp>
        <p:nvSpPr>
          <p:cNvPr id="41" name="Picture Placeholder 7">
            <a:extLst>
              <a:ext uri="{FF2B5EF4-FFF2-40B4-BE49-F238E27FC236}">
                <a16:creationId xmlns:a16="http://schemas.microsoft.com/office/drawing/2014/main" id="{A0CFFCB3-C846-42E1-A469-E70EDA27A43A}"/>
              </a:ext>
            </a:extLst>
          </p:cNvPr>
          <p:cNvSpPr>
            <a:spLocks noGrp="1"/>
          </p:cNvSpPr>
          <p:nvPr>
            <p:ph type="pic" sz="quarter" idx="240" hasCustomPrompt="1"/>
          </p:nvPr>
        </p:nvSpPr>
        <p:spPr>
          <a:xfrm>
            <a:off x="574675" y="3280663"/>
            <a:ext cx="2545200" cy="7380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44" name="Picture Placeholder 7">
            <a:extLst>
              <a:ext uri="{FF2B5EF4-FFF2-40B4-BE49-F238E27FC236}">
                <a16:creationId xmlns:a16="http://schemas.microsoft.com/office/drawing/2014/main" id="{30414505-4B7A-489A-B077-5167CFB824C5}"/>
              </a:ext>
            </a:extLst>
          </p:cNvPr>
          <p:cNvSpPr>
            <a:spLocks noGrp="1"/>
          </p:cNvSpPr>
          <p:nvPr>
            <p:ph type="pic" sz="quarter" idx="243" hasCustomPrompt="1"/>
          </p:nvPr>
        </p:nvSpPr>
        <p:spPr>
          <a:xfrm>
            <a:off x="3406341" y="3280663"/>
            <a:ext cx="2545200" cy="7380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47" name="Picture Placeholder 7">
            <a:extLst>
              <a:ext uri="{FF2B5EF4-FFF2-40B4-BE49-F238E27FC236}">
                <a16:creationId xmlns:a16="http://schemas.microsoft.com/office/drawing/2014/main" id="{9EACCDAA-B434-4E5E-AC1B-2718F146286F}"/>
              </a:ext>
            </a:extLst>
          </p:cNvPr>
          <p:cNvSpPr>
            <a:spLocks noGrp="1"/>
          </p:cNvSpPr>
          <p:nvPr>
            <p:ph type="pic" sz="quarter" idx="246" hasCustomPrompt="1"/>
          </p:nvPr>
        </p:nvSpPr>
        <p:spPr>
          <a:xfrm>
            <a:off x="6240466" y="3280663"/>
            <a:ext cx="2545200" cy="7380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50" name="Picture Placeholder 7">
            <a:extLst>
              <a:ext uri="{FF2B5EF4-FFF2-40B4-BE49-F238E27FC236}">
                <a16:creationId xmlns:a16="http://schemas.microsoft.com/office/drawing/2014/main" id="{0D829F9A-6DB2-4FEA-8702-780F8A7208EB}"/>
              </a:ext>
            </a:extLst>
          </p:cNvPr>
          <p:cNvSpPr>
            <a:spLocks noGrp="1"/>
          </p:cNvSpPr>
          <p:nvPr>
            <p:ph type="pic" sz="quarter" idx="249" hasCustomPrompt="1"/>
          </p:nvPr>
        </p:nvSpPr>
        <p:spPr>
          <a:xfrm>
            <a:off x="9070541" y="3280663"/>
            <a:ext cx="2545200" cy="7380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12" name="Picture Placeholder 7">
            <a:extLst>
              <a:ext uri="{FF2B5EF4-FFF2-40B4-BE49-F238E27FC236}">
                <a16:creationId xmlns:a16="http://schemas.microsoft.com/office/drawing/2014/main" id="{9C4460D6-70DF-48BE-8E18-9D62976099DC}"/>
              </a:ext>
            </a:extLst>
          </p:cNvPr>
          <p:cNvSpPr>
            <a:spLocks noGrp="1"/>
          </p:cNvSpPr>
          <p:nvPr>
            <p:ph type="pic" sz="quarter" idx="13" hasCustomPrompt="1"/>
          </p:nvPr>
        </p:nvSpPr>
        <p:spPr>
          <a:xfrm>
            <a:off x="574672" y="575010"/>
            <a:ext cx="2545200" cy="7380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32" name="Picture Placeholder 7">
            <a:extLst>
              <a:ext uri="{FF2B5EF4-FFF2-40B4-BE49-F238E27FC236}">
                <a16:creationId xmlns:a16="http://schemas.microsoft.com/office/drawing/2014/main" id="{8E42C406-35CE-4F6F-BF2C-B67F314FCF37}"/>
              </a:ext>
            </a:extLst>
          </p:cNvPr>
          <p:cNvSpPr>
            <a:spLocks noGrp="1"/>
          </p:cNvSpPr>
          <p:nvPr>
            <p:ph type="pic" sz="quarter" idx="231" hasCustomPrompt="1"/>
          </p:nvPr>
        </p:nvSpPr>
        <p:spPr>
          <a:xfrm>
            <a:off x="3406338" y="575010"/>
            <a:ext cx="2545200" cy="7380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35" name="Picture Placeholder 7">
            <a:extLst>
              <a:ext uri="{FF2B5EF4-FFF2-40B4-BE49-F238E27FC236}">
                <a16:creationId xmlns:a16="http://schemas.microsoft.com/office/drawing/2014/main" id="{A73FC4D5-D3F4-4ADC-A43E-64E5293AA217}"/>
              </a:ext>
            </a:extLst>
          </p:cNvPr>
          <p:cNvSpPr>
            <a:spLocks noGrp="1"/>
          </p:cNvSpPr>
          <p:nvPr>
            <p:ph type="pic" sz="quarter" idx="234" hasCustomPrompt="1"/>
          </p:nvPr>
        </p:nvSpPr>
        <p:spPr>
          <a:xfrm>
            <a:off x="6240463" y="575010"/>
            <a:ext cx="2545200" cy="7380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38" name="Picture Placeholder 7">
            <a:extLst>
              <a:ext uri="{FF2B5EF4-FFF2-40B4-BE49-F238E27FC236}">
                <a16:creationId xmlns:a16="http://schemas.microsoft.com/office/drawing/2014/main" id="{583340AE-C2B3-4432-9333-0A3AA5A7A8E6}"/>
              </a:ext>
            </a:extLst>
          </p:cNvPr>
          <p:cNvSpPr>
            <a:spLocks noGrp="1"/>
          </p:cNvSpPr>
          <p:nvPr>
            <p:ph type="pic" sz="quarter" idx="237" hasCustomPrompt="1"/>
          </p:nvPr>
        </p:nvSpPr>
        <p:spPr>
          <a:xfrm>
            <a:off x="9070538" y="575010"/>
            <a:ext cx="2545200" cy="738000"/>
          </a:xfrm>
          <a:prstGeom prst="round2SameRect">
            <a:avLst>
              <a:gd name="adj1" fmla="val 12886"/>
              <a:gd name="adj2" fmla="val 0"/>
            </a:avLst>
          </a:prstGeom>
          <a:solidFill>
            <a:schemeClr val="bg2"/>
          </a:solidFill>
        </p:spPr>
        <p:txBody>
          <a:bodyPr lIns="36000" tIns="0" anchor="t" anchorCtr="0"/>
          <a:lstStyle>
            <a:lvl1pPr marL="0" indent="0" algn="l">
              <a:buNone/>
              <a:defRPr sz="1050">
                <a:solidFill>
                  <a:schemeClr val="tx2"/>
                </a:solidFill>
              </a:defRPr>
            </a:lvl1pPr>
          </a:lstStyle>
          <a:p>
            <a:r>
              <a:rPr lang="en-GB"/>
              <a:t>Click icon to add picture or click on frame and insert picture from Templafy Images</a:t>
            </a:r>
          </a:p>
        </p:txBody>
      </p:sp>
      <p:sp>
        <p:nvSpPr>
          <p:cNvPr id="9" name="Text Placeholder 8">
            <a:extLst>
              <a:ext uri="{FF2B5EF4-FFF2-40B4-BE49-F238E27FC236}">
                <a16:creationId xmlns:a16="http://schemas.microsoft.com/office/drawing/2014/main" id="{CD39A032-CC51-4C27-B9A0-8EEE94407AF4}"/>
              </a:ext>
            </a:extLst>
          </p:cNvPr>
          <p:cNvSpPr>
            <a:spLocks noGrp="1"/>
          </p:cNvSpPr>
          <p:nvPr>
            <p:ph type="body" sz="quarter" idx="220" hasCustomPrompt="1"/>
          </p:nvPr>
        </p:nvSpPr>
        <p:spPr>
          <a:xfrm>
            <a:off x="574672" y="1311829"/>
            <a:ext cx="2545200" cy="1648800"/>
          </a:xfrm>
          <a:prstGeom prst="round2SameRect">
            <a:avLst>
              <a:gd name="adj1" fmla="val 0"/>
              <a:gd name="adj2" fmla="val 6302"/>
            </a:avLst>
          </a:prstGeom>
          <a:solidFill>
            <a:schemeClr val="bg2">
              <a:lumMod val="40000"/>
              <a:lumOff val="60000"/>
            </a:schemeClr>
          </a:solidFill>
        </p:spPr>
        <p:txBody>
          <a:bodyPr lIns="180000" tIns="360000" rIns="180000" bIns="360000"/>
          <a:lstStyle>
            <a:lvl1pPr marL="0" indent="0">
              <a:spcAft>
                <a:spcPts val="500"/>
              </a:spcAft>
              <a:buFont typeface="Arial" panose="020B0604020202020204" pitchFamily="34" charset="0"/>
              <a:buChar char="​"/>
              <a:defRPr sz="1600" b="1">
                <a:solidFill>
                  <a:schemeClr val="accent1"/>
                </a:solidFill>
              </a:defRPr>
            </a:lvl1pPr>
            <a:lvl2pPr marL="0" indent="0">
              <a:buFont typeface="Arial" panose="020B0604020202020204" pitchFamily="34" charset="0"/>
              <a:buChar char="​"/>
              <a:defRPr sz="1000"/>
            </a:lvl2pPr>
            <a:lvl3pPr marL="144000" indent="-144000">
              <a:defRPr sz="1000"/>
            </a:lvl3pPr>
            <a:lvl4pPr>
              <a:defRPr sz="1000"/>
            </a:lvl4pPr>
            <a:lvl5pPr>
              <a:defRPr sz="10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20" name="Text Placeholder 19">
            <a:extLst>
              <a:ext uri="{FF2B5EF4-FFF2-40B4-BE49-F238E27FC236}">
                <a16:creationId xmlns:a16="http://schemas.microsoft.com/office/drawing/2014/main" id="{13A18A77-81D6-454C-B733-017A1837CF58}"/>
              </a:ext>
            </a:extLst>
          </p:cNvPr>
          <p:cNvSpPr>
            <a:spLocks noGrp="1"/>
          </p:cNvSpPr>
          <p:nvPr>
            <p:ph type="body" sz="quarter" idx="221" hasCustomPrompt="1"/>
          </p:nvPr>
        </p:nvSpPr>
        <p:spPr>
          <a:xfrm>
            <a:off x="574672" y="1484598"/>
            <a:ext cx="2545200" cy="190500"/>
          </a:xfrm>
        </p:spPr>
        <p:txBody>
          <a:bodyPr lIns="180000" rIns="180000"/>
          <a:lstStyle>
            <a:lvl1pPr marL="0" indent="0">
              <a:buNone/>
              <a:defRPr sz="1000"/>
            </a:lvl1pPr>
          </a:lstStyle>
          <a:p>
            <a:pPr lvl="0"/>
            <a:r>
              <a:rPr lang="en-GB"/>
              <a:t>Click to add eyebrow</a:t>
            </a:r>
          </a:p>
        </p:txBody>
      </p:sp>
      <p:sp>
        <p:nvSpPr>
          <p:cNvPr id="33" name="Text Placeholder 8">
            <a:extLst>
              <a:ext uri="{FF2B5EF4-FFF2-40B4-BE49-F238E27FC236}">
                <a16:creationId xmlns:a16="http://schemas.microsoft.com/office/drawing/2014/main" id="{73F70498-8A99-4B13-AA1D-FD0C22EE33FE}"/>
              </a:ext>
            </a:extLst>
          </p:cNvPr>
          <p:cNvSpPr>
            <a:spLocks noGrp="1"/>
          </p:cNvSpPr>
          <p:nvPr>
            <p:ph type="body" sz="quarter" idx="232" hasCustomPrompt="1"/>
          </p:nvPr>
        </p:nvSpPr>
        <p:spPr>
          <a:xfrm>
            <a:off x="3406338" y="1311829"/>
            <a:ext cx="2545200" cy="1648800"/>
          </a:xfrm>
          <a:prstGeom prst="round2SameRect">
            <a:avLst>
              <a:gd name="adj1" fmla="val 0"/>
              <a:gd name="adj2" fmla="val 6302"/>
            </a:avLst>
          </a:prstGeom>
          <a:solidFill>
            <a:schemeClr val="bg2">
              <a:lumMod val="40000"/>
              <a:lumOff val="60000"/>
            </a:schemeClr>
          </a:solidFill>
        </p:spPr>
        <p:txBody>
          <a:bodyPr lIns="180000" tIns="360000" rIns="180000" bIns="360000"/>
          <a:lstStyle>
            <a:lvl1pPr marL="0" indent="0">
              <a:spcAft>
                <a:spcPts val="500"/>
              </a:spcAft>
              <a:buFont typeface="Arial" panose="020B0604020202020204" pitchFamily="34" charset="0"/>
              <a:buChar char="​"/>
              <a:defRPr sz="1600" b="1">
                <a:solidFill>
                  <a:schemeClr val="accent1"/>
                </a:solidFill>
              </a:defRPr>
            </a:lvl1pPr>
            <a:lvl2pPr marL="0" indent="0">
              <a:buFont typeface="Arial" panose="020B0604020202020204" pitchFamily="34" charset="0"/>
              <a:buChar char="​"/>
              <a:defRPr sz="1000"/>
            </a:lvl2pPr>
            <a:lvl3pPr marL="144000" indent="-144000">
              <a:defRPr sz="1000"/>
            </a:lvl3pPr>
            <a:lvl4pPr>
              <a:defRPr sz="1000"/>
            </a:lvl4pPr>
            <a:lvl5pPr>
              <a:defRPr sz="10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34" name="Text Placeholder 19">
            <a:extLst>
              <a:ext uri="{FF2B5EF4-FFF2-40B4-BE49-F238E27FC236}">
                <a16:creationId xmlns:a16="http://schemas.microsoft.com/office/drawing/2014/main" id="{FFA0AA38-9ECC-4AD5-B7AF-EE3F63F23993}"/>
              </a:ext>
            </a:extLst>
          </p:cNvPr>
          <p:cNvSpPr>
            <a:spLocks noGrp="1"/>
          </p:cNvSpPr>
          <p:nvPr>
            <p:ph type="body" sz="quarter" idx="233" hasCustomPrompt="1"/>
          </p:nvPr>
        </p:nvSpPr>
        <p:spPr>
          <a:xfrm>
            <a:off x="3406338" y="1484598"/>
            <a:ext cx="2545200" cy="190500"/>
          </a:xfrm>
        </p:spPr>
        <p:txBody>
          <a:bodyPr lIns="180000" rIns="180000"/>
          <a:lstStyle>
            <a:lvl1pPr marL="0" indent="0">
              <a:buNone/>
              <a:defRPr sz="1000"/>
            </a:lvl1pPr>
          </a:lstStyle>
          <a:p>
            <a:pPr lvl="0"/>
            <a:r>
              <a:rPr lang="en-GB"/>
              <a:t>Click to add eyebrow</a:t>
            </a:r>
          </a:p>
        </p:txBody>
      </p:sp>
      <p:sp>
        <p:nvSpPr>
          <p:cNvPr id="36" name="Text Placeholder 8">
            <a:extLst>
              <a:ext uri="{FF2B5EF4-FFF2-40B4-BE49-F238E27FC236}">
                <a16:creationId xmlns:a16="http://schemas.microsoft.com/office/drawing/2014/main" id="{03F4BA5E-DDED-42C9-823F-C7E4A03226F2}"/>
              </a:ext>
            </a:extLst>
          </p:cNvPr>
          <p:cNvSpPr>
            <a:spLocks noGrp="1"/>
          </p:cNvSpPr>
          <p:nvPr>
            <p:ph type="body" sz="quarter" idx="235" hasCustomPrompt="1"/>
          </p:nvPr>
        </p:nvSpPr>
        <p:spPr>
          <a:xfrm>
            <a:off x="6240463" y="1311829"/>
            <a:ext cx="2545200" cy="1648800"/>
          </a:xfrm>
          <a:prstGeom prst="round2SameRect">
            <a:avLst>
              <a:gd name="adj1" fmla="val 0"/>
              <a:gd name="adj2" fmla="val 6302"/>
            </a:avLst>
          </a:prstGeom>
          <a:solidFill>
            <a:schemeClr val="bg2">
              <a:lumMod val="40000"/>
              <a:lumOff val="60000"/>
            </a:schemeClr>
          </a:solidFill>
        </p:spPr>
        <p:txBody>
          <a:bodyPr lIns="180000" tIns="360000" rIns="180000" bIns="360000"/>
          <a:lstStyle>
            <a:lvl1pPr marL="0" indent="0">
              <a:spcAft>
                <a:spcPts val="500"/>
              </a:spcAft>
              <a:buFont typeface="Arial" panose="020B0604020202020204" pitchFamily="34" charset="0"/>
              <a:buChar char="​"/>
              <a:defRPr sz="1600" b="1">
                <a:solidFill>
                  <a:schemeClr val="accent1"/>
                </a:solidFill>
              </a:defRPr>
            </a:lvl1pPr>
            <a:lvl2pPr marL="0" indent="0">
              <a:buFont typeface="Arial" panose="020B0604020202020204" pitchFamily="34" charset="0"/>
              <a:buChar char="​"/>
              <a:defRPr sz="1000"/>
            </a:lvl2pPr>
            <a:lvl3pPr marL="144000" indent="-144000">
              <a:defRPr sz="1000"/>
            </a:lvl3pPr>
            <a:lvl4pPr>
              <a:defRPr sz="1000"/>
            </a:lvl4pPr>
            <a:lvl5pPr>
              <a:defRPr sz="10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37" name="Text Placeholder 19">
            <a:extLst>
              <a:ext uri="{FF2B5EF4-FFF2-40B4-BE49-F238E27FC236}">
                <a16:creationId xmlns:a16="http://schemas.microsoft.com/office/drawing/2014/main" id="{822A0378-5C2B-411B-9C5E-D9E2E2E42B27}"/>
              </a:ext>
            </a:extLst>
          </p:cNvPr>
          <p:cNvSpPr>
            <a:spLocks noGrp="1"/>
          </p:cNvSpPr>
          <p:nvPr>
            <p:ph type="body" sz="quarter" idx="236" hasCustomPrompt="1"/>
          </p:nvPr>
        </p:nvSpPr>
        <p:spPr>
          <a:xfrm>
            <a:off x="6240463" y="1484598"/>
            <a:ext cx="2545200" cy="190500"/>
          </a:xfrm>
        </p:spPr>
        <p:txBody>
          <a:bodyPr lIns="180000" rIns="180000"/>
          <a:lstStyle>
            <a:lvl1pPr marL="0" indent="0">
              <a:buNone/>
              <a:defRPr sz="1000"/>
            </a:lvl1pPr>
          </a:lstStyle>
          <a:p>
            <a:pPr lvl="0"/>
            <a:r>
              <a:rPr lang="en-GB"/>
              <a:t>Click to add eyebrow</a:t>
            </a:r>
          </a:p>
        </p:txBody>
      </p:sp>
      <p:sp>
        <p:nvSpPr>
          <p:cNvPr id="39" name="Text Placeholder 8">
            <a:extLst>
              <a:ext uri="{FF2B5EF4-FFF2-40B4-BE49-F238E27FC236}">
                <a16:creationId xmlns:a16="http://schemas.microsoft.com/office/drawing/2014/main" id="{5A48ACF6-8F85-47FA-9D26-84B5101FD20C}"/>
              </a:ext>
            </a:extLst>
          </p:cNvPr>
          <p:cNvSpPr>
            <a:spLocks noGrp="1"/>
          </p:cNvSpPr>
          <p:nvPr>
            <p:ph type="body" sz="quarter" idx="238" hasCustomPrompt="1"/>
          </p:nvPr>
        </p:nvSpPr>
        <p:spPr>
          <a:xfrm>
            <a:off x="9070538" y="1311829"/>
            <a:ext cx="2545200" cy="1648800"/>
          </a:xfrm>
          <a:prstGeom prst="round2SameRect">
            <a:avLst>
              <a:gd name="adj1" fmla="val 0"/>
              <a:gd name="adj2" fmla="val 6302"/>
            </a:avLst>
          </a:prstGeom>
          <a:solidFill>
            <a:schemeClr val="bg2">
              <a:lumMod val="40000"/>
              <a:lumOff val="60000"/>
            </a:schemeClr>
          </a:solidFill>
        </p:spPr>
        <p:txBody>
          <a:bodyPr lIns="180000" tIns="360000" rIns="180000" bIns="360000"/>
          <a:lstStyle>
            <a:lvl1pPr marL="0" indent="0">
              <a:spcAft>
                <a:spcPts val="500"/>
              </a:spcAft>
              <a:buFont typeface="Arial" panose="020B0604020202020204" pitchFamily="34" charset="0"/>
              <a:buChar char="​"/>
              <a:defRPr sz="1600" b="1">
                <a:solidFill>
                  <a:schemeClr val="accent1"/>
                </a:solidFill>
              </a:defRPr>
            </a:lvl1pPr>
            <a:lvl2pPr marL="0" indent="0">
              <a:buFont typeface="Arial" panose="020B0604020202020204" pitchFamily="34" charset="0"/>
              <a:buChar char="​"/>
              <a:defRPr sz="1000"/>
            </a:lvl2pPr>
            <a:lvl3pPr marL="144000" indent="-144000">
              <a:defRPr sz="1000"/>
            </a:lvl3pPr>
            <a:lvl4pPr>
              <a:defRPr sz="1000"/>
            </a:lvl4pPr>
            <a:lvl5pPr>
              <a:defRPr sz="10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0" name="Text Placeholder 19">
            <a:extLst>
              <a:ext uri="{FF2B5EF4-FFF2-40B4-BE49-F238E27FC236}">
                <a16:creationId xmlns:a16="http://schemas.microsoft.com/office/drawing/2014/main" id="{4A6F6126-6743-4EE4-97AE-6D19E42E5E5E}"/>
              </a:ext>
            </a:extLst>
          </p:cNvPr>
          <p:cNvSpPr>
            <a:spLocks noGrp="1"/>
          </p:cNvSpPr>
          <p:nvPr>
            <p:ph type="body" sz="quarter" idx="239" hasCustomPrompt="1"/>
          </p:nvPr>
        </p:nvSpPr>
        <p:spPr>
          <a:xfrm>
            <a:off x="9070538" y="1484598"/>
            <a:ext cx="2545200" cy="190500"/>
          </a:xfrm>
        </p:spPr>
        <p:txBody>
          <a:bodyPr lIns="180000" rIns="180000"/>
          <a:lstStyle>
            <a:lvl1pPr marL="0" indent="0">
              <a:buNone/>
              <a:defRPr sz="1000"/>
            </a:lvl1pPr>
          </a:lstStyle>
          <a:p>
            <a:pPr lvl="0"/>
            <a:r>
              <a:rPr lang="en-GB"/>
              <a:t>Click to add eyebrow</a:t>
            </a:r>
          </a:p>
        </p:txBody>
      </p:sp>
      <p:sp>
        <p:nvSpPr>
          <p:cNvPr id="42" name="Text Placeholder 8">
            <a:extLst>
              <a:ext uri="{FF2B5EF4-FFF2-40B4-BE49-F238E27FC236}">
                <a16:creationId xmlns:a16="http://schemas.microsoft.com/office/drawing/2014/main" id="{AB34E4E2-D251-40A6-B579-11B7EEC1DE94}"/>
              </a:ext>
            </a:extLst>
          </p:cNvPr>
          <p:cNvSpPr>
            <a:spLocks noGrp="1"/>
          </p:cNvSpPr>
          <p:nvPr>
            <p:ph type="body" sz="quarter" idx="241" hasCustomPrompt="1"/>
          </p:nvPr>
        </p:nvSpPr>
        <p:spPr>
          <a:xfrm>
            <a:off x="574675" y="4017482"/>
            <a:ext cx="2545200" cy="1648800"/>
          </a:xfrm>
          <a:prstGeom prst="round2SameRect">
            <a:avLst>
              <a:gd name="adj1" fmla="val 0"/>
              <a:gd name="adj2" fmla="val 6302"/>
            </a:avLst>
          </a:prstGeom>
          <a:solidFill>
            <a:schemeClr val="bg2">
              <a:lumMod val="40000"/>
              <a:lumOff val="60000"/>
            </a:schemeClr>
          </a:solidFill>
        </p:spPr>
        <p:txBody>
          <a:bodyPr lIns="180000" tIns="360000" rIns="180000" bIns="360000"/>
          <a:lstStyle>
            <a:lvl1pPr marL="0" indent="0">
              <a:spcAft>
                <a:spcPts val="500"/>
              </a:spcAft>
              <a:buFont typeface="Arial" panose="020B0604020202020204" pitchFamily="34" charset="0"/>
              <a:buChar char="​"/>
              <a:defRPr sz="1600" b="1">
                <a:solidFill>
                  <a:schemeClr val="accent1"/>
                </a:solidFill>
              </a:defRPr>
            </a:lvl1pPr>
            <a:lvl2pPr marL="0" indent="0">
              <a:buFont typeface="Arial" panose="020B0604020202020204" pitchFamily="34" charset="0"/>
              <a:buChar char="​"/>
              <a:defRPr sz="1000"/>
            </a:lvl2pPr>
            <a:lvl3pPr marL="144000" indent="-144000">
              <a:defRPr sz="1000"/>
            </a:lvl3pPr>
            <a:lvl4pPr>
              <a:defRPr sz="1000"/>
            </a:lvl4pPr>
            <a:lvl5pPr>
              <a:defRPr sz="10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3" name="Text Placeholder 19">
            <a:extLst>
              <a:ext uri="{FF2B5EF4-FFF2-40B4-BE49-F238E27FC236}">
                <a16:creationId xmlns:a16="http://schemas.microsoft.com/office/drawing/2014/main" id="{0A28A3F8-D5BC-4A27-A255-F835FF968277}"/>
              </a:ext>
            </a:extLst>
          </p:cNvPr>
          <p:cNvSpPr>
            <a:spLocks noGrp="1"/>
          </p:cNvSpPr>
          <p:nvPr>
            <p:ph type="body" sz="quarter" idx="242" hasCustomPrompt="1"/>
          </p:nvPr>
        </p:nvSpPr>
        <p:spPr>
          <a:xfrm>
            <a:off x="574675" y="4190251"/>
            <a:ext cx="2545200" cy="190500"/>
          </a:xfrm>
        </p:spPr>
        <p:txBody>
          <a:bodyPr lIns="180000" rIns="180000"/>
          <a:lstStyle>
            <a:lvl1pPr marL="0" indent="0">
              <a:buNone/>
              <a:defRPr sz="1000"/>
            </a:lvl1pPr>
          </a:lstStyle>
          <a:p>
            <a:pPr lvl="0"/>
            <a:r>
              <a:rPr lang="en-GB"/>
              <a:t>Click to add eyebrow</a:t>
            </a:r>
          </a:p>
        </p:txBody>
      </p:sp>
      <p:sp>
        <p:nvSpPr>
          <p:cNvPr id="45" name="Text Placeholder 8">
            <a:extLst>
              <a:ext uri="{FF2B5EF4-FFF2-40B4-BE49-F238E27FC236}">
                <a16:creationId xmlns:a16="http://schemas.microsoft.com/office/drawing/2014/main" id="{85922FEA-10B4-4050-818A-B705CE7D949B}"/>
              </a:ext>
            </a:extLst>
          </p:cNvPr>
          <p:cNvSpPr>
            <a:spLocks noGrp="1"/>
          </p:cNvSpPr>
          <p:nvPr>
            <p:ph type="body" sz="quarter" idx="244" hasCustomPrompt="1"/>
          </p:nvPr>
        </p:nvSpPr>
        <p:spPr>
          <a:xfrm>
            <a:off x="3406341" y="4017482"/>
            <a:ext cx="2545200" cy="1648800"/>
          </a:xfrm>
          <a:prstGeom prst="round2SameRect">
            <a:avLst>
              <a:gd name="adj1" fmla="val 0"/>
              <a:gd name="adj2" fmla="val 6302"/>
            </a:avLst>
          </a:prstGeom>
          <a:solidFill>
            <a:schemeClr val="bg2">
              <a:lumMod val="40000"/>
              <a:lumOff val="60000"/>
            </a:schemeClr>
          </a:solidFill>
        </p:spPr>
        <p:txBody>
          <a:bodyPr lIns="180000" tIns="360000" rIns="180000" bIns="360000"/>
          <a:lstStyle>
            <a:lvl1pPr marL="0" indent="0">
              <a:spcAft>
                <a:spcPts val="500"/>
              </a:spcAft>
              <a:buFont typeface="Arial" panose="020B0604020202020204" pitchFamily="34" charset="0"/>
              <a:buChar char="​"/>
              <a:defRPr sz="1600" b="1">
                <a:solidFill>
                  <a:schemeClr val="accent1"/>
                </a:solidFill>
              </a:defRPr>
            </a:lvl1pPr>
            <a:lvl2pPr marL="0" indent="0">
              <a:buFont typeface="Arial" panose="020B0604020202020204" pitchFamily="34" charset="0"/>
              <a:buChar char="​"/>
              <a:defRPr sz="1000"/>
            </a:lvl2pPr>
            <a:lvl3pPr marL="144000" indent="-144000">
              <a:defRPr sz="1000"/>
            </a:lvl3pPr>
            <a:lvl4pPr>
              <a:defRPr sz="1000"/>
            </a:lvl4pPr>
            <a:lvl5pPr>
              <a:defRPr sz="10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6" name="Text Placeholder 19">
            <a:extLst>
              <a:ext uri="{FF2B5EF4-FFF2-40B4-BE49-F238E27FC236}">
                <a16:creationId xmlns:a16="http://schemas.microsoft.com/office/drawing/2014/main" id="{9F16E667-C7C7-4153-BA2C-9DEF7EC7FF10}"/>
              </a:ext>
            </a:extLst>
          </p:cNvPr>
          <p:cNvSpPr>
            <a:spLocks noGrp="1"/>
          </p:cNvSpPr>
          <p:nvPr>
            <p:ph type="body" sz="quarter" idx="245" hasCustomPrompt="1"/>
          </p:nvPr>
        </p:nvSpPr>
        <p:spPr>
          <a:xfrm>
            <a:off x="3406341" y="4190251"/>
            <a:ext cx="2545200" cy="190500"/>
          </a:xfrm>
        </p:spPr>
        <p:txBody>
          <a:bodyPr lIns="180000" rIns="180000"/>
          <a:lstStyle>
            <a:lvl1pPr marL="0" indent="0">
              <a:buNone/>
              <a:defRPr sz="1000"/>
            </a:lvl1pPr>
          </a:lstStyle>
          <a:p>
            <a:pPr lvl="0"/>
            <a:r>
              <a:rPr lang="en-GB"/>
              <a:t>Click to add eyebrow</a:t>
            </a:r>
          </a:p>
        </p:txBody>
      </p:sp>
      <p:sp>
        <p:nvSpPr>
          <p:cNvPr id="48" name="Text Placeholder 8">
            <a:extLst>
              <a:ext uri="{FF2B5EF4-FFF2-40B4-BE49-F238E27FC236}">
                <a16:creationId xmlns:a16="http://schemas.microsoft.com/office/drawing/2014/main" id="{AA9CD2F8-D21A-4EDA-8748-BBA5789EBCE3}"/>
              </a:ext>
            </a:extLst>
          </p:cNvPr>
          <p:cNvSpPr>
            <a:spLocks noGrp="1"/>
          </p:cNvSpPr>
          <p:nvPr>
            <p:ph type="body" sz="quarter" idx="247" hasCustomPrompt="1"/>
          </p:nvPr>
        </p:nvSpPr>
        <p:spPr>
          <a:xfrm>
            <a:off x="6240466" y="4017482"/>
            <a:ext cx="2545200" cy="1648800"/>
          </a:xfrm>
          <a:prstGeom prst="round2SameRect">
            <a:avLst>
              <a:gd name="adj1" fmla="val 0"/>
              <a:gd name="adj2" fmla="val 6302"/>
            </a:avLst>
          </a:prstGeom>
          <a:solidFill>
            <a:schemeClr val="bg2">
              <a:lumMod val="40000"/>
              <a:lumOff val="60000"/>
            </a:schemeClr>
          </a:solidFill>
        </p:spPr>
        <p:txBody>
          <a:bodyPr lIns="180000" tIns="360000" rIns="180000" bIns="360000"/>
          <a:lstStyle>
            <a:lvl1pPr marL="0" indent="0">
              <a:spcAft>
                <a:spcPts val="500"/>
              </a:spcAft>
              <a:buFont typeface="Arial" panose="020B0604020202020204" pitchFamily="34" charset="0"/>
              <a:buChar char="​"/>
              <a:defRPr sz="1600" b="1">
                <a:solidFill>
                  <a:schemeClr val="accent1"/>
                </a:solidFill>
              </a:defRPr>
            </a:lvl1pPr>
            <a:lvl2pPr marL="0" indent="0">
              <a:buFont typeface="Arial" panose="020B0604020202020204" pitchFamily="34" charset="0"/>
              <a:buChar char="​"/>
              <a:defRPr sz="1000"/>
            </a:lvl2pPr>
            <a:lvl3pPr marL="144000" indent="-144000">
              <a:defRPr sz="1000"/>
            </a:lvl3pPr>
            <a:lvl4pPr>
              <a:defRPr sz="1000"/>
            </a:lvl4pPr>
            <a:lvl5pPr>
              <a:defRPr sz="10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49" name="Text Placeholder 19">
            <a:extLst>
              <a:ext uri="{FF2B5EF4-FFF2-40B4-BE49-F238E27FC236}">
                <a16:creationId xmlns:a16="http://schemas.microsoft.com/office/drawing/2014/main" id="{E96D404D-DFA5-4F47-96E8-0194009056A4}"/>
              </a:ext>
            </a:extLst>
          </p:cNvPr>
          <p:cNvSpPr>
            <a:spLocks noGrp="1"/>
          </p:cNvSpPr>
          <p:nvPr>
            <p:ph type="body" sz="quarter" idx="248" hasCustomPrompt="1"/>
          </p:nvPr>
        </p:nvSpPr>
        <p:spPr>
          <a:xfrm>
            <a:off x="6240466" y="4190251"/>
            <a:ext cx="2545200" cy="190500"/>
          </a:xfrm>
        </p:spPr>
        <p:txBody>
          <a:bodyPr lIns="180000" rIns="180000"/>
          <a:lstStyle>
            <a:lvl1pPr marL="0" indent="0">
              <a:buNone/>
              <a:defRPr sz="1000"/>
            </a:lvl1pPr>
          </a:lstStyle>
          <a:p>
            <a:pPr lvl="0"/>
            <a:r>
              <a:rPr lang="en-GB"/>
              <a:t>Click to add eyebrow</a:t>
            </a:r>
          </a:p>
        </p:txBody>
      </p:sp>
      <p:sp>
        <p:nvSpPr>
          <p:cNvPr id="51" name="Text Placeholder 8">
            <a:extLst>
              <a:ext uri="{FF2B5EF4-FFF2-40B4-BE49-F238E27FC236}">
                <a16:creationId xmlns:a16="http://schemas.microsoft.com/office/drawing/2014/main" id="{FC9017A7-FB73-47D9-B438-DC297A970F0F}"/>
              </a:ext>
            </a:extLst>
          </p:cNvPr>
          <p:cNvSpPr>
            <a:spLocks noGrp="1"/>
          </p:cNvSpPr>
          <p:nvPr>
            <p:ph type="body" sz="quarter" idx="250" hasCustomPrompt="1"/>
          </p:nvPr>
        </p:nvSpPr>
        <p:spPr>
          <a:xfrm>
            <a:off x="9070541" y="4017482"/>
            <a:ext cx="2545200" cy="1648800"/>
          </a:xfrm>
          <a:prstGeom prst="round2SameRect">
            <a:avLst>
              <a:gd name="adj1" fmla="val 0"/>
              <a:gd name="adj2" fmla="val 6302"/>
            </a:avLst>
          </a:prstGeom>
          <a:solidFill>
            <a:schemeClr val="bg2">
              <a:lumMod val="40000"/>
              <a:lumOff val="60000"/>
            </a:schemeClr>
          </a:solidFill>
        </p:spPr>
        <p:txBody>
          <a:bodyPr lIns="180000" tIns="360000" rIns="180000" bIns="360000"/>
          <a:lstStyle>
            <a:lvl1pPr marL="0" indent="0">
              <a:spcAft>
                <a:spcPts val="500"/>
              </a:spcAft>
              <a:buFont typeface="Arial" panose="020B0604020202020204" pitchFamily="34" charset="0"/>
              <a:buChar char="​"/>
              <a:defRPr sz="1600" b="1">
                <a:solidFill>
                  <a:schemeClr val="accent1"/>
                </a:solidFill>
              </a:defRPr>
            </a:lvl1pPr>
            <a:lvl2pPr marL="0" indent="0">
              <a:buFont typeface="Arial" panose="020B0604020202020204" pitchFamily="34" charset="0"/>
              <a:buChar char="​"/>
              <a:defRPr sz="1000"/>
            </a:lvl2pPr>
            <a:lvl3pPr marL="144000" indent="-144000">
              <a:defRPr sz="1000"/>
            </a:lvl3pPr>
            <a:lvl4pPr>
              <a:defRPr sz="1000"/>
            </a:lvl4pPr>
            <a:lvl5pPr>
              <a:defRPr sz="1000"/>
            </a:lvl5pPr>
          </a:lstStyle>
          <a:p>
            <a:pPr lvl="0"/>
            <a:r>
              <a:rPr lang="en-GB"/>
              <a:t>Click to add text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52" name="Text Placeholder 19">
            <a:extLst>
              <a:ext uri="{FF2B5EF4-FFF2-40B4-BE49-F238E27FC236}">
                <a16:creationId xmlns:a16="http://schemas.microsoft.com/office/drawing/2014/main" id="{24A91D53-1C09-4DC8-A4B5-CD2A69EA81FC}"/>
              </a:ext>
            </a:extLst>
          </p:cNvPr>
          <p:cNvSpPr>
            <a:spLocks noGrp="1"/>
          </p:cNvSpPr>
          <p:nvPr>
            <p:ph type="body" sz="quarter" idx="251" hasCustomPrompt="1"/>
          </p:nvPr>
        </p:nvSpPr>
        <p:spPr>
          <a:xfrm>
            <a:off x="9070541" y="4190251"/>
            <a:ext cx="2545200" cy="190500"/>
          </a:xfrm>
        </p:spPr>
        <p:txBody>
          <a:bodyPr lIns="180000" rIns="180000"/>
          <a:lstStyle>
            <a:lvl1pPr marL="0" indent="0">
              <a:buNone/>
              <a:defRPr sz="1000"/>
            </a:lvl1pPr>
          </a:lstStyle>
          <a:p>
            <a:pPr lvl="0"/>
            <a:r>
              <a:rPr lang="en-GB"/>
              <a:t>Click to add eyebrow</a:t>
            </a:r>
          </a:p>
        </p:txBody>
      </p:sp>
      <p:sp>
        <p:nvSpPr>
          <p:cNvPr id="31" name="Text Placeholder note">
            <a:extLst>
              <a:ext uri="{FF2B5EF4-FFF2-40B4-BE49-F238E27FC236}">
                <a16:creationId xmlns:a16="http://schemas.microsoft.com/office/drawing/2014/main" id="{F14EF1B0-24C9-44E2-B25E-F88333ECD627}"/>
              </a:ext>
            </a:extLst>
          </p:cNvPr>
          <p:cNvSpPr>
            <a:spLocks noGrp="1"/>
          </p:cNvSpPr>
          <p:nvPr>
            <p:ph type="body" sz="quarter" idx="256"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3" name="Date Placeholder 2">
            <a:extLst>
              <a:ext uri="{FF2B5EF4-FFF2-40B4-BE49-F238E27FC236}">
                <a16:creationId xmlns:a16="http://schemas.microsoft.com/office/drawing/2014/main" id="{E7528026-C819-4CCB-8309-AA98DBCA8FF3}"/>
              </a:ext>
            </a:extLst>
          </p:cNvPr>
          <p:cNvSpPr>
            <a:spLocks noGrp="1"/>
          </p:cNvSpPr>
          <p:nvPr>
            <p:ph type="dt" sz="half" idx="252"/>
          </p:nvPr>
        </p:nvSpPr>
        <p:spPr/>
        <p:txBody>
          <a:bodyPr/>
          <a:lstStyle/>
          <a:p>
            <a:endParaRPr lang="en-GB"/>
          </a:p>
        </p:txBody>
      </p:sp>
      <p:sp>
        <p:nvSpPr>
          <p:cNvPr id="4" name="Footer Placeholder 3">
            <a:extLst>
              <a:ext uri="{FF2B5EF4-FFF2-40B4-BE49-F238E27FC236}">
                <a16:creationId xmlns:a16="http://schemas.microsoft.com/office/drawing/2014/main" id="{3D65CECA-7E59-4D37-A6A6-088A117396C7}"/>
              </a:ext>
            </a:extLst>
          </p:cNvPr>
          <p:cNvSpPr>
            <a:spLocks noGrp="1"/>
          </p:cNvSpPr>
          <p:nvPr>
            <p:ph type="ftr" sz="quarter" idx="253"/>
          </p:nvPr>
        </p:nvSpPr>
        <p:spPr/>
        <p:txBody>
          <a:bodyPr/>
          <a:lstStyle/>
          <a:p>
            <a:endParaRPr lang="en-GB"/>
          </a:p>
        </p:txBody>
      </p:sp>
      <p:sp>
        <p:nvSpPr>
          <p:cNvPr id="5" name="Slide Number Placeholder 4">
            <a:extLst>
              <a:ext uri="{FF2B5EF4-FFF2-40B4-BE49-F238E27FC236}">
                <a16:creationId xmlns:a16="http://schemas.microsoft.com/office/drawing/2014/main" id="{FE4CF40C-7706-4E9F-A38E-B58D86103D49}"/>
              </a:ext>
            </a:extLst>
          </p:cNvPr>
          <p:cNvSpPr>
            <a:spLocks noGrp="1"/>
          </p:cNvSpPr>
          <p:nvPr>
            <p:ph type="sldNum" sz="quarter" idx="254"/>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135815605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Report: Title + 2 column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013AF-867C-4364-ABE3-426D46D8A367}"/>
              </a:ext>
            </a:extLst>
          </p:cNvPr>
          <p:cNvSpPr>
            <a:spLocks noGrp="1"/>
          </p:cNvSpPr>
          <p:nvPr>
            <p:ph type="title" hasCustomPrompt="1"/>
          </p:nvPr>
        </p:nvSpPr>
        <p:spPr>
          <a:xfrm>
            <a:off x="576000" y="576000"/>
            <a:ext cx="11041200" cy="460800"/>
          </a:xfrm>
        </p:spPr>
        <p:txBody>
          <a:bodyPr/>
          <a:lstStyle/>
          <a:p>
            <a:r>
              <a:rPr lang="en-GB"/>
              <a:t>Click to add title</a:t>
            </a:r>
          </a:p>
        </p:txBody>
      </p:sp>
      <p:sp>
        <p:nvSpPr>
          <p:cNvPr id="11" name="Subtitle">
            <a:extLst>
              <a:ext uri="{FF2B5EF4-FFF2-40B4-BE49-F238E27FC236}">
                <a16:creationId xmlns:a16="http://schemas.microsoft.com/office/drawing/2014/main" id="{71801985-B653-4AB2-ACC1-184612446554}"/>
              </a:ext>
            </a:extLst>
          </p:cNvPr>
          <p:cNvSpPr>
            <a:spLocks noGrp="1"/>
          </p:cNvSpPr>
          <p:nvPr>
            <p:ph type="subTitle" idx="22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Content Placeholder 6">
            <a:extLst>
              <a:ext uri="{FF2B5EF4-FFF2-40B4-BE49-F238E27FC236}">
                <a16:creationId xmlns:a16="http://schemas.microsoft.com/office/drawing/2014/main" id="{4E09B968-61B7-45EB-A6BB-A568137E60D1}"/>
              </a:ext>
            </a:extLst>
          </p:cNvPr>
          <p:cNvSpPr>
            <a:spLocks noGrp="1"/>
          </p:cNvSpPr>
          <p:nvPr>
            <p:ph sz="quarter" idx="13" hasCustomPrompt="1"/>
          </p:nvPr>
        </p:nvSpPr>
        <p:spPr>
          <a:xfrm>
            <a:off x="576000" y="1728000"/>
            <a:ext cx="5374800"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2" name="Content Placeholder 6">
            <a:extLst>
              <a:ext uri="{FF2B5EF4-FFF2-40B4-BE49-F238E27FC236}">
                <a16:creationId xmlns:a16="http://schemas.microsoft.com/office/drawing/2014/main" id="{5E935795-93AE-416A-A002-B16E63D2FBA0}"/>
              </a:ext>
            </a:extLst>
          </p:cNvPr>
          <p:cNvSpPr>
            <a:spLocks noGrp="1"/>
          </p:cNvSpPr>
          <p:nvPr>
            <p:ph sz="quarter" idx="14" hasCustomPrompt="1"/>
          </p:nvPr>
        </p:nvSpPr>
        <p:spPr>
          <a:xfrm>
            <a:off x="6242400" y="1728000"/>
            <a:ext cx="5374800"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3" name="Text Placeholder note">
            <a:extLst>
              <a:ext uri="{FF2B5EF4-FFF2-40B4-BE49-F238E27FC236}">
                <a16:creationId xmlns:a16="http://schemas.microsoft.com/office/drawing/2014/main" id="{8433E5DD-2764-408A-8BF5-9E0011C5C087}"/>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6" name="Date Placeholder 5">
            <a:extLst>
              <a:ext uri="{FF2B5EF4-FFF2-40B4-BE49-F238E27FC236}">
                <a16:creationId xmlns:a16="http://schemas.microsoft.com/office/drawing/2014/main" id="{C8D3A32A-DC78-424F-A5F9-6672EEAE3C28}"/>
              </a:ext>
            </a:extLst>
          </p:cNvPr>
          <p:cNvSpPr>
            <a:spLocks noGrp="1"/>
          </p:cNvSpPr>
          <p:nvPr>
            <p:ph type="dt" sz="half" idx="220"/>
          </p:nvPr>
        </p:nvSpPr>
        <p:spPr/>
        <p:txBody>
          <a:bodyPr/>
          <a:lstStyle/>
          <a:p>
            <a:endParaRPr lang="en-GB"/>
          </a:p>
        </p:txBody>
      </p:sp>
      <p:sp>
        <p:nvSpPr>
          <p:cNvPr id="9" name="Footer Placeholder 8">
            <a:extLst>
              <a:ext uri="{FF2B5EF4-FFF2-40B4-BE49-F238E27FC236}">
                <a16:creationId xmlns:a16="http://schemas.microsoft.com/office/drawing/2014/main" id="{1C8ED045-8984-4E4F-B319-19DA000B0DF1}"/>
              </a:ext>
            </a:extLst>
          </p:cNvPr>
          <p:cNvSpPr>
            <a:spLocks noGrp="1"/>
          </p:cNvSpPr>
          <p:nvPr>
            <p:ph type="ftr" sz="quarter" idx="221"/>
          </p:nvPr>
        </p:nvSpPr>
        <p:spPr/>
        <p:txBody>
          <a:bodyPr/>
          <a:lstStyle/>
          <a:p>
            <a:endParaRPr lang="en-GB"/>
          </a:p>
        </p:txBody>
      </p:sp>
      <p:sp>
        <p:nvSpPr>
          <p:cNvPr id="10" name="Slide Number Placeholder 9">
            <a:extLst>
              <a:ext uri="{FF2B5EF4-FFF2-40B4-BE49-F238E27FC236}">
                <a16:creationId xmlns:a16="http://schemas.microsoft.com/office/drawing/2014/main" id="{A2EBBEA2-FEF0-46EC-A1B6-8C333EF3618B}"/>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8994008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Report: Title + 3 column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013AF-867C-4364-ABE3-426D46D8A367}"/>
              </a:ext>
            </a:extLst>
          </p:cNvPr>
          <p:cNvSpPr>
            <a:spLocks noGrp="1"/>
          </p:cNvSpPr>
          <p:nvPr>
            <p:ph type="title" hasCustomPrompt="1"/>
          </p:nvPr>
        </p:nvSpPr>
        <p:spPr>
          <a:xfrm>
            <a:off x="576000" y="576000"/>
            <a:ext cx="11041200" cy="460800"/>
          </a:xfrm>
        </p:spPr>
        <p:txBody>
          <a:bodyPr/>
          <a:lstStyle/>
          <a:p>
            <a:r>
              <a:rPr lang="en-GB"/>
              <a:t>Click to add title</a:t>
            </a:r>
          </a:p>
        </p:txBody>
      </p:sp>
      <p:sp>
        <p:nvSpPr>
          <p:cNvPr id="13" name="Subtitle">
            <a:extLst>
              <a:ext uri="{FF2B5EF4-FFF2-40B4-BE49-F238E27FC236}">
                <a16:creationId xmlns:a16="http://schemas.microsoft.com/office/drawing/2014/main" id="{3C0AA0A5-1F98-4D70-BFC9-267D32059A67}"/>
              </a:ext>
            </a:extLst>
          </p:cNvPr>
          <p:cNvSpPr>
            <a:spLocks noGrp="1"/>
          </p:cNvSpPr>
          <p:nvPr>
            <p:ph type="subTitle" idx="22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Content Placeholder 6">
            <a:extLst>
              <a:ext uri="{FF2B5EF4-FFF2-40B4-BE49-F238E27FC236}">
                <a16:creationId xmlns:a16="http://schemas.microsoft.com/office/drawing/2014/main" id="{4E09B968-61B7-45EB-A6BB-A568137E60D1}"/>
              </a:ext>
            </a:extLst>
          </p:cNvPr>
          <p:cNvSpPr>
            <a:spLocks noGrp="1"/>
          </p:cNvSpPr>
          <p:nvPr>
            <p:ph sz="quarter" idx="13" hasCustomPrompt="1"/>
          </p:nvPr>
        </p:nvSpPr>
        <p:spPr>
          <a:xfrm>
            <a:off x="576000" y="1728000"/>
            <a:ext cx="3488000"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2" name="Content Placeholder 6">
            <a:extLst>
              <a:ext uri="{FF2B5EF4-FFF2-40B4-BE49-F238E27FC236}">
                <a16:creationId xmlns:a16="http://schemas.microsoft.com/office/drawing/2014/main" id="{5E935795-93AE-416A-A002-B16E63D2FBA0}"/>
              </a:ext>
            </a:extLst>
          </p:cNvPr>
          <p:cNvSpPr>
            <a:spLocks noGrp="1"/>
          </p:cNvSpPr>
          <p:nvPr>
            <p:ph sz="quarter" idx="14" hasCustomPrompt="1"/>
          </p:nvPr>
        </p:nvSpPr>
        <p:spPr>
          <a:xfrm>
            <a:off x="4353400" y="1728000"/>
            <a:ext cx="3487263"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9" name="Content Placeholder 6">
            <a:extLst>
              <a:ext uri="{FF2B5EF4-FFF2-40B4-BE49-F238E27FC236}">
                <a16:creationId xmlns:a16="http://schemas.microsoft.com/office/drawing/2014/main" id="{B473FACA-8940-412A-9B74-907CCFA6BC95}"/>
              </a:ext>
            </a:extLst>
          </p:cNvPr>
          <p:cNvSpPr>
            <a:spLocks noGrp="1"/>
          </p:cNvSpPr>
          <p:nvPr>
            <p:ph sz="quarter" idx="15" hasCustomPrompt="1"/>
          </p:nvPr>
        </p:nvSpPr>
        <p:spPr>
          <a:xfrm>
            <a:off x="8129937" y="1728000"/>
            <a:ext cx="3487263"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4" name="Text Placeholder note">
            <a:extLst>
              <a:ext uri="{FF2B5EF4-FFF2-40B4-BE49-F238E27FC236}">
                <a16:creationId xmlns:a16="http://schemas.microsoft.com/office/drawing/2014/main" id="{228CDA2F-7D5D-463C-AAB4-8E963FE3DA67}"/>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6" name="Date Placeholder 5">
            <a:extLst>
              <a:ext uri="{FF2B5EF4-FFF2-40B4-BE49-F238E27FC236}">
                <a16:creationId xmlns:a16="http://schemas.microsoft.com/office/drawing/2014/main" id="{0B66C67D-6D5F-4981-B3C2-C43FB18290E3}"/>
              </a:ext>
            </a:extLst>
          </p:cNvPr>
          <p:cNvSpPr>
            <a:spLocks noGrp="1"/>
          </p:cNvSpPr>
          <p:nvPr>
            <p:ph type="dt" sz="half" idx="220"/>
          </p:nvPr>
        </p:nvSpPr>
        <p:spPr/>
        <p:txBody>
          <a:bodyPr/>
          <a:lstStyle/>
          <a:p>
            <a:endParaRPr lang="en-GB"/>
          </a:p>
        </p:txBody>
      </p:sp>
      <p:sp>
        <p:nvSpPr>
          <p:cNvPr id="8" name="Footer Placeholder 7">
            <a:extLst>
              <a:ext uri="{FF2B5EF4-FFF2-40B4-BE49-F238E27FC236}">
                <a16:creationId xmlns:a16="http://schemas.microsoft.com/office/drawing/2014/main" id="{C456746D-0392-4289-95D5-216CC52B2A82}"/>
              </a:ext>
            </a:extLst>
          </p:cNvPr>
          <p:cNvSpPr>
            <a:spLocks noGrp="1"/>
          </p:cNvSpPr>
          <p:nvPr>
            <p:ph type="ftr" sz="quarter" idx="221"/>
          </p:nvPr>
        </p:nvSpPr>
        <p:spPr/>
        <p:txBody>
          <a:bodyPr/>
          <a:lstStyle/>
          <a:p>
            <a:endParaRPr lang="en-GB"/>
          </a:p>
        </p:txBody>
      </p:sp>
      <p:sp>
        <p:nvSpPr>
          <p:cNvPr id="11" name="Slide Number Placeholder 10">
            <a:extLst>
              <a:ext uri="{FF2B5EF4-FFF2-40B4-BE49-F238E27FC236}">
                <a16:creationId xmlns:a16="http://schemas.microsoft.com/office/drawing/2014/main" id="{D8D38259-C5D3-40E3-AA1A-2F0F7E706138}"/>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1461074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Report: Title + Quote + 2 column content">
    <p:spTree>
      <p:nvGrpSpPr>
        <p:cNvPr id="1" name=""/>
        <p:cNvGrpSpPr/>
        <p:nvPr/>
      </p:nvGrpSpPr>
      <p:grpSpPr>
        <a:xfrm>
          <a:off x="0" y="0"/>
          <a:ext cx="0" cy="0"/>
          <a:chOff x="0" y="0"/>
          <a:chExt cx="0" cy="0"/>
        </a:xfrm>
      </p:grpSpPr>
      <p:grpSp>
        <p:nvGrpSpPr>
          <p:cNvPr id="11" name="Graphic 20">
            <a:extLst>
              <a:ext uri="{FF2B5EF4-FFF2-40B4-BE49-F238E27FC236}">
                <a16:creationId xmlns:a16="http://schemas.microsoft.com/office/drawing/2014/main" id="{C57C102F-58E6-4B79-B225-9AB3E35F3141}"/>
              </a:ext>
            </a:extLst>
          </p:cNvPr>
          <p:cNvGrpSpPr/>
          <p:nvPr userDrawn="1"/>
        </p:nvGrpSpPr>
        <p:grpSpPr>
          <a:xfrm>
            <a:off x="1907746" y="2065833"/>
            <a:ext cx="802971" cy="802971"/>
            <a:chOff x="464908" y="576000"/>
            <a:chExt cx="1426881" cy="1426881"/>
          </a:xfrm>
          <a:solidFill>
            <a:srgbClr val="C7C9C7"/>
          </a:solidFill>
        </p:grpSpPr>
        <p:sp>
          <p:nvSpPr>
            <p:cNvPr id="13" name="Freeform 18">
              <a:extLst>
                <a:ext uri="{FF2B5EF4-FFF2-40B4-BE49-F238E27FC236}">
                  <a16:creationId xmlns:a16="http://schemas.microsoft.com/office/drawing/2014/main" id="{F6029570-6994-4A9F-A1E0-F8B5E6005DB6}"/>
                </a:ext>
              </a:extLst>
            </p:cNvPr>
            <p:cNvSpPr/>
            <p:nvPr/>
          </p:nvSpPr>
          <p:spPr>
            <a:xfrm>
              <a:off x="464908" y="576000"/>
              <a:ext cx="1426881" cy="1426881"/>
            </a:xfrm>
            <a:custGeom>
              <a:avLst/>
              <a:gdLst>
                <a:gd name="connsiteX0" fmla="*/ 713441 w 1426881"/>
                <a:gd name="connsiteY0" fmla="*/ 0 h 1426881"/>
                <a:gd name="connsiteX1" fmla="*/ 0 w 1426881"/>
                <a:gd name="connsiteY1" fmla="*/ 713441 h 1426881"/>
                <a:gd name="connsiteX2" fmla="*/ 713441 w 1426881"/>
                <a:gd name="connsiteY2" fmla="*/ 1426881 h 1426881"/>
                <a:gd name="connsiteX3" fmla="*/ 1426881 w 1426881"/>
                <a:gd name="connsiteY3" fmla="*/ 713441 h 1426881"/>
                <a:gd name="connsiteX4" fmla="*/ 713441 w 1426881"/>
                <a:gd name="connsiteY4" fmla="*/ 0 h 1426881"/>
                <a:gd name="connsiteX5" fmla="*/ 713441 w 1426881"/>
                <a:gd name="connsiteY5" fmla="*/ 1337701 h 1426881"/>
                <a:gd name="connsiteX6" fmla="*/ 89180 w 1426881"/>
                <a:gd name="connsiteY6" fmla="*/ 713441 h 1426881"/>
                <a:gd name="connsiteX7" fmla="*/ 713441 w 1426881"/>
                <a:gd name="connsiteY7" fmla="*/ 89180 h 1426881"/>
                <a:gd name="connsiteX8" fmla="*/ 1337701 w 1426881"/>
                <a:gd name="connsiteY8" fmla="*/ 713441 h 1426881"/>
                <a:gd name="connsiteX9" fmla="*/ 713441 w 1426881"/>
                <a:gd name="connsiteY9" fmla="*/ 1337701 h 1426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881" h="1426881">
                  <a:moveTo>
                    <a:pt x="713441" y="0"/>
                  </a:moveTo>
                  <a:cubicBezTo>
                    <a:pt x="319418" y="0"/>
                    <a:pt x="0" y="319418"/>
                    <a:pt x="0" y="713441"/>
                  </a:cubicBezTo>
                  <a:cubicBezTo>
                    <a:pt x="0" y="1107463"/>
                    <a:pt x="319418" y="1426881"/>
                    <a:pt x="713441" y="1426881"/>
                  </a:cubicBezTo>
                  <a:cubicBezTo>
                    <a:pt x="1107463" y="1426881"/>
                    <a:pt x="1426881" y="1107463"/>
                    <a:pt x="1426881" y="713441"/>
                  </a:cubicBezTo>
                  <a:cubicBezTo>
                    <a:pt x="1426472" y="319588"/>
                    <a:pt x="1107293" y="410"/>
                    <a:pt x="713441" y="0"/>
                  </a:cubicBezTo>
                  <a:close/>
                  <a:moveTo>
                    <a:pt x="713441" y="1337701"/>
                  </a:moveTo>
                  <a:cubicBezTo>
                    <a:pt x="368671" y="1337701"/>
                    <a:pt x="89180" y="1058210"/>
                    <a:pt x="89180" y="713441"/>
                  </a:cubicBezTo>
                  <a:cubicBezTo>
                    <a:pt x="89180" y="368671"/>
                    <a:pt x="368671" y="89180"/>
                    <a:pt x="713441" y="89180"/>
                  </a:cubicBezTo>
                  <a:cubicBezTo>
                    <a:pt x="1058210" y="89180"/>
                    <a:pt x="1337701" y="368671"/>
                    <a:pt x="1337701" y="713441"/>
                  </a:cubicBezTo>
                  <a:cubicBezTo>
                    <a:pt x="1337292" y="1058041"/>
                    <a:pt x="1058041" y="1337292"/>
                    <a:pt x="713441" y="1337701"/>
                  </a:cubicBez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14" name="Freeform 19">
              <a:extLst>
                <a:ext uri="{FF2B5EF4-FFF2-40B4-BE49-F238E27FC236}">
                  <a16:creationId xmlns:a16="http://schemas.microsoft.com/office/drawing/2014/main" id="{84C4A2F5-B871-4BBE-8082-ACA73F6976DB}"/>
                </a:ext>
              </a:extLst>
            </p:cNvPr>
            <p:cNvSpPr/>
            <p:nvPr/>
          </p:nvSpPr>
          <p:spPr>
            <a:xfrm>
              <a:off x="1226654" y="1017589"/>
              <a:ext cx="312161" cy="541621"/>
            </a:xfrm>
            <a:custGeom>
              <a:avLst/>
              <a:gdLst>
                <a:gd name="connsiteX0" fmla="*/ 230382 w 312161"/>
                <a:gd name="connsiteY0" fmla="*/ 227261 h 541621"/>
                <a:gd name="connsiteX1" fmla="*/ 89923 w 312161"/>
                <a:gd name="connsiteY1" fmla="*/ 227261 h 541621"/>
                <a:gd name="connsiteX2" fmla="*/ 178360 w 312161"/>
                <a:gd name="connsiteY2" fmla="*/ 86803 h 541621"/>
                <a:gd name="connsiteX3" fmla="*/ 206160 w 312161"/>
                <a:gd name="connsiteY3" fmla="*/ 30202 h 541621"/>
                <a:gd name="connsiteX4" fmla="*/ 149559 w 312161"/>
                <a:gd name="connsiteY4" fmla="*/ 2402 h 541621"/>
                <a:gd name="connsiteX5" fmla="*/ 133027 w 312161"/>
                <a:gd name="connsiteY5" fmla="*/ 12486 h 541621"/>
                <a:gd name="connsiteX6" fmla="*/ 0 w 312161"/>
                <a:gd name="connsiteY6" fmla="*/ 274081 h 541621"/>
                <a:gd name="connsiteX7" fmla="*/ 0 w 312161"/>
                <a:gd name="connsiteY7" fmla="*/ 459873 h 541621"/>
                <a:gd name="connsiteX8" fmla="*/ 81748 w 312161"/>
                <a:gd name="connsiteY8" fmla="*/ 541621 h 541621"/>
                <a:gd name="connsiteX9" fmla="*/ 230382 w 312161"/>
                <a:gd name="connsiteY9" fmla="*/ 541621 h 541621"/>
                <a:gd name="connsiteX10" fmla="*/ 312130 w 312161"/>
                <a:gd name="connsiteY10" fmla="*/ 459873 h 541621"/>
                <a:gd name="connsiteX11" fmla="*/ 312130 w 312161"/>
                <a:gd name="connsiteY11" fmla="*/ 311239 h 541621"/>
                <a:gd name="connsiteX12" fmla="*/ 232642 w 312161"/>
                <a:gd name="connsiteY12" fmla="*/ 227292 h 541621"/>
                <a:gd name="connsiteX13" fmla="*/ 230382 w 312161"/>
                <a:gd name="connsiteY13" fmla="*/ 227261 h 541621"/>
                <a:gd name="connsiteX14" fmla="*/ 222950 w 312161"/>
                <a:gd name="connsiteY14" fmla="*/ 450212 h 541621"/>
                <a:gd name="connsiteX15" fmla="*/ 89180 w 312161"/>
                <a:gd name="connsiteY15" fmla="*/ 450212 h 541621"/>
                <a:gd name="connsiteX16" fmla="*/ 89180 w 312161"/>
                <a:gd name="connsiteY16" fmla="*/ 316442 h 541621"/>
                <a:gd name="connsiteX17" fmla="*/ 222950 w 312161"/>
                <a:gd name="connsiteY17" fmla="*/ 316442 h 54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2161" h="541621">
                  <a:moveTo>
                    <a:pt x="230382" y="227261"/>
                  </a:moveTo>
                  <a:lnTo>
                    <a:pt x="89923" y="227261"/>
                  </a:lnTo>
                  <a:cubicBezTo>
                    <a:pt x="83280" y="165603"/>
                    <a:pt x="119887" y="107462"/>
                    <a:pt x="178360" y="86803"/>
                  </a:cubicBezTo>
                  <a:cubicBezTo>
                    <a:pt x="201667" y="78850"/>
                    <a:pt x="214113" y="53508"/>
                    <a:pt x="206160" y="30202"/>
                  </a:cubicBezTo>
                  <a:cubicBezTo>
                    <a:pt x="198207" y="6895"/>
                    <a:pt x="172866" y="-5552"/>
                    <a:pt x="149559" y="2402"/>
                  </a:cubicBezTo>
                  <a:cubicBezTo>
                    <a:pt x="143376" y="4511"/>
                    <a:pt x="137732" y="7954"/>
                    <a:pt x="133027" y="12486"/>
                  </a:cubicBezTo>
                  <a:cubicBezTo>
                    <a:pt x="38645" y="68967"/>
                    <a:pt x="0" y="107612"/>
                    <a:pt x="0" y="274081"/>
                  </a:cubicBezTo>
                  <a:lnTo>
                    <a:pt x="0" y="459873"/>
                  </a:lnTo>
                  <a:cubicBezTo>
                    <a:pt x="0" y="505021"/>
                    <a:pt x="36600" y="541621"/>
                    <a:pt x="81748" y="541621"/>
                  </a:cubicBezTo>
                  <a:lnTo>
                    <a:pt x="230382" y="541621"/>
                  </a:lnTo>
                  <a:cubicBezTo>
                    <a:pt x="275530" y="541621"/>
                    <a:pt x="312130" y="505021"/>
                    <a:pt x="312130" y="459873"/>
                  </a:cubicBezTo>
                  <a:lnTo>
                    <a:pt x="312130" y="311239"/>
                  </a:lnTo>
                  <a:cubicBezTo>
                    <a:pt x="313362" y="266108"/>
                    <a:pt x="277773" y="228523"/>
                    <a:pt x="232642" y="227292"/>
                  </a:cubicBezTo>
                  <a:cubicBezTo>
                    <a:pt x="231889" y="227271"/>
                    <a:pt x="231135" y="227261"/>
                    <a:pt x="230382" y="227261"/>
                  </a:cubicBezTo>
                  <a:close/>
                  <a:moveTo>
                    <a:pt x="222950" y="450212"/>
                  </a:moveTo>
                  <a:lnTo>
                    <a:pt x="89180" y="450212"/>
                  </a:lnTo>
                  <a:lnTo>
                    <a:pt x="89180" y="316442"/>
                  </a:lnTo>
                  <a:lnTo>
                    <a:pt x="222950"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sp>
          <p:nvSpPr>
            <p:cNvPr id="17" name="Freeform 20">
              <a:extLst>
                <a:ext uri="{FF2B5EF4-FFF2-40B4-BE49-F238E27FC236}">
                  <a16:creationId xmlns:a16="http://schemas.microsoft.com/office/drawing/2014/main" id="{EA52AFEA-EA95-4DB3-B6A6-3406B079897E}"/>
                </a:ext>
              </a:extLst>
            </p:cNvPr>
            <p:cNvSpPr/>
            <p:nvPr/>
          </p:nvSpPr>
          <p:spPr>
            <a:xfrm>
              <a:off x="817912" y="1017589"/>
              <a:ext cx="315846" cy="539477"/>
            </a:xfrm>
            <a:custGeom>
              <a:avLst/>
              <a:gdLst>
                <a:gd name="connsiteX0" fmla="*/ 230382 w 315846"/>
                <a:gd name="connsiteY0" fmla="*/ 227261 h 539477"/>
                <a:gd name="connsiteX1" fmla="*/ 92896 w 315846"/>
                <a:gd name="connsiteY1" fmla="*/ 227261 h 539477"/>
                <a:gd name="connsiteX2" fmla="*/ 178360 w 315846"/>
                <a:gd name="connsiteY2" fmla="*/ 86803 h 539477"/>
                <a:gd name="connsiteX3" fmla="*/ 206160 w 315846"/>
                <a:gd name="connsiteY3" fmla="*/ 30202 h 539477"/>
                <a:gd name="connsiteX4" fmla="*/ 149559 w 315846"/>
                <a:gd name="connsiteY4" fmla="*/ 2402 h 539477"/>
                <a:gd name="connsiteX5" fmla="*/ 133027 w 315846"/>
                <a:gd name="connsiteY5" fmla="*/ 12486 h 539477"/>
                <a:gd name="connsiteX6" fmla="*/ 0 w 315846"/>
                <a:gd name="connsiteY6" fmla="*/ 271852 h 539477"/>
                <a:gd name="connsiteX7" fmla="*/ 0 w 315846"/>
                <a:gd name="connsiteY7" fmla="*/ 457643 h 539477"/>
                <a:gd name="connsiteX8" fmla="*/ 81748 w 315846"/>
                <a:gd name="connsiteY8" fmla="*/ 539392 h 539477"/>
                <a:gd name="connsiteX9" fmla="*/ 230382 w 315846"/>
                <a:gd name="connsiteY9" fmla="*/ 539392 h 539477"/>
                <a:gd name="connsiteX10" fmla="*/ 315762 w 315846"/>
                <a:gd name="connsiteY10" fmla="*/ 461444 h 539477"/>
                <a:gd name="connsiteX11" fmla="*/ 315846 w 315846"/>
                <a:gd name="connsiteY11" fmla="*/ 457643 h 539477"/>
                <a:gd name="connsiteX12" fmla="*/ 315846 w 315846"/>
                <a:gd name="connsiteY12" fmla="*/ 309010 h 539477"/>
                <a:gd name="connsiteX13" fmla="*/ 234182 w 315846"/>
                <a:gd name="connsiteY13" fmla="*/ 227177 h 539477"/>
                <a:gd name="connsiteX14" fmla="*/ 230382 w 315846"/>
                <a:gd name="connsiteY14" fmla="*/ 227262 h 539477"/>
                <a:gd name="connsiteX15" fmla="*/ 222950 w 315846"/>
                <a:gd name="connsiteY15" fmla="*/ 450212 h 539477"/>
                <a:gd name="connsiteX16" fmla="*/ 92896 w 315846"/>
                <a:gd name="connsiteY16" fmla="*/ 450212 h 539477"/>
                <a:gd name="connsiteX17" fmla="*/ 92896 w 315846"/>
                <a:gd name="connsiteY17" fmla="*/ 316442 h 539477"/>
                <a:gd name="connsiteX18" fmla="*/ 226666 w 315846"/>
                <a:gd name="connsiteY18" fmla="*/ 316442 h 539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15846" h="539477">
                  <a:moveTo>
                    <a:pt x="230382" y="227261"/>
                  </a:moveTo>
                  <a:lnTo>
                    <a:pt x="92896" y="227261"/>
                  </a:lnTo>
                  <a:cubicBezTo>
                    <a:pt x="85853" y="166394"/>
                    <a:pt x="121066" y="108523"/>
                    <a:pt x="178360" y="86803"/>
                  </a:cubicBezTo>
                  <a:cubicBezTo>
                    <a:pt x="201667" y="78850"/>
                    <a:pt x="214114" y="53508"/>
                    <a:pt x="206160" y="30202"/>
                  </a:cubicBezTo>
                  <a:cubicBezTo>
                    <a:pt x="198207" y="6895"/>
                    <a:pt x="172866" y="-5552"/>
                    <a:pt x="149559" y="2402"/>
                  </a:cubicBezTo>
                  <a:cubicBezTo>
                    <a:pt x="143376" y="4511"/>
                    <a:pt x="137732" y="7954"/>
                    <a:pt x="133027" y="12486"/>
                  </a:cubicBezTo>
                  <a:cubicBezTo>
                    <a:pt x="38645" y="66737"/>
                    <a:pt x="0" y="105382"/>
                    <a:pt x="0" y="271852"/>
                  </a:cubicBezTo>
                  <a:lnTo>
                    <a:pt x="0" y="457643"/>
                  </a:lnTo>
                  <a:cubicBezTo>
                    <a:pt x="0" y="502792"/>
                    <a:pt x="36600" y="539392"/>
                    <a:pt x="81748" y="539392"/>
                  </a:cubicBezTo>
                  <a:lnTo>
                    <a:pt x="230382" y="539392"/>
                  </a:lnTo>
                  <a:cubicBezTo>
                    <a:pt x="275484" y="541444"/>
                    <a:pt x="313709" y="506545"/>
                    <a:pt x="315762" y="461444"/>
                  </a:cubicBezTo>
                  <a:cubicBezTo>
                    <a:pt x="315819" y="460178"/>
                    <a:pt x="315847" y="458911"/>
                    <a:pt x="315846" y="457643"/>
                  </a:cubicBezTo>
                  <a:lnTo>
                    <a:pt x="315846" y="309010"/>
                  </a:lnTo>
                  <a:cubicBezTo>
                    <a:pt x="315893" y="263862"/>
                    <a:pt x="279331" y="227224"/>
                    <a:pt x="234182" y="227177"/>
                  </a:cubicBezTo>
                  <a:cubicBezTo>
                    <a:pt x="232915" y="227176"/>
                    <a:pt x="231648" y="227204"/>
                    <a:pt x="230382" y="227262"/>
                  </a:cubicBezTo>
                  <a:close/>
                  <a:moveTo>
                    <a:pt x="222950" y="450212"/>
                  </a:moveTo>
                  <a:lnTo>
                    <a:pt x="92896" y="450212"/>
                  </a:lnTo>
                  <a:lnTo>
                    <a:pt x="92896" y="316442"/>
                  </a:lnTo>
                  <a:lnTo>
                    <a:pt x="226666" y="316442"/>
                  </a:lnTo>
                  <a:close/>
                </a:path>
              </a:pathLst>
            </a:custGeom>
            <a:grpFill/>
            <a:ln w="74195" cap="flat">
              <a:noFill/>
              <a:prstDash val="solid"/>
              <a:miter/>
            </a:ln>
          </p:spPr>
          <p:txBody>
            <a:bodyPr rtlCol="0" anchor="ctr"/>
            <a:lstStyle/>
            <a:p>
              <a:pPr marL="0" marR="0" lvl="0" indent="0" defTabSz="914400" eaLnBrk="1" fontAlgn="auto" latinLnBrk="0" hangingPunct="1">
                <a:lnSpc>
                  <a:spcPct val="100000"/>
                </a:lnSpc>
                <a:spcBef>
                  <a:spcPct val="0"/>
                </a:spcBef>
                <a:spcAft>
                  <a:spcPct val="0"/>
                </a:spcAft>
                <a:buClrTx/>
                <a:buSzTx/>
                <a:buFontTx/>
                <a:buNone/>
                <a:defRPr/>
              </a:pPr>
              <a:endParaRPr kumimoji="0" lang="en-GB" sz="1800" b="0" i="0" u="none" strike="noStrike" kern="0" cap="none" spc="0" normalizeH="0" baseline="0" noProof="0">
                <a:ln>
                  <a:noFill/>
                </a:ln>
                <a:solidFill>
                  <a:srgbClr val="000000"/>
                </a:solidFill>
                <a:effectLst/>
                <a:uLnTx/>
                <a:uFillTx/>
              </a:endParaRPr>
            </a:p>
          </p:txBody>
        </p:sp>
      </p:grpSp>
      <p:sp>
        <p:nvSpPr>
          <p:cNvPr id="2" name="Title 1">
            <a:extLst>
              <a:ext uri="{FF2B5EF4-FFF2-40B4-BE49-F238E27FC236}">
                <a16:creationId xmlns:a16="http://schemas.microsoft.com/office/drawing/2014/main" id="{818013AF-867C-4364-ABE3-426D46D8A367}"/>
              </a:ext>
            </a:extLst>
          </p:cNvPr>
          <p:cNvSpPr>
            <a:spLocks noGrp="1"/>
          </p:cNvSpPr>
          <p:nvPr>
            <p:ph type="title" hasCustomPrompt="1"/>
          </p:nvPr>
        </p:nvSpPr>
        <p:spPr>
          <a:xfrm>
            <a:off x="576000" y="576000"/>
            <a:ext cx="11041200" cy="459612"/>
          </a:xfrm>
        </p:spPr>
        <p:txBody>
          <a:bodyPr/>
          <a:lstStyle/>
          <a:p>
            <a:r>
              <a:rPr lang="en-GB"/>
              <a:t>Click to add title</a:t>
            </a:r>
          </a:p>
        </p:txBody>
      </p:sp>
      <p:sp>
        <p:nvSpPr>
          <p:cNvPr id="15" name="Subtitle">
            <a:extLst>
              <a:ext uri="{FF2B5EF4-FFF2-40B4-BE49-F238E27FC236}">
                <a16:creationId xmlns:a16="http://schemas.microsoft.com/office/drawing/2014/main" id="{978CE488-5204-4398-BF57-1E6342CA33CF}"/>
              </a:ext>
            </a:extLst>
          </p:cNvPr>
          <p:cNvSpPr>
            <a:spLocks noGrp="1"/>
          </p:cNvSpPr>
          <p:nvPr>
            <p:ph type="subTitle" idx="22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Content Placeholder 6">
            <a:extLst>
              <a:ext uri="{FF2B5EF4-FFF2-40B4-BE49-F238E27FC236}">
                <a16:creationId xmlns:a16="http://schemas.microsoft.com/office/drawing/2014/main" id="{4E09B968-61B7-45EB-A6BB-A568137E60D1}"/>
              </a:ext>
            </a:extLst>
          </p:cNvPr>
          <p:cNvSpPr>
            <a:spLocks noGrp="1"/>
          </p:cNvSpPr>
          <p:nvPr>
            <p:ph sz="quarter" idx="13" hasCustomPrompt="1"/>
          </p:nvPr>
        </p:nvSpPr>
        <p:spPr>
          <a:xfrm>
            <a:off x="4352663" y="1728000"/>
            <a:ext cx="3488000"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2" name="Content Placeholder 6">
            <a:extLst>
              <a:ext uri="{FF2B5EF4-FFF2-40B4-BE49-F238E27FC236}">
                <a16:creationId xmlns:a16="http://schemas.microsoft.com/office/drawing/2014/main" id="{5E935795-93AE-416A-A002-B16E63D2FBA0}"/>
              </a:ext>
            </a:extLst>
          </p:cNvPr>
          <p:cNvSpPr>
            <a:spLocks noGrp="1"/>
          </p:cNvSpPr>
          <p:nvPr>
            <p:ph sz="quarter" idx="14" hasCustomPrompt="1"/>
          </p:nvPr>
        </p:nvSpPr>
        <p:spPr>
          <a:xfrm>
            <a:off x="8129937" y="1728000"/>
            <a:ext cx="3487263"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6" name="Text Placeholder 8">
            <a:extLst>
              <a:ext uri="{FF2B5EF4-FFF2-40B4-BE49-F238E27FC236}">
                <a16:creationId xmlns:a16="http://schemas.microsoft.com/office/drawing/2014/main" id="{C306F752-0225-4BEE-88B5-A6082B69D10B}"/>
              </a:ext>
            </a:extLst>
          </p:cNvPr>
          <p:cNvSpPr>
            <a:spLocks noGrp="1"/>
          </p:cNvSpPr>
          <p:nvPr>
            <p:ph type="body" sz="quarter" idx="15" hasCustomPrompt="1"/>
          </p:nvPr>
        </p:nvSpPr>
        <p:spPr>
          <a:xfrm>
            <a:off x="576000" y="2934119"/>
            <a:ext cx="3488000" cy="3058693"/>
          </a:xfrm>
        </p:spPr>
        <p:txBody>
          <a:bodyPr/>
          <a:lstStyle>
            <a:lvl1pPr marL="0" indent="0" algn="ctr">
              <a:lnSpc>
                <a:spcPct val="100000"/>
              </a:lnSpc>
              <a:spcAft>
                <a:spcPts val="600"/>
              </a:spcAft>
              <a:buFont typeface="Arial" panose="020B0604020202020204" pitchFamily="34" charset="0"/>
              <a:buChar char="​"/>
              <a:defRPr sz="1600" b="0">
                <a:solidFill>
                  <a:schemeClr val="accent1"/>
                </a:solidFill>
                <a:latin typeface="+mj-lt"/>
              </a:defRPr>
            </a:lvl1pPr>
            <a:lvl2pPr marL="180000" indent="-180000" algn="ctr">
              <a:spcBef>
                <a:spcPct val="0"/>
              </a:spcBef>
              <a:spcAft>
                <a:spcPts val="600"/>
              </a:spcAft>
              <a:buFont typeface="Arial" panose="020B0604020202020204" pitchFamily="34" charset="0"/>
              <a:buChar char="—"/>
              <a:defRPr sz="1000" b="0" i="1">
                <a:solidFill>
                  <a:schemeClr val="accent1"/>
                </a:solidFill>
                <a:latin typeface="+mn-lt"/>
              </a:defRPr>
            </a:lvl2pPr>
            <a:lvl3pPr marL="0" indent="0" algn="ctr">
              <a:buFont typeface="Arial" panose="020B0604020202020204" pitchFamily="34" charset="0"/>
              <a:buChar char="​"/>
              <a:defRPr sz="1400" b="0">
                <a:solidFill>
                  <a:schemeClr val="accent1"/>
                </a:solidFill>
                <a:latin typeface="+mn-lt"/>
              </a:defRPr>
            </a:lvl3pPr>
            <a:lvl4pPr algn="ctr">
              <a:lnSpc>
                <a:spcPct val="100000"/>
              </a:lnSpc>
              <a:defRPr sz="1400" b="0">
                <a:solidFill>
                  <a:schemeClr val="accent1"/>
                </a:solidFill>
                <a:latin typeface="+mn-lt"/>
              </a:defRPr>
            </a:lvl4pPr>
            <a:lvl5pPr algn="ctr">
              <a:lnSpc>
                <a:spcPct val="100000"/>
              </a:lnSpc>
              <a:defRPr sz="1400" b="0">
                <a:solidFill>
                  <a:schemeClr val="accent1"/>
                </a:solidFill>
                <a:latin typeface="+mn-lt"/>
              </a:defRPr>
            </a:lvl5pPr>
            <a:lvl6pPr marL="0" indent="0" algn="ctr">
              <a:lnSpc>
                <a:spcPct val="100000"/>
              </a:lnSpc>
              <a:buFont typeface="Arial" panose="020B0604020202020204" pitchFamily="34" charset="0"/>
              <a:buChar char="​"/>
              <a:defRPr sz="1400" b="0">
                <a:solidFill>
                  <a:schemeClr val="accent1"/>
                </a:solidFill>
                <a:latin typeface="+mn-lt"/>
              </a:defRPr>
            </a:lvl6pPr>
            <a:lvl7pPr algn="ctr">
              <a:lnSpc>
                <a:spcPct val="100000"/>
              </a:lnSpc>
              <a:defRPr sz="1400" b="0">
                <a:solidFill>
                  <a:schemeClr val="accent1"/>
                </a:solidFill>
                <a:latin typeface="+mn-lt"/>
              </a:defRPr>
            </a:lvl7pPr>
            <a:lvl8pPr algn="ctr">
              <a:lnSpc>
                <a:spcPct val="100000"/>
              </a:lnSpc>
              <a:spcAft>
                <a:spcPts val="600"/>
              </a:spcAft>
              <a:defRPr sz="1400" b="0">
                <a:solidFill>
                  <a:schemeClr val="accent1"/>
                </a:solidFill>
                <a:latin typeface="+mn-lt"/>
              </a:defRPr>
            </a:lvl8pPr>
            <a:lvl9pPr algn="ctr">
              <a:lnSpc>
                <a:spcPct val="100000"/>
              </a:lnSpc>
              <a:spcAft>
                <a:spcPts val="600"/>
              </a:spcAft>
              <a:defRPr sz="1400" b="0">
                <a:solidFill>
                  <a:schemeClr val="accent1"/>
                </a:solidFill>
                <a:latin typeface="+mn-lt"/>
              </a:defRPr>
            </a:lvl9pPr>
          </a:lstStyle>
          <a:p>
            <a:pPr lvl="0"/>
            <a:r>
              <a:rPr lang="en-GB"/>
              <a:t>Click to add quote </a:t>
            </a:r>
            <a:br>
              <a:rPr lang="en-GB"/>
            </a:br>
            <a:r>
              <a:rPr lang="en-GB"/>
              <a:t>Enter &amp; Tab for name text level</a:t>
            </a:r>
          </a:p>
          <a:p>
            <a:pPr lvl="1"/>
            <a:r>
              <a:rPr lang="en-GB"/>
              <a:t>Second level</a:t>
            </a:r>
          </a:p>
          <a:p>
            <a:pPr lvl="2"/>
            <a:r>
              <a:rPr lang="en-GB"/>
              <a:t>Third level</a:t>
            </a:r>
          </a:p>
          <a:p>
            <a:pPr lvl="3"/>
            <a:r>
              <a:rPr lang="en-GB"/>
              <a:t>Fourth level</a:t>
            </a:r>
          </a:p>
          <a:p>
            <a:pPr lvl="4"/>
            <a:r>
              <a:rPr lang="en-GB"/>
              <a:t>Fifth level</a:t>
            </a:r>
          </a:p>
          <a:p>
            <a:pPr lvl="5"/>
            <a:r>
              <a:rPr lang="en-GB"/>
              <a:t>6 level</a:t>
            </a:r>
          </a:p>
          <a:p>
            <a:pPr lvl="6"/>
            <a:r>
              <a:rPr lang="en-GB"/>
              <a:t>7</a:t>
            </a:r>
          </a:p>
          <a:p>
            <a:pPr lvl="7"/>
            <a:r>
              <a:rPr lang="en-GB"/>
              <a:t>8</a:t>
            </a:r>
          </a:p>
          <a:p>
            <a:pPr lvl="8"/>
            <a:r>
              <a:rPr lang="en-GB"/>
              <a:t>9</a:t>
            </a:r>
          </a:p>
        </p:txBody>
      </p:sp>
      <p:sp>
        <p:nvSpPr>
          <p:cNvPr id="18" name="Text Placeholder note">
            <a:extLst>
              <a:ext uri="{FF2B5EF4-FFF2-40B4-BE49-F238E27FC236}">
                <a16:creationId xmlns:a16="http://schemas.microsoft.com/office/drawing/2014/main" id="{123F0704-15A2-4391-8120-10480138877D}"/>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6" name="Date Placeholder 5">
            <a:extLst>
              <a:ext uri="{FF2B5EF4-FFF2-40B4-BE49-F238E27FC236}">
                <a16:creationId xmlns:a16="http://schemas.microsoft.com/office/drawing/2014/main" id="{B4D1643D-16CF-4F18-ACA8-3F6B8E7DA98E}"/>
              </a:ext>
            </a:extLst>
          </p:cNvPr>
          <p:cNvSpPr>
            <a:spLocks noGrp="1"/>
          </p:cNvSpPr>
          <p:nvPr>
            <p:ph type="dt" sz="half" idx="220"/>
          </p:nvPr>
        </p:nvSpPr>
        <p:spPr/>
        <p:txBody>
          <a:bodyPr/>
          <a:lstStyle/>
          <a:p>
            <a:endParaRPr lang="en-GB"/>
          </a:p>
        </p:txBody>
      </p:sp>
      <p:sp>
        <p:nvSpPr>
          <p:cNvPr id="8" name="Footer Placeholder 7">
            <a:extLst>
              <a:ext uri="{FF2B5EF4-FFF2-40B4-BE49-F238E27FC236}">
                <a16:creationId xmlns:a16="http://schemas.microsoft.com/office/drawing/2014/main" id="{D8B174CB-83E3-4655-8E4E-F465B2E8A63D}"/>
              </a:ext>
            </a:extLst>
          </p:cNvPr>
          <p:cNvSpPr>
            <a:spLocks noGrp="1"/>
          </p:cNvSpPr>
          <p:nvPr>
            <p:ph type="ftr" sz="quarter" idx="221"/>
          </p:nvPr>
        </p:nvSpPr>
        <p:spPr/>
        <p:txBody>
          <a:bodyPr/>
          <a:lstStyle/>
          <a:p>
            <a:endParaRPr lang="en-GB"/>
          </a:p>
        </p:txBody>
      </p:sp>
      <p:sp>
        <p:nvSpPr>
          <p:cNvPr id="9" name="Slide Number Placeholder 8">
            <a:extLst>
              <a:ext uri="{FF2B5EF4-FFF2-40B4-BE49-F238E27FC236}">
                <a16:creationId xmlns:a16="http://schemas.microsoft.com/office/drawing/2014/main" id="{FB58B741-692C-4232-A8EE-5B925B7554F2}"/>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62534867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Report: Title + 1 column +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013AF-867C-4364-ABE3-426D46D8A367}"/>
              </a:ext>
            </a:extLst>
          </p:cNvPr>
          <p:cNvSpPr>
            <a:spLocks noGrp="1"/>
          </p:cNvSpPr>
          <p:nvPr>
            <p:ph type="title" hasCustomPrompt="1"/>
          </p:nvPr>
        </p:nvSpPr>
        <p:spPr>
          <a:xfrm>
            <a:off x="576000" y="576000"/>
            <a:ext cx="7264663" cy="439200"/>
          </a:xfrm>
        </p:spPr>
        <p:txBody>
          <a:bodyPr/>
          <a:lstStyle/>
          <a:p>
            <a:r>
              <a:rPr lang="en-GB"/>
              <a:t>Click to add title</a:t>
            </a:r>
          </a:p>
        </p:txBody>
      </p:sp>
      <p:sp>
        <p:nvSpPr>
          <p:cNvPr id="12" name="Subtitle">
            <a:extLst>
              <a:ext uri="{FF2B5EF4-FFF2-40B4-BE49-F238E27FC236}">
                <a16:creationId xmlns:a16="http://schemas.microsoft.com/office/drawing/2014/main" id="{F5DFFA87-B195-4402-A4EF-40F83ACE7F6D}"/>
              </a:ext>
            </a:extLst>
          </p:cNvPr>
          <p:cNvSpPr>
            <a:spLocks noGrp="1"/>
          </p:cNvSpPr>
          <p:nvPr>
            <p:ph type="subTitle" idx="223" hasCustomPrompt="1"/>
          </p:nvPr>
        </p:nvSpPr>
        <p:spPr>
          <a:xfrm>
            <a:off x="576000" y="1036800"/>
            <a:ext cx="7264663"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Content Placeholder 6">
            <a:extLst>
              <a:ext uri="{FF2B5EF4-FFF2-40B4-BE49-F238E27FC236}">
                <a16:creationId xmlns:a16="http://schemas.microsoft.com/office/drawing/2014/main" id="{4E09B968-61B7-45EB-A6BB-A568137E60D1}"/>
              </a:ext>
            </a:extLst>
          </p:cNvPr>
          <p:cNvSpPr>
            <a:spLocks noGrp="1"/>
          </p:cNvSpPr>
          <p:nvPr>
            <p:ph sz="quarter" idx="13" hasCustomPrompt="1"/>
          </p:nvPr>
        </p:nvSpPr>
        <p:spPr>
          <a:xfrm>
            <a:off x="576000" y="1728000"/>
            <a:ext cx="7264662"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0" name="Picture Placeholder 3">
            <a:extLst>
              <a:ext uri="{FF2B5EF4-FFF2-40B4-BE49-F238E27FC236}">
                <a16:creationId xmlns:a16="http://schemas.microsoft.com/office/drawing/2014/main" id="{F293F45F-D40B-4EC4-BDA6-621506ADF47B}"/>
              </a:ext>
            </a:extLst>
          </p:cNvPr>
          <p:cNvSpPr>
            <a:spLocks noGrp="1"/>
          </p:cNvSpPr>
          <p:nvPr>
            <p:ph type="pic" sz="quarter" idx="14" hasCustomPrompt="1"/>
          </p:nvPr>
        </p:nvSpPr>
        <p:spPr>
          <a:xfrm>
            <a:off x="8128000" y="0"/>
            <a:ext cx="4063999" cy="6856248"/>
          </a:xfrm>
          <a:solidFill>
            <a:schemeClr val="accent6"/>
          </a:solidFill>
        </p:spPr>
        <p:txBody>
          <a:bodyPr tIns="1152000" anchor="ctr" anchorCtr="0"/>
          <a:lstStyle>
            <a:lvl1pPr marL="0" indent="0" algn="ctr">
              <a:spcAft>
                <a:spcPct val="0"/>
              </a:spcAft>
              <a:buNone/>
              <a:defRPr sz="1600"/>
            </a:lvl1pPr>
          </a:lstStyle>
          <a:p>
            <a:r>
              <a:rPr lang="en-GB" noProof="0"/>
              <a:t>Click icon to add picture or click on </a:t>
            </a:r>
            <a:br>
              <a:rPr lang="en-GB" noProof="0"/>
            </a:br>
            <a:r>
              <a:rPr lang="en-GB" noProof="0"/>
              <a:t>frame and insert picture from Templafy Images</a:t>
            </a:r>
          </a:p>
        </p:txBody>
      </p:sp>
      <p:sp>
        <p:nvSpPr>
          <p:cNvPr id="16" name="Text Placeholder note">
            <a:extLst>
              <a:ext uri="{FF2B5EF4-FFF2-40B4-BE49-F238E27FC236}">
                <a16:creationId xmlns:a16="http://schemas.microsoft.com/office/drawing/2014/main" id="{E3F9ADC4-A5A7-4CB6-926C-232018B48284}"/>
              </a:ext>
            </a:extLst>
          </p:cNvPr>
          <p:cNvSpPr>
            <a:spLocks noGrp="1"/>
          </p:cNvSpPr>
          <p:nvPr>
            <p:ph type="body" sz="quarter" idx="233" hasCustomPrompt="1"/>
          </p:nvPr>
        </p:nvSpPr>
        <p:spPr>
          <a:xfrm>
            <a:off x="576000" y="5994000"/>
            <a:ext cx="7264663"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13" name="Date Placeholder 12">
            <a:extLst>
              <a:ext uri="{FF2B5EF4-FFF2-40B4-BE49-F238E27FC236}">
                <a16:creationId xmlns:a16="http://schemas.microsoft.com/office/drawing/2014/main" id="{3968337D-D8F0-4097-8108-392F67379D62}"/>
              </a:ext>
            </a:extLst>
          </p:cNvPr>
          <p:cNvSpPr>
            <a:spLocks noGrp="1"/>
          </p:cNvSpPr>
          <p:nvPr>
            <p:ph type="dt" sz="half" idx="220"/>
          </p:nvPr>
        </p:nvSpPr>
        <p:spPr/>
        <p:txBody>
          <a:bodyPr/>
          <a:lstStyle/>
          <a:p>
            <a:endParaRPr lang="en-GB"/>
          </a:p>
        </p:txBody>
      </p:sp>
      <p:sp>
        <p:nvSpPr>
          <p:cNvPr id="14" name="Footer Placeholder 13">
            <a:extLst>
              <a:ext uri="{FF2B5EF4-FFF2-40B4-BE49-F238E27FC236}">
                <a16:creationId xmlns:a16="http://schemas.microsoft.com/office/drawing/2014/main" id="{E3B56147-3132-4113-BC2A-EA1BA8CA568D}"/>
              </a:ext>
            </a:extLst>
          </p:cNvPr>
          <p:cNvSpPr>
            <a:spLocks noGrp="1"/>
          </p:cNvSpPr>
          <p:nvPr>
            <p:ph type="ftr" sz="quarter" idx="221"/>
          </p:nvPr>
        </p:nvSpPr>
        <p:spPr/>
        <p:txBody>
          <a:bodyPr/>
          <a:lstStyle/>
          <a:p>
            <a:endParaRPr lang="en-GB"/>
          </a:p>
        </p:txBody>
      </p:sp>
      <p:sp>
        <p:nvSpPr>
          <p:cNvPr id="15" name="Slide Number Placeholder 14">
            <a:extLst>
              <a:ext uri="{FF2B5EF4-FFF2-40B4-BE49-F238E27FC236}">
                <a16:creationId xmlns:a16="http://schemas.microsoft.com/office/drawing/2014/main" id="{707A3327-BE9A-49A1-902F-434B222E4C94}"/>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85868439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Report: Title + 2 column + 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013AF-867C-4364-ABE3-426D46D8A367}"/>
              </a:ext>
            </a:extLst>
          </p:cNvPr>
          <p:cNvSpPr>
            <a:spLocks noGrp="1"/>
          </p:cNvSpPr>
          <p:nvPr>
            <p:ph type="title" hasCustomPrompt="1"/>
          </p:nvPr>
        </p:nvSpPr>
        <p:spPr>
          <a:xfrm>
            <a:off x="576000" y="576000"/>
            <a:ext cx="7264663" cy="439200"/>
          </a:xfrm>
        </p:spPr>
        <p:txBody>
          <a:bodyPr/>
          <a:lstStyle/>
          <a:p>
            <a:r>
              <a:rPr lang="en-GB"/>
              <a:t>Click to add title</a:t>
            </a:r>
          </a:p>
        </p:txBody>
      </p:sp>
      <p:sp>
        <p:nvSpPr>
          <p:cNvPr id="12" name="Subtitle">
            <a:extLst>
              <a:ext uri="{FF2B5EF4-FFF2-40B4-BE49-F238E27FC236}">
                <a16:creationId xmlns:a16="http://schemas.microsoft.com/office/drawing/2014/main" id="{F5DFFA87-B195-4402-A4EF-40F83ACE7F6D}"/>
              </a:ext>
            </a:extLst>
          </p:cNvPr>
          <p:cNvSpPr>
            <a:spLocks noGrp="1"/>
          </p:cNvSpPr>
          <p:nvPr>
            <p:ph type="subTitle" idx="223" hasCustomPrompt="1"/>
          </p:nvPr>
        </p:nvSpPr>
        <p:spPr>
          <a:xfrm>
            <a:off x="576000" y="1036800"/>
            <a:ext cx="7264663"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7" name="Content Placeholder 6">
            <a:extLst>
              <a:ext uri="{FF2B5EF4-FFF2-40B4-BE49-F238E27FC236}">
                <a16:creationId xmlns:a16="http://schemas.microsoft.com/office/drawing/2014/main" id="{4E09B968-61B7-45EB-A6BB-A568137E60D1}"/>
              </a:ext>
            </a:extLst>
          </p:cNvPr>
          <p:cNvSpPr>
            <a:spLocks noGrp="1"/>
          </p:cNvSpPr>
          <p:nvPr>
            <p:ph sz="quarter" idx="13" hasCustomPrompt="1"/>
          </p:nvPr>
        </p:nvSpPr>
        <p:spPr>
          <a:xfrm>
            <a:off x="576000" y="1728000"/>
            <a:ext cx="3488000"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9" name="Content Placeholder 6">
            <a:extLst>
              <a:ext uri="{FF2B5EF4-FFF2-40B4-BE49-F238E27FC236}">
                <a16:creationId xmlns:a16="http://schemas.microsoft.com/office/drawing/2014/main" id="{19E4DA27-0CAD-4D47-9E85-C3F17C29E1C3}"/>
              </a:ext>
            </a:extLst>
          </p:cNvPr>
          <p:cNvSpPr>
            <a:spLocks noGrp="1"/>
          </p:cNvSpPr>
          <p:nvPr>
            <p:ph sz="quarter" idx="15" hasCustomPrompt="1"/>
          </p:nvPr>
        </p:nvSpPr>
        <p:spPr>
          <a:xfrm>
            <a:off x="4352663" y="1728000"/>
            <a:ext cx="3488000" cy="4266000"/>
          </a:xfrm>
        </p:spPr>
        <p:txBody>
          <a:bodyPr/>
          <a:lstStyle>
            <a:lvl1pPr marL="108000" indent="-108000">
              <a:spcAft>
                <a:spcPts val="300"/>
              </a:spcAft>
              <a:defRPr sz="900"/>
            </a:lvl1pPr>
            <a:lvl2pPr marL="216000" indent="-108000">
              <a:spcAft>
                <a:spcPts val="300"/>
              </a:spcAft>
              <a:defRPr sz="900"/>
            </a:lvl2pPr>
            <a:lvl3pPr marL="324000" indent="-108000">
              <a:spcAft>
                <a:spcPts val="300"/>
              </a:spcAft>
              <a:defRPr sz="900"/>
            </a:lvl3pPr>
            <a:lvl4pPr>
              <a:spcAft>
                <a:spcPts val="1000"/>
              </a:spcAft>
              <a:defRPr sz="900" cap="all" baseline="0">
                <a:solidFill>
                  <a:schemeClr val="accent1"/>
                </a:solidFill>
              </a:defRPr>
            </a:lvl4pPr>
            <a:lvl5pPr>
              <a:defRPr sz="900"/>
            </a:lvl5pPr>
            <a:lvl6pPr marL="180000" indent="-180000">
              <a:spcAft>
                <a:spcPts val="600"/>
              </a:spcAft>
              <a:buFont typeface="Arial" panose="020B0604020202020204" pitchFamily="34" charset="0"/>
              <a:buChar char="•"/>
              <a:defRPr sz="1600" b="0"/>
            </a:lvl6pPr>
            <a:lvl7pPr marL="360000" indent="-180000">
              <a:spcAft>
                <a:spcPts val="600"/>
              </a:spcAft>
              <a:buFont typeface="Arial" panose="020B0604020202020204" pitchFamily="34" charset="0"/>
              <a:buChar char="•"/>
              <a:defRPr sz="1600" b="0"/>
            </a:lvl7pPr>
            <a:lvl8pPr marL="540000" indent="-180000">
              <a:spcAft>
                <a:spcPts val="600"/>
              </a:spcAft>
              <a:buFont typeface="Arial" panose="020B0604020202020204" pitchFamily="34" charset="0"/>
              <a:buChar char="•"/>
              <a:defRPr sz="1600" b="0"/>
            </a:lvl8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0" name="Picture Placeholder 3">
            <a:extLst>
              <a:ext uri="{FF2B5EF4-FFF2-40B4-BE49-F238E27FC236}">
                <a16:creationId xmlns:a16="http://schemas.microsoft.com/office/drawing/2014/main" id="{F293F45F-D40B-4EC4-BDA6-621506ADF47B}"/>
              </a:ext>
            </a:extLst>
          </p:cNvPr>
          <p:cNvSpPr>
            <a:spLocks noGrp="1"/>
          </p:cNvSpPr>
          <p:nvPr>
            <p:ph type="pic" sz="quarter" idx="14" hasCustomPrompt="1"/>
          </p:nvPr>
        </p:nvSpPr>
        <p:spPr>
          <a:xfrm>
            <a:off x="8128000" y="0"/>
            <a:ext cx="4063999" cy="6856248"/>
          </a:xfrm>
          <a:solidFill>
            <a:schemeClr val="accent6"/>
          </a:solidFill>
        </p:spPr>
        <p:txBody>
          <a:bodyPr tIns="1152000" anchor="ctr" anchorCtr="0"/>
          <a:lstStyle>
            <a:lvl1pPr marL="0" indent="0" algn="ctr">
              <a:spcAft>
                <a:spcPct val="0"/>
              </a:spcAft>
              <a:buNone/>
              <a:defRPr sz="1600"/>
            </a:lvl1pPr>
          </a:lstStyle>
          <a:p>
            <a:r>
              <a:rPr lang="en-GB" noProof="0"/>
              <a:t>Click icon to add picture or click on </a:t>
            </a:r>
            <a:br>
              <a:rPr lang="en-GB" noProof="0"/>
            </a:br>
            <a:r>
              <a:rPr lang="en-GB" noProof="0"/>
              <a:t>frame and insert picture from Templafy Images</a:t>
            </a:r>
          </a:p>
        </p:txBody>
      </p:sp>
      <p:sp>
        <p:nvSpPr>
          <p:cNvPr id="16" name="Text Placeholder note">
            <a:extLst>
              <a:ext uri="{FF2B5EF4-FFF2-40B4-BE49-F238E27FC236}">
                <a16:creationId xmlns:a16="http://schemas.microsoft.com/office/drawing/2014/main" id="{E3F9ADC4-A5A7-4CB6-926C-232018B48284}"/>
              </a:ext>
            </a:extLst>
          </p:cNvPr>
          <p:cNvSpPr>
            <a:spLocks noGrp="1"/>
          </p:cNvSpPr>
          <p:nvPr>
            <p:ph type="body" sz="quarter" idx="233" hasCustomPrompt="1"/>
          </p:nvPr>
        </p:nvSpPr>
        <p:spPr>
          <a:xfrm>
            <a:off x="576000" y="5994000"/>
            <a:ext cx="7264663"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13" name="Date Placeholder 12">
            <a:extLst>
              <a:ext uri="{FF2B5EF4-FFF2-40B4-BE49-F238E27FC236}">
                <a16:creationId xmlns:a16="http://schemas.microsoft.com/office/drawing/2014/main" id="{3968337D-D8F0-4097-8108-392F67379D62}"/>
              </a:ext>
            </a:extLst>
          </p:cNvPr>
          <p:cNvSpPr>
            <a:spLocks noGrp="1"/>
          </p:cNvSpPr>
          <p:nvPr>
            <p:ph type="dt" sz="half" idx="220"/>
          </p:nvPr>
        </p:nvSpPr>
        <p:spPr/>
        <p:txBody>
          <a:bodyPr/>
          <a:lstStyle/>
          <a:p>
            <a:endParaRPr lang="en-GB"/>
          </a:p>
        </p:txBody>
      </p:sp>
      <p:sp>
        <p:nvSpPr>
          <p:cNvPr id="14" name="Footer Placeholder 13">
            <a:extLst>
              <a:ext uri="{FF2B5EF4-FFF2-40B4-BE49-F238E27FC236}">
                <a16:creationId xmlns:a16="http://schemas.microsoft.com/office/drawing/2014/main" id="{E3B56147-3132-4113-BC2A-EA1BA8CA568D}"/>
              </a:ext>
            </a:extLst>
          </p:cNvPr>
          <p:cNvSpPr>
            <a:spLocks noGrp="1"/>
          </p:cNvSpPr>
          <p:nvPr>
            <p:ph type="ftr" sz="quarter" idx="221"/>
          </p:nvPr>
        </p:nvSpPr>
        <p:spPr/>
        <p:txBody>
          <a:bodyPr/>
          <a:lstStyle/>
          <a:p>
            <a:endParaRPr lang="en-GB"/>
          </a:p>
        </p:txBody>
      </p:sp>
      <p:sp>
        <p:nvSpPr>
          <p:cNvPr id="15" name="Slide Number Placeholder 14">
            <a:extLst>
              <a:ext uri="{FF2B5EF4-FFF2-40B4-BE49-F238E27FC236}">
                <a16:creationId xmlns:a16="http://schemas.microsoft.com/office/drawing/2014/main" id="{707A3327-BE9A-49A1-902F-434B222E4C94}"/>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16962994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noProof="0"/>
              <a:t>Click to add title</a:t>
            </a:r>
            <a:endParaRPr lang="en-GB"/>
          </a:p>
        </p:txBody>
      </p:sp>
      <p:sp>
        <p:nvSpPr>
          <p:cNvPr id="8" name="Text Placeholder note">
            <a:extLst>
              <a:ext uri="{FF2B5EF4-FFF2-40B4-BE49-F238E27FC236}">
                <a16:creationId xmlns:a16="http://schemas.microsoft.com/office/drawing/2014/main" id="{C2EEB9EA-C355-4ABE-92DA-38C8B92EB55C}"/>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3" name="Date Placeholder 2">
            <a:extLst>
              <a:ext uri="{FF2B5EF4-FFF2-40B4-BE49-F238E27FC236}">
                <a16:creationId xmlns:a16="http://schemas.microsoft.com/office/drawing/2014/main" id="{91AE4621-8D7A-4671-BACE-5BF6111EB4CA}"/>
              </a:ext>
            </a:extLst>
          </p:cNvPr>
          <p:cNvSpPr>
            <a:spLocks noGrp="1"/>
          </p:cNvSpPr>
          <p:nvPr>
            <p:ph type="dt" sz="half" idx="14"/>
          </p:nvPr>
        </p:nvSpPr>
        <p:spPr/>
        <p:txBody>
          <a:bodyPr/>
          <a:lstStyle/>
          <a:p>
            <a:endParaRPr lang="en-GB"/>
          </a:p>
        </p:txBody>
      </p:sp>
      <p:sp>
        <p:nvSpPr>
          <p:cNvPr id="4" name="Footer Placeholder 3">
            <a:extLst>
              <a:ext uri="{FF2B5EF4-FFF2-40B4-BE49-F238E27FC236}">
                <a16:creationId xmlns:a16="http://schemas.microsoft.com/office/drawing/2014/main" id="{A25D5838-FBFA-467A-8E56-F786B513F2EA}"/>
              </a:ext>
            </a:extLst>
          </p:cNvPr>
          <p:cNvSpPr>
            <a:spLocks noGrp="1"/>
          </p:cNvSpPr>
          <p:nvPr>
            <p:ph type="ftr" sz="quarter" idx="15"/>
          </p:nvPr>
        </p:nvSpPr>
        <p:spPr/>
        <p:txBody>
          <a:bodyPr/>
          <a:lstStyle/>
          <a:p>
            <a:endParaRPr lang="en-GB"/>
          </a:p>
        </p:txBody>
      </p:sp>
      <p:sp>
        <p:nvSpPr>
          <p:cNvPr id="5" name="Slide Number Placeholder 4">
            <a:extLst>
              <a:ext uri="{FF2B5EF4-FFF2-40B4-BE49-F238E27FC236}">
                <a16:creationId xmlns:a16="http://schemas.microsoft.com/office/drawing/2014/main" id="{0ABD57CE-DB07-49DF-BCD6-2DDC1E447F0A}"/>
              </a:ext>
            </a:extLst>
          </p:cNvPr>
          <p:cNvSpPr>
            <a:spLocks noGrp="1"/>
          </p:cNvSpPr>
          <p:nvPr>
            <p:ph type="sldNum" sz="quarter" idx="16"/>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4508886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A">
    <p:spTree>
      <p:nvGrpSpPr>
        <p:cNvPr id="1" name=""/>
        <p:cNvGrpSpPr/>
        <p:nvPr/>
      </p:nvGrpSpPr>
      <p:grpSpPr>
        <a:xfrm>
          <a:off x="0" y="0"/>
          <a:ext cx="0" cy="0"/>
          <a:chOff x="0" y="0"/>
          <a:chExt cx="0" cy="0"/>
        </a:xfrm>
      </p:grpSpPr>
      <p:sp>
        <p:nvSpPr>
          <p:cNvPr id="10" name="Date Placeholder 6" hidden="1">
            <a:extLst>
              <a:ext uri="{FF2B5EF4-FFF2-40B4-BE49-F238E27FC236}">
                <a16:creationId xmlns:a16="http://schemas.microsoft.com/office/drawing/2014/main" id="{840932BE-DDFC-4972-85A7-C427ACEB26D9}"/>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1" name="Footer Placeholder 8" hidden="1">
            <a:extLst>
              <a:ext uri="{FF2B5EF4-FFF2-40B4-BE49-F238E27FC236}">
                <a16:creationId xmlns:a16="http://schemas.microsoft.com/office/drawing/2014/main" id="{CDE982F8-DB66-4D32-95A2-375163C347BD}"/>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2" name="Slide Number Placeholder 10" hidden="1">
            <a:extLst>
              <a:ext uri="{FF2B5EF4-FFF2-40B4-BE49-F238E27FC236}">
                <a16:creationId xmlns:a16="http://schemas.microsoft.com/office/drawing/2014/main" id="{9936A8CC-0D3C-4064-8E29-0B36B3DADA88}"/>
              </a:ext>
            </a:extLst>
          </p:cNvPr>
          <p:cNvSpPr>
            <a:spLocks noGrp="1"/>
          </p:cNvSpPr>
          <p:nvPr>
            <p:ph type="sldNum" sz="quarter" idx="18"/>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9" name="Rectangle 8">
            <a:extLst>
              <a:ext uri="{FF2B5EF4-FFF2-40B4-BE49-F238E27FC236}">
                <a16:creationId xmlns:a16="http://schemas.microsoft.com/office/drawing/2014/main" id="{E45208B8-66B4-4F82-A2D7-96EB109CECE0}"/>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hasCustomPrompt="1"/>
          </p:nvPr>
        </p:nvSpPr>
        <p:spPr>
          <a:xfrm>
            <a:off x="576000" y="576000"/>
            <a:ext cx="11041200" cy="473700"/>
          </a:xfrm>
        </p:spPr>
        <p:txBody>
          <a:bodyPr/>
          <a:lstStyle>
            <a:lvl1pPr>
              <a:defRPr sz="3000">
                <a:solidFill>
                  <a:schemeClr val="bg1"/>
                </a:solidFill>
              </a:defRPr>
            </a:lvl1pPr>
          </a:lstStyle>
          <a:p>
            <a:r>
              <a:rPr lang="en-GB" noProof="0"/>
              <a:t>Click to add Agenda title</a:t>
            </a:r>
          </a:p>
        </p:txBody>
      </p:sp>
      <p:sp>
        <p:nvSpPr>
          <p:cNvPr id="13" name="Subtitle 2">
            <a:extLst>
              <a:ext uri="{FF2B5EF4-FFF2-40B4-BE49-F238E27FC236}">
                <a16:creationId xmlns:a16="http://schemas.microsoft.com/office/drawing/2014/main" id="{7CE4FB65-A8EF-403F-9761-3779E10C069F}"/>
              </a:ext>
            </a:extLst>
          </p:cNvPr>
          <p:cNvSpPr>
            <a:spLocks noGrp="1"/>
          </p:cNvSpPr>
          <p:nvPr>
            <p:ph type="subTitle" idx="1" hasCustomPrompt="1"/>
          </p:nvPr>
        </p:nvSpPr>
        <p:spPr>
          <a:xfrm>
            <a:off x="576000" y="1051200"/>
            <a:ext cx="11039738" cy="417600"/>
          </a:xfrm>
        </p:spPr>
        <p:txBody>
          <a:bodyPr/>
          <a:lstStyle>
            <a:lvl1pPr marL="0" indent="0" algn="l">
              <a:lnSpc>
                <a:spcPct val="90000"/>
              </a:lnSpc>
              <a:spcBef>
                <a:spcPct val="0"/>
              </a:spcBef>
              <a:spcAft>
                <a:spcPct val="0"/>
              </a:spcAft>
              <a:buFont typeface="Arial" panose="020B0604020202020204" pitchFamily="34" charset="0"/>
              <a:buChar char="​"/>
              <a:defRPr sz="2500">
                <a:solidFill>
                  <a:schemeClr val="bg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defRPr sz="2000">
                <a:solidFill>
                  <a:schemeClr val="tx1"/>
                </a:solidFill>
              </a:defRPr>
            </a:lvl9pPr>
          </a:lstStyle>
          <a:p>
            <a:r>
              <a:rPr lang="en-GB"/>
              <a:t>Click to add subtitle</a:t>
            </a:r>
          </a:p>
        </p:txBody>
      </p:sp>
      <p:sp>
        <p:nvSpPr>
          <p:cNvPr id="7" name="Text Placeholder 2"/>
          <p:cNvSpPr>
            <a:spLocks noGrp="1"/>
          </p:cNvSpPr>
          <p:nvPr>
            <p:ph type="body" sz="quarter" idx="13" hasCustomPrompt="1"/>
          </p:nvPr>
        </p:nvSpPr>
        <p:spPr>
          <a:xfrm>
            <a:off x="2174875" y="1727974"/>
            <a:ext cx="5008563" cy="4264840"/>
          </a:xfrm>
        </p:spPr>
        <p:txBody>
          <a:bodyPr/>
          <a:lstStyle>
            <a:lvl1pPr marL="0" indent="0">
              <a:lnSpc>
                <a:spcPts val="2400"/>
              </a:lnSpc>
              <a:spcAft>
                <a:spcPct val="0"/>
              </a:spcAft>
              <a:buFont typeface="Arial" panose="020B0604020202020204" pitchFamily="34" charset="0"/>
              <a:buChar char="​"/>
              <a:defRPr sz="2000">
                <a:solidFill>
                  <a:schemeClr val="bg1"/>
                </a:solidFill>
              </a:defRPr>
            </a:lvl1pPr>
            <a:lvl2pPr marL="0" indent="0">
              <a:lnSpc>
                <a:spcPts val="2400"/>
              </a:lnSpc>
              <a:spcBef>
                <a:spcPct val="0"/>
              </a:spcBef>
              <a:spcAft>
                <a:spcPct val="0"/>
              </a:spcAft>
              <a:buFont typeface="Arial" panose="020B0604020202020204" pitchFamily="34" charset="0"/>
              <a:buChar char="​"/>
              <a:defRPr sz="2000" b="1">
                <a:solidFill>
                  <a:schemeClr val="bg1"/>
                </a:solidFill>
              </a:defRPr>
            </a:lvl2pPr>
            <a:lvl3pPr marL="0" indent="0">
              <a:lnSpc>
                <a:spcPts val="2400"/>
              </a:lnSpc>
              <a:spcBef>
                <a:spcPct val="0"/>
              </a:spcBef>
              <a:spcAft>
                <a:spcPct val="0"/>
              </a:spcAft>
              <a:buFont typeface="Arial" panose="020B0604020202020204" pitchFamily="34" charset="0"/>
              <a:buChar char="​"/>
              <a:defRPr sz="2000">
                <a:solidFill>
                  <a:schemeClr val="bg1"/>
                </a:solidFill>
              </a:defRPr>
            </a:lvl3pPr>
            <a:lvl4pPr marL="0" indent="0">
              <a:lnSpc>
                <a:spcPts val="2400"/>
              </a:lnSpc>
              <a:spcBef>
                <a:spcPct val="0"/>
              </a:spcBef>
              <a:spcAft>
                <a:spcPct val="0"/>
              </a:spcAft>
              <a:buFont typeface="Arial" panose="020B0604020202020204" pitchFamily="34" charset="0"/>
              <a:buChar char="​"/>
              <a:defRPr sz="2000">
                <a:solidFill>
                  <a:schemeClr val="bg1"/>
                </a:solidFill>
              </a:defRPr>
            </a:lvl4pPr>
            <a:lvl5pPr marL="0" indent="0">
              <a:lnSpc>
                <a:spcPts val="2400"/>
              </a:lnSpc>
              <a:spcBef>
                <a:spcPct val="0"/>
              </a:spcBef>
              <a:spcAft>
                <a:spcPct val="0"/>
              </a:spcAft>
              <a:buFont typeface="Arial" panose="020B0604020202020204" pitchFamily="34" charset="0"/>
              <a:buChar char="​"/>
              <a:defRPr sz="2000">
                <a:solidFill>
                  <a:schemeClr val="bg1"/>
                </a:solidFill>
              </a:defRPr>
            </a:lvl5pPr>
            <a:lvl6pPr marL="0" indent="0">
              <a:lnSpc>
                <a:spcPts val="2400"/>
              </a:lnSpc>
              <a:spcBef>
                <a:spcPct val="0"/>
              </a:spcBef>
              <a:spcAft>
                <a:spcPct val="0"/>
              </a:spcAft>
              <a:buFont typeface="Arial" panose="020B0604020202020204" pitchFamily="34" charset="0"/>
              <a:buChar char="​"/>
              <a:defRPr sz="2000">
                <a:solidFill>
                  <a:schemeClr val="bg1"/>
                </a:solidFill>
              </a:defRPr>
            </a:lvl6pPr>
            <a:lvl7pPr marL="0" indent="0">
              <a:lnSpc>
                <a:spcPts val="2400"/>
              </a:lnSpc>
              <a:spcBef>
                <a:spcPct val="0"/>
              </a:spcBef>
              <a:spcAft>
                <a:spcPct val="0"/>
              </a:spcAft>
              <a:buFont typeface="Arial" panose="020B0604020202020204" pitchFamily="34" charset="0"/>
              <a:buChar char="​"/>
              <a:defRPr sz="2000">
                <a:solidFill>
                  <a:schemeClr val="bg1"/>
                </a:solidFill>
              </a:defRPr>
            </a:lvl7pPr>
            <a:lvl8pPr marL="0" indent="0">
              <a:lnSpc>
                <a:spcPts val="2400"/>
              </a:lnSpc>
              <a:spcBef>
                <a:spcPct val="0"/>
              </a:spcBef>
              <a:spcAft>
                <a:spcPct val="0"/>
              </a:spcAft>
              <a:buFont typeface="Arial" panose="020B0604020202020204" pitchFamily="34" charset="0"/>
              <a:buChar char="​"/>
              <a:defRPr sz="2000" b="1">
                <a:solidFill>
                  <a:schemeClr val="bg1"/>
                </a:solidFill>
              </a:defRPr>
            </a:lvl8pPr>
            <a:lvl9pPr marL="0" indent="0">
              <a:lnSpc>
                <a:spcPts val="2400"/>
              </a:lnSpc>
              <a:spcBef>
                <a:spcPct val="0"/>
              </a:spcBef>
              <a:buFont typeface="Arial" panose="020B0604020202020204" pitchFamily="34" charset="0"/>
              <a:buChar char="​"/>
              <a:defRPr sz="2000">
                <a:solidFill>
                  <a:schemeClr val="bg1"/>
                </a:solidFill>
                <a:latin typeface="+mn-lt"/>
              </a:defRPr>
            </a:lvl9pPr>
          </a:lstStyle>
          <a:p>
            <a:pPr lvl="0"/>
            <a:r>
              <a:rPr lang="en-GB" noProof="0"/>
              <a:t>Click to add agenda point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4" name="Text Placeholder 3">
            <a:extLst>
              <a:ext uri="{FF2B5EF4-FFF2-40B4-BE49-F238E27FC236}">
                <a16:creationId xmlns:a16="http://schemas.microsoft.com/office/drawing/2014/main" id="{7D485AA6-92EE-46D3-8826-CF357E1A4587}"/>
              </a:ext>
            </a:extLst>
          </p:cNvPr>
          <p:cNvSpPr>
            <a:spLocks noGrp="1"/>
          </p:cNvSpPr>
          <p:nvPr>
            <p:ph type="body" sz="quarter" idx="17" hasCustomPrompt="1"/>
          </p:nvPr>
        </p:nvSpPr>
        <p:spPr>
          <a:xfrm>
            <a:off x="575999" y="1727973"/>
            <a:ext cx="1598875" cy="4266341"/>
          </a:xfrm>
        </p:spPr>
        <p:txBody>
          <a:bodyPr/>
          <a:lstStyle>
            <a:lvl1pPr marL="0" indent="0">
              <a:lnSpc>
                <a:spcPts val="2400"/>
              </a:lnSpc>
              <a:spcAft>
                <a:spcPct val="0"/>
              </a:spcAft>
              <a:buFont typeface="Arial" panose="020B0604020202020204" pitchFamily="34" charset="0"/>
              <a:buChar char="​"/>
              <a:defRPr sz="2000">
                <a:solidFill>
                  <a:schemeClr val="bg1"/>
                </a:solidFill>
              </a:defRPr>
            </a:lvl1pPr>
            <a:lvl2pPr marL="0" indent="0">
              <a:lnSpc>
                <a:spcPts val="2400"/>
              </a:lnSpc>
              <a:spcAft>
                <a:spcPct val="0"/>
              </a:spcAft>
              <a:buFont typeface="Arial" panose="020B0604020202020204" pitchFamily="34" charset="0"/>
              <a:buChar char="​"/>
              <a:defRPr sz="2000" b="1">
                <a:solidFill>
                  <a:schemeClr val="bg1"/>
                </a:solidFill>
              </a:defRPr>
            </a:lvl2pPr>
            <a:lvl3pPr marL="0" indent="0">
              <a:lnSpc>
                <a:spcPts val="2400"/>
              </a:lnSpc>
              <a:spcAft>
                <a:spcPct val="0"/>
              </a:spcAft>
              <a:buFont typeface="Arial" panose="020B0604020202020204" pitchFamily="34" charset="0"/>
              <a:buChar char="​"/>
              <a:defRPr sz="2000">
                <a:solidFill>
                  <a:schemeClr val="bg1"/>
                </a:solidFill>
              </a:defRPr>
            </a:lvl3pPr>
            <a:lvl4pPr>
              <a:lnSpc>
                <a:spcPts val="2400"/>
              </a:lnSpc>
              <a:spcAft>
                <a:spcPct val="0"/>
              </a:spcAft>
              <a:buFont typeface="Arial" panose="020B0604020202020204" pitchFamily="34" charset="0"/>
              <a:buChar char="​"/>
              <a:defRPr sz="2000">
                <a:solidFill>
                  <a:schemeClr val="bg1"/>
                </a:solidFill>
              </a:defRPr>
            </a:lvl4pPr>
            <a:lvl5pPr>
              <a:lnSpc>
                <a:spcPts val="2400"/>
              </a:lnSpc>
              <a:spcAft>
                <a:spcPct val="0"/>
              </a:spcAft>
              <a:buFont typeface="Arial" panose="020B0604020202020204" pitchFamily="34" charset="0"/>
              <a:buChar char="​"/>
              <a:defRPr sz="2000">
                <a:solidFill>
                  <a:schemeClr val="bg1"/>
                </a:solidFill>
              </a:defRPr>
            </a:lvl5pPr>
            <a:lvl6pPr marL="0" indent="0">
              <a:lnSpc>
                <a:spcPts val="2400"/>
              </a:lnSpc>
              <a:spcAft>
                <a:spcPct val="0"/>
              </a:spcAft>
              <a:buFont typeface="Arial" panose="020B0604020202020204" pitchFamily="34" charset="0"/>
              <a:buChar char="​"/>
              <a:defRPr sz="2000" b="1">
                <a:solidFill>
                  <a:schemeClr val="bg1"/>
                </a:solidFill>
              </a:defRPr>
            </a:lvl6pPr>
            <a:lvl7pPr>
              <a:lnSpc>
                <a:spcPts val="2400"/>
              </a:lnSpc>
              <a:spcAft>
                <a:spcPct val="0"/>
              </a:spcAft>
              <a:defRPr sz="2000" b="0">
                <a:solidFill>
                  <a:schemeClr val="bg1"/>
                </a:solidFill>
              </a:defRPr>
            </a:lvl7pPr>
            <a:lvl8pPr>
              <a:lnSpc>
                <a:spcPts val="2400"/>
              </a:lnSpc>
              <a:spcAft>
                <a:spcPct val="0"/>
              </a:spcAft>
              <a:defRPr sz="2000" b="1">
                <a:solidFill>
                  <a:schemeClr val="bg1"/>
                </a:solidFill>
              </a:defRPr>
            </a:lvl8pPr>
            <a:lvl9pPr>
              <a:lnSpc>
                <a:spcPts val="2400"/>
              </a:lnSpc>
              <a:spcAft>
                <a:spcPct val="0"/>
              </a:spcAft>
              <a:defRPr sz="2000">
                <a:solidFill>
                  <a:schemeClr val="bg1"/>
                </a:solidFill>
                <a:latin typeface="+mn-lt"/>
              </a:defRPr>
            </a:lvl9pPr>
          </a:lstStyle>
          <a:p>
            <a:pPr lvl="0"/>
            <a:r>
              <a:rPr lang="en-GB"/>
              <a:t>09.00-10.00</a:t>
            </a:r>
          </a:p>
          <a:p>
            <a:pPr lvl="1"/>
            <a:r>
              <a:rPr lang="en-GB"/>
              <a:t>02</a:t>
            </a:r>
          </a:p>
          <a:p>
            <a:pPr lvl="2"/>
            <a:r>
              <a:rPr lang="en-GB"/>
              <a:t>03</a:t>
            </a:r>
          </a:p>
          <a:p>
            <a:pPr lvl="3"/>
            <a:r>
              <a:rPr lang="en-GB"/>
              <a:t>04</a:t>
            </a:r>
          </a:p>
          <a:p>
            <a:pPr lvl="4"/>
            <a:r>
              <a:rPr lang="en-GB"/>
              <a:t>05</a:t>
            </a:r>
          </a:p>
          <a:p>
            <a:pPr lvl="5"/>
            <a:r>
              <a:rPr lang="en-GB"/>
              <a:t>06</a:t>
            </a:r>
          </a:p>
          <a:p>
            <a:pPr lvl="6"/>
            <a:r>
              <a:rPr lang="en-GB"/>
              <a:t>07</a:t>
            </a:r>
          </a:p>
          <a:p>
            <a:pPr lvl="7"/>
            <a:r>
              <a:rPr lang="en-GB"/>
              <a:t>08</a:t>
            </a:r>
          </a:p>
          <a:p>
            <a:pPr lvl="8"/>
            <a:r>
              <a:rPr lang="en-GB"/>
              <a:t>09</a:t>
            </a:r>
          </a:p>
        </p:txBody>
      </p:sp>
    </p:spTree>
    <p:extLst>
      <p:ext uri="{BB962C8B-B14F-4D97-AF65-F5344CB8AC3E}">
        <p14:creationId xmlns:p14="http://schemas.microsoft.com/office/powerpoint/2010/main" val="3347665173"/>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only B">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2080BB-E265-4531-8CDF-EED5AE7C2C5E}"/>
              </a:ext>
            </a:extLst>
          </p:cNvPr>
          <p:cNvSpPr txBox="1"/>
          <p:nvPr userDrawn="1"/>
        </p:nvSpPr>
        <p:spPr>
          <a:xfrm>
            <a:off x="0" y="-270387"/>
            <a:ext cx="1161720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15" name="Text Placeholder overlay">
            <a:extLst>
              <a:ext uri="{FF2B5EF4-FFF2-40B4-BE49-F238E27FC236}">
                <a16:creationId xmlns:a16="http://schemas.microsoft.com/office/drawing/2014/main" id="{4A8BF276-0692-46D5-82F5-A0C2FF038B3F}"/>
              </a:ext>
            </a:extLst>
          </p:cNvPr>
          <p:cNvSpPr>
            <a:spLocks noGrp="1"/>
          </p:cNvSpPr>
          <p:nvPr>
            <p:ph type="body" sz="quarter" idx="20" hasCustomPrompt="1"/>
          </p:nvPr>
        </p:nvSpPr>
        <p:spPr>
          <a:xfrm>
            <a:off x="840" y="0"/>
            <a:ext cx="12191160" cy="6858000"/>
          </a:xfrm>
          <a:prstGeom prst="rect">
            <a:avLst/>
          </a:prstGeom>
          <a:solidFill>
            <a:schemeClr val="accent1">
              <a:alpha val="85000"/>
            </a:schemeClr>
          </a:solidFill>
          <a:ln w="0">
            <a:noFill/>
          </a:ln>
        </p:spPr>
        <p:txBody>
          <a:bodyPr wrap="square">
            <a:noAutofit/>
          </a:bodyPr>
          <a:lstStyle>
            <a:lvl1pPr marL="0" indent="0">
              <a:buNone/>
              <a:defRPr sz="100">
                <a:noFill/>
              </a:defRPr>
            </a:lvl1pPr>
          </a:lstStyle>
          <a:p>
            <a:pPr lvl="0"/>
            <a:r>
              <a:rPr lang="en-GB"/>
              <a:t>.</a:t>
            </a:r>
          </a:p>
        </p:txBody>
      </p:sp>
      <p:sp>
        <p:nvSpPr>
          <p:cNvPr id="17" name="Picture Placeholder">
            <a:extLst>
              <a:ext uri="{FF2B5EF4-FFF2-40B4-BE49-F238E27FC236}">
                <a16:creationId xmlns:a16="http://schemas.microsoft.com/office/drawing/2014/main" id="{A9E3EC95-A154-45E4-BAB3-3F77D735811A}"/>
              </a:ext>
            </a:extLst>
          </p:cNvPr>
          <p:cNvSpPr>
            <a:spLocks noGrp="1"/>
          </p:cNvSpPr>
          <p:nvPr>
            <p:ph type="pic" sz="quarter" idx="19" hasCustomPrompt="1"/>
          </p:nvPr>
        </p:nvSpPr>
        <p:spPr>
          <a:xfrm>
            <a:off x="0" y="-1"/>
            <a:ext cx="12193200" cy="6861600"/>
          </a:xfrm>
          <a:noFill/>
        </p:spPr>
        <p:txBody>
          <a:bodyPr lIns="0" tIns="828000" bIns="0" anchor="ctr" anchorCtr="0"/>
          <a:lstStyle>
            <a:lvl1pPr marL="0" indent="0" algn="ctr">
              <a:spcAft>
                <a:spcPct val="0"/>
              </a:spcAft>
              <a:buNone/>
              <a:defRPr sz="1600">
                <a:solidFill>
                  <a:schemeClr val="bg1"/>
                </a:solidFill>
              </a:defRPr>
            </a:lvl1pPr>
          </a:lstStyle>
          <a:p>
            <a:r>
              <a:rPr lang="en-GB"/>
              <a:t>Click icon to add picture or click on frame and insert picture from Templafy Images</a:t>
            </a:r>
          </a:p>
          <a:p>
            <a:r>
              <a:rPr lang="en-GB"/>
              <a:t>Right click on picture and choose Send to Back to get overlay in front</a:t>
            </a:r>
          </a:p>
        </p:txBody>
      </p:sp>
      <p:sp>
        <p:nvSpPr>
          <p:cNvPr id="2" name="Title 1"/>
          <p:cNvSpPr>
            <a:spLocks noGrp="1"/>
          </p:cNvSpPr>
          <p:nvPr>
            <p:ph type="title" hasCustomPrompt="1"/>
          </p:nvPr>
        </p:nvSpPr>
        <p:spPr>
          <a:xfrm>
            <a:off x="576000" y="576000"/>
            <a:ext cx="11041200" cy="473700"/>
          </a:xfrm>
        </p:spPr>
        <p:txBody>
          <a:bodyPr/>
          <a:lstStyle>
            <a:lvl1pPr>
              <a:defRPr sz="3200">
                <a:solidFill>
                  <a:schemeClr val="bg1"/>
                </a:solidFill>
              </a:defRPr>
            </a:lvl1pPr>
          </a:lstStyle>
          <a:p>
            <a:r>
              <a:rPr lang="en-GB" noProof="0"/>
              <a:t>Click to add title</a:t>
            </a:r>
          </a:p>
        </p:txBody>
      </p:sp>
      <p:sp>
        <p:nvSpPr>
          <p:cNvPr id="11" name="Text Placeholder note">
            <a:extLst>
              <a:ext uri="{FF2B5EF4-FFF2-40B4-BE49-F238E27FC236}">
                <a16:creationId xmlns:a16="http://schemas.microsoft.com/office/drawing/2014/main" id="{08231304-DCEF-4032-AAD9-1F1B817D8E0A}"/>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AE67C167-00C7-4F43-9F18-27BC50326183}"/>
              </a:ext>
            </a:extLst>
          </p:cNvPr>
          <p:cNvSpPr>
            <a:spLocks noGrp="1"/>
          </p:cNvSpPr>
          <p:nvPr>
            <p:ph type="dt" sz="half" idx="21"/>
          </p:nvPr>
        </p:nvSpPr>
        <p:spPr/>
        <p:txBody>
          <a:bodyPr/>
          <a:lstStyle>
            <a:lvl1pPr>
              <a:defRPr>
                <a:solidFill>
                  <a:schemeClr val="bg1"/>
                </a:solidFill>
              </a:defRPr>
            </a:lvl1pPr>
          </a:lstStyle>
          <a:p>
            <a:endParaRPr lang="en-GB"/>
          </a:p>
        </p:txBody>
      </p:sp>
      <p:sp>
        <p:nvSpPr>
          <p:cNvPr id="6" name="Footer Placeholder 5">
            <a:extLst>
              <a:ext uri="{FF2B5EF4-FFF2-40B4-BE49-F238E27FC236}">
                <a16:creationId xmlns:a16="http://schemas.microsoft.com/office/drawing/2014/main" id="{7238C1D3-78FD-43A1-97E2-A274A60A029E}"/>
              </a:ext>
            </a:extLst>
          </p:cNvPr>
          <p:cNvSpPr>
            <a:spLocks noGrp="1"/>
          </p:cNvSpPr>
          <p:nvPr>
            <p:ph type="ftr" sz="quarter" idx="22"/>
          </p:nvPr>
        </p:nvSpPr>
        <p:spPr/>
        <p:txBody>
          <a:bodyPr/>
          <a:lstStyle>
            <a:lvl1pPr>
              <a:defRPr>
                <a:solidFill>
                  <a:schemeClr val="bg1"/>
                </a:solidFill>
              </a:defRPr>
            </a:lvl1pPr>
          </a:lstStyle>
          <a:p>
            <a:endParaRPr lang="en-GB"/>
          </a:p>
        </p:txBody>
      </p:sp>
      <p:sp>
        <p:nvSpPr>
          <p:cNvPr id="8" name="Slide Number Placeholder 7">
            <a:extLst>
              <a:ext uri="{FF2B5EF4-FFF2-40B4-BE49-F238E27FC236}">
                <a16:creationId xmlns:a16="http://schemas.microsoft.com/office/drawing/2014/main" id="{1B7DC71C-FCE2-4BC5-A506-8043DF841353}"/>
              </a:ext>
            </a:extLst>
          </p:cNvPr>
          <p:cNvSpPr>
            <a:spLocks noGrp="1"/>
          </p:cNvSpPr>
          <p:nvPr>
            <p:ph type="sldNum" sz="quarter" idx="23"/>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33611653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 sub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576000"/>
            <a:ext cx="11041200" cy="460800"/>
          </a:xfrm>
        </p:spPr>
        <p:txBody>
          <a:bodyPr/>
          <a:lstStyle>
            <a:lvl1pPr>
              <a:defRPr sz="3200"/>
            </a:lvl1pPr>
          </a:lstStyle>
          <a:p>
            <a:r>
              <a:rPr lang="en-GB" noProof="0"/>
              <a:t>Click to add title</a:t>
            </a:r>
            <a:endParaRPr lang="en-GB"/>
          </a:p>
        </p:txBody>
      </p:sp>
      <p:sp>
        <p:nvSpPr>
          <p:cNvPr id="8" name="Subtitle">
            <a:extLst>
              <a:ext uri="{FF2B5EF4-FFF2-40B4-BE49-F238E27FC236}">
                <a16:creationId xmlns:a16="http://schemas.microsoft.com/office/drawing/2014/main" id="{7393096F-4E59-416F-AF3C-2DC19388DED4}"/>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11" name="Text Placeholder note">
            <a:extLst>
              <a:ext uri="{FF2B5EF4-FFF2-40B4-BE49-F238E27FC236}">
                <a16:creationId xmlns:a16="http://schemas.microsoft.com/office/drawing/2014/main" id="{02A03667-2B4F-4D0F-B414-8BD38DAF5E62}"/>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3" name="Date Placeholder 2">
            <a:extLst>
              <a:ext uri="{FF2B5EF4-FFF2-40B4-BE49-F238E27FC236}">
                <a16:creationId xmlns:a16="http://schemas.microsoft.com/office/drawing/2014/main" id="{B89AEB2F-B5C9-4F0B-B9F1-55A4EEC5AE2F}"/>
              </a:ext>
            </a:extLst>
          </p:cNvPr>
          <p:cNvSpPr>
            <a:spLocks noGrp="1"/>
          </p:cNvSpPr>
          <p:nvPr>
            <p:ph type="dt" sz="half" idx="220"/>
          </p:nvPr>
        </p:nvSpPr>
        <p:spPr/>
        <p:txBody>
          <a:bodyPr/>
          <a:lstStyle/>
          <a:p>
            <a:endParaRPr lang="en-GB"/>
          </a:p>
        </p:txBody>
      </p:sp>
      <p:sp>
        <p:nvSpPr>
          <p:cNvPr id="4" name="Footer Placeholder 3">
            <a:extLst>
              <a:ext uri="{FF2B5EF4-FFF2-40B4-BE49-F238E27FC236}">
                <a16:creationId xmlns:a16="http://schemas.microsoft.com/office/drawing/2014/main" id="{23FABAB8-DB40-4E2B-A7B2-792E81E8EE07}"/>
              </a:ext>
            </a:extLst>
          </p:cNvPr>
          <p:cNvSpPr>
            <a:spLocks noGrp="1"/>
          </p:cNvSpPr>
          <p:nvPr>
            <p:ph type="ftr" sz="quarter" idx="221"/>
          </p:nvPr>
        </p:nvSpPr>
        <p:spPr/>
        <p:txBody>
          <a:bodyPr/>
          <a:lstStyle/>
          <a:p>
            <a:endParaRPr lang="en-GB"/>
          </a:p>
        </p:txBody>
      </p:sp>
      <p:sp>
        <p:nvSpPr>
          <p:cNvPr id="5" name="Slide Number Placeholder 4">
            <a:extLst>
              <a:ext uri="{FF2B5EF4-FFF2-40B4-BE49-F238E27FC236}">
                <a16:creationId xmlns:a16="http://schemas.microsoft.com/office/drawing/2014/main" id="{38B958B4-7E4B-4469-9066-DEF3718645FF}"/>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62447884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 subtitle only B">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2080BB-E265-4531-8CDF-EED5AE7C2C5E}"/>
              </a:ext>
            </a:extLst>
          </p:cNvPr>
          <p:cNvSpPr txBox="1"/>
          <p:nvPr userDrawn="1"/>
        </p:nvSpPr>
        <p:spPr>
          <a:xfrm>
            <a:off x="0" y="-270387"/>
            <a:ext cx="1161720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15" name="Text Placeholder overlay">
            <a:extLst>
              <a:ext uri="{FF2B5EF4-FFF2-40B4-BE49-F238E27FC236}">
                <a16:creationId xmlns:a16="http://schemas.microsoft.com/office/drawing/2014/main" id="{4A8BF276-0692-46D5-82F5-A0C2FF038B3F}"/>
              </a:ext>
            </a:extLst>
          </p:cNvPr>
          <p:cNvSpPr>
            <a:spLocks noGrp="1"/>
          </p:cNvSpPr>
          <p:nvPr>
            <p:ph type="body" sz="quarter" idx="20" hasCustomPrompt="1"/>
          </p:nvPr>
        </p:nvSpPr>
        <p:spPr>
          <a:xfrm>
            <a:off x="840" y="0"/>
            <a:ext cx="12191160" cy="6858000"/>
          </a:xfrm>
          <a:prstGeom prst="rect">
            <a:avLst/>
          </a:prstGeom>
          <a:solidFill>
            <a:schemeClr val="accent1">
              <a:alpha val="85000"/>
            </a:schemeClr>
          </a:solidFill>
          <a:ln w="0">
            <a:noFill/>
          </a:ln>
        </p:spPr>
        <p:txBody>
          <a:bodyPr wrap="square">
            <a:noAutofit/>
          </a:bodyPr>
          <a:lstStyle>
            <a:lvl1pPr marL="0" indent="0">
              <a:buNone/>
              <a:defRPr sz="100">
                <a:noFill/>
              </a:defRPr>
            </a:lvl1pPr>
          </a:lstStyle>
          <a:p>
            <a:pPr lvl="0"/>
            <a:r>
              <a:rPr lang="en-GB"/>
              <a:t>.</a:t>
            </a:r>
          </a:p>
        </p:txBody>
      </p:sp>
      <p:sp>
        <p:nvSpPr>
          <p:cNvPr id="11" name="Picture Placeholder">
            <a:extLst>
              <a:ext uri="{FF2B5EF4-FFF2-40B4-BE49-F238E27FC236}">
                <a16:creationId xmlns:a16="http://schemas.microsoft.com/office/drawing/2014/main" id="{2E4DF0E4-F882-4F37-A2E8-37C7D435692C}"/>
              </a:ext>
            </a:extLst>
          </p:cNvPr>
          <p:cNvSpPr>
            <a:spLocks noGrp="1"/>
          </p:cNvSpPr>
          <p:nvPr>
            <p:ph type="pic" sz="quarter" idx="19" hasCustomPrompt="1"/>
          </p:nvPr>
        </p:nvSpPr>
        <p:spPr>
          <a:xfrm>
            <a:off x="0" y="-1"/>
            <a:ext cx="12193200" cy="6861600"/>
          </a:xfrm>
          <a:noFill/>
        </p:spPr>
        <p:txBody>
          <a:bodyPr lIns="0" tIns="828000" bIns="0" anchor="ctr" anchorCtr="0"/>
          <a:lstStyle>
            <a:lvl1pPr marL="0" indent="0" algn="ctr">
              <a:spcAft>
                <a:spcPct val="0"/>
              </a:spcAft>
              <a:buNone/>
              <a:defRPr sz="1600">
                <a:solidFill>
                  <a:schemeClr val="bg1"/>
                </a:solidFill>
              </a:defRPr>
            </a:lvl1pPr>
          </a:lstStyle>
          <a:p>
            <a:r>
              <a:rPr lang="en-GB"/>
              <a:t>Click icon to add picture or click on frame and insert picture from Templafy Images</a:t>
            </a:r>
          </a:p>
          <a:p>
            <a:r>
              <a:rPr lang="en-GB"/>
              <a:t>Right click on picture and choose Send to Back to get overlay in front</a:t>
            </a:r>
          </a:p>
        </p:txBody>
      </p:sp>
      <p:sp>
        <p:nvSpPr>
          <p:cNvPr id="2" name="Title 1"/>
          <p:cNvSpPr>
            <a:spLocks noGrp="1"/>
          </p:cNvSpPr>
          <p:nvPr>
            <p:ph type="title" hasCustomPrompt="1"/>
          </p:nvPr>
        </p:nvSpPr>
        <p:spPr>
          <a:xfrm>
            <a:off x="576000" y="576000"/>
            <a:ext cx="11041200" cy="457201"/>
          </a:xfrm>
        </p:spPr>
        <p:txBody>
          <a:bodyPr/>
          <a:lstStyle>
            <a:lvl1pPr>
              <a:defRPr sz="3200">
                <a:solidFill>
                  <a:schemeClr val="bg1"/>
                </a:solidFill>
              </a:defRPr>
            </a:lvl1pPr>
          </a:lstStyle>
          <a:p>
            <a:r>
              <a:rPr lang="en-GB" noProof="0"/>
              <a:t>Click to add title</a:t>
            </a:r>
          </a:p>
        </p:txBody>
      </p:sp>
      <p:sp>
        <p:nvSpPr>
          <p:cNvPr id="12" name="Subtitle">
            <a:extLst>
              <a:ext uri="{FF2B5EF4-FFF2-40B4-BE49-F238E27FC236}">
                <a16:creationId xmlns:a16="http://schemas.microsoft.com/office/drawing/2014/main" id="{10791275-49B9-4961-8D4A-CBAE8A680BE3}"/>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13" name="Text Placeholder note">
            <a:extLst>
              <a:ext uri="{FF2B5EF4-FFF2-40B4-BE49-F238E27FC236}">
                <a16:creationId xmlns:a16="http://schemas.microsoft.com/office/drawing/2014/main" id="{84810F16-2C25-454F-9C56-7A6789A7429A}"/>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AE67C167-00C7-4F43-9F18-27BC50326183}"/>
              </a:ext>
            </a:extLst>
          </p:cNvPr>
          <p:cNvSpPr>
            <a:spLocks noGrp="1"/>
          </p:cNvSpPr>
          <p:nvPr>
            <p:ph type="dt" sz="half" idx="21"/>
          </p:nvPr>
        </p:nvSpPr>
        <p:spPr/>
        <p:txBody>
          <a:bodyPr/>
          <a:lstStyle>
            <a:lvl1pPr>
              <a:defRPr>
                <a:solidFill>
                  <a:schemeClr val="bg1"/>
                </a:solidFill>
              </a:defRPr>
            </a:lvl1pPr>
          </a:lstStyle>
          <a:p>
            <a:endParaRPr lang="en-GB"/>
          </a:p>
        </p:txBody>
      </p:sp>
      <p:sp>
        <p:nvSpPr>
          <p:cNvPr id="6" name="Footer Placeholder 5">
            <a:extLst>
              <a:ext uri="{FF2B5EF4-FFF2-40B4-BE49-F238E27FC236}">
                <a16:creationId xmlns:a16="http://schemas.microsoft.com/office/drawing/2014/main" id="{7238C1D3-78FD-43A1-97E2-A274A60A029E}"/>
              </a:ext>
            </a:extLst>
          </p:cNvPr>
          <p:cNvSpPr>
            <a:spLocks noGrp="1"/>
          </p:cNvSpPr>
          <p:nvPr>
            <p:ph type="ftr" sz="quarter" idx="22"/>
          </p:nvPr>
        </p:nvSpPr>
        <p:spPr/>
        <p:txBody>
          <a:bodyPr/>
          <a:lstStyle>
            <a:lvl1pPr>
              <a:defRPr>
                <a:solidFill>
                  <a:schemeClr val="bg1"/>
                </a:solidFill>
              </a:defRPr>
            </a:lvl1pPr>
          </a:lstStyle>
          <a:p>
            <a:endParaRPr lang="en-GB"/>
          </a:p>
        </p:txBody>
      </p:sp>
      <p:sp>
        <p:nvSpPr>
          <p:cNvPr id="8" name="Slide Number Placeholder 7">
            <a:extLst>
              <a:ext uri="{FF2B5EF4-FFF2-40B4-BE49-F238E27FC236}">
                <a16:creationId xmlns:a16="http://schemas.microsoft.com/office/drawing/2014/main" id="{1B7DC71C-FCE2-4BC5-A506-8043DF841353}"/>
              </a:ext>
            </a:extLst>
          </p:cNvPr>
          <p:cNvSpPr>
            <a:spLocks noGrp="1"/>
          </p:cNvSpPr>
          <p:nvPr>
            <p:ph type="sldNum" sz="quarter" idx="23"/>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27971185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 subtitle only C">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2080BB-E265-4531-8CDF-EED5AE7C2C5E}"/>
              </a:ext>
            </a:extLst>
          </p:cNvPr>
          <p:cNvSpPr txBox="1"/>
          <p:nvPr userDrawn="1"/>
        </p:nvSpPr>
        <p:spPr>
          <a:xfrm>
            <a:off x="0" y="-270387"/>
            <a:ext cx="11615738"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15" name="Text Placeholder overlay">
            <a:extLst>
              <a:ext uri="{FF2B5EF4-FFF2-40B4-BE49-F238E27FC236}">
                <a16:creationId xmlns:a16="http://schemas.microsoft.com/office/drawing/2014/main" id="{4A8BF276-0692-46D5-82F5-A0C2FF038B3F}"/>
              </a:ext>
            </a:extLst>
          </p:cNvPr>
          <p:cNvSpPr>
            <a:spLocks noGrp="1"/>
          </p:cNvSpPr>
          <p:nvPr>
            <p:ph type="body" sz="quarter" idx="20" hasCustomPrompt="1"/>
          </p:nvPr>
        </p:nvSpPr>
        <p:spPr>
          <a:xfrm>
            <a:off x="840" y="0"/>
            <a:ext cx="12191160" cy="6858000"/>
          </a:xfrm>
          <a:prstGeom prst="rect">
            <a:avLst/>
          </a:prstGeom>
          <a:solidFill>
            <a:schemeClr val="bg1">
              <a:alpha val="80000"/>
            </a:schemeClr>
          </a:solidFill>
          <a:ln w="0">
            <a:noFill/>
          </a:ln>
        </p:spPr>
        <p:txBody>
          <a:bodyPr wrap="square">
            <a:noAutofit/>
          </a:bodyPr>
          <a:lstStyle>
            <a:lvl1pPr marL="0" indent="0">
              <a:buNone/>
              <a:defRPr sz="100">
                <a:noFill/>
              </a:defRPr>
            </a:lvl1pPr>
          </a:lstStyle>
          <a:p>
            <a:pPr lvl="0"/>
            <a:r>
              <a:rPr lang="en-GB"/>
              <a:t>.</a:t>
            </a:r>
          </a:p>
        </p:txBody>
      </p:sp>
      <p:sp>
        <p:nvSpPr>
          <p:cNvPr id="14" name="Picture Placeholder">
            <a:extLst>
              <a:ext uri="{FF2B5EF4-FFF2-40B4-BE49-F238E27FC236}">
                <a16:creationId xmlns:a16="http://schemas.microsoft.com/office/drawing/2014/main" id="{679832B5-5EE2-42A0-B3B1-34D6BECE044B}"/>
              </a:ext>
            </a:extLst>
          </p:cNvPr>
          <p:cNvSpPr>
            <a:spLocks noGrp="1"/>
          </p:cNvSpPr>
          <p:nvPr>
            <p:ph type="pic" sz="quarter" idx="19" hasCustomPrompt="1"/>
          </p:nvPr>
        </p:nvSpPr>
        <p:spPr>
          <a:xfrm>
            <a:off x="0" y="-1"/>
            <a:ext cx="12193200" cy="6861600"/>
          </a:xfrm>
          <a:noFill/>
        </p:spPr>
        <p:txBody>
          <a:bodyPr lIns="0" tIns="828000" bIns="0" anchor="ctr" anchorCtr="0"/>
          <a:lstStyle>
            <a:lvl1pPr marL="0" indent="0" algn="ctr">
              <a:spcAft>
                <a:spcPct val="0"/>
              </a:spcAft>
              <a:buNone/>
              <a:defRPr sz="1600">
                <a:solidFill>
                  <a:srgbClr val="545859"/>
                </a:solidFill>
              </a:defRPr>
            </a:lvl1pPr>
          </a:lstStyle>
          <a:p>
            <a:r>
              <a:rPr lang="en-GB"/>
              <a:t>Click icon to add picture or click on frame and insert picture from Templafy Images</a:t>
            </a:r>
          </a:p>
          <a:p>
            <a:r>
              <a:rPr lang="en-GB"/>
              <a:t>Right click on picture and choose Send to Back to get overlay in front</a:t>
            </a:r>
          </a:p>
        </p:txBody>
      </p:sp>
      <p:sp>
        <p:nvSpPr>
          <p:cNvPr id="2" name="Title 1"/>
          <p:cNvSpPr>
            <a:spLocks noGrp="1"/>
          </p:cNvSpPr>
          <p:nvPr>
            <p:ph type="title" hasCustomPrompt="1"/>
          </p:nvPr>
        </p:nvSpPr>
        <p:spPr>
          <a:xfrm>
            <a:off x="576000" y="576000"/>
            <a:ext cx="11041200" cy="439200"/>
          </a:xfrm>
        </p:spPr>
        <p:txBody>
          <a:bodyPr/>
          <a:lstStyle>
            <a:lvl1pPr>
              <a:defRPr sz="3200">
                <a:solidFill>
                  <a:schemeClr val="accent1"/>
                </a:solidFill>
              </a:defRPr>
            </a:lvl1pPr>
          </a:lstStyle>
          <a:p>
            <a:r>
              <a:rPr lang="en-GB" noProof="0"/>
              <a:t>Click to add title</a:t>
            </a:r>
          </a:p>
        </p:txBody>
      </p:sp>
      <p:sp>
        <p:nvSpPr>
          <p:cNvPr id="11" name="Subtitle">
            <a:extLst>
              <a:ext uri="{FF2B5EF4-FFF2-40B4-BE49-F238E27FC236}">
                <a16:creationId xmlns:a16="http://schemas.microsoft.com/office/drawing/2014/main" id="{9DDB0C04-EF1C-4AEE-A984-0CF94E4324CE}"/>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12" name="Text Placeholder note">
            <a:extLst>
              <a:ext uri="{FF2B5EF4-FFF2-40B4-BE49-F238E27FC236}">
                <a16:creationId xmlns:a16="http://schemas.microsoft.com/office/drawing/2014/main" id="{56BBE89D-50C4-4B12-8E0D-9F97615BCDAA}"/>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4" name="Date Placeholder 3">
            <a:extLst>
              <a:ext uri="{FF2B5EF4-FFF2-40B4-BE49-F238E27FC236}">
                <a16:creationId xmlns:a16="http://schemas.microsoft.com/office/drawing/2014/main" id="{9D3EB67D-DB30-4E15-A4B0-6434B0D7C29E}"/>
              </a:ext>
            </a:extLst>
          </p:cNvPr>
          <p:cNvSpPr>
            <a:spLocks noGrp="1"/>
          </p:cNvSpPr>
          <p:nvPr>
            <p:ph type="dt" sz="half" idx="220"/>
          </p:nvPr>
        </p:nvSpPr>
        <p:spPr/>
        <p:txBody>
          <a:bodyPr/>
          <a:lstStyle/>
          <a:p>
            <a:endParaRPr lang="en-GB"/>
          </a:p>
        </p:txBody>
      </p:sp>
      <p:sp>
        <p:nvSpPr>
          <p:cNvPr id="7" name="Footer Placeholder 6">
            <a:extLst>
              <a:ext uri="{FF2B5EF4-FFF2-40B4-BE49-F238E27FC236}">
                <a16:creationId xmlns:a16="http://schemas.microsoft.com/office/drawing/2014/main" id="{D0FF154C-2A26-4480-B12A-4454B02D663E}"/>
              </a:ext>
            </a:extLst>
          </p:cNvPr>
          <p:cNvSpPr>
            <a:spLocks noGrp="1"/>
          </p:cNvSpPr>
          <p:nvPr>
            <p:ph type="ftr" sz="quarter" idx="221"/>
          </p:nvPr>
        </p:nvSpPr>
        <p:spPr/>
        <p:txBody>
          <a:bodyPr/>
          <a:lstStyle/>
          <a:p>
            <a:endParaRPr lang="en-GB"/>
          </a:p>
        </p:txBody>
      </p:sp>
      <p:sp>
        <p:nvSpPr>
          <p:cNvPr id="9" name="Slide Number Placeholder 8">
            <a:extLst>
              <a:ext uri="{FF2B5EF4-FFF2-40B4-BE49-F238E27FC236}">
                <a16:creationId xmlns:a16="http://schemas.microsoft.com/office/drawing/2014/main" id="{10322C62-D579-48AA-A1C1-489BDF5228B4}"/>
              </a:ext>
            </a:extLst>
          </p:cNvPr>
          <p:cNvSpPr>
            <a:spLocks noGrp="1"/>
          </p:cNvSpPr>
          <p:nvPr>
            <p:ph type="sldNum" sz="quarter" idx="222"/>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04269276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 subtitle only 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8D9B5EFF-FD9D-4B27-9106-E13F82E10C40}"/>
              </a:ext>
            </a:extLst>
          </p:cNvPr>
          <p:cNvPicPr>
            <a:picLocks noChangeAspect="1"/>
          </p:cNvPicPr>
          <p:nvPr userDrawn="1"/>
        </p:nvPicPr>
        <p:blipFill>
          <a:blip r:embed="rId2"/>
          <a:srcRect/>
          <a:stretch>
            <a:fillRect/>
          </a:stretch>
        </p:blipFill>
        <p:spPr>
          <a:xfrm>
            <a:off x="12313828" y="4096823"/>
            <a:ext cx="1729831" cy="1517395"/>
          </a:xfrm>
          <a:prstGeom prst="rect">
            <a:avLst/>
          </a:prstGeom>
        </p:spPr>
      </p:pic>
      <p:pic>
        <p:nvPicPr>
          <p:cNvPr id="12" name="Picture 11">
            <a:extLst>
              <a:ext uri="{FF2B5EF4-FFF2-40B4-BE49-F238E27FC236}">
                <a16:creationId xmlns:a16="http://schemas.microsoft.com/office/drawing/2014/main" id="{F81035D4-8F7B-4A24-8903-97A7A07D79C1}"/>
              </a:ext>
            </a:extLst>
          </p:cNvPr>
          <p:cNvPicPr>
            <a:picLocks noChangeAspect="1"/>
          </p:cNvPicPr>
          <p:nvPr userDrawn="1"/>
        </p:nvPicPr>
        <p:blipFill>
          <a:blip r:embed="rId3"/>
          <a:srcRect/>
          <a:stretch>
            <a:fillRect/>
          </a:stretch>
        </p:blipFill>
        <p:spPr>
          <a:xfrm>
            <a:off x="12313828" y="0"/>
            <a:ext cx="1825676" cy="4003676"/>
          </a:xfrm>
          <a:prstGeom prst="rect">
            <a:avLst/>
          </a:prstGeom>
        </p:spPr>
      </p:pic>
      <p:sp>
        <p:nvSpPr>
          <p:cNvPr id="3" name="TextBox 2">
            <a:extLst>
              <a:ext uri="{FF2B5EF4-FFF2-40B4-BE49-F238E27FC236}">
                <a16:creationId xmlns:a16="http://schemas.microsoft.com/office/drawing/2014/main" id="{CD2080BB-E265-4531-8CDF-EED5AE7C2C5E}"/>
              </a:ext>
            </a:extLst>
          </p:cNvPr>
          <p:cNvSpPr txBox="1"/>
          <p:nvPr userDrawn="1"/>
        </p:nvSpPr>
        <p:spPr>
          <a:xfrm>
            <a:off x="0" y="-270387"/>
            <a:ext cx="1219200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 see guide to the right.</a:t>
            </a:r>
            <a:endParaRPr lang="en-GB" sz="1400">
              <a:solidFill>
                <a:schemeClr val="tx2"/>
              </a:solidFill>
            </a:endParaRPr>
          </a:p>
        </p:txBody>
      </p:sp>
      <p:sp>
        <p:nvSpPr>
          <p:cNvPr id="15" name="Text Placeholder overlay">
            <a:extLst>
              <a:ext uri="{FF2B5EF4-FFF2-40B4-BE49-F238E27FC236}">
                <a16:creationId xmlns:a16="http://schemas.microsoft.com/office/drawing/2014/main" id="{4A8BF276-0692-46D5-82F5-A0C2FF038B3F}"/>
              </a:ext>
            </a:extLst>
          </p:cNvPr>
          <p:cNvSpPr>
            <a:spLocks noGrp="1"/>
          </p:cNvSpPr>
          <p:nvPr>
            <p:ph type="body" sz="quarter" idx="20" hasCustomPrompt="1"/>
          </p:nvPr>
        </p:nvSpPr>
        <p:spPr>
          <a:xfrm>
            <a:off x="840" y="0"/>
            <a:ext cx="12191160" cy="6858000"/>
          </a:xfrm>
          <a:prstGeom prst="rect">
            <a:avLst/>
          </a:prstGeom>
          <a:gradFill>
            <a:gsLst>
              <a:gs pos="50000">
                <a:schemeClr val="accent1">
                  <a:alpha val="95000"/>
                </a:schemeClr>
              </a:gs>
              <a:gs pos="99000">
                <a:schemeClr val="accent1">
                  <a:alpha val="70000"/>
                </a:schemeClr>
              </a:gs>
            </a:gsLst>
            <a:lin ang="21594000" scaled="0"/>
            <a:tileRect/>
          </a:gradFill>
          <a:ln w="0">
            <a:noFill/>
          </a:ln>
        </p:spPr>
        <p:txBody>
          <a:bodyPr wrap="square">
            <a:noAutofit/>
          </a:bodyPr>
          <a:lstStyle>
            <a:lvl1pPr marL="0" indent="0">
              <a:buNone/>
              <a:defRPr sz="100">
                <a:noFill/>
              </a:defRPr>
            </a:lvl1pPr>
          </a:lstStyle>
          <a:p>
            <a:pPr lvl="0"/>
            <a:r>
              <a:rPr lang="en-GB"/>
              <a:t>.</a:t>
            </a:r>
          </a:p>
        </p:txBody>
      </p:sp>
      <p:sp>
        <p:nvSpPr>
          <p:cNvPr id="11" name="Picture Placeholder">
            <a:extLst>
              <a:ext uri="{FF2B5EF4-FFF2-40B4-BE49-F238E27FC236}">
                <a16:creationId xmlns:a16="http://schemas.microsoft.com/office/drawing/2014/main" id="{2E4DF0E4-F882-4F37-A2E8-37C7D435692C}"/>
              </a:ext>
            </a:extLst>
          </p:cNvPr>
          <p:cNvSpPr>
            <a:spLocks noGrp="1"/>
          </p:cNvSpPr>
          <p:nvPr>
            <p:ph type="pic" sz="quarter" idx="19" hasCustomPrompt="1"/>
          </p:nvPr>
        </p:nvSpPr>
        <p:spPr>
          <a:xfrm>
            <a:off x="0" y="-1"/>
            <a:ext cx="12193200" cy="6861600"/>
          </a:xfrm>
          <a:noFill/>
        </p:spPr>
        <p:txBody>
          <a:bodyPr lIns="0" tIns="828000" bIns="0" anchor="ctr" anchorCtr="0"/>
          <a:lstStyle>
            <a:lvl1pPr marL="0" indent="0" algn="ctr">
              <a:spcAft>
                <a:spcPct val="0"/>
              </a:spcAft>
              <a:buNone/>
              <a:defRPr sz="1600">
                <a:solidFill>
                  <a:schemeClr val="bg1"/>
                </a:solidFill>
              </a:defRPr>
            </a:lvl1pPr>
          </a:lstStyle>
          <a:p>
            <a:r>
              <a:rPr lang="en-GB"/>
              <a:t>Click icon to add picture or click on frame and insert picture from Templafy Images</a:t>
            </a:r>
          </a:p>
          <a:p>
            <a:r>
              <a:rPr lang="en-GB"/>
              <a:t>Right click on picture and choose Send to Back to get overlay in front</a:t>
            </a:r>
          </a:p>
        </p:txBody>
      </p:sp>
      <p:sp>
        <p:nvSpPr>
          <p:cNvPr id="2" name="Title 1"/>
          <p:cNvSpPr>
            <a:spLocks noGrp="1"/>
          </p:cNvSpPr>
          <p:nvPr>
            <p:ph type="title" hasCustomPrompt="1"/>
          </p:nvPr>
        </p:nvSpPr>
        <p:spPr>
          <a:xfrm>
            <a:off x="576000" y="576000"/>
            <a:ext cx="11041200" cy="439200"/>
          </a:xfrm>
        </p:spPr>
        <p:txBody>
          <a:bodyPr/>
          <a:lstStyle>
            <a:lvl1pPr>
              <a:defRPr sz="3200">
                <a:solidFill>
                  <a:schemeClr val="bg1"/>
                </a:solidFill>
              </a:defRPr>
            </a:lvl1pPr>
          </a:lstStyle>
          <a:p>
            <a:r>
              <a:rPr lang="en-GB" noProof="0"/>
              <a:t>Click to add title</a:t>
            </a:r>
          </a:p>
        </p:txBody>
      </p:sp>
      <p:sp>
        <p:nvSpPr>
          <p:cNvPr id="13" name="Subtitle">
            <a:extLst>
              <a:ext uri="{FF2B5EF4-FFF2-40B4-BE49-F238E27FC236}">
                <a16:creationId xmlns:a16="http://schemas.microsoft.com/office/drawing/2014/main" id="{1C0B8AAA-70CC-4ACC-B12D-D18CDE75AC8A}"/>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bg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14" name="Text Placeholder note">
            <a:extLst>
              <a:ext uri="{FF2B5EF4-FFF2-40B4-BE49-F238E27FC236}">
                <a16:creationId xmlns:a16="http://schemas.microsoft.com/office/drawing/2014/main" id="{109DFEDB-663D-4415-A2D8-8E6F47AC07FD}"/>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chemeClr val="bg1"/>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5" name="Date Placeholder 4">
            <a:extLst>
              <a:ext uri="{FF2B5EF4-FFF2-40B4-BE49-F238E27FC236}">
                <a16:creationId xmlns:a16="http://schemas.microsoft.com/office/drawing/2014/main" id="{AE67C167-00C7-4F43-9F18-27BC50326183}"/>
              </a:ext>
            </a:extLst>
          </p:cNvPr>
          <p:cNvSpPr>
            <a:spLocks noGrp="1"/>
          </p:cNvSpPr>
          <p:nvPr>
            <p:ph type="dt" sz="half" idx="21"/>
          </p:nvPr>
        </p:nvSpPr>
        <p:spPr/>
        <p:txBody>
          <a:bodyPr/>
          <a:lstStyle>
            <a:lvl1pPr>
              <a:defRPr>
                <a:solidFill>
                  <a:schemeClr val="bg1"/>
                </a:solidFill>
              </a:defRPr>
            </a:lvl1pPr>
          </a:lstStyle>
          <a:p>
            <a:endParaRPr lang="en-GB"/>
          </a:p>
        </p:txBody>
      </p:sp>
      <p:sp>
        <p:nvSpPr>
          <p:cNvPr id="6" name="Footer Placeholder 5">
            <a:extLst>
              <a:ext uri="{FF2B5EF4-FFF2-40B4-BE49-F238E27FC236}">
                <a16:creationId xmlns:a16="http://schemas.microsoft.com/office/drawing/2014/main" id="{7238C1D3-78FD-43A1-97E2-A274A60A029E}"/>
              </a:ext>
            </a:extLst>
          </p:cNvPr>
          <p:cNvSpPr>
            <a:spLocks noGrp="1"/>
          </p:cNvSpPr>
          <p:nvPr>
            <p:ph type="ftr" sz="quarter" idx="22"/>
          </p:nvPr>
        </p:nvSpPr>
        <p:spPr/>
        <p:txBody>
          <a:bodyPr/>
          <a:lstStyle>
            <a:lvl1pPr>
              <a:defRPr>
                <a:solidFill>
                  <a:schemeClr val="bg1"/>
                </a:solidFill>
              </a:defRPr>
            </a:lvl1pPr>
          </a:lstStyle>
          <a:p>
            <a:endParaRPr lang="en-GB"/>
          </a:p>
        </p:txBody>
      </p:sp>
      <p:sp>
        <p:nvSpPr>
          <p:cNvPr id="8" name="Slide Number Placeholder 7">
            <a:extLst>
              <a:ext uri="{FF2B5EF4-FFF2-40B4-BE49-F238E27FC236}">
                <a16:creationId xmlns:a16="http://schemas.microsoft.com/office/drawing/2014/main" id="{1B7DC71C-FCE2-4BC5-A506-8043DF841353}"/>
              </a:ext>
            </a:extLst>
          </p:cNvPr>
          <p:cNvSpPr>
            <a:spLocks noGrp="1"/>
          </p:cNvSpPr>
          <p:nvPr>
            <p:ph type="sldNum" sz="quarter" idx="23"/>
          </p:nvPr>
        </p:nvSpPr>
        <p:spPr/>
        <p:txBody>
          <a:bodyPr/>
          <a:lstStyle>
            <a:lvl1pPr>
              <a:defRPr>
                <a:solidFill>
                  <a:schemeClr val="bg1"/>
                </a:solidFill>
              </a:defRPr>
            </a:lvl1pPr>
          </a:lstStyle>
          <a:p>
            <a:fld id="{23AA811B-2EBD-4900-905E-5BE206449611}" type="slidenum">
              <a:rPr lang="en-GB" smtClean="0"/>
              <a:t>‹#›</a:t>
            </a:fld>
            <a:endParaRPr lang="en-GB"/>
          </a:p>
        </p:txBody>
      </p:sp>
    </p:spTree>
    <p:extLst>
      <p:ext uri="{BB962C8B-B14F-4D97-AF65-F5344CB8AC3E}">
        <p14:creationId xmlns:p14="http://schemas.microsoft.com/office/powerpoint/2010/main" val="101730716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 circle shape A">
    <p:spTree>
      <p:nvGrpSpPr>
        <p:cNvPr id="1" name=""/>
        <p:cNvGrpSpPr/>
        <p:nvPr/>
      </p:nvGrpSpPr>
      <p:grpSpPr>
        <a:xfrm>
          <a:off x="0" y="0"/>
          <a:ext cx="0" cy="0"/>
          <a:chOff x="0" y="0"/>
          <a:chExt cx="0" cy="0"/>
        </a:xfrm>
      </p:grpSpPr>
      <p:sp>
        <p:nvSpPr>
          <p:cNvPr id="14" name="Picture Placeholder">
            <a:extLst>
              <a:ext uri="{FF2B5EF4-FFF2-40B4-BE49-F238E27FC236}">
                <a16:creationId xmlns:a16="http://schemas.microsoft.com/office/drawing/2014/main" id="{679832B5-5EE2-42A0-B3B1-34D6BECE044B}"/>
              </a:ext>
            </a:extLst>
          </p:cNvPr>
          <p:cNvSpPr>
            <a:spLocks noGrp="1" noChangeAspect="1"/>
          </p:cNvSpPr>
          <p:nvPr>
            <p:ph type="pic" sz="quarter" idx="19" hasCustomPrompt="1"/>
          </p:nvPr>
        </p:nvSpPr>
        <p:spPr>
          <a:xfrm>
            <a:off x="4352400" y="1972800"/>
            <a:ext cx="3488400" cy="3488400"/>
          </a:xfrm>
          <a:prstGeom prst="ellipse">
            <a:avLst/>
          </a:prstGeom>
          <a:solidFill>
            <a:schemeClr val="accent6"/>
          </a:solidFill>
        </p:spPr>
        <p:txBody>
          <a:bodyPr lIns="0" tIns="1116000" bIns="0" anchor="ctr" anchorCtr="0"/>
          <a:lstStyle>
            <a:lvl1pPr marL="0" indent="0" algn="ctr">
              <a:spcAft>
                <a:spcPct val="0"/>
              </a:spcAft>
              <a:buNone/>
              <a:defRPr sz="1400">
                <a:solidFill>
                  <a:srgbClr val="545859"/>
                </a:solidFill>
              </a:defRPr>
            </a:lvl1pPr>
          </a:lstStyle>
          <a:p>
            <a:r>
              <a:rPr lang="en-GB"/>
              <a:t>Click icon to add picture or click on frame and insert picture from Templafy Images</a:t>
            </a:r>
          </a:p>
        </p:txBody>
      </p:sp>
      <p:sp>
        <p:nvSpPr>
          <p:cNvPr id="11" name="Picture Placeholder">
            <a:extLst>
              <a:ext uri="{FF2B5EF4-FFF2-40B4-BE49-F238E27FC236}">
                <a16:creationId xmlns:a16="http://schemas.microsoft.com/office/drawing/2014/main" id="{79110C8F-E085-4792-AC36-2CD9D9AD4175}"/>
              </a:ext>
            </a:extLst>
          </p:cNvPr>
          <p:cNvSpPr>
            <a:spLocks noGrp="1" noChangeAspect="1"/>
          </p:cNvSpPr>
          <p:nvPr>
            <p:ph type="pic" sz="quarter" idx="220" hasCustomPrompt="1"/>
          </p:nvPr>
        </p:nvSpPr>
        <p:spPr>
          <a:xfrm>
            <a:off x="576000" y="1972800"/>
            <a:ext cx="3488400" cy="3488400"/>
          </a:xfrm>
          <a:prstGeom prst="ellipse">
            <a:avLst/>
          </a:prstGeom>
          <a:solidFill>
            <a:schemeClr val="accent6"/>
          </a:solidFill>
        </p:spPr>
        <p:txBody>
          <a:bodyPr lIns="0" tIns="1116000" bIns="0" anchor="ctr" anchorCtr="0"/>
          <a:lstStyle>
            <a:lvl1pPr marL="0" indent="0" algn="ctr">
              <a:spcAft>
                <a:spcPct val="0"/>
              </a:spcAft>
              <a:buNone/>
              <a:defRPr sz="1400">
                <a:solidFill>
                  <a:srgbClr val="545859"/>
                </a:solidFill>
              </a:defRPr>
            </a:lvl1pPr>
          </a:lstStyle>
          <a:p>
            <a:r>
              <a:rPr lang="en-GB"/>
              <a:t>Click icon to add picture or click on frame and insert picture from Templafy Images</a:t>
            </a:r>
          </a:p>
        </p:txBody>
      </p:sp>
      <p:sp>
        <p:nvSpPr>
          <p:cNvPr id="12" name="Picture Placeholder">
            <a:extLst>
              <a:ext uri="{FF2B5EF4-FFF2-40B4-BE49-F238E27FC236}">
                <a16:creationId xmlns:a16="http://schemas.microsoft.com/office/drawing/2014/main" id="{82FCA4E1-4A84-4378-B614-C2955560A302}"/>
              </a:ext>
            </a:extLst>
          </p:cNvPr>
          <p:cNvSpPr>
            <a:spLocks noGrp="1" noChangeAspect="1"/>
          </p:cNvSpPr>
          <p:nvPr>
            <p:ph type="pic" sz="quarter" idx="221" hasCustomPrompt="1"/>
          </p:nvPr>
        </p:nvSpPr>
        <p:spPr>
          <a:xfrm>
            <a:off x="8128800" y="1972800"/>
            <a:ext cx="3488400" cy="3488400"/>
          </a:xfrm>
          <a:prstGeom prst="ellipse">
            <a:avLst/>
          </a:prstGeom>
          <a:solidFill>
            <a:schemeClr val="accent6"/>
          </a:solidFill>
        </p:spPr>
        <p:txBody>
          <a:bodyPr lIns="0" tIns="1116000" bIns="0" anchor="ctr" anchorCtr="0"/>
          <a:lstStyle>
            <a:lvl1pPr marL="0" indent="0" algn="ctr">
              <a:spcAft>
                <a:spcPct val="0"/>
              </a:spcAft>
              <a:buNone/>
              <a:defRPr sz="1400">
                <a:solidFill>
                  <a:srgbClr val="545859"/>
                </a:solidFill>
              </a:defRPr>
            </a:lvl1pPr>
          </a:lstStyle>
          <a:p>
            <a:r>
              <a:rPr lang="en-GB"/>
              <a:t>Click icon to add picture or click on frame and insert picture from Templafy Images</a:t>
            </a:r>
          </a:p>
        </p:txBody>
      </p:sp>
      <p:sp>
        <p:nvSpPr>
          <p:cNvPr id="2" name="Title 1"/>
          <p:cNvSpPr>
            <a:spLocks noGrp="1"/>
          </p:cNvSpPr>
          <p:nvPr>
            <p:ph type="title" hasCustomPrompt="1"/>
          </p:nvPr>
        </p:nvSpPr>
        <p:spPr>
          <a:xfrm>
            <a:off x="576000" y="576000"/>
            <a:ext cx="11041200" cy="439200"/>
          </a:xfrm>
        </p:spPr>
        <p:txBody>
          <a:bodyPr/>
          <a:lstStyle>
            <a:lvl1pPr>
              <a:defRPr sz="3200">
                <a:solidFill>
                  <a:schemeClr val="accent1"/>
                </a:solidFill>
              </a:defRPr>
            </a:lvl1pPr>
          </a:lstStyle>
          <a:p>
            <a:r>
              <a:rPr lang="en-GB" noProof="0"/>
              <a:t>Click to add title</a:t>
            </a:r>
          </a:p>
        </p:txBody>
      </p:sp>
      <p:sp>
        <p:nvSpPr>
          <p:cNvPr id="13" name="Subtitle">
            <a:extLst>
              <a:ext uri="{FF2B5EF4-FFF2-40B4-BE49-F238E27FC236}">
                <a16:creationId xmlns:a16="http://schemas.microsoft.com/office/drawing/2014/main" id="{4AD341E8-8C7A-425F-BB2B-6455FD229558}"/>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15" name="Text Placeholder note">
            <a:extLst>
              <a:ext uri="{FF2B5EF4-FFF2-40B4-BE49-F238E27FC236}">
                <a16:creationId xmlns:a16="http://schemas.microsoft.com/office/drawing/2014/main" id="{A7DDE775-4957-4038-84E2-47E2ED930BEF}"/>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4" name="Date Placeholder 3">
            <a:extLst>
              <a:ext uri="{FF2B5EF4-FFF2-40B4-BE49-F238E27FC236}">
                <a16:creationId xmlns:a16="http://schemas.microsoft.com/office/drawing/2014/main" id="{026D8D60-68A9-4C0B-9F52-EF5301A6AE4D}"/>
              </a:ext>
            </a:extLst>
          </p:cNvPr>
          <p:cNvSpPr>
            <a:spLocks noGrp="1"/>
          </p:cNvSpPr>
          <p:nvPr>
            <p:ph type="dt" sz="half" idx="222"/>
          </p:nvPr>
        </p:nvSpPr>
        <p:spPr/>
        <p:txBody>
          <a:bodyPr/>
          <a:lstStyle/>
          <a:p>
            <a:endParaRPr lang="en-GB"/>
          </a:p>
        </p:txBody>
      </p:sp>
      <p:sp>
        <p:nvSpPr>
          <p:cNvPr id="7" name="Footer Placeholder 6">
            <a:extLst>
              <a:ext uri="{FF2B5EF4-FFF2-40B4-BE49-F238E27FC236}">
                <a16:creationId xmlns:a16="http://schemas.microsoft.com/office/drawing/2014/main" id="{0984C8E1-5630-46EF-909C-B495559F1659}"/>
              </a:ext>
            </a:extLst>
          </p:cNvPr>
          <p:cNvSpPr>
            <a:spLocks noGrp="1"/>
          </p:cNvSpPr>
          <p:nvPr>
            <p:ph type="ftr" sz="quarter" idx="223"/>
          </p:nvPr>
        </p:nvSpPr>
        <p:spPr/>
        <p:txBody>
          <a:bodyPr/>
          <a:lstStyle/>
          <a:p>
            <a:endParaRPr lang="en-GB"/>
          </a:p>
        </p:txBody>
      </p:sp>
      <p:sp>
        <p:nvSpPr>
          <p:cNvPr id="9" name="Slide Number Placeholder 8">
            <a:extLst>
              <a:ext uri="{FF2B5EF4-FFF2-40B4-BE49-F238E27FC236}">
                <a16:creationId xmlns:a16="http://schemas.microsoft.com/office/drawing/2014/main" id="{C19BD192-156E-4898-B955-D3544329A637}"/>
              </a:ext>
            </a:extLst>
          </p:cNvPr>
          <p:cNvSpPr>
            <a:spLocks noGrp="1"/>
          </p:cNvSpPr>
          <p:nvPr>
            <p:ph type="sldNum" sz="quarter" idx="224"/>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76691770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 circle shape B">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20E6A39E-7A84-455F-B145-DFF60CFDCF1C}"/>
              </a:ext>
            </a:extLst>
          </p:cNvPr>
          <p:cNvSpPr txBox="1"/>
          <p:nvPr userDrawn="1"/>
        </p:nvSpPr>
        <p:spPr>
          <a:xfrm>
            <a:off x="0" y="-270387"/>
            <a:ext cx="1169670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18" name="Text Placeholder overlay">
            <a:extLst>
              <a:ext uri="{FF2B5EF4-FFF2-40B4-BE49-F238E27FC236}">
                <a16:creationId xmlns:a16="http://schemas.microsoft.com/office/drawing/2014/main" id="{21CD53A3-987C-4730-8005-DE7423A13AE4}"/>
              </a:ext>
            </a:extLst>
          </p:cNvPr>
          <p:cNvSpPr>
            <a:spLocks noGrp="1" noChangeAspect="1"/>
          </p:cNvSpPr>
          <p:nvPr>
            <p:ph type="body" sz="quarter" idx="223" hasCustomPrompt="1"/>
          </p:nvPr>
        </p:nvSpPr>
        <p:spPr>
          <a:xfrm>
            <a:off x="4352400" y="1972800"/>
            <a:ext cx="3488400" cy="3488400"/>
          </a:xfrm>
          <a:prstGeom prst="ellipse">
            <a:avLst/>
          </a:prstGeom>
          <a:solidFill>
            <a:schemeClr val="accent1">
              <a:alpha val="80000"/>
            </a:schemeClr>
          </a:solidFill>
          <a:ln w="0">
            <a:noFill/>
          </a:ln>
        </p:spPr>
        <p:txBody>
          <a:bodyPr wrap="square">
            <a:noAutofit/>
          </a:bodyPr>
          <a:lstStyle>
            <a:lvl1pPr marL="0" indent="0">
              <a:buNone/>
              <a:defRPr sz="100">
                <a:noFill/>
              </a:defRPr>
            </a:lvl1pPr>
          </a:lstStyle>
          <a:p>
            <a:pPr lvl="0"/>
            <a:r>
              <a:rPr lang="en-GB"/>
              <a:t>.</a:t>
            </a:r>
          </a:p>
        </p:txBody>
      </p:sp>
      <p:sp>
        <p:nvSpPr>
          <p:cNvPr id="19" name="Text Placeholder overlay">
            <a:extLst>
              <a:ext uri="{FF2B5EF4-FFF2-40B4-BE49-F238E27FC236}">
                <a16:creationId xmlns:a16="http://schemas.microsoft.com/office/drawing/2014/main" id="{7D7AF187-B658-4512-B05E-FB4D72210EFB}"/>
              </a:ext>
            </a:extLst>
          </p:cNvPr>
          <p:cNvSpPr>
            <a:spLocks noGrp="1" noChangeAspect="1"/>
          </p:cNvSpPr>
          <p:nvPr>
            <p:ph type="body" sz="quarter" idx="224" hasCustomPrompt="1"/>
          </p:nvPr>
        </p:nvSpPr>
        <p:spPr>
          <a:xfrm>
            <a:off x="8128800" y="1972800"/>
            <a:ext cx="3488400" cy="3488400"/>
          </a:xfrm>
          <a:prstGeom prst="ellipse">
            <a:avLst/>
          </a:prstGeom>
          <a:solidFill>
            <a:schemeClr val="accent1">
              <a:alpha val="80000"/>
            </a:schemeClr>
          </a:solidFill>
          <a:ln w="0">
            <a:noFill/>
          </a:ln>
        </p:spPr>
        <p:txBody>
          <a:bodyPr wrap="square">
            <a:noAutofit/>
          </a:bodyPr>
          <a:lstStyle>
            <a:lvl1pPr marL="0" indent="0">
              <a:buNone/>
              <a:defRPr sz="100">
                <a:noFill/>
              </a:defRPr>
            </a:lvl1pPr>
          </a:lstStyle>
          <a:p>
            <a:pPr lvl="0"/>
            <a:r>
              <a:rPr lang="en-GB"/>
              <a:t>.</a:t>
            </a:r>
          </a:p>
        </p:txBody>
      </p:sp>
      <p:sp>
        <p:nvSpPr>
          <p:cNvPr id="13" name="Text Placeholder overlay">
            <a:extLst>
              <a:ext uri="{FF2B5EF4-FFF2-40B4-BE49-F238E27FC236}">
                <a16:creationId xmlns:a16="http://schemas.microsoft.com/office/drawing/2014/main" id="{B25EA0B6-8DDC-4D36-8289-53CDE1AF2C80}"/>
              </a:ext>
            </a:extLst>
          </p:cNvPr>
          <p:cNvSpPr>
            <a:spLocks noGrp="1" noChangeAspect="1"/>
          </p:cNvSpPr>
          <p:nvPr>
            <p:ph type="body" sz="quarter" idx="222" hasCustomPrompt="1"/>
          </p:nvPr>
        </p:nvSpPr>
        <p:spPr>
          <a:xfrm>
            <a:off x="576000" y="1972800"/>
            <a:ext cx="3488400" cy="3488400"/>
          </a:xfrm>
          <a:prstGeom prst="ellipse">
            <a:avLst/>
          </a:prstGeom>
          <a:solidFill>
            <a:schemeClr val="accent1">
              <a:alpha val="80000"/>
            </a:schemeClr>
          </a:solidFill>
          <a:ln w="0">
            <a:noFill/>
          </a:ln>
        </p:spPr>
        <p:txBody>
          <a:bodyPr wrap="square">
            <a:noAutofit/>
          </a:bodyPr>
          <a:lstStyle>
            <a:lvl1pPr marL="0" indent="0">
              <a:buNone/>
              <a:defRPr sz="100">
                <a:noFill/>
              </a:defRPr>
            </a:lvl1pPr>
          </a:lstStyle>
          <a:p>
            <a:pPr lvl="0"/>
            <a:r>
              <a:rPr lang="en-GB"/>
              <a:t>.</a:t>
            </a:r>
          </a:p>
        </p:txBody>
      </p:sp>
      <p:sp>
        <p:nvSpPr>
          <p:cNvPr id="14" name="Picture Placeholder">
            <a:extLst>
              <a:ext uri="{FF2B5EF4-FFF2-40B4-BE49-F238E27FC236}">
                <a16:creationId xmlns:a16="http://schemas.microsoft.com/office/drawing/2014/main" id="{679832B5-5EE2-42A0-B3B1-34D6BECE044B}"/>
              </a:ext>
            </a:extLst>
          </p:cNvPr>
          <p:cNvSpPr>
            <a:spLocks noGrp="1" noChangeAspect="1"/>
          </p:cNvSpPr>
          <p:nvPr>
            <p:ph type="pic" sz="quarter" idx="19" hasCustomPrompt="1"/>
          </p:nvPr>
        </p:nvSpPr>
        <p:spPr>
          <a:xfrm>
            <a:off x="4352400" y="1972800"/>
            <a:ext cx="3488400" cy="3488400"/>
          </a:xfrm>
          <a:prstGeom prst="ellipse">
            <a:avLst/>
          </a:prstGeom>
          <a:noFill/>
        </p:spPr>
        <p:txBody>
          <a:bodyPr lIns="0" tIns="0" bIns="0" anchor="t" anchorCtr="0"/>
          <a:lstStyle>
            <a:lvl1pPr marL="0" indent="0" algn="ctr">
              <a:spcAft>
                <a:spcPct val="0"/>
              </a:spcAft>
              <a:buNone/>
              <a:defRPr sz="1000">
                <a:solidFill>
                  <a:schemeClr val="bg1"/>
                </a:solidFill>
              </a:defRPr>
            </a:lvl1pPr>
          </a:lstStyle>
          <a:p>
            <a:r>
              <a:rPr lang="en-GB"/>
              <a:t>Click on frame and insert picture using the Insert tab - Pictures or from Templafy Images. Right click on picture and choose Send to Back to get overlay in front</a:t>
            </a:r>
          </a:p>
        </p:txBody>
      </p:sp>
      <p:sp>
        <p:nvSpPr>
          <p:cNvPr id="11" name="Picture Placeholder">
            <a:extLst>
              <a:ext uri="{FF2B5EF4-FFF2-40B4-BE49-F238E27FC236}">
                <a16:creationId xmlns:a16="http://schemas.microsoft.com/office/drawing/2014/main" id="{79110C8F-E085-4792-AC36-2CD9D9AD4175}"/>
              </a:ext>
            </a:extLst>
          </p:cNvPr>
          <p:cNvSpPr>
            <a:spLocks noGrp="1" noChangeAspect="1"/>
          </p:cNvSpPr>
          <p:nvPr>
            <p:ph type="pic" sz="quarter" idx="220" hasCustomPrompt="1"/>
          </p:nvPr>
        </p:nvSpPr>
        <p:spPr>
          <a:xfrm>
            <a:off x="576000" y="1972800"/>
            <a:ext cx="3488400" cy="3488400"/>
          </a:xfrm>
          <a:prstGeom prst="ellipse">
            <a:avLst/>
          </a:prstGeom>
          <a:noFill/>
        </p:spPr>
        <p:txBody>
          <a:bodyPr lIns="0" tIns="0" bIns="0" anchor="t" anchorCtr="0"/>
          <a:lstStyle>
            <a:lvl1pPr marL="0" indent="0" algn="ctr">
              <a:spcAft>
                <a:spcPct val="0"/>
              </a:spcAft>
              <a:buNone/>
              <a:defRPr sz="1000">
                <a:solidFill>
                  <a:schemeClr val="bg1"/>
                </a:solidFill>
              </a:defRPr>
            </a:lvl1pPr>
          </a:lstStyle>
          <a:p>
            <a:r>
              <a:rPr lang="en-GB"/>
              <a:t>Click on frame and insert picture using the Insert tab - Pictures or from Templafy Images. Right click on picture and choose Send to Back to get overlay in front</a:t>
            </a:r>
          </a:p>
        </p:txBody>
      </p:sp>
      <p:sp>
        <p:nvSpPr>
          <p:cNvPr id="12" name="Picture Placeholder">
            <a:extLst>
              <a:ext uri="{FF2B5EF4-FFF2-40B4-BE49-F238E27FC236}">
                <a16:creationId xmlns:a16="http://schemas.microsoft.com/office/drawing/2014/main" id="{82FCA4E1-4A84-4378-B614-C2955560A302}"/>
              </a:ext>
            </a:extLst>
          </p:cNvPr>
          <p:cNvSpPr>
            <a:spLocks noGrp="1" noChangeAspect="1"/>
          </p:cNvSpPr>
          <p:nvPr>
            <p:ph type="pic" sz="quarter" idx="221" hasCustomPrompt="1"/>
          </p:nvPr>
        </p:nvSpPr>
        <p:spPr>
          <a:xfrm>
            <a:off x="8128800" y="1972800"/>
            <a:ext cx="3488400" cy="3488400"/>
          </a:xfrm>
          <a:prstGeom prst="ellipse">
            <a:avLst/>
          </a:prstGeom>
          <a:noFill/>
        </p:spPr>
        <p:txBody>
          <a:bodyPr lIns="0" tIns="0" bIns="0" anchor="t" anchorCtr="0"/>
          <a:lstStyle>
            <a:lvl1pPr marL="0" indent="0" algn="ctr">
              <a:spcAft>
                <a:spcPct val="0"/>
              </a:spcAft>
              <a:buNone/>
              <a:defRPr sz="1000">
                <a:solidFill>
                  <a:schemeClr val="bg1"/>
                </a:solidFill>
              </a:defRPr>
            </a:lvl1pPr>
          </a:lstStyle>
          <a:p>
            <a:r>
              <a:rPr lang="en-GB"/>
              <a:t>Click on frame and insert picture using the Insert tab - Pictures or from Templafy Images. Right click on picture and choose Send to Back to get overlay in front</a:t>
            </a:r>
          </a:p>
        </p:txBody>
      </p:sp>
      <p:sp>
        <p:nvSpPr>
          <p:cNvPr id="2" name="Title 1"/>
          <p:cNvSpPr>
            <a:spLocks noGrp="1"/>
          </p:cNvSpPr>
          <p:nvPr>
            <p:ph type="title" hasCustomPrompt="1"/>
          </p:nvPr>
        </p:nvSpPr>
        <p:spPr>
          <a:xfrm>
            <a:off x="576000" y="576000"/>
            <a:ext cx="11041200" cy="458966"/>
          </a:xfrm>
        </p:spPr>
        <p:txBody>
          <a:bodyPr/>
          <a:lstStyle>
            <a:lvl1pPr>
              <a:defRPr sz="3200">
                <a:solidFill>
                  <a:schemeClr val="accent1"/>
                </a:solidFill>
              </a:defRPr>
            </a:lvl1pPr>
          </a:lstStyle>
          <a:p>
            <a:r>
              <a:rPr lang="en-GB" noProof="0"/>
              <a:t>Click to add title</a:t>
            </a:r>
          </a:p>
        </p:txBody>
      </p:sp>
      <p:sp>
        <p:nvSpPr>
          <p:cNvPr id="21" name="Subtitle">
            <a:extLst>
              <a:ext uri="{FF2B5EF4-FFF2-40B4-BE49-F238E27FC236}">
                <a16:creationId xmlns:a16="http://schemas.microsoft.com/office/drawing/2014/main" id="{DB432605-7001-44FF-A2B7-2012D5DE10C2}"/>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24" name="Text Placeholder 8">
            <a:extLst>
              <a:ext uri="{FF2B5EF4-FFF2-40B4-BE49-F238E27FC236}">
                <a16:creationId xmlns:a16="http://schemas.microsoft.com/office/drawing/2014/main" id="{C5572C0A-5B76-4FA4-B36F-CA2F8550C7BA}"/>
              </a:ext>
            </a:extLst>
          </p:cNvPr>
          <p:cNvSpPr>
            <a:spLocks noGrp="1"/>
          </p:cNvSpPr>
          <p:nvPr>
            <p:ph type="body" sz="quarter" idx="225" hasCustomPrompt="1"/>
          </p:nvPr>
        </p:nvSpPr>
        <p:spPr>
          <a:xfrm>
            <a:off x="1230313" y="3330872"/>
            <a:ext cx="2178000" cy="1422103"/>
          </a:xfrm>
          <a:prstGeom prst="rect">
            <a:avLst/>
          </a:prstGeom>
          <a:noFill/>
        </p:spPr>
        <p:txBody>
          <a:bodyPr lIns="0" tIns="0" rIns="0" bIns="0"/>
          <a:lstStyle>
            <a:lvl1pPr marL="0" indent="0" algn="ctr">
              <a:spcAft>
                <a:spcPts val="600"/>
              </a:spcAft>
              <a:buFont typeface="Arial" panose="020B0604020202020204" pitchFamily="34" charset="0"/>
              <a:buChar char="​"/>
              <a:defRPr sz="1800" b="1">
                <a:solidFill>
                  <a:schemeClr val="bg1"/>
                </a:solidFill>
              </a:defRPr>
            </a:lvl1pPr>
            <a:lvl2pPr marL="0" indent="0" algn="ctr">
              <a:lnSpc>
                <a:spcPct val="100000"/>
              </a:lnSpc>
              <a:spcAft>
                <a:spcPts val="600"/>
              </a:spcAft>
              <a:buFont typeface="Arial" panose="020B0604020202020204" pitchFamily="34" charset="0"/>
              <a:buChar char="​"/>
              <a:defRPr sz="1000" b="0">
                <a:solidFill>
                  <a:schemeClr val="bg1"/>
                </a:solidFill>
              </a:defRPr>
            </a:lvl2pPr>
            <a:lvl3pPr marL="0" indent="0" algn="ctr">
              <a:lnSpc>
                <a:spcPct val="100000"/>
              </a:lnSpc>
              <a:spcAft>
                <a:spcPts val="600"/>
              </a:spcAft>
              <a:buFont typeface="Arial" panose="020B0604020202020204" pitchFamily="34" charset="0"/>
              <a:buChar char="​"/>
              <a:defRPr sz="1000" b="0">
                <a:solidFill>
                  <a:schemeClr val="bg1"/>
                </a:solidFill>
              </a:defRPr>
            </a:lvl3pPr>
            <a:lvl4pPr marL="0" indent="0" algn="ctr">
              <a:lnSpc>
                <a:spcPct val="100000"/>
              </a:lnSpc>
              <a:spcAft>
                <a:spcPts val="600"/>
              </a:spcAft>
              <a:defRPr sz="1000" b="0">
                <a:solidFill>
                  <a:schemeClr val="bg1"/>
                </a:solidFill>
              </a:defRPr>
            </a:lvl4pPr>
            <a:lvl5pPr marL="0" indent="0" algn="ctr">
              <a:lnSpc>
                <a:spcPct val="100000"/>
              </a:lnSpc>
              <a:spcAft>
                <a:spcPts val="600"/>
              </a:spcAft>
              <a:defRPr sz="1000" b="0">
                <a:solidFill>
                  <a:schemeClr val="bg1"/>
                </a:solidFill>
              </a:defRPr>
            </a:lvl5pPr>
            <a:lvl6pPr marL="0" indent="0" algn="ctr">
              <a:lnSpc>
                <a:spcPct val="100000"/>
              </a:lnSpc>
              <a:spcAft>
                <a:spcPts val="600"/>
              </a:spcAft>
              <a:defRPr sz="1000" b="0">
                <a:solidFill>
                  <a:schemeClr val="bg1"/>
                </a:solidFill>
              </a:defRPr>
            </a:lvl6pPr>
            <a:lvl7pPr marL="0" indent="0" algn="ctr">
              <a:lnSpc>
                <a:spcPct val="100000"/>
              </a:lnSpc>
              <a:spcAft>
                <a:spcPts val="600"/>
              </a:spcAft>
              <a:defRPr sz="1000" b="0">
                <a:solidFill>
                  <a:schemeClr val="bg1"/>
                </a:solidFill>
              </a:defRPr>
            </a:lvl7pPr>
            <a:lvl8pPr marL="0" indent="0" algn="ctr">
              <a:lnSpc>
                <a:spcPct val="100000"/>
              </a:lnSpc>
              <a:spcAft>
                <a:spcPts val="600"/>
              </a:spcAft>
              <a:defRPr sz="1000" b="0">
                <a:solidFill>
                  <a:schemeClr val="bg1"/>
                </a:solidFill>
              </a:defRPr>
            </a:lvl8pPr>
            <a:lvl9pPr marL="0" indent="0" algn="ctr">
              <a:lnSpc>
                <a:spcPct val="100000"/>
              </a:lnSpc>
              <a:spcAft>
                <a:spcPts val="600"/>
              </a:spcAft>
              <a:defRPr sz="1000" b="0">
                <a:solidFill>
                  <a:schemeClr val="bg1"/>
                </a:solidFill>
                <a:latin typeface="+mn-lt"/>
              </a:defRPr>
            </a:lvl9pPr>
          </a:lstStyle>
          <a:p>
            <a:pPr lvl="0"/>
            <a:r>
              <a:rPr lang="en-GB"/>
              <a:t>Click to add title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25" name="Text Placeholder 19">
            <a:extLst>
              <a:ext uri="{FF2B5EF4-FFF2-40B4-BE49-F238E27FC236}">
                <a16:creationId xmlns:a16="http://schemas.microsoft.com/office/drawing/2014/main" id="{ACD5BE78-3E6D-4E02-B5D5-49204584A99B}"/>
              </a:ext>
            </a:extLst>
          </p:cNvPr>
          <p:cNvSpPr>
            <a:spLocks noGrp="1"/>
          </p:cNvSpPr>
          <p:nvPr>
            <p:ph type="body" sz="quarter" idx="226" hasCustomPrompt="1"/>
          </p:nvPr>
        </p:nvSpPr>
        <p:spPr>
          <a:xfrm>
            <a:off x="1230312" y="3138538"/>
            <a:ext cx="2176463" cy="190500"/>
          </a:xfrm>
        </p:spPr>
        <p:txBody>
          <a:bodyPr lIns="0" rIns="0"/>
          <a:lstStyle>
            <a:lvl1pPr marL="0" indent="0" algn="ctr">
              <a:buNone/>
              <a:defRPr sz="1000">
                <a:solidFill>
                  <a:schemeClr val="bg1"/>
                </a:solidFill>
              </a:defRPr>
            </a:lvl1pPr>
          </a:lstStyle>
          <a:p>
            <a:pPr lvl="0"/>
            <a:r>
              <a:rPr lang="en-GB"/>
              <a:t>Click to add eyebrow</a:t>
            </a:r>
          </a:p>
        </p:txBody>
      </p:sp>
      <p:sp>
        <p:nvSpPr>
          <p:cNvPr id="26" name="Text Placeholder 8">
            <a:extLst>
              <a:ext uri="{FF2B5EF4-FFF2-40B4-BE49-F238E27FC236}">
                <a16:creationId xmlns:a16="http://schemas.microsoft.com/office/drawing/2014/main" id="{15323CC3-D5CC-4068-A510-E9FD395037E4}"/>
              </a:ext>
            </a:extLst>
          </p:cNvPr>
          <p:cNvSpPr>
            <a:spLocks noGrp="1"/>
          </p:cNvSpPr>
          <p:nvPr>
            <p:ph type="body" sz="quarter" idx="227" hasCustomPrompt="1"/>
          </p:nvPr>
        </p:nvSpPr>
        <p:spPr>
          <a:xfrm>
            <a:off x="5005438" y="3330872"/>
            <a:ext cx="2178000" cy="1422103"/>
          </a:xfrm>
          <a:prstGeom prst="rect">
            <a:avLst/>
          </a:prstGeom>
          <a:noFill/>
        </p:spPr>
        <p:txBody>
          <a:bodyPr lIns="0" tIns="0" rIns="0" bIns="0"/>
          <a:lstStyle>
            <a:lvl1pPr marL="0" indent="0" algn="ctr">
              <a:spcAft>
                <a:spcPts val="600"/>
              </a:spcAft>
              <a:buFont typeface="Arial" panose="020B0604020202020204" pitchFamily="34" charset="0"/>
              <a:buChar char="​"/>
              <a:defRPr sz="1800" b="1">
                <a:solidFill>
                  <a:schemeClr val="bg1"/>
                </a:solidFill>
              </a:defRPr>
            </a:lvl1pPr>
            <a:lvl2pPr marL="0" indent="0" algn="ctr">
              <a:lnSpc>
                <a:spcPct val="100000"/>
              </a:lnSpc>
              <a:spcAft>
                <a:spcPts val="600"/>
              </a:spcAft>
              <a:buFont typeface="Arial" panose="020B0604020202020204" pitchFamily="34" charset="0"/>
              <a:buChar char="​"/>
              <a:defRPr sz="1000" b="0">
                <a:solidFill>
                  <a:schemeClr val="bg1"/>
                </a:solidFill>
              </a:defRPr>
            </a:lvl2pPr>
            <a:lvl3pPr marL="0" indent="0" algn="ctr">
              <a:lnSpc>
                <a:spcPct val="100000"/>
              </a:lnSpc>
              <a:spcAft>
                <a:spcPts val="600"/>
              </a:spcAft>
              <a:buFont typeface="Arial" panose="020B0604020202020204" pitchFamily="34" charset="0"/>
              <a:buChar char="​"/>
              <a:defRPr sz="1000" b="0">
                <a:solidFill>
                  <a:schemeClr val="bg1"/>
                </a:solidFill>
              </a:defRPr>
            </a:lvl3pPr>
            <a:lvl4pPr marL="0" indent="0" algn="ctr">
              <a:lnSpc>
                <a:spcPct val="100000"/>
              </a:lnSpc>
              <a:spcAft>
                <a:spcPts val="600"/>
              </a:spcAft>
              <a:defRPr sz="1000" b="0">
                <a:solidFill>
                  <a:schemeClr val="bg1"/>
                </a:solidFill>
              </a:defRPr>
            </a:lvl4pPr>
            <a:lvl5pPr marL="0" indent="0" algn="ctr">
              <a:lnSpc>
                <a:spcPct val="100000"/>
              </a:lnSpc>
              <a:spcAft>
                <a:spcPts val="600"/>
              </a:spcAft>
              <a:defRPr sz="1000" b="0">
                <a:solidFill>
                  <a:schemeClr val="bg1"/>
                </a:solidFill>
              </a:defRPr>
            </a:lvl5pPr>
            <a:lvl6pPr marL="0" indent="0" algn="ctr">
              <a:lnSpc>
                <a:spcPct val="100000"/>
              </a:lnSpc>
              <a:spcAft>
                <a:spcPts val="600"/>
              </a:spcAft>
              <a:defRPr sz="1000" b="0">
                <a:solidFill>
                  <a:schemeClr val="bg1"/>
                </a:solidFill>
              </a:defRPr>
            </a:lvl6pPr>
            <a:lvl7pPr marL="0" indent="0" algn="ctr">
              <a:lnSpc>
                <a:spcPct val="100000"/>
              </a:lnSpc>
              <a:spcAft>
                <a:spcPts val="600"/>
              </a:spcAft>
              <a:defRPr sz="1000" b="0">
                <a:solidFill>
                  <a:schemeClr val="bg1"/>
                </a:solidFill>
              </a:defRPr>
            </a:lvl7pPr>
            <a:lvl8pPr marL="0" indent="0" algn="ctr">
              <a:lnSpc>
                <a:spcPct val="100000"/>
              </a:lnSpc>
              <a:spcAft>
                <a:spcPts val="600"/>
              </a:spcAft>
              <a:defRPr sz="1000" b="0">
                <a:solidFill>
                  <a:schemeClr val="bg1"/>
                </a:solidFill>
              </a:defRPr>
            </a:lvl8pPr>
            <a:lvl9pPr marL="0" indent="0" algn="ctr">
              <a:lnSpc>
                <a:spcPct val="100000"/>
              </a:lnSpc>
              <a:spcAft>
                <a:spcPts val="600"/>
              </a:spcAft>
              <a:defRPr sz="1000" b="0">
                <a:solidFill>
                  <a:schemeClr val="bg1"/>
                </a:solidFill>
                <a:latin typeface="+mn-lt"/>
              </a:defRPr>
            </a:lvl9pPr>
          </a:lstStyle>
          <a:p>
            <a:pPr lvl="0"/>
            <a:r>
              <a:rPr lang="en-GB"/>
              <a:t>Click to add title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27" name="Text Placeholder 19">
            <a:extLst>
              <a:ext uri="{FF2B5EF4-FFF2-40B4-BE49-F238E27FC236}">
                <a16:creationId xmlns:a16="http://schemas.microsoft.com/office/drawing/2014/main" id="{AF2A29E0-88F8-461B-A326-2F2A2A39BC9C}"/>
              </a:ext>
            </a:extLst>
          </p:cNvPr>
          <p:cNvSpPr>
            <a:spLocks noGrp="1"/>
          </p:cNvSpPr>
          <p:nvPr>
            <p:ph type="body" sz="quarter" idx="228" hasCustomPrompt="1"/>
          </p:nvPr>
        </p:nvSpPr>
        <p:spPr>
          <a:xfrm>
            <a:off x="5005437" y="3138538"/>
            <a:ext cx="2176463" cy="190500"/>
          </a:xfrm>
        </p:spPr>
        <p:txBody>
          <a:bodyPr lIns="0" rIns="0"/>
          <a:lstStyle>
            <a:lvl1pPr marL="0" indent="0" algn="ctr">
              <a:buNone/>
              <a:defRPr sz="1000">
                <a:solidFill>
                  <a:schemeClr val="bg1"/>
                </a:solidFill>
              </a:defRPr>
            </a:lvl1pPr>
          </a:lstStyle>
          <a:p>
            <a:pPr lvl="0"/>
            <a:r>
              <a:rPr lang="en-GB"/>
              <a:t>Click to add eyebrow</a:t>
            </a:r>
          </a:p>
        </p:txBody>
      </p:sp>
      <p:sp>
        <p:nvSpPr>
          <p:cNvPr id="28" name="Text Placeholder 8">
            <a:extLst>
              <a:ext uri="{FF2B5EF4-FFF2-40B4-BE49-F238E27FC236}">
                <a16:creationId xmlns:a16="http://schemas.microsoft.com/office/drawing/2014/main" id="{CE360D9A-429E-4E85-8A7F-3CA3C53E14F4}"/>
              </a:ext>
            </a:extLst>
          </p:cNvPr>
          <p:cNvSpPr>
            <a:spLocks noGrp="1"/>
          </p:cNvSpPr>
          <p:nvPr>
            <p:ph type="body" sz="quarter" idx="229" hasCustomPrompt="1"/>
          </p:nvPr>
        </p:nvSpPr>
        <p:spPr>
          <a:xfrm>
            <a:off x="8783687" y="3330872"/>
            <a:ext cx="2178000" cy="1422103"/>
          </a:xfrm>
          <a:prstGeom prst="rect">
            <a:avLst/>
          </a:prstGeom>
          <a:noFill/>
        </p:spPr>
        <p:txBody>
          <a:bodyPr lIns="0" tIns="0" rIns="0" bIns="0"/>
          <a:lstStyle>
            <a:lvl1pPr marL="0" indent="0" algn="ctr">
              <a:spcAft>
                <a:spcPts val="600"/>
              </a:spcAft>
              <a:buFont typeface="Arial" panose="020B0604020202020204" pitchFamily="34" charset="0"/>
              <a:buChar char="​"/>
              <a:defRPr sz="1800" b="1">
                <a:solidFill>
                  <a:schemeClr val="bg1"/>
                </a:solidFill>
              </a:defRPr>
            </a:lvl1pPr>
            <a:lvl2pPr marL="0" indent="0" algn="ctr">
              <a:lnSpc>
                <a:spcPct val="100000"/>
              </a:lnSpc>
              <a:spcAft>
                <a:spcPts val="600"/>
              </a:spcAft>
              <a:buFont typeface="Arial" panose="020B0604020202020204" pitchFamily="34" charset="0"/>
              <a:buChar char="​"/>
              <a:defRPr sz="1000" b="0">
                <a:solidFill>
                  <a:schemeClr val="bg1"/>
                </a:solidFill>
              </a:defRPr>
            </a:lvl2pPr>
            <a:lvl3pPr marL="0" indent="0" algn="ctr">
              <a:lnSpc>
                <a:spcPct val="100000"/>
              </a:lnSpc>
              <a:spcAft>
                <a:spcPts val="600"/>
              </a:spcAft>
              <a:buFont typeface="Arial" panose="020B0604020202020204" pitchFamily="34" charset="0"/>
              <a:buChar char="​"/>
              <a:defRPr sz="1000" b="0">
                <a:solidFill>
                  <a:schemeClr val="bg1"/>
                </a:solidFill>
              </a:defRPr>
            </a:lvl3pPr>
            <a:lvl4pPr marL="0" indent="0" algn="ctr">
              <a:lnSpc>
                <a:spcPct val="100000"/>
              </a:lnSpc>
              <a:spcAft>
                <a:spcPts val="600"/>
              </a:spcAft>
              <a:defRPr sz="1000" b="0">
                <a:solidFill>
                  <a:schemeClr val="bg1"/>
                </a:solidFill>
              </a:defRPr>
            </a:lvl4pPr>
            <a:lvl5pPr marL="0" indent="0" algn="ctr">
              <a:lnSpc>
                <a:spcPct val="100000"/>
              </a:lnSpc>
              <a:spcAft>
                <a:spcPts val="600"/>
              </a:spcAft>
              <a:defRPr sz="1000" b="0">
                <a:solidFill>
                  <a:schemeClr val="bg1"/>
                </a:solidFill>
              </a:defRPr>
            </a:lvl5pPr>
            <a:lvl6pPr marL="0" indent="0" algn="ctr">
              <a:lnSpc>
                <a:spcPct val="100000"/>
              </a:lnSpc>
              <a:spcAft>
                <a:spcPts val="600"/>
              </a:spcAft>
              <a:defRPr sz="1000" b="0">
                <a:solidFill>
                  <a:schemeClr val="bg1"/>
                </a:solidFill>
              </a:defRPr>
            </a:lvl6pPr>
            <a:lvl7pPr marL="0" indent="0" algn="ctr">
              <a:lnSpc>
                <a:spcPct val="100000"/>
              </a:lnSpc>
              <a:spcAft>
                <a:spcPts val="600"/>
              </a:spcAft>
              <a:defRPr sz="1000" b="0">
                <a:solidFill>
                  <a:schemeClr val="bg1"/>
                </a:solidFill>
              </a:defRPr>
            </a:lvl7pPr>
            <a:lvl8pPr marL="0" indent="0" algn="ctr">
              <a:lnSpc>
                <a:spcPct val="100000"/>
              </a:lnSpc>
              <a:spcAft>
                <a:spcPts val="600"/>
              </a:spcAft>
              <a:defRPr sz="1000" b="0">
                <a:solidFill>
                  <a:schemeClr val="bg1"/>
                </a:solidFill>
              </a:defRPr>
            </a:lvl8pPr>
            <a:lvl9pPr marL="0" indent="0" algn="ctr">
              <a:lnSpc>
                <a:spcPct val="100000"/>
              </a:lnSpc>
              <a:spcAft>
                <a:spcPts val="600"/>
              </a:spcAft>
              <a:defRPr sz="1000" b="0">
                <a:solidFill>
                  <a:schemeClr val="bg1"/>
                </a:solidFill>
                <a:latin typeface="+mn-lt"/>
              </a:defRPr>
            </a:lvl9pPr>
          </a:lstStyle>
          <a:p>
            <a:pPr lvl="0"/>
            <a:r>
              <a:rPr lang="en-GB"/>
              <a:t>Click to add title Enter &amp; TAB for next text level   SHIFT+TAB to go back in levels</a:t>
            </a:r>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29" name="Text Placeholder 19">
            <a:extLst>
              <a:ext uri="{FF2B5EF4-FFF2-40B4-BE49-F238E27FC236}">
                <a16:creationId xmlns:a16="http://schemas.microsoft.com/office/drawing/2014/main" id="{9DC6D3BC-D5EA-4641-8211-7818037A1F03}"/>
              </a:ext>
            </a:extLst>
          </p:cNvPr>
          <p:cNvSpPr>
            <a:spLocks noGrp="1"/>
          </p:cNvSpPr>
          <p:nvPr>
            <p:ph type="body" sz="quarter" idx="230" hasCustomPrompt="1"/>
          </p:nvPr>
        </p:nvSpPr>
        <p:spPr>
          <a:xfrm>
            <a:off x="8783686" y="3138538"/>
            <a:ext cx="2176463" cy="190500"/>
          </a:xfrm>
        </p:spPr>
        <p:txBody>
          <a:bodyPr lIns="0" rIns="0"/>
          <a:lstStyle>
            <a:lvl1pPr marL="0" indent="0" algn="ctr">
              <a:buNone/>
              <a:defRPr sz="1000">
                <a:solidFill>
                  <a:schemeClr val="bg1"/>
                </a:solidFill>
              </a:defRPr>
            </a:lvl1pPr>
          </a:lstStyle>
          <a:p>
            <a:pPr lvl="0"/>
            <a:r>
              <a:rPr lang="en-GB"/>
              <a:t>Click to add eyebrow</a:t>
            </a:r>
          </a:p>
        </p:txBody>
      </p:sp>
      <p:sp>
        <p:nvSpPr>
          <p:cNvPr id="22" name="Text Placeholder note">
            <a:extLst>
              <a:ext uri="{FF2B5EF4-FFF2-40B4-BE49-F238E27FC236}">
                <a16:creationId xmlns:a16="http://schemas.microsoft.com/office/drawing/2014/main" id="{40BAFB69-F79D-49B1-A293-E46326255601}"/>
              </a:ext>
            </a:extLst>
          </p:cNvPr>
          <p:cNvSpPr>
            <a:spLocks noGrp="1"/>
          </p:cNvSpPr>
          <p:nvPr>
            <p:ph type="body" sz="quarter" idx="234"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3" name="Date Placeholder 2">
            <a:extLst>
              <a:ext uri="{FF2B5EF4-FFF2-40B4-BE49-F238E27FC236}">
                <a16:creationId xmlns:a16="http://schemas.microsoft.com/office/drawing/2014/main" id="{F6715AB8-2E73-45DD-AFF5-7B3C1A1FB3CF}"/>
              </a:ext>
            </a:extLst>
          </p:cNvPr>
          <p:cNvSpPr>
            <a:spLocks noGrp="1"/>
          </p:cNvSpPr>
          <p:nvPr>
            <p:ph type="dt" sz="half" idx="231"/>
          </p:nvPr>
        </p:nvSpPr>
        <p:spPr/>
        <p:txBody>
          <a:bodyPr/>
          <a:lstStyle/>
          <a:p>
            <a:endParaRPr lang="en-GB"/>
          </a:p>
        </p:txBody>
      </p:sp>
      <p:sp>
        <p:nvSpPr>
          <p:cNvPr id="4" name="Footer Placeholder 3">
            <a:extLst>
              <a:ext uri="{FF2B5EF4-FFF2-40B4-BE49-F238E27FC236}">
                <a16:creationId xmlns:a16="http://schemas.microsoft.com/office/drawing/2014/main" id="{75071DD5-33EE-4163-8DD7-DA475764DABB}"/>
              </a:ext>
            </a:extLst>
          </p:cNvPr>
          <p:cNvSpPr>
            <a:spLocks noGrp="1"/>
          </p:cNvSpPr>
          <p:nvPr>
            <p:ph type="ftr" sz="quarter" idx="232"/>
          </p:nvPr>
        </p:nvSpPr>
        <p:spPr/>
        <p:txBody>
          <a:bodyPr/>
          <a:lstStyle/>
          <a:p>
            <a:endParaRPr lang="en-GB"/>
          </a:p>
        </p:txBody>
      </p:sp>
      <p:sp>
        <p:nvSpPr>
          <p:cNvPr id="7" name="Slide Number Placeholder 6">
            <a:extLst>
              <a:ext uri="{FF2B5EF4-FFF2-40B4-BE49-F238E27FC236}">
                <a16:creationId xmlns:a16="http://schemas.microsoft.com/office/drawing/2014/main" id="{C57A60B3-F9A2-41D2-A0C4-8048CE086551}"/>
              </a:ext>
            </a:extLst>
          </p:cNvPr>
          <p:cNvSpPr>
            <a:spLocks noGrp="1"/>
          </p:cNvSpPr>
          <p:nvPr>
            <p:ph type="sldNum" sz="quarter" idx="233"/>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104886537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 arrow shape A">
    <p:spTree>
      <p:nvGrpSpPr>
        <p:cNvPr id="1" name=""/>
        <p:cNvGrpSpPr/>
        <p:nvPr/>
      </p:nvGrpSpPr>
      <p:grpSpPr>
        <a:xfrm>
          <a:off x="0" y="0"/>
          <a:ext cx="0" cy="0"/>
          <a:chOff x="0" y="0"/>
          <a:chExt cx="0" cy="0"/>
        </a:xfrm>
      </p:grpSpPr>
      <p:sp>
        <p:nvSpPr>
          <p:cNvPr id="20" name="Picture Placeholder 19">
            <a:extLst>
              <a:ext uri="{FF2B5EF4-FFF2-40B4-BE49-F238E27FC236}">
                <a16:creationId xmlns:a16="http://schemas.microsoft.com/office/drawing/2014/main" id="{DEDF7323-18FB-49C6-AE59-7F2A5C2E9201}"/>
              </a:ext>
            </a:extLst>
          </p:cNvPr>
          <p:cNvSpPr>
            <a:spLocks noGrp="1"/>
          </p:cNvSpPr>
          <p:nvPr>
            <p:ph type="pic" sz="quarter" idx="222" hasCustomPrompt="1"/>
          </p:nvPr>
        </p:nvSpPr>
        <p:spPr>
          <a:xfrm>
            <a:off x="8128800" y="2290665"/>
            <a:ext cx="3488400" cy="2754000"/>
          </a:xfrm>
          <a:custGeom>
            <a:avLst/>
            <a:gdLst>
              <a:gd name="connsiteX0" fmla="*/ 2111035 w 3488400"/>
              <a:gd name="connsiteY0" fmla="*/ 0 h 2754000"/>
              <a:gd name="connsiteX1" fmla="*/ 3488400 w 3488400"/>
              <a:gd name="connsiteY1" fmla="*/ 1377365 h 2754000"/>
              <a:gd name="connsiteX2" fmla="*/ 2111765 w 3488400"/>
              <a:gd name="connsiteY2" fmla="*/ 2754000 h 2754000"/>
              <a:gd name="connsiteX3" fmla="*/ 2111035 w 3488400"/>
              <a:gd name="connsiteY3" fmla="*/ 2754000 h 2754000"/>
              <a:gd name="connsiteX4" fmla="*/ 2111035 w 3488400"/>
              <a:gd name="connsiteY4" fmla="*/ 2066048 h 2754000"/>
              <a:gd name="connsiteX5" fmla="*/ 0 w 3488400"/>
              <a:gd name="connsiteY5" fmla="*/ 2066048 h 2754000"/>
              <a:gd name="connsiteX6" fmla="*/ 0 w 3488400"/>
              <a:gd name="connsiteY6" fmla="*/ 688683 h 2754000"/>
              <a:gd name="connsiteX7" fmla="*/ 2111035 w 3488400"/>
              <a:gd name="connsiteY7" fmla="*/ 688683 h 27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400" h="2754000">
                <a:moveTo>
                  <a:pt x="2111035" y="0"/>
                </a:moveTo>
                <a:lnTo>
                  <a:pt x="3488400" y="1377365"/>
                </a:lnTo>
                <a:lnTo>
                  <a:pt x="2111765" y="2754000"/>
                </a:lnTo>
                <a:lnTo>
                  <a:pt x="2111035" y="2754000"/>
                </a:lnTo>
                <a:lnTo>
                  <a:pt x="2111035" y="2066048"/>
                </a:lnTo>
                <a:lnTo>
                  <a:pt x="0" y="2066048"/>
                </a:lnTo>
                <a:lnTo>
                  <a:pt x="0" y="688683"/>
                </a:lnTo>
                <a:lnTo>
                  <a:pt x="2111035" y="688683"/>
                </a:lnTo>
                <a:close/>
              </a:path>
            </a:pathLst>
          </a:custGeom>
          <a:solidFill>
            <a:schemeClr val="accent6"/>
          </a:solidFill>
        </p:spPr>
        <p:txBody>
          <a:bodyPr wrap="square" lIns="144000" tIns="648000" rIns="540000" bIns="0" anchor="ctr" anchorCtr="0">
            <a:noAutofit/>
          </a:bodyPr>
          <a:lstStyle>
            <a:lvl1pPr marL="0" indent="0" algn="ctr">
              <a:spcAft>
                <a:spcPct val="0"/>
              </a:spcAft>
              <a:buNone/>
              <a:defRPr sz="1200">
                <a:solidFill>
                  <a:srgbClr val="545859"/>
                </a:solidFill>
              </a:defRPr>
            </a:lvl1pPr>
          </a:lstStyle>
          <a:p>
            <a:r>
              <a:rPr lang="en-GB"/>
              <a:t>Click icon to add picture or click on frame and insert picture from Templafy Images</a:t>
            </a:r>
          </a:p>
        </p:txBody>
      </p:sp>
      <p:sp>
        <p:nvSpPr>
          <p:cNvPr id="19" name="Picture Placeholder 18">
            <a:extLst>
              <a:ext uri="{FF2B5EF4-FFF2-40B4-BE49-F238E27FC236}">
                <a16:creationId xmlns:a16="http://schemas.microsoft.com/office/drawing/2014/main" id="{D7D2F2AE-BB88-4E58-B29B-87D3BCE55BB3}"/>
              </a:ext>
            </a:extLst>
          </p:cNvPr>
          <p:cNvSpPr>
            <a:spLocks noGrp="1"/>
          </p:cNvSpPr>
          <p:nvPr>
            <p:ph type="pic" sz="quarter" idx="221" hasCustomPrompt="1"/>
          </p:nvPr>
        </p:nvSpPr>
        <p:spPr>
          <a:xfrm>
            <a:off x="4352400" y="2290665"/>
            <a:ext cx="3488400" cy="2754000"/>
          </a:xfrm>
          <a:custGeom>
            <a:avLst/>
            <a:gdLst>
              <a:gd name="connsiteX0" fmla="*/ 2111035 w 3488400"/>
              <a:gd name="connsiteY0" fmla="*/ 0 h 2754000"/>
              <a:gd name="connsiteX1" fmla="*/ 3488400 w 3488400"/>
              <a:gd name="connsiteY1" fmla="*/ 1377365 h 2754000"/>
              <a:gd name="connsiteX2" fmla="*/ 2111765 w 3488400"/>
              <a:gd name="connsiteY2" fmla="*/ 2754000 h 2754000"/>
              <a:gd name="connsiteX3" fmla="*/ 2111035 w 3488400"/>
              <a:gd name="connsiteY3" fmla="*/ 2754000 h 2754000"/>
              <a:gd name="connsiteX4" fmla="*/ 2111035 w 3488400"/>
              <a:gd name="connsiteY4" fmla="*/ 2066048 h 2754000"/>
              <a:gd name="connsiteX5" fmla="*/ 0 w 3488400"/>
              <a:gd name="connsiteY5" fmla="*/ 2066048 h 2754000"/>
              <a:gd name="connsiteX6" fmla="*/ 0 w 3488400"/>
              <a:gd name="connsiteY6" fmla="*/ 688683 h 2754000"/>
              <a:gd name="connsiteX7" fmla="*/ 2111035 w 3488400"/>
              <a:gd name="connsiteY7" fmla="*/ 688683 h 27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400" h="2754000">
                <a:moveTo>
                  <a:pt x="2111035" y="0"/>
                </a:moveTo>
                <a:lnTo>
                  <a:pt x="3488400" y="1377365"/>
                </a:lnTo>
                <a:lnTo>
                  <a:pt x="2111765" y="2754000"/>
                </a:lnTo>
                <a:lnTo>
                  <a:pt x="2111035" y="2754000"/>
                </a:lnTo>
                <a:lnTo>
                  <a:pt x="2111035" y="2066048"/>
                </a:lnTo>
                <a:lnTo>
                  <a:pt x="0" y="2066048"/>
                </a:lnTo>
                <a:lnTo>
                  <a:pt x="0" y="688683"/>
                </a:lnTo>
                <a:lnTo>
                  <a:pt x="2111035" y="688683"/>
                </a:lnTo>
                <a:close/>
              </a:path>
            </a:pathLst>
          </a:custGeom>
          <a:solidFill>
            <a:schemeClr val="accent6"/>
          </a:solidFill>
        </p:spPr>
        <p:txBody>
          <a:bodyPr wrap="square" lIns="144000" tIns="648000" rIns="540000" bIns="0" anchor="ctr" anchorCtr="0">
            <a:noAutofit/>
          </a:bodyPr>
          <a:lstStyle>
            <a:lvl1pPr marL="0" indent="0" algn="ctr">
              <a:spcAft>
                <a:spcPct val="0"/>
              </a:spcAft>
              <a:buNone/>
              <a:defRPr sz="1200">
                <a:solidFill>
                  <a:srgbClr val="545859"/>
                </a:solidFill>
              </a:defRPr>
            </a:lvl1pPr>
          </a:lstStyle>
          <a:p>
            <a:r>
              <a:rPr lang="en-GB"/>
              <a:t>Click icon to add picture or click on frame and insert picture from Templafy Images</a:t>
            </a:r>
          </a:p>
        </p:txBody>
      </p:sp>
      <p:sp>
        <p:nvSpPr>
          <p:cNvPr id="18" name="Picture Placeholder 17">
            <a:extLst>
              <a:ext uri="{FF2B5EF4-FFF2-40B4-BE49-F238E27FC236}">
                <a16:creationId xmlns:a16="http://schemas.microsoft.com/office/drawing/2014/main" id="{8658E29D-7E55-4ED2-97EE-C0CA29C07599}"/>
              </a:ext>
            </a:extLst>
          </p:cNvPr>
          <p:cNvSpPr>
            <a:spLocks noGrp="1"/>
          </p:cNvSpPr>
          <p:nvPr>
            <p:ph type="pic" sz="quarter" idx="220" hasCustomPrompt="1"/>
          </p:nvPr>
        </p:nvSpPr>
        <p:spPr>
          <a:xfrm>
            <a:off x="576000" y="2290665"/>
            <a:ext cx="3488400" cy="2754000"/>
          </a:xfrm>
          <a:custGeom>
            <a:avLst/>
            <a:gdLst>
              <a:gd name="connsiteX0" fmla="*/ 2111035 w 3488400"/>
              <a:gd name="connsiteY0" fmla="*/ 0 h 2754000"/>
              <a:gd name="connsiteX1" fmla="*/ 3488400 w 3488400"/>
              <a:gd name="connsiteY1" fmla="*/ 1377365 h 2754000"/>
              <a:gd name="connsiteX2" fmla="*/ 2111765 w 3488400"/>
              <a:gd name="connsiteY2" fmla="*/ 2754000 h 2754000"/>
              <a:gd name="connsiteX3" fmla="*/ 2111035 w 3488400"/>
              <a:gd name="connsiteY3" fmla="*/ 2754000 h 2754000"/>
              <a:gd name="connsiteX4" fmla="*/ 2111035 w 3488400"/>
              <a:gd name="connsiteY4" fmla="*/ 2066048 h 2754000"/>
              <a:gd name="connsiteX5" fmla="*/ 0 w 3488400"/>
              <a:gd name="connsiteY5" fmla="*/ 2066048 h 2754000"/>
              <a:gd name="connsiteX6" fmla="*/ 0 w 3488400"/>
              <a:gd name="connsiteY6" fmla="*/ 688683 h 2754000"/>
              <a:gd name="connsiteX7" fmla="*/ 2111035 w 3488400"/>
              <a:gd name="connsiteY7" fmla="*/ 688683 h 27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400" h="2754000">
                <a:moveTo>
                  <a:pt x="2111035" y="0"/>
                </a:moveTo>
                <a:lnTo>
                  <a:pt x="3488400" y="1377365"/>
                </a:lnTo>
                <a:lnTo>
                  <a:pt x="2111765" y="2754000"/>
                </a:lnTo>
                <a:lnTo>
                  <a:pt x="2111035" y="2754000"/>
                </a:lnTo>
                <a:lnTo>
                  <a:pt x="2111035" y="2066048"/>
                </a:lnTo>
                <a:lnTo>
                  <a:pt x="0" y="2066048"/>
                </a:lnTo>
                <a:lnTo>
                  <a:pt x="0" y="688683"/>
                </a:lnTo>
                <a:lnTo>
                  <a:pt x="2111035" y="688683"/>
                </a:lnTo>
                <a:close/>
              </a:path>
            </a:pathLst>
          </a:custGeom>
          <a:solidFill>
            <a:schemeClr val="accent6"/>
          </a:solidFill>
        </p:spPr>
        <p:txBody>
          <a:bodyPr wrap="square" lIns="144000" tIns="648000" rIns="540000" bIns="0" anchor="ctr" anchorCtr="0">
            <a:noAutofit/>
          </a:bodyPr>
          <a:lstStyle>
            <a:lvl1pPr marL="0" indent="0" algn="ctr">
              <a:spcAft>
                <a:spcPct val="0"/>
              </a:spcAft>
              <a:buNone/>
              <a:defRPr sz="1200">
                <a:solidFill>
                  <a:srgbClr val="545859"/>
                </a:solidFill>
              </a:defRPr>
            </a:lvl1pPr>
          </a:lstStyle>
          <a:p>
            <a:r>
              <a:rPr lang="en-GB"/>
              <a:t>Click icon to add picture or click on frame and insert picture from Templafy Images</a:t>
            </a:r>
          </a:p>
        </p:txBody>
      </p:sp>
      <p:sp>
        <p:nvSpPr>
          <p:cNvPr id="2" name="Title 1"/>
          <p:cNvSpPr>
            <a:spLocks noGrp="1"/>
          </p:cNvSpPr>
          <p:nvPr>
            <p:ph type="title" hasCustomPrompt="1"/>
          </p:nvPr>
        </p:nvSpPr>
        <p:spPr>
          <a:xfrm>
            <a:off x="576000" y="576000"/>
            <a:ext cx="11041200" cy="439200"/>
          </a:xfrm>
        </p:spPr>
        <p:txBody>
          <a:bodyPr/>
          <a:lstStyle>
            <a:lvl1pPr>
              <a:defRPr sz="3200">
                <a:solidFill>
                  <a:schemeClr val="accent1"/>
                </a:solidFill>
              </a:defRPr>
            </a:lvl1pPr>
          </a:lstStyle>
          <a:p>
            <a:r>
              <a:rPr lang="en-GB" noProof="0"/>
              <a:t>Click to add title</a:t>
            </a:r>
          </a:p>
        </p:txBody>
      </p:sp>
      <p:sp>
        <p:nvSpPr>
          <p:cNvPr id="11" name="Subtitle">
            <a:extLst>
              <a:ext uri="{FF2B5EF4-FFF2-40B4-BE49-F238E27FC236}">
                <a16:creationId xmlns:a16="http://schemas.microsoft.com/office/drawing/2014/main" id="{206A8943-421F-4CE1-ADF8-4ECA96A9018E}"/>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12" name="Text Placeholder note">
            <a:extLst>
              <a:ext uri="{FF2B5EF4-FFF2-40B4-BE49-F238E27FC236}">
                <a16:creationId xmlns:a16="http://schemas.microsoft.com/office/drawing/2014/main" id="{6D1BC1E4-8775-446B-BE7E-8ADCCABC74F8}"/>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4" name="Date Placeholder 3">
            <a:extLst>
              <a:ext uri="{FF2B5EF4-FFF2-40B4-BE49-F238E27FC236}">
                <a16:creationId xmlns:a16="http://schemas.microsoft.com/office/drawing/2014/main" id="{1B672176-203A-4BC9-B547-3D4DF1F9B767}"/>
              </a:ext>
            </a:extLst>
          </p:cNvPr>
          <p:cNvSpPr>
            <a:spLocks noGrp="1"/>
          </p:cNvSpPr>
          <p:nvPr>
            <p:ph type="dt" sz="half" idx="223"/>
          </p:nvPr>
        </p:nvSpPr>
        <p:spPr/>
        <p:txBody>
          <a:bodyPr/>
          <a:lstStyle/>
          <a:p>
            <a:endParaRPr lang="en-GB"/>
          </a:p>
        </p:txBody>
      </p:sp>
      <p:sp>
        <p:nvSpPr>
          <p:cNvPr id="7" name="Footer Placeholder 6">
            <a:extLst>
              <a:ext uri="{FF2B5EF4-FFF2-40B4-BE49-F238E27FC236}">
                <a16:creationId xmlns:a16="http://schemas.microsoft.com/office/drawing/2014/main" id="{149D9453-4A88-4DAD-8AC2-97D11037E71F}"/>
              </a:ext>
            </a:extLst>
          </p:cNvPr>
          <p:cNvSpPr>
            <a:spLocks noGrp="1"/>
          </p:cNvSpPr>
          <p:nvPr>
            <p:ph type="ftr" sz="quarter" idx="224"/>
          </p:nvPr>
        </p:nvSpPr>
        <p:spPr/>
        <p:txBody>
          <a:bodyPr/>
          <a:lstStyle/>
          <a:p>
            <a:endParaRPr lang="en-GB"/>
          </a:p>
        </p:txBody>
      </p:sp>
      <p:sp>
        <p:nvSpPr>
          <p:cNvPr id="9" name="Slide Number Placeholder 8">
            <a:extLst>
              <a:ext uri="{FF2B5EF4-FFF2-40B4-BE49-F238E27FC236}">
                <a16:creationId xmlns:a16="http://schemas.microsoft.com/office/drawing/2014/main" id="{DFE0E069-7CB1-4288-A5C7-5989A40270FA}"/>
              </a:ext>
            </a:extLst>
          </p:cNvPr>
          <p:cNvSpPr>
            <a:spLocks noGrp="1"/>
          </p:cNvSpPr>
          <p:nvPr>
            <p:ph type="sldNum" sz="quarter" idx="225"/>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7376544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 arrow shape B">
    <p:spTree>
      <p:nvGrpSpPr>
        <p:cNvPr id="1" name=""/>
        <p:cNvGrpSpPr/>
        <p:nvPr/>
      </p:nvGrpSpPr>
      <p:grpSpPr>
        <a:xfrm>
          <a:off x="0" y="0"/>
          <a:ext cx="0" cy="0"/>
          <a:chOff x="0" y="0"/>
          <a:chExt cx="0" cy="0"/>
        </a:xfrm>
      </p:grpSpPr>
      <p:sp>
        <p:nvSpPr>
          <p:cNvPr id="25" name="TextBox 24">
            <a:extLst>
              <a:ext uri="{FF2B5EF4-FFF2-40B4-BE49-F238E27FC236}">
                <a16:creationId xmlns:a16="http://schemas.microsoft.com/office/drawing/2014/main" id="{C1407F03-58CA-44FB-8697-A41AF4FD9042}"/>
              </a:ext>
            </a:extLst>
          </p:cNvPr>
          <p:cNvSpPr txBox="1"/>
          <p:nvPr userDrawn="1"/>
        </p:nvSpPr>
        <p:spPr>
          <a:xfrm>
            <a:off x="13063" y="-270387"/>
            <a:ext cx="11696700" cy="215444"/>
          </a:xfrm>
          <a:prstGeom prst="rect">
            <a:avLst/>
          </a:prstGeom>
          <a:noFill/>
        </p:spPr>
        <p:txBody>
          <a:bodyPr wrap="square" lIns="0" tIns="0" rIns="0" bIns="0" rtlCol="0" anchor="b" anchorCtr="0">
            <a:spAutoFit/>
          </a:bodyPr>
          <a:lstStyle/>
          <a:p>
            <a:pPr marL="0" marR="0" lvl="0" indent="0" algn="l" defTabSz="914400" rtl="0" eaLnBrk="1" fontAlgn="auto" latinLnBrk="0" hangingPunct="1">
              <a:lnSpc>
                <a:spcPct val="100000"/>
              </a:lnSpc>
              <a:spcBef>
                <a:spcPct val="0"/>
              </a:spcBef>
              <a:spcAft>
                <a:spcPts val="600"/>
              </a:spcAft>
              <a:buClrTx/>
              <a:buSzTx/>
              <a:buFont typeface="Arial" panose="020B0604020202020204" pitchFamily="34" charset="0"/>
              <a:buNone/>
              <a:defRPr/>
            </a:pPr>
            <a:r>
              <a:rPr lang="en-GB" sz="1400"/>
              <a:t>Right click on picture and choose “</a:t>
            </a:r>
            <a:r>
              <a:rPr lang="en-GB" sz="1400" b="0"/>
              <a:t>Send to Back” </a:t>
            </a:r>
            <a:r>
              <a:rPr lang="en-GB" sz="1400"/>
              <a:t>to get overlay in front. You have the option to change the color of the overlay.</a:t>
            </a:r>
            <a:endParaRPr lang="en-GB" sz="1400">
              <a:solidFill>
                <a:schemeClr val="tx2"/>
              </a:solidFill>
            </a:endParaRPr>
          </a:p>
        </p:txBody>
      </p:sp>
      <p:sp>
        <p:nvSpPr>
          <p:cNvPr id="28" name="Freeform: overlay">
            <a:extLst>
              <a:ext uri="{FF2B5EF4-FFF2-40B4-BE49-F238E27FC236}">
                <a16:creationId xmlns:a16="http://schemas.microsoft.com/office/drawing/2014/main" id="{C2E343C3-7425-4E21-A081-BFE06090386A}"/>
              </a:ext>
            </a:extLst>
          </p:cNvPr>
          <p:cNvSpPr>
            <a:spLocks noGrp="1"/>
          </p:cNvSpPr>
          <p:nvPr>
            <p:ph type="body" sz="quarter" idx="231" hasCustomPrompt="1"/>
          </p:nvPr>
        </p:nvSpPr>
        <p:spPr>
          <a:xfrm>
            <a:off x="4352400" y="2290665"/>
            <a:ext cx="3488400" cy="2754000"/>
          </a:xfrm>
          <a:custGeom>
            <a:avLst/>
            <a:gdLst>
              <a:gd name="connsiteX0" fmla="*/ 2111035 w 3488400"/>
              <a:gd name="connsiteY0" fmla="*/ 0 h 2754000"/>
              <a:gd name="connsiteX1" fmla="*/ 3488400 w 3488400"/>
              <a:gd name="connsiteY1" fmla="*/ 1377365 h 2754000"/>
              <a:gd name="connsiteX2" fmla="*/ 2111765 w 3488400"/>
              <a:gd name="connsiteY2" fmla="*/ 2754000 h 2754000"/>
              <a:gd name="connsiteX3" fmla="*/ 2111035 w 3488400"/>
              <a:gd name="connsiteY3" fmla="*/ 2754000 h 2754000"/>
              <a:gd name="connsiteX4" fmla="*/ 2111035 w 3488400"/>
              <a:gd name="connsiteY4" fmla="*/ 2066048 h 2754000"/>
              <a:gd name="connsiteX5" fmla="*/ 0 w 3488400"/>
              <a:gd name="connsiteY5" fmla="*/ 2066048 h 2754000"/>
              <a:gd name="connsiteX6" fmla="*/ 0 w 3488400"/>
              <a:gd name="connsiteY6" fmla="*/ 688683 h 2754000"/>
              <a:gd name="connsiteX7" fmla="*/ 2111035 w 3488400"/>
              <a:gd name="connsiteY7" fmla="*/ 688683 h 27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400" h="2754000">
                <a:moveTo>
                  <a:pt x="2111035" y="0"/>
                </a:moveTo>
                <a:lnTo>
                  <a:pt x="3488400" y="1377365"/>
                </a:lnTo>
                <a:lnTo>
                  <a:pt x="2111765" y="2754000"/>
                </a:lnTo>
                <a:lnTo>
                  <a:pt x="2111035" y="2754000"/>
                </a:lnTo>
                <a:lnTo>
                  <a:pt x="2111035" y="2066048"/>
                </a:lnTo>
                <a:lnTo>
                  <a:pt x="0" y="2066048"/>
                </a:lnTo>
                <a:lnTo>
                  <a:pt x="0" y="688683"/>
                </a:lnTo>
                <a:lnTo>
                  <a:pt x="2111035" y="688683"/>
                </a:lnTo>
                <a:close/>
              </a:path>
            </a:pathLst>
          </a:custGeom>
          <a:solidFill>
            <a:schemeClr val="accent1">
              <a:alpha val="60000"/>
            </a:schemeClr>
          </a:solidFill>
          <a:ln w="0">
            <a:solidFill>
              <a:srgbClr val="F4F4F4"/>
            </a:solidFill>
          </a:ln>
        </p:spPr>
        <p:txBody>
          <a:bodyPr wrap="square">
            <a:noAutofit/>
          </a:bodyPr>
          <a:lstStyle>
            <a:lvl1pPr marL="0" indent="0">
              <a:buNone/>
              <a:defRPr sz="100">
                <a:noFill/>
              </a:defRPr>
            </a:lvl1pPr>
          </a:lstStyle>
          <a:p>
            <a:pPr lvl="0"/>
            <a:r>
              <a:rPr lang="en-GB"/>
              <a:t>.</a:t>
            </a:r>
          </a:p>
        </p:txBody>
      </p:sp>
      <p:sp>
        <p:nvSpPr>
          <p:cNvPr id="29" name="Freeform: overlay">
            <a:extLst>
              <a:ext uri="{FF2B5EF4-FFF2-40B4-BE49-F238E27FC236}">
                <a16:creationId xmlns:a16="http://schemas.microsoft.com/office/drawing/2014/main" id="{48E2E5E2-B4DC-479C-9977-C9D66AABCAD8}"/>
              </a:ext>
            </a:extLst>
          </p:cNvPr>
          <p:cNvSpPr>
            <a:spLocks noGrp="1"/>
          </p:cNvSpPr>
          <p:nvPr>
            <p:ph type="body" sz="quarter" idx="232" hasCustomPrompt="1"/>
          </p:nvPr>
        </p:nvSpPr>
        <p:spPr>
          <a:xfrm>
            <a:off x="8128800" y="2290665"/>
            <a:ext cx="3488400" cy="2754000"/>
          </a:xfrm>
          <a:custGeom>
            <a:avLst/>
            <a:gdLst>
              <a:gd name="connsiteX0" fmla="*/ 2111035 w 3488400"/>
              <a:gd name="connsiteY0" fmla="*/ 0 h 2754000"/>
              <a:gd name="connsiteX1" fmla="*/ 3488400 w 3488400"/>
              <a:gd name="connsiteY1" fmla="*/ 1377365 h 2754000"/>
              <a:gd name="connsiteX2" fmla="*/ 2111765 w 3488400"/>
              <a:gd name="connsiteY2" fmla="*/ 2754000 h 2754000"/>
              <a:gd name="connsiteX3" fmla="*/ 2111035 w 3488400"/>
              <a:gd name="connsiteY3" fmla="*/ 2754000 h 2754000"/>
              <a:gd name="connsiteX4" fmla="*/ 2111035 w 3488400"/>
              <a:gd name="connsiteY4" fmla="*/ 2066048 h 2754000"/>
              <a:gd name="connsiteX5" fmla="*/ 0 w 3488400"/>
              <a:gd name="connsiteY5" fmla="*/ 2066048 h 2754000"/>
              <a:gd name="connsiteX6" fmla="*/ 0 w 3488400"/>
              <a:gd name="connsiteY6" fmla="*/ 688683 h 2754000"/>
              <a:gd name="connsiteX7" fmla="*/ 2111035 w 3488400"/>
              <a:gd name="connsiteY7" fmla="*/ 688683 h 27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400" h="2754000">
                <a:moveTo>
                  <a:pt x="2111035" y="0"/>
                </a:moveTo>
                <a:lnTo>
                  <a:pt x="3488400" y="1377365"/>
                </a:lnTo>
                <a:lnTo>
                  <a:pt x="2111765" y="2754000"/>
                </a:lnTo>
                <a:lnTo>
                  <a:pt x="2111035" y="2754000"/>
                </a:lnTo>
                <a:lnTo>
                  <a:pt x="2111035" y="2066048"/>
                </a:lnTo>
                <a:lnTo>
                  <a:pt x="0" y="2066048"/>
                </a:lnTo>
                <a:lnTo>
                  <a:pt x="0" y="688683"/>
                </a:lnTo>
                <a:lnTo>
                  <a:pt x="2111035" y="688683"/>
                </a:lnTo>
                <a:close/>
              </a:path>
            </a:pathLst>
          </a:custGeom>
          <a:solidFill>
            <a:schemeClr val="accent1">
              <a:alpha val="60000"/>
            </a:schemeClr>
          </a:solidFill>
          <a:ln w="0">
            <a:solidFill>
              <a:srgbClr val="F4F4F4"/>
            </a:solidFill>
          </a:ln>
        </p:spPr>
        <p:txBody>
          <a:bodyPr wrap="square">
            <a:noAutofit/>
          </a:bodyPr>
          <a:lstStyle>
            <a:lvl1pPr marL="0" indent="0">
              <a:buNone/>
              <a:defRPr sz="100">
                <a:noFill/>
              </a:defRPr>
            </a:lvl1pPr>
          </a:lstStyle>
          <a:p>
            <a:pPr lvl="0"/>
            <a:r>
              <a:rPr lang="en-GB"/>
              <a:t>.</a:t>
            </a:r>
          </a:p>
        </p:txBody>
      </p:sp>
      <p:sp>
        <p:nvSpPr>
          <p:cNvPr id="27" name="Freeform: overlay">
            <a:extLst>
              <a:ext uri="{FF2B5EF4-FFF2-40B4-BE49-F238E27FC236}">
                <a16:creationId xmlns:a16="http://schemas.microsoft.com/office/drawing/2014/main" id="{55810AE6-DAF5-4A24-9347-0DE17364EB7A}"/>
              </a:ext>
            </a:extLst>
          </p:cNvPr>
          <p:cNvSpPr>
            <a:spLocks noGrp="1"/>
          </p:cNvSpPr>
          <p:nvPr>
            <p:ph type="body" sz="quarter" idx="223" hasCustomPrompt="1"/>
          </p:nvPr>
        </p:nvSpPr>
        <p:spPr>
          <a:xfrm>
            <a:off x="576000" y="2290665"/>
            <a:ext cx="3488400" cy="2754000"/>
          </a:xfrm>
          <a:custGeom>
            <a:avLst/>
            <a:gdLst>
              <a:gd name="connsiteX0" fmla="*/ 2111035 w 3488400"/>
              <a:gd name="connsiteY0" fmla="*/ 0 h 2754000"/>
              <a:gd name="connsiteX1" fmla="*/ 3488400 w 3488400"/>
              <a:gd name="connsiteY1" fmla="*/ 1377365 h 2754000"/>
              <a:gd name="connsiteX2" fmla="*/ 2111765 w 3488400"/>
              <a:gd name="connsiteY2" fmla="*/ 2754000 h 2754000"/>
              <a:gd name="connsiteX3" fmla="*/ 2111035 w 3488400"/>
              <a:gd name="connsiteY3" fmla="*/ 2754000 h 2754000"/>
              <a:gd name="connsiteX4" fmla="*/ 2111035 w 3488400"/>
              <a:gd name="connsiteY4" fmla="*/ 2066048 h 2754000"/>
              <a:gd name="connsiteX5" fmla="*/ 0 w 3488400"/>
              <a:gd name="connsiteY5" fmla="*/ 2066048 h 2754000"/>
              <a:gd name="connsiteX6" fmla="*/ 0 w 3488400"/>
              <a:gd name="connsiteY6" fmla="*/ 688683 h 2754000"/>
              <a:gd name="connsiteX7" fmla="*/ 2111035 w 3488400"/>
              <a:gd name="connsiteY7" fmla="*/ 688683 h 27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400" h="2754000">
                <a:moveTo>
                  <a:pt x="2111035" y="0"/>
                </a:moveTo>
                <a:lnTo>
                  <a:pt x="3488400" y="1377365"/>
                </a:lnTo>
                <a:lnTo>
                  <a:pt x="2111765" y="2754000"/>
                </a:lnTo>
                <a:lnTo>
                  <a:pt x="2111035" y="2754000"/>
                </a:lnTo>
                <a:lnTo>
                  <a:pt x="2111035" y="2066048"/>
                </a:lnTo>
                <a:lnTo>
                  <a:pt x="0" y="2066048"/>
                </a:lnTo>
                <a:lnTo>
                  <a:pt x="0" y="688683"/>
                </a:lnTo>
                <a:lnTo>
                  <a:pt x="2111035" y="688683"/>
                </a:lnTo>
                <a:close/>
              </a:path>
            </a:pathLst>
          </a:custGeom>
          <a:solidFill>
            <a:schemeClr val="accent1">
              <a:alpha val="60000"/>
            </a:schemeClr>
          </a:solidFill>
          <a:ln w="0">
            <a:solidFill>
              <a:srgbClr val="F4F4F4"/>
            </a:solidFill>
          </a:ln>
        </p:spPr>
        <p:txBody>
          <a:bodyPr wrap="square">
            <a:noAutofit/>
          </a:bodyPr>
          <a:lstStyle>
            <a:lvl1pPr marL="0" indent="0">
              <a:buNone/>
              <a:defRPr sz="100">
                <a:noFill/>
              </a:defRPr>
            </a:lvl1pPr>
          </a:lstStyle>
          <a:p>
            <a:pPr lvl="0"/>
            <a:r>
              <a:rPr lang="en-GB"/>
              <a:t>.</a:t>
            </a:r>
          </a:p>
        </p:txBody>
      </p:sp>
      <p:sp>
        <p:nvSpPr>
          <p:cNvPr id="18" name="Picture Placeholder 17">
            <a:extLst>
              <a:ext uri="{FF2B5EF4-FFF2-40B4-BE49-F238E27FC236}">
                <a16:creationId xmlns:a16="http://schemas.microsoft.com/office/drawing/2014/main" id="{8658E29D-7E55-4ED2-97EE-C0CA29C07599}"/>
              </a:ext>
            </a:extLst>
          </p:cNvPr>
          <p:cNvSpPr>
            <a:spLocks noGrp="1"/>
          </p:cNvSpPr>
          <p:nvPr>
            <p:ph type="pic" sz="quarter" idx="220" hasCustomPrompt="1"/>
          </p:nvPr>
        </p:nvSpPr>
        <p:spPr>
          <a:xfrm>
            <a:off x="576000" y="2290665"/>
            <a:ext cx="3488400" cy="2754000"/>
          </a:xfrm>
          <a:custGeom>
            <a:avLst/>
            <a:gdLst>
              <a:gd name="connsiteX0" fmla="*/ 2111035 w 3488400"/>
              <a:gd name="connsiteY0" fmla="*/ 0 h 2754000"/>
              <a:gd name="connsiteX1" fmla="*/ 3488400 w 3488400"/>
              <a:gd name="connsiteY1" fmla="*/ 1377365 h 2754000"/>
              <a:gd name="connsiteX2" fmla="*/ 2111765 w 3488400"/>
              <a:gd name="connsiteY2" fmla="*/ 2754000 h 2754000"/>
              <a:gd name="connsiteX3" fmla="*/ 2111035 w 3488400"/>
              <a:gd name="connsiteY3" fmla="*/ 2754000 h 2754000"/>
              <a:gd name="connsiteX4" fmla="*/ 2111035 w 3488400"/>
              <a:gd name="connsiteY4" fmla="*/ 2066048 h 2754000"/>
              <a:gd name="connsiteX5" fmla="*/ 0 w 3488400"/>
              <a:gd name="connsiteY5" fmla="*/ 2066048 h 2754000"/>
              <a:gd name="connsiteX6" fmla="*/ 0 w 3488400"/>
              <a:gd name="connsiteY6" fmla="*/ 688683 h 2754000"/>
              <a:gd name="connsiteX7" fmla="*/ 2111035 w 3488400"/>
              <a:gd name="connsiteY7" fmla="*/ 688683 h 27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400" h="2754000">
                <a:moveTo>
                  <a:pt x="2111035" y="0"/>
                </a:moveTo>
                <a:lnTo>
                  <a:pt x="3488400" y="1377365"/>
                </a:lnTo>
                <a:lnTo>
                  <a:pt x="2111765" y="2754000"/>
                </a:lnTo>
                <a:lnTo>
                  <a:pt x="2111035" y="2754000"/>
                </a:lnTo>
                <a:lnTo>
                  <a:pt x="2111035" y="2066048"/>
                </a:lnTo>
                <a:lnTo>
                  <a:pt x="0" y="2066048"/>
                </a:lnTo>
                <a:lnTo>
                  <a:pt x="0" y="688683"/>
                </a:lnTo>
                <a:lnTo>
                  <a:pt x="2111035" y="688683"/>
                </a:lnTo>
                <a:close/>
              </a:path>
            </a:pathLst>
          </a:custGeom>
          <a:noFill/>
          <a:ln>
            <a:solidFill>
              <a:srgbClr val="F4F4F4"/>
            </a:solidFill>
          </a:ln>
        </p:spPr>
        <p:txBody>
          <a:bodyPr wrap="square" lIns="72000" tIns="720000" rIns="720000" bIns="0" anchor="t" anchorCtr="0">
            <a:noAutofit/>
          </a:bodyPr>
          <a:lstStyle>
            <a:lvl1pPr marL="0" indent="0" algn="l">
              <a:spcAft>
                <a:spcPct val="0"/>
              </a:spcAft>
              <a:buNone/>
              <a:defRPr sz="1000">
                <a:solidFill>
                  <a:schemeClr val="bg1"/>
                </a:solidFill>
              </a:defRPr>
            </a:lvl1pPr>
          </a:lstStyle>
          <a:p>
            <a:r>
              <a:rPr lang="en-GB"/>
              <a:t>Click on frame and insert picture using the Insert tab - Pictures or from Templafy Images. Right click on picture and choose Send to Back to get overlay in front</a:t>
            </a:r>
          </a:p>
        </p:txBody>
      </p:sp>
      <p:sp>
        <p:nvSpPr>
          <p:cNvPr id="19" name="Picture Placeholder 18">
            <a:extLst>
              <a:ext uri="{FF2B5EF4-FFF2-40B4-BE49-F238E27FC236}">
                <a16:creationId xmlns:a16="http://schemas.microsoft.com/office/drawing/2014/main" id="{D7D2F2AE-BB88-4E58-B29B-87D3BCE55BB3}"/>
              </a:ext>
            </a:extLst>
          </p:cNvPr>
          <p:cNvSpPr>
            <a:spLocks noGrp="1"/>
          </p:cNvSpPr>
          <p:nvPr>
            <p:ph type="pic" sz="quarter" idx="221" hasCustomPrompt="1"/>
          </p:nvPr>
        </p:nvSpPr>
        <p:spPr>
          <a:xfrm>
            <a:off x="4352400" y="2290665"/>
            <a:ext cx="3488400" cy="2754000"/>
          </a:xfrm>
          <a:custGeom>
            <a:avLst/>
            <a:gdLst>
              <a:gd name="connsiteX0" fmla="*/ 2111035 w 3488400"/>
              <a:gd name="connsiteY0" fmla="*/ 0 h 2754000"/>
              <a:gd name="connsiteX1" fmla="*/ 3488400 w 3488400"/>
              <a:gd name="connsiteY1" fmla="*/ 1377365 h 2754000"/>
              <a:gd name="connsiteX2" fmla="*/ 2111765 w 3488400"/>
              <a:gd name="connsiteY2" fmla="*/ 2754000 h 2754000"/>
              <a:gd name="connsiteX3" fmla="*/ 2111035 w 3488400"/>
              <a:gd name="connsiteY3" fmla="*/ 2754000 h 2754000"/>
              <a:gd name="connsiteX4" fmla="*/ 2111035 w 3488400"/>
              <a:gd name="connsiteY4" fmla="*/ 2066048 h 2754000"/>
              <a:gd name="connsiteX5" fmla="*/ 0 w 3488400"/>
              <a:gd name="connsiteY5" fmla="*/ 2066048 h 2754000"/>
              <a:gd name="connsiteX6" fmla="*/ 0 w 3488400"/>
              <a:gd name="connsiteY6" fmla="*/ 688683 h 2754000"/>
              <a:gd name="connsiteX7" fmla="*/ 2111035 w 3488400"/>
              <a:gd name="connsiteY7" fmla="*/ 688683 h 27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400" h="2754000">
                <a:moveTo>
                  <a:pt x="2111035" y="0"/>
                </a:moveTo>
                <a:lnTo>
                  <a:pt x="3488400" y="1377365"/>
                </a:lnTo>
                <a:lnTo>
                  <a:pt x="2111765" y="2754000"/>
                </a:lnTo>
                <a:lnTo>
                  <a:pt x="2111035" y="2754000"/>
                </a:lnTo>
                <a:lnTo>
                  <a:pt x="2111035" y="2066048"/>
                </a:lnTo>
                <a:lnTo>
                  <a:pt x="0" y="2066048"/>
                </a:lnTo>
                <a:lnTo>
                  <a:pt x="0" y="688683"/>
                </a:lnTo>
                <a:lnTo>
                  <a:pt x="2111035" y="688683"/>
                </a:lnTo>
                <a:close/>
              </a:path>
            </a:pathLst>
          </a:custGeom>
          <a:noFill/>
          <a:ln>
            <a:solidFill>
              <a:srgbClr val="F4F4F4"/>
            </a:solidFill>
          </a:ln>
        </p:spPr>
        <p:txBody>
          <a:bodyPr wrap="square" lIns="72000" tIns="720000" rIns="720000" bIns="0" anchor="t" anchorCtr="0">
            <a:noAutofit/>
          </a:bodyPr>
          <a:lstStyle>
            <a:lvl1pPr marL="0" indent="0" algn="l">
              <a:spcAft>
                <a:spcPct val="0"/>
              </a:spcAft>
              <a:buNone/>
              <a:defRPr sz="1000">
                <a:solidFill>
                  <a:schemeClr val="bg1"/>
                </a:solidFill>
              </a:defRPr>
            </a:lvl1pPr>
          </a:lstStyle>
          <a:p>
            <a:r>
              <a:rPr lang="en-GB"/>
              <a:t>Click on frame and insert picture using the Insert tab - Pictures or from Templafy Images. Right click on picture and choose Send to Back to get overlay in front</a:t>
            </a:r>
          </a:p>
        </p:txBody>
      </p:sp>
      <p:sp>
        <p:nvSpPr>
          <p:cNvPr id="20" name="Picture Placeholder 19">
            <a:extLst>
              <a:ext uri="{FF2B5EF4-FFF2-40B4-BE49-F238E27FC236}">
                <a16:creationId xmlns:a16="http://schemas.microsoft.com/office/drawing/2014/main" id="{DEDF7323-18FB-49C6-AE59-7F2A5C2E9201}"/>
              </a:ext>
            </a:extLst>
          </p:cNvPr>
          <p:cNvSpPr>
            <a:spLocks noGrp="1"/>
          </p:cNvSpPr>
          <p:nvPr>
            <p:ph type="pic" sz="quarter" idx="222" hasCustomPrompt="1"/>
          </p:nvPr>
        </p:nvSpPr>
        <p:spPr>
          <a:xfrm>
            <a:off x="8128800" y="2290665"/>
            <a:ext cx="3488400" cy="2754000"/>
          </a:xfrm>
          <a:custGeom>
            <a:avLst/>
            <a:gdLst>
              <a:gd name="connsiteX0" fmla="*/ 2111035 w 3488400"/>
              <a:gd name="connsiteY0" fmla="*/ 0 h 2754000"/>
              <a:gd name="connsiteX1" fmla="*/ 3488400 w 3488400"/>
              <a:gd name="connsiteY1" fmla="*/ 1377365 h 2754000"/>
              <a:gd name="connsiteX2" fmla="*/ 2111765 w 3488400"/>
              <a:gd name="connsiteY2" fmla="*/ 2754000 h 2754000"/>
              <a:gd name="connsiteX3" fmla="*/ 2111035 w 3488400"/>
              <a:gd name="connsiteY3" fmla="*/ 2754000 h 2754000"/>
              <a:gd name="connsiteX4" fmla="*/ 2111035 w 3488400"/>
              <a:gd name="connsiteY4" fmla="*/ 2066048 h 2754000"/>
              <a:gd name="connsiteX5" fmla="*/ 0 w 3488400"/>
              <a:gd name="connsiteY5" fmla="*/ 2066048 h 2754000"/>
              <a:gd name="connsiteX6" fmla="*/ 0 w 3488400"/>
              <a:gd name="connsiteY6" fmla="*/ 688683 h 2754000"/>
              <a:gd name="connsiteX7" fmla="*/ 2111035 w 3488400"/>
              <a:gd name="connsiteY7" fmla="*/ 688683 h 27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88400" h="2754000">
                <a:moveTo>
                  <a:pt x="2111035" y="0"/>
                </a:moveTo>
                <a:lnTo>
                  <a:pt x="3488400" y="1377365"/>
                </a:lnTo>
                <a:lnTo>
                  <a:pt x="2111765" y="2754000"/>
                </a:lnTo>
                <a:lnTo>
                  <a:pt x="2111035" y="2754000"/>
                </a:lnTo>
                <a:lnTo>
                  <a:pt x="2111035" y="2066048"/>
                </a:lnTo>
                <a:lnTo>
                  <a:pt x="0" y="2066048"/>
                </a:lnTo>
                <a:lnTo>
                  <a:pt x="0" y="688683"/>
                </a:lnTo>
                <a:lnTo>
                  <a:pt x="2111035" y="688683"/>
                </a:lnTo>
                <a:close/>
              </a:path>
            </a:pathLst>
          </a:custGeom>
          <a:noFill/>
        </p:spPr>
        <p:txBody>
          <a:bodyPr wrap="square" lIns="72000" tIns="720000" rIns="720000" bIns="0" anchor="t" anchorCtr="0">
            <a:noAutofit/>
          </a:bodyPr>
          <a:lstStyle>
            <a:lvl1pPr marL="0" indent="0" algn="l">
              <a:spcAft>
                <a:spcPct val="0"/>
              </a:spcAft>
              <a:buNone/>
              <a:defRPr sz="1000">
                <a:solidFill>
                  <a:schemeClr val="bg1"/>
                </a:solidFill>
              </a:defRPr>
            </a:lvl1pPr>
          </a:lstStyle>
          <a:p>
            <a:r>
              <a:rPr lang="en-GB"/>
              <a:t>Click on frame and insert picture using the Insert tab - Pictures or from Templafy Images. Right click on picture and choose Send to Back to get overlay in front</a:t>
            </a:r>
          </a:p>
        </p:txBody>
      </p:sp>
      <p:sp>
        <p:nvSpPr>
          <p:cNvPr id="2" name="Title 1"/>
          <p:cNvSpPr>
            <a:spLocks noGrp="1"/>
          </p:cNvSpPr>
          <p:nvPr>
            <p:ph type="title" hasCustomPrompt="1"/>
          </p:nvPr>
        </p:nvSpPr>
        <p:spPr>
          <a:xfrm>
            <a:off x="576000" y="576000"/>
            <a:ext cx="11041200" cy="439200"/>
          </a:xfrm>
        </p:spPr>
        <p:txBody>
          <a:bodyPr/>
          <a:lstStyle>
            <a:lvl1pPr>
              <a:defRPr sz="3200">
                <a:solidFill>
                  <a:schemeClr val="accent1"/>
                </a:solidFill>
              </a:defRPr>
            </a:lvl1pPr>
          </a:lstStyle>
          <a:p>
            <a:r>
              <a:rPr lang="en-GB" noProof="0"/>
              <a:t>Click to add title</a:t>
            </a:r>
          </a:p>
        </p:txBody>
      </p:sp>
      <p:sp>
        <p:nvSpPr>
          <p:cNvPr id="23" name="Subtitle">
            <a:extLst>
              <a:ext uri="{FF2B5EF4-FFF2-40B4-BE49-F238E27FC236}">
                <a16:creationId xmlns:a16="http://schemas.microsoft.com/office/drawing/2014/main" id="{E5DB35C6-BCD8-4808-8F72-C7762DB076B1}"/>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ct val="0"/>
              </a:spcBef>
              <a:spcAft>
                <a:spcPct val="0"/>
              </a:spcAft>
              <a:buFont typeface="Arial" panose="020B0604020202020204" pitchFamily="34" charset="0"/>
              <a:buChar char="​"/>
              <a:defRPr lang="en-GB" sz="2500" kern="120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17" name="Text Placeholder 8">
            <a:extLst>
              <a:ext uri="{FF2B5EF4-FFF2-40B4-BE49-F238E27FC236}">
                <a16:creationId xmlns:a16="http://schemas.microsoft.com/office/drawing/2014/main" id="{AF056C86-9B72-4237-AAA6-C389EC111C70}"/>
              </a:ext>
            </a:extLst>
          </p:cNvPr>
          <p:cNvSpPr>
            <a:spLocks noGrp="1"/>
          </p:cNvSpPr>
          <p:nvPr>
            <p:ph type="body" sz="quarter" idx="225" hasCustomPrompt="1"/>
          </p:nvPr>
        </p:nvSpPr>
        <p:spPr>
          <a:xfrm>
            <a:off x="840056" y="3514923"/>
            <a:ext cx="2880000" cy="332086"/>
          </a:xfrm>
          <a:prstGeom prst="rect">
            <a:avLst/>
          </a:prstGeom>
          <a:noFill/>
        </p:spPr>
        <p:txBody>
          <a:bodyPr lIns="0" tIns="0" rIns="0" bIns="0"/>
          <a:lstStyle>
            <a:lvl1pPr marL="0" indent="0" algn="l">
              <a:spcAft>
                <a:spcPct val="0"/>
              </a:spcAft>
              <a:buFont typeface="Arial" panose="020B0604020202020204" pitchFamily="34" charset="0"/>
              <a:buNone/>
              <a:defRPr sz="1800" b="1">
                <a:solidFill>
                  <a:schemeClr val="bg1"/>
                </a:solidFill>
              </a:defRPr>
            </a:lvl1pPr>
            <a:lvl2pPr marL="0" indent="0" algn="ctr">
              <a:lnSpc>
                <a:spcPct val="100000"/>
              </a:lnSpc>
              <a:spcAft>
                <a:spcPts val="600"/>
              </a:spcAft>
              <a:buFont typeface="Arial" panose="020B0604020202020204" pitchFamily="34" charset="0"/>
              <a:buChar char="​"/>
              <a:defRPr sz="1000" b="0">
                <a:solidFill>
                  <a:schemeClr val="bg1"/>
                </a:solidFill>
              </a:defRPr>
            </a:lvl2pPr>
            <a:lvl3pPr marL="0" indent="0" algn="ctr">
              <a:lnSpc>
                <a:spcPct val="100000"/>
              </a:lnSpc>
              <a:spcAft>
                <a:spcPts val="600"/>
              </a:spcAft>
              <a:buFont typeface="Arial" panose="020B0604020202020204" pitchFamily="34" charset="0"/>
              <a:buChar char="​"/>
              <a:defRPr sz="1000" b="0">
                <a:solidFill>
                  <a:schemeClr val="bg1"/>
                </a:solidFill>
              </a:defRPr>
            </a:lvl3pPr>
            <a:lvl4pPr marL="0" indent="0" algn="ctr">
              <a:lnSpc>
                <a:spcPct val="100000"/>
              </a:lnSpc>
              <a:spcAft>
                <a:spcPts val="600"/>
              </a:spcAft>
              <a:defRPr sz="1000" b="0">
                <a:solidFill>
                  <a:schemeClr val="bg1"/>
                </a:solidFill>
              </a:defRPr>
            </a:lvl4pPr>
            <a:lvl5pPr marL="0" indent="0" algn="ctr">
              <a:lnSpc>
                <a:spcPct val="100000"/>
              </a:lnSpc>
              <a:spcAft>
                <a:spcPts val="600"/>
              </a:spcAft>
              <a:defRPr sz="1000" b="0">
                <a:solidFill>
                  <a:schemeClr val="bg1"/>
                </a:solidFill>
              </a:defRPr>
            </a:lvl5pPr>
            <a:lvl6pPr marL="0" indent="0" algn="ctr">
              <a:lnSpc>
                <a:spcPct val="100000"/>
              </a:lnSpc>
              <a:spcAft>
                <a:spcPts val="600"/>
              </a:spcAft>
              <a:defRPr sz="1000" b="0">
                <a:solidFill>
                  <a:schemeClr val="bg1"/>
                </a:solidFill>
              </a:defRPr>
            </a:lvl6pPr>
            <a:lvl7pPr marL="0" indent="0" algn="ctr">
              <a:lnSpc>
                <a:spcPct val="100000"/>
              </a:lnSpc>
              <a:spcAft>
                <a:spcPts val="600"/>
              </a:spcAft>
              <a:defRPr sz="1000" b="0">
                <a:solidFill>
                  <a:schemeClr val="bg1"/>
                </a:solidFill>
              </a:defRPr>
            </a:lvl7pPr>
            <a:lvl8pPr marL="0" indent="0" algn="ctr">
              <a:lnSpc>
                <a:spcPct val="100000"/>
              </a:lnSpc>
              <a:spcAft>
                <a:spcPts val="600"/>
              </a:spcAft>
              <a:defRPr sz="1000" b="0">
                <a:solidFill>
                  <a:schemeClr val="bg1"/>
                </a:solidFill>
              </a:defRPr>
            </a:lvl8pPr>
            <a:lvl9pPr marL="0" indent="0" algn="ctr">
              <a:lnSpc>
                <a:spcPct val="100000"/>
              </a:lnSpc>
              <a:spcAft>
                <a:spcPts val="600"/>
              </a:spcAft>
              <a:defRPr sz="1000" b="0">
                <a:solidFill>
                  <a:schemeClr val="bg1"/>
                </a:solidFill>
                <a:latin typeface="+mn-lt"/>
              </a:defRPr>
            </a:lvl9pPr>
          </a:lstStyle>
          <a:p>
            <a:pPr lvl="0"/>
            <a:r>
              <a:rPr lang="en-GB"/>
              <a:t>Click to add title</a:t>
            </a:r>
          </a:p>
        </p:txBody>
      </p:sp>
      <p:sp>
        <p:nvSpPr>
          <p:cNvPr id="21" name="Text Placeholder 8">
            <a:extLst>
              <a:ext uri="{FF2B5EF4-FFF2-40B4-BE49-F238E27FC236}">
                <a16:creationId xmlns:a16="http://schemas.microsoft.com/office/drawing/2014/main" id="{EFAAFBF5-84F6-4F9A-8C6C-37D3086EA40D}"/>
              </a:ext>
            </a:extLst>
          </p:cNvPr>
          <p:cNvSpPr>
            <a:spLocks noGrp="1"/>
          </p:cNvSpPr>
          <p:nvPr>
            <p:ph type="body" sz="quarter" idx="226" hasCustomPrompt="1"/>
          </p:nvPr>
        </p:nvSpPr>
        <p:spPr>
          <a:xfrm>
            <a:off x="4590018" y="3514923"/>
            <a:ext cx="2880000" cy="332086"/>
          </a:xfrm>
          <a:prstGeom prst="rect">
            <a:avLst/>
          </a:prstGeom>
          <a:noFill/>
        </p:spPr>
        <p:txBody>
          <a:bodyPr lIns="0" tIns="0" rIns="0" bIns="0"/>
          <a:lstStyle>
            <a:lvl1pPr marL="0" indent="0" algn="l">
              <a:spcAft>
                <a:spcPct val="0"/>
              </a:spcAft>
              <a:buFont typeface="Arial" panose="020B0604020202020204" pitchFamily="34" charset="0"/>
              <a:buNone/>
              <a:defRPr sz="1800" b="1">
                <a:solidFill>
                  <a:schemeClr val="bg1"/>
                </a:solidFill>
              </a:defRPr>
            </a:lvl1pPr>
            <a:lvl2pPr marL="0" indent="0" algn="ctr">
              <a:lnSpc>
                <a:spcPct val="100000"/>
              </a:lnSpc>
              <a:spcAft>
                <a:spcPts val="600"/>
              </a:spcAft>
              <a:buFont typeface="Arial" panose="020B0604020202020204" pitchFamily="34" charset="0"/>
              <a:buChar char="​"/>
              <a:defRPr sz="1000" b="0">
                <a:solidFill>
                  <a:schemeClr val="bg1"/>
                </a:solidFill>
              </a:defRPr>
            </a:lvl2pPr>
            <a:lvl3pPr marL="0" indent="0" algn="ctr">
              <a:lnSpc>
                <a:spcPct val="100000"/>
              </a:lnSpc>
              <a:spcAft>
                <a:spcPts val="600"/>
              </a:spcAft>
              <a:buFont typeface="Arial" panose="020B0604020202020204" pitchFamily="34" charset="0"/>
              <a:buChar char="​"/>
              <a:defRPr sz="1000" b="0">
                <a:solidFill>
                  <a:schemeClr val="bg1"/>
                </a:solidFill>
              </a:defRPr>
            </a:lvl3pPr>
            <a:lvl4pPr marL="0" indent="0" algn="ctr">
              <a:lnSpc>
                <a:spcPct val="100000"/>
              </a:lnSpc>
              <a:spcAft>
                <a:spcPts val="600"/>
              </a:spcAft>
              <a:defRPr sz="1000" b="0">
                <a:solidFill>
                  <a:schemeClr val="bg1"/>
                </a:solidFill>
              </a:defRPr>
            </a:lvl4pPr>
            <a:lvl5pPr marL="0" indent="0" algn="ctr">
              <a:lnSpc>
                <a:spcPct val="100000"/>
              </a:lnSpc>
              <a:spcAft>
                <a:spcPts val="600"/>
              </a:spcAft>
              <a:defRPr sz="1000" b="0">
                <a:solidFill>
                  <a:schemeClr val="bg1"/>
                </a:solidFill>
              </a:defRPr>
            </a:lvl5pPr>
            <a:lvl6pPr marL="0" indent="0" algn="ctr">
              <a:lnSpc>
                <a:spcPct val="100000"/>
              </a:lnSpc>
              <a:spcAft>
                <a:spcPts val="600"/>
              </a:spcAft>
              <a:defRPr sz="1000" b="0">
                <a:solidFill>
                  <a:schemeClr val="bg1"/>
                </a:solidFill>
              </a:defRPr>
            </a:lvl6pPr>
            <a:lvl7pPr marL="0" indent="0" algn="ctr">
              <a:lnSpc>
                <a:spcPct val="100000"/>
              </a:lnSpc>
              <a:spcAft>
                <a:spcPts val="600"/>
              </a:spcAft>
              <a:defRPr sz="1000" b="0">
                <a:solidFill>
                  <a:schemeClr val="bg1"/>
                </a:solidFill>
              </a:defRPr>
            </a:lvl7pPr>
            <a:lvl8pPr marL="0" indent="0" algn="ctr">
              <a:lnSpc>
                <a:spcPct val="100000"/>
              </a:lnSpc>
              <a:spcAft>
                <a:spcPts val="600"/>
              </a:spcAft>
              <a:defRPr sz="1000" b="0">
                <a:solidFill>
                  <a:schemeClr val="bg1"/>
                </a:solidFill>
              </a:defRPr>
            </a:lvl8pPr>
            <a:lvl9pPr marL="0" indent="0" algn="ctr">
              <a:lnSpc>
                <a:spcPct val="100000"/>
              </a:lnSpc>
              <a:spcAft>
                <a:spcPts val="600"/>
              </a:spcAft>
              <a:defRPr sz="1000" b="0">
                <a:solidFill>
                  <a:schemeClr val="bg1"/>
                </a:solidFill>
                <a:latin typeface="+mn-lt"/>
              </a:defRPr>
            </a:lvl9pPr>
          </a:lstStyle>
          <a:p>
            <a:pPr lvl="0"/>
            <a:r>
              <a:rPr lang="en-GB"/>
              <a:t>Click to add title</a:t>
            </a:r>
          </a:p>
        </p:txBody>
      </p:sp>
      <p:sp>
        <p:nvSpPr>
          <p:cNvPr id="22" name="Text Placeholder 8">
            <a:extLst>
              <a:ext uri="{FF2B5EF4-FFF2-40B4-BE49-F238E27FC236}">
                <a16:creationId xmlns:a16="http://schemas.microsoft.com/office/drawing/2014/main" id="{363FC073-E101-4215-809B-C1ADF2A1D67E}"/>
              </a:ext>
            </a:extLst>
          </p:cNvPr>
          <p:cNvSpPr>
            <a:spLocks noGrp="1"/>
          </p:cNvSpPr>
          <p:nvPr>
            <p:ph type="body" sz="quarter" idx="227" hasCustomPrompt="1"/>
          </p:nvPr>
        </p:nvSpPr>
        <p:spPr>
          <a:xfrm>
            <a:off x="8404303" y="3514923"/>
            <a:ext cx="2880000" cy="332086"/>
          </a:xfrm>
          <a:prstGeom prst="rect">
            <a:avLst/>
          </a:prstGeom>
          <a:noFill/>
        </p:spPr>
        <p:txBody>
          <a:bodyPr lIns="0" tIns="0" rIns="0" bIns="0"/>
          <a:lstStyle>
            <a:lvl1pPr marL="0" indent="0" algn="l">
              <a:spcAft>
                <a:spcPct val="0"/>
              </a:spcAft>
              <a:buFont typeface="Arial" panose="020B0604020202020204" pitchFamily="34" charset="0"/>
              <a:buNone/>
              <a:defRPr sz="1800" b="1">
                <a:solidFill>
                  <a:schemeClr val="bg1"/>
                </a:solidFill>
              </a:defRPr>
            </a:lvl1pPr>
            <a:lvl2pPr marL="0" indent="0" algn="ctr">
              <a:lnSpc>
                <a:spcPct val="100000"/>
              </a:lnSpc>
              <a:spcAft>
                <a:spcPts val="600"/>
              </a:spcAft>
              <a:buFont typeface="Arial" panose="020B0604020202020204" pitchFamily="34" charset="0"/>
              <a:buChar char="​"/>
              <a:defRPr sz="1000" b="0">
                <a:solidFill>
                  <a:schemeClr val="bg1"/>
                </a:solidFill>
              </a:defRPr>
            </a:lvl2pPr>
            <a:lvl3pPr marL="0" indent="0" algn="ctr">
              <a:lnSpc>
                <a:spcPct val="100000"/>
              </a:lnSpc>
              <a:spcAft>
                <a:spcPts val="600"/>
              </a:spcAft>
              <a:buFont typeface="Arial" panose="020B0604020202020204" pitchFamily="34" charset="0"/>
              <a:buChar char="​"/>
              <a:defRPr sz="1000" b="0">
                <a:solidFill>
                  <a:schemeClr val="bg1"/>
                </a:solidFill>
              </a:defRPr>
            </a:lvl3pPr>
            <a:lvl4pPr marL="0" indent="0" algn="ctr">
              <a:lnSpc>
                <a:spcPct val="100000"/>
              </a:lnSpc>
              <a:spcAft>
                <a:spcPts val="600"/>
              </a:spcAft>
              <a:defRPr sz="1000" b="0">
                <a:solidFill>
                  <a:schemeClr val="bg1"/>
                </a:solidFill>
              </a:defRPr>
            </a:lvl4pPr>
            <a:lvl5pPr marL="0" indent="0" algn="ctr">
              <a:lnSpc>
                <a:spcPct val="100000"/>
              </a:lnSpc>
              <a:spcAft>
                <a:spcPts val="600"/>
              </a:spcAft>
              <a:defRPr sz="1000" b="0">
                <a:solidFill>
                  <a:schemeClr val="bg1"/>
                </a:solidFill>
              </a:defRPr>
            </a:lvl5pPr>
            <a:lvl6pPr marL="0" indent="0" algn="ctr">
              <a:lnSpc>
                <a:spcPct val="100000"/>
              </a:lnSpc>
              <a:spcAft>
                <a:spcPts val="600"/>
              </a:spcAft>
              <a:defRPr sz="1000" b="0">
                <a:solidFill>
                  <a:schemeClr val="bg1"/>
                </a:solidFill>
              </a:defRPr>
            </a:lvl6pPr>
            <a:lvl7pPr marL="0" indent="0" algn="ctr">
              <a:lnSpc>
                <a:spcPct val="100000"/>
              </a:lnSpc>
              <a:spcAft>
                <a:spcPts val="600"/>
              </a:spcAft>
              <a:defRPr sz="1000" b="0">
                <a:solidFill>
                  <a:schemeClr val="bg1"/>
                </a:solidFill>
              </a:defRPr>
            </a:lvl7pPr>
            <a:lvl8pPr marL="0" indent="0" algn="ctr">
              <a:lnSpc>
                <a:spcPct val="100000"/>
              </a:lnSpc>
              <a:spcAft>
                <a:spcPts val="600"/>
              </a:spcAft>
              <a:defRPr sz="1000" b="0">
                <a:solidFill>
                  <a:schemeClr val="bg1"/>
                </a:solidFill>
              </a:defRPr>
            </a:lvl8pPr>
            <a:lvl9pPr marL="0" indent="0" algn="ctr">
              <a:lnSpc>
                <a:spcPct val="100000"/>
              </a:lnSpc>
              <a:spcAft>
                <a:spcPts val="600"/>
              </a:spcAft>
              <a:defRPr sz="1000" b="0">
                <a:solidFill>
                  <a:schemeClr val="bg1"/>
                </a:solidFill>
                <a:latin typeface="+mn-lt"/>
              </a:defRPr>
            </a:lvl9pPr>
          </a:lstStyle>
          <a:p>
            <a:pPr lvl="0"/>
            <a:r>
              <a:rPr lang="en-GB"/>
              <a:t>Click to add title</a:t>
            </a:r>
          </a:p>
        </p:txBody>
      </p:sp>
      <p:sp>
        <p:nvSpPr>
          <p:cNvPr id="24" name="Text Placeholder note">
            <a:extLst>
              <a:ext uri="{FF2B5EF4-FFF2-40B4-BE49-F238E27FC236}">
                <a16:creationId xmlns:a16="http://schemas.microsoft.com/office/drawing/2014/main" id="{FDAE462F-4EF6-425C-9A35-F99BDC636F38}"/>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3" name="Date Placeholder 2">
            <a:extLst>
              <a:ext uri="{FF2B5EF4-FFF2-40B4-BE49-F238E27FC236}">
                <a16:creationId xmlns:a16="http://schemas.microsoft.com/office/drawing/2014/main" id="{1E967099-930F-4210-9F50-DC9990450EE4}"/>
              </a:ext>
            </a:extLst>
          </p:cNvPr>
          <p:cNvSpPr>
            <a:spLocks noGrp="1"/>
          </p:cNvSpPr>
          <p:nvPr>
            <p:ph type="dt" sz="half" idx="228"/>
          </p:nvPr>
        </p:nvSpPr>
        <p:spPr/>
        <p:txBody>
          <a:bodyPr/>
          <a:lstStyle/>
          <a:p>
            <a:endParaRPr lang="en-GB"/>
          </a:p>
        </p:txBody>
      </p:sp>
      <p:sp>
        <p:nvSpPr>
          <p:cNvPr id="4" name="Footer Placeholder 3">
            <a:extLst>
              <a:ext uri="{FF2B5EF4-FFF2-40B4-BE49-F238E27FC236}">
                <a16:creationId xmlns:a16="http://schemas.microsoft.com/office/drawing/2014/main" id="{E0A2135A-048F-432E-BC94-231FB655E075}"/>
              </a:ext>
            </a:extLst>
          </p:cNvPr>
          <p:cNvSpPr>
            <a:spLocks noGrp="1"/>
          </p:cNvSpPr>
          <p:nvPr>
            <p:ph type="ftr" sz="quarter" idx="229"/>
          </p:nvPr>
        </p:nvSpPr>
        <p:spPr/>
        <p:txBody>
          <a:bodyPr/>
          <a:lstStyle/>
          <a:p>
            <a:endParaRPr lang="en-GB"/>
          </a:p>
        </p:txBody>
      </p:sp>
      <p:sp>
        <p:nvSpPr>
          <p:cNvPr id="7" name="Slide Number Placeholder 6">
            <a:extLst>
              <a:ext uri="{FF2B5EF4-FFF2-40B4-BE49-F238E27FC236}">
                <a16:creationId xmlns:a16="http://schemas.microsoft.com/office/drawing/2014/main" id="{BBA04ED0-2EBB-40B6-B700-99EBA66031D0}"/>
              </a:ext>
            </a:extLst>
          </p:cNvPr>
          <p:cNvSpPr>
            <a:spLocks noGrp="1"/>
          </p:cNvSpPr>
          <p:nvPr>
            <p:ph type="sldNum" sz="quarter" idx="230"/>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388995266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sp>
        <p:nvSpPr>
          <p:cNvPr id="7" name="Text Placeholder note">
            <a:extLst>
              <a:ext uri="{FF2B5EF4-FFF2-40B4-BE49-F238E27FC236}">
                <a16:creationId xmlns:a16="http://schemas.microsoft.com/office/drawing/2014/main" id="{D73B33C5-8972-4A84-A388-ED4964C9DAE6}"/>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smtClean="0">
                <a:solidFill>
                  <a:srgbClr val="545859"/>
                </a:solidFill>
                <a:latin typeface="+mn-lt"/>
                <a:ea typeface="+mn-ea"/>
                <a:cs typeface="+mn-cs"/>
              </a:defRPr>
            </a:lvl1pPr>
            <a:lvl2pPr marL="0" indent="0">
              <a:lnSpc>
                <a:spcPct val="100000"/>
              </a:lnSpc>
              <a:spcAft>
                <a:spcPts val="600"/>
              </a:spcAft>
              <a:buFontTx/>
              <a:buNone/>
              <a:defRPr lang="en-US" sz="800" i="1" kern="1200" smtClean="0">
                <a:solidFill>
                  <a:srgbClr val="545859"/>
                </a:solidFill>
                <a:latin typeface="+mn-lt"/>
                <a:ea typeface="+mn-ea"/>
                <a:cs typeface="+mn-cs"/>
              </a:defRPr>
            </a:lvl2pPr>
            <a:lvl3pPr marL="0" indent="0">
              <a:lnSpc>
                <a:spcPct val="100000"/>
              </a:lnSpc>
              <a:spcAft>
                <a:spcPts val="600"/>
              </a:spcAft>
              <a:buFontTx/>
              <a:buNone/>
              <a:defRPr lang="en-US" sz="800" i="1" kern="1200" smtClean="0">
                <a:solidFill>
                  <a:srgbClr val="545859"/>
                </a:solidFill>
                <a:latin typeface="+mn-lt"/>
                <a:ea typeface="+mn-ea"/>
                <a:cs typeface="+mn-cs"/>
              </a:defRPr>
            </a:lvl3pPr>
            <a:lvl4pPr marL="0" indent="0">
              <a:lnSpc>
                <a:spcPct val="100000"/>
              </a:lnSpc>
              <a:spcAft>
                <a:spcPts val="600"/>
              </a:spcAft>
              <a:buFontTx/>
              <a:buNone/>
              <a:defRPr lang="en-US" sz="800" i="1" kern="1200" smtClean="0">
                <a:solidFill>
                  <a:srgbClr val="545859"/>
                </a:solidFill>
                <a:latin typeface="+mn-lt"/>
                <a:ea typeface="+mn-ea"/>
                <a:cs typeface="+mn-cs"/>
              </a:defRPr>
            </a:lvl4pPr>
            <a:lvl5pPr marL="0" indent="0">
              <a:lnSpc>
                <a:spcPct val="100000"/>
              </a:lnSpc>
              <a:spcAft>
                <a:spcPts val="600"/>
              </a:spcAft>
              <a:buFontTx/>
              <a:buNone/>
              <a:defRPr lang="en-US" sz="800" i="1" kern="1200" smtClean="0">
                <a:solidFill>
                  <a:srgbClr val="545859"/>
                </a:solidFill>
                <a:latin typeface="+mn-lt"/>
                <a:ea typeface="+mn-ea"/>
                <a:cs typeface="+mn-cs"/>
              </a:defRPr>
            </a:lvl5pPr>
            <a:lvl6pPr marL="0" indent="0">
              <a:lnSpc>
                <a:spcPct val="100000"/>
              </a:lnSpc>
              <a:spcAft>
                <a:spcPts val="600"/>
              </a:spcAft>
              <a:buFontTx/>
              <a:buNone/>
              <a:defRPr lang="en-GB" sz="800" i="1" kern="1200" noProof="0" smtClean="0">
                <a:solidFill>
                  <a:srgbClr val="545859"/>
                </a:solidFill>
                <a:latin typeface="+mn-lt"/>
                <a:ea typeface="+mn-ea"/>
                <a:cs typeface="+mn-cs"/>
              </a:defRPr>
            </a:lvl6pPr>
            <a:lvl7pPr marL="0" indent="0">
              <a:lnSpc>
                <a:spcPct val="100000"/>
              </a:lnSpc>
              <a:spcAft>
                <a:spcPts val="600"/>
              </a:spcAft>
              <a:buFontTx/>
              <a:buNone/>
              <a:defRPr lang="en-GB" sz="800" i="1" kern="1200" noProof="0" smtClean="0">
                <a:solidFill>
                  <a:srgbClr val="545859"/>
                </a:solidFill>
                <a:latin typeface="+mn-lt"/>
                <a:ea typeface="+mn-ea"/>
                <a:cs typeface="+mn-cs"/>
              </a:defRPr>
            </a:lvl7pPr>
            <a:lvl8pPr marL="0" indent="0">
              <a:lnSpc>
                <a:spcPct val="100000"/>
              </a:lnSpc>
              <a:spcAft>
                <a:spcPts val="600"/>
              </a:spcAft>
              <a:buFontTx/>
              <a:buNone/>
              <a:defRPr lang="en-GB" sz="800" i="1" kern="1200" noProof="0" smtClean="0">
                <a:solidFill>
                  <a:srgbClr val="545859"/>
                </a:solidFill>
                <a:latin typeface="+mn-lt"/>
                <a:ea typeface="+mn-ea"/>
                <a:cs typeface="+mn-cs"/>
              </a:defRPr>
            </a:lvl8pPr>
            <a:lvl9pPr marL="0" indent="0">
              <a:lnSpc>
                <a:spcPct val="100000"/>
              </a:lnSpc>
              <a:spcAft>
                <a:spcPts val="600"/>
              </a:spcAft>
              <a:buFontTx/>
              <a:buNone/>
              <a:defRPr lang="en-GB" sz="800" i="1" kern="1200" noProof="0" smtClean="0">
                <a:solidFill>
                  <a:srgbClr val="545859"/>
                </a:solidFill>
                <a:latin typeface="+mn-lt"/>
                <a:ea typeface="+mn-ea"/>
                <a:cs typeface="+mn-cs"/>
              </a:defRPr>
            </a:lvl9pPr>
          </a:lstStyle>
          <a:p>
            <a:pPr lvl="0"/>
            <a:r>
              <a:rPr lang="en-GB"/>
              <a:t>Click to add note</a:t>
            </a:r>
          </a:p>
        </p:txBody>
      </p:sp>
      <p:sp>
        <p:nvSpPr>
          <p:cNvPr id="2" name="Date Placeholder 1">
            <a:extLst>
              <a:ext uri="{FF2B5EF4-FFF2-40B4-BE49-F238E27FC236}">
                <a16:creationId xmlns:a16="http://schemas.microsoft.com/office/drawing/2014/main" id="{29D8E0B0-421A-4CA7-B758-5764CB40B346}"/>
              </a:ext>
            </a:extLst>
          </p:cNvPr>
          <p:cNvSpPr>
            <a:spLocks noGrp="1"/>
          </p:cNvSpPr>
          <p:nvPr>
            <p:ph type="dt" sz="half" idx="14"/>
          </p:nvPr>
        </p:nvSpPr>
        <p:spPr/>
        <p:txBody>
          <a:bodyPr/>
          <a:lstStyle/>
          <a:p>
            <a:endParaRPr lang="en-GB"/>
          </a:p>
        </p:txBody>
      </p:sp>
      <p:sp>
        <p:nvSpPr>
          <p:cNvPr id="3" name="Footer Placeholder 2">
            <a:extLst>
              <a:ext uri="{FF2B5EF4-FFF2-40B4-BE49-F238E27FC236}">
                <a16:creationId xmlns:a16="http://schemas.microsoft.com/office/drawing/2014/main" id="{272EAD2E-013E-4D25-A08A-2E155D6743CB}"/>
              </a:ext>
            </a:extLst>
          </p:cNvPr>
          <p:cNvSpPr>
            <a:spLocks noGrp="1"/>
          </p:cNvSpPr>
          <p:nvPr>
            <p:ph type="ftr" sz="quarter" idx="15"/>
          </p:nvPr>
        </p:nvSpPr>
        <p:spPr/>
        <p:txBody>
          <a:bodyPr/>
          <a:lstStyle/>
          <a:p>
            <a:endParaRPr lang="en-GB"/>
          </a:p>
        </p:txBody>
      </p:sp>
      <p:sp>
        <p:nvSpPr>
          <p:cNvPr id="4" name="Slide Number Placeholder 3">
            <a:extLst>
              <a:ext uri="{FF2B5EF4-FFF2-40B4-BE49-F238E27FC236}">
                <a16:creationId xmlns:a16="http://schemas.microsoft.com/office/drawing/2014/main" id="{452B060A-EF64-4591-BF25-FC11C9534A95}"/>
              </a:ext>
            </a:extLst>
          </p:cNvPr>
          <p:cNvSpPr>
            <a:spLocks noGrp="1"/>
          </p:cNvSpPr>
          <p:nvPr>
            <p:ph type="sldNum" sz="quarter" idx="16"/>
          </p:nvPr>
        </p:nvSpPr>
        <p:spPr/>
        <p:txBody>
          <a:bodyPr/>
          <a:lstStyle/>
          <a:p>
            <a:fld id="{23AA811B-2EBD-4900-905E-5BE206449611}" type="slidenum">
              <a:rPr lang="en-GB" smtClean="0"/>
              <a:t>‹#›</a:t>
            </a:fld>
            <a:endParaRPr lang="en-GB"/>
          </a:p>
        </p:txBody>
      </p:sp>
    </p:spTree>
    <p:extLst>
      <p:ext uri="{BB962C8B-B14F-4D97-AF65-F5344CB8AC3E}">
        <p14:creationId xmlns:p14="http://schemas.microsoft.com/office/powerpoint/2010/main" val="284394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B">
    <p:spTree>
      <p:nvGrpSpPr>
        <p:cNvPr id="1" name=""/>
        <p:cNvGrpSpPr/>
        <p:nvPr/>
      </p:nvGrpSpPr>
      <p:grpSpPr>
        <a:xfrm>
          <a:off x="0" y="0"/>
          <a:ext cx="0" cy="0"/>
          <a:chOff x="0" y="0"/>
          <a:chExt cx="0" cy="0"/>
        </a:xfrm>
      </p:grpSpPr>
      <p:sp>
        <p:nvSpPr>
          <p:cNvPr id="10" name="Date Placeholder 6" hidden="1">
            <a:extLst>
              <a:ext uri="{FF2B5EF4-FFF2-40B4-BE49-F238E27FC236}">
                <a16:creationId xmlns:a16="http://schemas.microsoft.com/office/drawing/2014/main" id="{A0208642-FAE2-4418-9014-1CE767DCC7FD}"/>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1" name="Footer Placeholder 8" hidden="1">
            <a:extLst>
              <a:ext uri="{FF2B5EF4-FFF2-40B4-BE49-F238E27FC236}">
                <a16:creationId xmlns:a16="http://schemas.microsoft.com/office/drawing/2014/main" id="{E7F83165-73E5-45CF-B88B-91410D08B505}"/>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2" name="Slide Number Placeholder 10" hidden="1">
            <a:extLst>
              <a:ext uri="{FF2B5EF4-FFF2-40B4-BE49-F238E27FC236}">
                <a16:creationId xmlns:a16="http://schemas.microsoft.com/office/drawing/2014/main" id="{F03054CD-9DA2-4418-92CC-F992664950B9}"/>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9" name="Rectangle 8">
            <a:extLst>
              <a:ext uri="{FF2B5EF4-FFF2-40B4-BE49-F238E27FC236}">
                <a16:creationId xmlns:a16="http://schemas.microsoft.com/office/drawing/2014/main" id="{277433B5-7CF5-4F0C-AFEC-58E83EB67089}"/>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itle 1">
            <a:extLst>
              <a:ext uri="{FF2B5EF4-FFF2-40B4-BE49-F238E27FC236}">
                <a16:creationId xmlns:a16="http://schemas.microsoft.com/office/drawing/2014/main" id="{4B9E4CCA-E0B7-42CA-AF66-CD380B3136DA}"/>
              </a:ext>
            </a:extLst>
          </p:cNvPr>
          <p:cNvSpPr>
            <a:spLocks noGrp="1"/>
          </p:cNvSpPr>
          <p:nvPr>
            <p:ph type="title" hasCustomPrompt="1"/>
          </p:nvPr>
        </p:nvSpPr>
        <p:spPr>
          <a:xfrm>
            <a:off x="576000" y="576000"/>
            <a:ext cx="11041200" cy="473700"/>
          </a:xfrm>
        </p:spPr>
        <p:txBody>
          <a:bodyPr/>
          <a:lstStyle>
            <a:lvl1pPr>
              <a:defRPr sz="3000">
                <a:solidFill>
                  <a:schemeClr val="bg1"/>
                </a:solidFill>
              </a:defRPr>
            </a:lvl1pPr>
          </a:lstStyle>
          <a:p>
            <a:r>
              <a:rPr lang="en-GB" noProof="0"/>
              <a:t>Click to add Agenda title</a:t>
            </a:r>
          </a:p>
        </p:txBody>
      </p:sp>
      <p:sp>
        <p:nvSpPr>
          <p:cNvPr id="14" name="Subtitle 2">
            <a:extLst>
              <a:ext uri="{FF2B5EF4-FFF2-40B4-BE49-F238E27FC236}">
                <a16:creationId xmlns:a16="http://schemas.microsoft.com/office/drawing/2014/main" id="{D1831C40-2A63-4308-8155-2886F8ADA87E}"/>
              </a:ext>
            </a:extLst>
          </p:cNvPr>
          <p:cNvSpPr>
            <a:spLocks noGrp="1"/>
          </p:cNvSpPr>
          <p:nvPr>
            <p:ph type="subTitle" idx="1" hasCustomPrompt="1"/>
          </p:nvPr>
        </p:nvSpPr>
        <p:spPr>
          <a:xfrm>
            <a:off x="576000" y="1051200"/>
            <a:ext cx="11039738" cy="417600"/>
          </a:xfrm>
        </p:spPr>
        <p:txBody>
          <a:bodyPr/>
          <a:lstStyle>
            <a:lvl1pPr marL="0" indent="0" algn="l">
              <a:lnSpc>
                <a:spcPct val="90000"/>
              </a:lnSpc>
              <a:spcBef>
                <a:spcPct val="0"/>
              </a:spcBef>
              <a:spcAft>
                <a:spcPct val="0"/>
              </a:spcAft>
              <a:buFont typeface="Arial" panose="020B0604020202020204" pitchFamily="34" charset="0"/>
              <a:buChar char="​"/>
              <a:defRPr sz="2500">
                <a:solidFill>
                  <a:schemeClr val="bg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defRPr sz="2000">
                <a:solidFill>
                  <a:schemeClr val="tx1"/>
                </a:solidFill>
              </a:defRPr>
            </a:lvl9pPr>
          </a:lstStyle>
          <a:p>
            <a:r>
              <a:rPr lang="en-GB"/>
              <a:t>Click to add subtitle</a:t>
            </a:r>
          </a:p>
        </p:txBody>
      </p:sp>
      <p:sp>
        <p:nvSpPr>
          <p:cNvPr id="7" name="Text Placeholder 2"/>
          <p:cNvSpPr>
            <a:spLocks noGrp="1"/>
          </p:cNvSpPr>
          <p:nvPr>
            <p:ph type="body" sz="quarter" idx="13" hasCustomPrompt="1"/>
          </p:nvPr>
        </p:nvSpPr>
        <p:spPr>
          <a:xfrm>
            <a:off x="576000" y="1728000"/>
            <a:ext cx="6607438" cy="4264813"/>
          </a:xfrm>
        </p:spPr>
        <p:txBody>
          <a:bodyPr/>
          <a:lstStyle>
            <a:lvl1pPr marL="0" indent="0">
              <a:lnSpc>
                <a:spcPct val="100000"/>
              </a:lnSpc>
              <a:spcAft>
                <a:spcPts val="900"/>
              </a:spcAft>
              <a:buFont typeface="Arial" panose="020B0604020202020204" pitchFamily="34" charset="0"/>
              <a:buChar char="​"/>
              <a:defRPr sz="2000">
                <a:solidFill>
                  <a:schemeClr val="bg1"/>
                </a:solidFill>
              </a:defRPr>
            </a:lvl1pPr>
            <a:lvl2pPr marL="0" indent="0">
              <a:lnSpc>
                <a:spcPct val="100000"/>
              </a:lnSpc>
              <a:spcBef>
                <a:spcPct val="0"/>
              </a:spcBef>
              <a:spcAft>
                <a:spcPts val="900"/>
              </a:spcAft>
              <a:buFont typeface="Arial" panose="020B0604020202020204" pitchFamily="34" charset="0"/>
              <a:buChar char="​"/>
              <a:defRPr sz="2000" b="1">
                <a:solidFill>
                  <a:schemeClr val="bg1"/>
                </a:solidFill>
              </a:defRPr>
            </a:lvl2pPr>
            <a:lvl3pPr marL="0" indent="0">
              <a:lnSpc>
                <a:spcPct val="100000"/>
              </a:lnSpc>
              <a:spcBef>
                <a:spcPct val="0"/>
              </a:spcBef>
              <a:spcAft>
                <a:spcPts val="900"/>
              </a:spcAft>
              <a:buFont typeface="Arial" panose="020B0604020202020204" pitchFamily="34" charset="0"/>
              <a:buChar char="​"/>
              <a:defRPr sz="2000">
                <a:solidFill>
                  <a:schemeClr val="bg1"/>
                </a:solidFill>
              </a:defRPr>
            </a:lvl3pPr>
            <a:lvl4pPr marL="0" indent="0">
              <a:lnSpc>
                <a:spcPct val="100000"/>
              </a:lnSpc>
              <a:spcBef>
                <a:spcPct val="0"/>
              </a:spcBef>
              <a:spcAft>
                <a:spcPts val="900"/>
              </a:spcAft>
              <a:buFont typeface="Arial" panose="020B0604020202020204" pitchFamily="34" charset="0"/>
              <a:buChar char="​"/>
              <a:defRPr sz="2000">
                <a:solidFill>
                  <a:schemeClr val="bg1"/>
                </a:solidFill>
              </a:defRPr>
            </a:lvl4pPr>
            <a:lvl5pPr marL="0" indent="0">
              <a:lnSpc>
                <a:spcPct val="100000"/>
              </a:lnSpc>
              <a:spcBef>
                <a:spcPct val="0"/>
              </a:spcBef>
              <a:spcAft>
                <a:spcPts val="900"/>
              </a:spcAft>
              <a:buFont typeface="Arial" panose="020B0604020202020204" pitchFamily="34" charset="0"/>
              <a:buChar char="​"/>
              <a:defRPr sz="2000">
                <a:solidFill>
                  <a:schemeClr val="bg1"/>
                </a:solidFill>
              </a:defRPr>
            </a:lvl5pPr>
            <a:lvl6pPr marL="0" indent="0">
              <a:lnSpc>
                <a:spcPct val="100000"/>
              </a:lnSpc>
              <a:spcBef>
                <a:spcPct val="0"/>
              </a:spcBef>
              <a:spcAft>
                <a:spcPts val="900"/>
              </a:spcAft>
              <a:buFont typeface="Arial" panose="020B0604020202020204" pitchFamily="34" charset="0"/>
              <a:buChar char="​"/>
              <a:defRPr sz="2000">
                <a:solidFill>
                  <a:schemeClr val="bg1"/>
                </a:solidFill>
              </a:defRPr>
            </a:lvl6pPr>
            <a:lvl7pPr marL="0" indent="0">
              <a:lnSpc>
                <a:spcPct val="100000"/>
              </a:lnSpc>
              <a:spcBef>
                <a:spcPct val="0"/>
              </a:spcBef>
              <a:spcAft>
                <a:spcPts val="900"/>
              </a:spcAft>
              <a:buFont typeface="Arial" panose="020B0604020202020204" pitchFamily="34" charset="0"/>
              <a:buChar char="​"/>
              <a:defRPr sz="2000">
                <a:solidFill>
                  <a:schemeClr val="bg1"/>
                </a:solidFill>
              </a:defRPr>
            </a:lvl7pPr>
            <a:lvl8pPr marL="0" indent="0">
              <a:lnSpc>
                <a:spcPct val="100000"/>
              </a:lnSpc>
              <a:spcBef>
                <a:spcPct val="0"/>
              </a:spcBef>
              <a:spcAft>
                <a:spcPts val="900"/>
              </a:spcAft>
              <a:buFont typeface="Arial" panose="020B0604020202020204" pitchFamily="34" charset="0"/>
              <a:buChar char="​"/>
              <a:defRPr sz="2000" b="1">
                <a:solidFill>
                  <a:schemeClr val="bg1"/>
                </a:solidFill>
              </a:defRPr>
            </a:lvl8pPr>
            <a:lvl9pPr marL="0" indent="0">
              <a:lnSpc>
                <a:spcPct val="100000"/>
              </a:lnSpc>
              <a:spcBef>
                <a:spcPct val="0"/>
              </a:spcBef>
              <a:spcAft>
                <a:spcPts val="900"/>
              </a:spcAft>
              <a:buFont typeface="Arial" panose="020B0604020202020204" pitchFamily="34" charset="0"/>
              <a:buChar char="​"/>
              <a:defRPr sz="2000">
                <a:solidFill>
                  <a:schemeClr val="bg1"/>
                </a:solidFill>
                <a:latin typeface="+mn-lt"/>
              </a:defRPr>
            </a:lvl9pPr>
          </a:lstStyle>
          <a:p>
            <a:pPr lvl="0"/>
            <a:r>
              <a:rPr lang="en-GB" noProof="0"/>
              <a:t>Click to add agenda point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Tree>
    <p:extLst>
      <p:ext uri="{BB962C8B-B14F-4D97-AF65-F5344CB8AC3E}">
        <p14:creationId xmlns:p14="http://schemas.microsoft.com/office/powerpoint/2010/main" val="219831753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User guide">
    <p:spTree>
      <p:nvGrpSpPr>
        <p:cNvPr id="1" name=""/>
        <p:cNvGrpSpPr/>
        <p:nvPr/>
      </p:nvGrpSpPr>
      <p:grpSpPr>
        <a:xfrm>
          <a:off x="0" y="0"/>
          <a:ext cx="0" cy="0"/>
          <a:chOff x="0" y="0"/>
          <a:chExt cx="0" cy="0"/>
        </a:xfrm>
      </p:grpSpPr>
      <p:sp>
        <p:nvSpPr>
          <p:cNvPr id="20" name="Date Placeholder 6" hidden="1">
            <a:extLst>
              <a:ext uri="{FF2B5EF4-FFF2-40B4-BE49-F238E27FC236}">
                <a16:creationId xmlns:a16="http://schemas.microsoft.com/office/drawing/2014/main" id="{C8F77785-DAC9-4046-8A82-0AC407341173}"/>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21" name="Footer Placeholder 8" hidden="1">
            <a:extLst>
              <a:ext uri="{FF2B5EF4-FFF2-40B4-BE49-F238E27FC236}">
                <a16:creationId xmlns:a16="http://schemas.microsoft.com/office/drawing/2014/main" id="{9675D1FD-FB10-4317-AAF4-BDCB2224F107}"/>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23" name="Slide Number Placeholder 10" hidden="1">
            <a:extLst>
              <a:ext uri="{FF2B5EF4-FFF2-40B4-BE49-F238E27FC236}">
                <a16:creationId xmlns:a16="http://schemas.microsoft.com/office/drawing/2014/main" id="{BBF7E881-962B-4385-8C0A-994D3D7717F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9" name="Fast overskrift"/>
          <p:cNvSpPr txBox="1"/>
          <p:nvPr userDrawn="1"/>
        </p:nvSpPr>
        <p:spPr>
          <a:xfrm>
            <a:off x="576000" y="575389"/>
            <a:ext cx="11036658" cy="650171"/>
          </a:xfrm>
          <a:prstGeom prst="rect">
            <a:avLst/>
          </a:prstGeom>
          <a:noFill/>
        </p:spPr>
        <p:txBody>
          <a:bodyPr wrap="square" lIns="0" tIns="0" rIns="0" bIns="0" rtlCol="0" anchor="t" anchorCtr="0">
            <a:noAutofit/>
          </a:bodyPr>
          <a:lstStyle/>
          <a:p>
            <a:r>
              <a:rPr lang="en-GB" sz="3200" b="0" noProof="1">
                <a:solidFill>
                  <a:schemeClr val="tx1"/>
                </a:solidFill>
                <a:latin typeface="+mj-lt"/>
                <a:cs typeface="Arial" panose="020B0604020202020204" pitchFamily="34" charset="0"/>
              </a:rPr>
              <a:t>TIPS &amp; TRICKS - YOUR USER GUIDE</a:t>
            </a:r>
          </a:p>
        </p:txBody>
      </p:sp>
      <p:sp>
        <p:nvSpPr>
          <p:cNvPr id="13" name="Text Box 2">
            <a:extLst>
              <a:ext uri="{FF2B5EF4-FFF2-40B4-BE49-F238E27FC236}">
                <a16:creationId xmlns:a16="http://schemas.microsoft.com/office/drawing/2014/main" id="{0BB3B459-CDFE-44C8-879C-511BDE5A64B2}"/>
              </a:ext>
            </a:extLst>
          </p:cNvPr>
          <p:cNvSpPr txBox="1">
            <a:spLocks noChangeArrowheads="1"/>
          </p:cNvSpPr>
          <p:nvPr userDrawn="1"/>
        </p:nvSpPr>
        <p:spPr>
          <a:xfrm>
            <a:off x="579080" y="1744202"/>
            <a:ext cx="2448000" cy="3662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ct val="0"/>
              </a:spcBef>
              <a:spcAft>
                <a:spcPts val="600"/>
              </a:spcAft>
              <a:buClrTx/>
              <a:buSzTx/>
              <a:buFontTx/>
              <a:buNone/>
              <a:defRPr/>
            </a:pPr>
            <a:r>
              <a:rPr lang="en-GB" sz="1600">
                <a:latin typeface="+mn-lt"/>
                <a:cs typeface="Arial" panose="020B0604020202020204" pitchFamily="34" charset="0"/>
              </a:rPr>
              <a:t>TEXT STYLES</a:t>
            </a:r>
            <a:endParaRPr lang="en-GB" altLang="da-DK" sz="1600" b="0"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Use the </a:t>
            </a:r>
            <a:r>
              <a:rPr lang="en-GB" altLang="da-DK" sz="900" b="1" noProof="1">
                <a:solidFill>
                  <a:schemeClr val="tx1"/>
                </a:solidFill>
                <a:latin typeface="+mn-lt"/>
                <a:cs typeface="Arial" panose="020B0604020202020204" pitchFamily="34" charset="0"/>
              </a:rPr>
              <a:t>TAB</a:t>
            </a:r>
            <a:r>
              <a:rPr lang="en-GB" altLang="da-DK" sz="900" b="0" noProof="1">
                <a:solidFill>
                  <a:schemeClr val="tx1"/>
                </a:solidFill>
                <a:latin typeface="+mn-lt"/>
                <a:cs typeface="Arial" panose="020B0604020202020204" pitchFamily="34" charset="0"/>
              </a:rPr>
              <a:t>-key</a:t>
            </a:r>
            <a:r>
              <a:rPr lang="en-GB" altLang="da-DK" sz="900" b="0" baseline="0" noProof="1">
                <a:solidFill>
                  <a:schemeClr val="tx1"/>
                </a:solidFill>
                <a:latin typeface="+mn-lt"/>
                <a:cs typeface="Arial" panose="020B0604020202020204" pitchFamily="34" charset="0"/>
              </a:rPr>
              <a:t> to jump through </a:t>
            </a:r>
            <a:br>
              <a:rPr lang="en-GB" altLang="da-DK" sz="900" b="0" baseline="0" noProof="1">
                <a:solidFill>
                  <a:schemeClr val="tx1"/>
                </a:solidFill>
                <a:latin typeface="+mn-lt"/>
                <a:cs typeface="Arial" panose="020B0604020202020204" pitchFamily="34" charset="0"/>
              </a:rPr>
            </a:br>
            <a:r>
              <a:rPr lang="en-GB" altLang="da-DK" sz="900" b="0" baseline="0" noProof="1">
                <a:solidFill>
                  <a:schemeClr val="tx1"/>
                </a:solidFill>
                <a:latin typeface="+mn-lt"/>
                <a:cs typeface="Arial" panose="020B0604020202020204" pitchFamily="34" charset="0"/>
              </a:rPr>
              <a:t>levels. Click </a:t>
            </a:r>
            <a:r>
              <a:rPr lang="en-GB" altLang="da-DK" sz="900" b="1" baseline="0" noProof="1">
                <a:solidFill>
                  <a:schemeClr val="tx1"/>
                </a:solidFill>
                <a:latin typeface="+mn-lt"/>
                <a:cs typeface="Arial" panose="020B0604020202020204" pitchFamily="34" charset="0"/>
              </a:rPr>
              <a:t>ENTER</a:t>
            </a:r>
            <a:r>
              <a:rPr lang="en-GB" altLang="da-DK" sz="900" b="0" baseline="0" noProof="1">
                <a:solidFill>
                  <a:schemeClr val="tx1"/>
                </a:solidFill>
                <a:latin typeface="+mn-lt"/>
                <a:cs typeface="Arial" panose="020B0604020202020204" pitchFamily="34" charset="0"/>
              </a:rPr>
              <a:t>, then </a:t>
            </a:r>
            <a:r>
              <a:rPr lang="en-GB" altLang="da-DK" sz="900" b="1" baseline="0" noProof="1">
                <a:solidFill>
                  <a:schemeClr val="tx1"/>
                </a:solidFill>
                <a:latin typeface="+mn-lt"/>
                <a:cs typeface="Arial" panose="020B0604020202020204" pitchFamily="34" charset="0"/>
              </a:rPr>
              <a:t>TAB</a:t>
            </a:r>
            <a:r>
              <a:rPr lang="en-GB" altLang="da-DK" sz="900" b="0" baseline="0" noProof="1">
                <a:solidFill>
                  <a:schemeClr val="tx1"/>
                </a:solidFill>
                <a:latin typeface="+mn-lt"/>
                <a:cs typeface="Arial" panose="020B0604020202020204" pitchFamily="34" charset="0"/>
              </a:rPr>
              <a:t> to switch from one level to the next level</a:t>
            </a:r>
          </a:p>
          <a:p>
            <a:pPr eaLnBrk="1" hangingPunct="1">
              <a:spcAft>
                <a:spcPts val="600"/>
              </a:spcAft>
              <a:defRPr/>
            </a:pPr>
            <a:r>
              <a:rPr lang="en-GB" altLang="da-DK" sz="900" b="0" baseline="0" noProof="1">
                <a:solidFill>
                  <a:schemeClr val="tx1"/>
                </a:solidFill>
                <a:latin typeface="+mn-lt"/>
                <a:cs typeface="Arial" panose="020B0604020202020204" pitchFamily="34" charset="0"/>
              </a:rPr>
              <a:t>To go back in levels use </a:t>
            </a:r>
            <a:r>
              <a:rPr lang="en-GB" altLang="da-DK" sz="900" b="1" baseline="0" noProof="1">
                <a:solidFill>
                  <a:schemeClr val="tx1"/>
                </a:solidFill>
                <a:latin typeface="+mn-lt"/>
                <a:cs typeface="Arial" panose="020B0604020202020204" pitchFamily="34" charset="0"/>
              </a:rPr>
              <a:t>SHIFT-TAB</a:t>
            </a:r>
            <a:endParaRPr lang="en-GB" sz="900" b="1" noProof="1">
              <a:solidFill>
                <a:schemeClr val="tx1"/>
              </a:solidFill>
              <a:latin typeface="+mn-lt"/>
              <a:cs typeface="Arial" panose="020B0604020202020204" pitchFamily="34" charset="0"/>
            </a:endParaRPr>
          </a:p>
          <a:p>
            <a:pPr eaLnBrk="1" hangingPunct="1">
              <a:spcAft>
                <a:spcPts val="600"/>
              </a:spcAft>
              <a:defRPr/>
            </a:pPr>
            <a:r>
              <a:rPr lang="en-GB" sz="900" noProof="1">
                <a:solidFill>
                  <a:schemeClr val="tx1"/>
                </a:solidFill>
                <a:latin typeface="+mn-lt"/>
                <a:cs typeface="Arial" panose="020B0604020202020204" pitchFamily="34" charset="0"/>
              </a:rPr>
              <a:t>Alternatively, </a:t>
            </a:r>
            <a:r>
              <a:rPr lang="en-GB" sz="900" b="1" noProof="1">
                <a:solidFill>
                  <a:schemeClr val="tx1"/>
                </a:solidFill>
                <a:latin typeface="+mn-lt"/>
                <a:cs typeface="Arial" panose="020B0604020202020204" pitchFamily="34" charset="0"/>
              </a:rPr>
              <a:t>Increase</a:t>
            </a:r>
            <a:r>
              <a:rPr lang="en-GB" sz="900" baseline="0" noProof="1">
                <a:solidFill>
                  <a:schemeClr val="tx1"/>
                </a:solidFill>
                <a:latin typeface="+mn-lt"/>
                <a:cs typeface="Arial" panose="020B0604020202020204" pitchFamily="34" charset="0"/>
              </a:rPr>
              <a:t> and</a:t>
            </a:r>
            <a:br>
              <a:rPr lang="en-GB" sz="900" baseline="0" noProof="1">
                <a:solidFill>
                  <a:schemeClr val="tx1"/>
                </a:solidFill>
                <a:latin typeface="+mn-lt"/>
                <a:cs typeface="Arial" panose="020B0604020202020204" pitchFamily="34" charset="0"/>
              </a:rPr>
            </a:br>
            <a:r>
              <a:rPr lang="en-GB" sz="900" b="1" baseline="0" noProof="1">
                <a:solidFill>
                  <a:schemeClr val="tx1"/>
                </a:solidFill>
                <a:latin typeface="+mn-lt"/>
                <a:cs typeface="Arial" panose="020B0604020202020204" pitchFamily="34" charset="0"/>
              </a:rPr>
              <a:t>Decrease </a:t>
            </a:r>
            <a:r>
              <a:rPr lang="en-GB" sz="900" baseline="0" noProof="1">
                <a:solidFill>
                  <a:schemeClr val="tx1"/>
                </a:solidFill>
                <a:latin typeface="+mn-lt"/>
                <a:cs typeface="Arial" panose="020B0604020202020204" pitchFamily="34" charset="0"/>
              </a:rPr>
              <a:t>list level can be used</a:t>
            </a:r>
            <a:br>
              <a:rPr lang="en-GB" altLang="da-DK" sz="900" b="0" noProof="1">
                <a:solidFill>
                  <a:schemeClr val="tx1"/>
                </a:solidFill>
                <a:latin typeface="+mn-lt"/>
                <a:cs typeface="Arial" panose="020B0604020202020204" pitchFamily="34" charset="0"/>
              </a:rPr>
            </a:br>
            <a:br>
              <a:rPr lang="en-GB" altLang="da-DK" sz="900" b="0" noProof="1">
                <a:solidFill>
                  <a:schemeClr val="tx1"/>
                </a:solidFill>
                <a:latin typeface="+mn-lt"/>
                <a:cs typeface="Arial" panose="020B0604020202020204" pitchFamily="34" charset="0"/>
              </a:rPr>
            </a:br>
            <a:r>
              <a:rPr lang="en-GB" sz="900" b="1" noProof="1">
                <a:solidFill>
                  <a:schemeClr val="tx1"/>
                </a:solidFill>
                <a:latin typeface="+mn-lt"/>
                <a:cs typeface="Arial" panose="020B0604020202020204" pitchFamily="34" charset="0"/>
              </a:rPr>
              <a:t>Reset slide</a:t>
            </a:r>
          </a:p>
          <a:p>
            <a:pPr marL="0" marR="0" indent="0" algn="l" defTabSz="914400" rtl="0" eaLnBrk="1" fontAlgn="auto" latinLnBrk="0" hangingPunct="1">
              <a:lnSpc>
                <a:spcPct val="100000"/>
              </a:lnSpc>
              <a:spcBef>
                <a:spcPct val="0"/>
              </a:spcBef>
              <a:spcAft>
                <a:spcPts val="600"/>
              </a:spcAft>
              <a:buClrTx/>
              <a:buSzTx/>
              <a:buFont typeface="+mj-lt"/>
              <a:buNone/>
              <a:defRPr/>
            </a:pPr>
            <a:r>
              <a:rPr lang="en-GB" altLang="da-DK" sz="900" noProof="1">
                <a:solidFill>
                  <a:schemeClr val="tx1"/>
                </a:solidFill>
                <a:latin typeface="+mn-lt"/>
                <a:cs typeface="Arial" panose="020B0604020202020204" pitchFamily="34" charset="0"/>
              </a:rPr>
              <a:t>Click the </a:t>
            </a:r>
            <a:r>
              <a:rPr lang="en-GB" altLang="da-DK" sz="900" b="1" baseline="0" noProof="1">
                <a:solidFill>
                  <a:schemeClr val="tx1"/>
                </a:solidFill>
                <a:latin typeface="+mn-lt"/>
                <a:cs typeface="Arial" panose="020B0604020202020204" pitchFamily="34" charset="0"/>
              </a:rPr>
              <a:t>Reset </a:t>
            </a:r>
            <a:r>
              <a:rPr lang="en-GB" altLang="da-DK" sz="900" noProof="1">
                <a:solidFill>
                  <a:schemeClr val="tx1"/>
                </a:solidFill>
                <a:latin typeface="+mn-lt"/>
                <a:cs typeface="Arial" panose="020B0604020202020204" pitchFamily="34" charset="0"/>
              </a:rPr>
              <a:t>menu to reset position, size</a:t>
            </a:r>
            <a:r>
              <a:rPr lang="en-GB" altLang="da-DK" sz="900" baseline="0" noProof="1">
                <a:solidFill>
                  <a:schemeClr val="tx1"/>
                </a:solidFill>
                <a:latin typeface="+mn-lt"/>
                <a:cs typeface="Arial" panose="020B0604020202020204" pitchFamily="34" charset="0"/>
              </a:rPr>
              <a:t> and formatting of the slide placeholders to their default settings</a:t>
            </a:r>
          </a:p>
          <a:p>
            <a:pPr marL="0" marR="0" lvl="0" indent="0" algn="l" defTabSz="914400" rtl="0" eaLnBrk="1" fontAlgn="auto" latinLnBrk="0" hangingPunct="1">
              <a:lnSpc>
                <a:spcPct val="100000"/>
              </a:lnSpc>
              <a:spcBef>
                <a:spcPct val="0"/>
              </a:spcBef>
              <a:spcAft>
                <a:spcPts val="600"/>
              </a:spcAft>
              <a:buClrTx/>
              <a:buSzTx/>
              <a:buFontTx/>
              <a:buNone/>
              <a:defRPr/>
            </a:pPr>
            <a:br>
              <a:rPr lang="en-GB" altLang="da-DK" sz="900" b="0" noProof="1">
                <a:solidFill>
                  <a:schemeClr val="tx1"/>
                </a:solidFill>
                <a:latin typeface="+mn-lt"/>
                <a:cs typeface="Arial" panose="020B0604020202020204" pitchFamily="34" charset="0"/>
              </a:rPr>
            </a:br>
            <a:r>
              <a:rPr lang="en-GB" sz="1600">
                <a:latin typeface="+mn-lt"/>
                <a:cs typeface="Arial" panose="020B0604020202020204" pitchFamily="34" charset="0"/>
              </a:rPr>
              <a:t>SLIDES &amp; LAYOUTS</a:t>
            </a:r>
          </a:p>
          <a:p>
            <a:pPr marL="0" marR="0" lvl="0" indent="0" algn="l" defTabSz="914400" rtl="0" eaLnBrk="1" fontAlgn="auto" latinLnBrk="0" hangingPunct="1">
              <a:lnSpc>
                <a:spcPct val="100000"/>
              </a:lnSpc>
              <a:spcBef>
                <a:spcPct val="0"/>
              </a:spcBef>
              <a:spcAft>
                <a:spcPts val="600"/>
              </a:spcAft>
              <a:buClrTx/>
              <a:buSzTx/>
              <a:buFontTx/>
              <a:buNone/>
              <a:defRPr/>
            </a:pPr>
            <a:r>
              <a:rPr lang="en-GB" altLang="da-DK" sz="900" b="0" noProof="1">
                <a:solidFill>
                  <a:schemeClr val="tx1"/>
                </a:solidFill>
                <a:latin typeface="+mn-lt"/>
                <a:cs typeface="Arial" panose="020B0604020202020204" pitchFamily="34" charset="0"/>
              </a:rPr>
              <a:t>Click on the menu </a:t>
            </a:r>
            <a:r>
              <a:rPr lang="en-GB" altLang="da-DK" sz="900" b="1" noProof="1">
                <a:solidFill>
                  <a:schemeClr val="tx1"/>
                </a:solidFill>
                <a:latin typeface="+mn-lt"/>
                <a:cs typeface="Arial" panose="020B0604020202020204" pitchFamily="34" charset="0"/>
              </a:rPr>
              <a:t>New Slide </a:t>
            </a:r>
            <a:r>
              <a:rPr lang="en-GB" altLang="da-DK" sz="900" b="0" noProof="1">
                <a:solidFill>
                  <a:schemeClr val="tx1"/>
                </a:solidFill>
                <a:latin typeface="+mn-lt"/>
                <a:cs typeface="Arial" panose="020B0604020202020204" pitchFamily="34" charset="0"/>
              </a:rPr>
              <a:t>in the </a:t>
            </a:r>
            <a:r>
              <a:rPr lang="en-GB" altLang="da-DK" sz="900" b="1" noProof="1">
                <a:solidFill>
                  <a:schemeClr val="tx1"/>
                </a:solidFill>
                <a:latin typeface="+mn-lt"/>
                <a:cs typeface="Arial" panose="020B0604020202020204" pitchFamily="34" charset="0"/>
              </a:rPr>
              <a:t>Home</a:t>
            </a:r>
            <a:r>
              <a:rPr lang="en-GB" altLang="da-DK" sz="900" b="0" noProof="1">
                <a:solidFill>
                  <a:schemeClr val="tx1"/>
                </a:solidFill>
                <a:latin typeface="+mn-lt"/>
                <a:cs typeface="Arial" panose="020B0604020202020204" pitchFamily="34" charset="0"/>
              </a:rPr>
              <a:t> tab to insert a new slide</a:t>
            </a:r>
            <a:br>
              <a:rPr lang="en-GB" altLang="da-DK" sz="900" b="0" noProof="1">
                <a:solidFill>
                  <a:schemeClr val="tx1"/>
                </a:solidFill>
                <a:latin typeface="+mn-lt"/>
                <a:cs typeface="Arial" panose="020B0604020202020204" pitchFamily="34" charset="0"/>
              </a:rPr>
            </a:br>
            <a:br>
              <a:rPr lang="en-GB" altLang="da-DK" sz="900" b="0" noProof="1">
                <a:solidFill>
                  <a:schemeClr val="tx1"/>
                </a:solidFill>
                <a:latin typeface="+mn-lt"/>
                <a:cs typeface="Arial" panose="020B0604020202020204" pitchFamily="34" charset="0"/>
              </a:rPr>
            </a:br>
            <a:r>
              <a:rPr lang="en-GB" altLang="da-DK" sz="900" b="1" noProof="1">
                <a:solidFill>
                  <a:schemeClr val="tx1"/>
                </a:solidFill>
                <a:latin typeface="+mn-lt"/>
                <a:cs typeface="Arial" panose="020B0604020202020204" pitchFamily="34" charset="0"/>
              </a:rPr>
              <a:t>Change layout</a:t>
            </a:r>
            <a:endParaRPr lang="en-GB" altLang="da-DK" sz="900" b="0" noProof="1">
              <a:solidFill>
                <a:schemeClr val="tx1"/>
              </a:solidFill>
              <a:latin typeface="+mn-lt"/>
              <a:cs typeface="Arial" panose="020B0604020202020204" pitchFamily="34" charset="0"/>
            </a:endParaRPr>
          </a:p>
          <a:p>
            <a:pPr marL="0" indent="0">
              <a:spcAft>
                <a:spcPts val="600"/>
              </a:spcAft>
              <a:buFont typeface="+mj-lt"/>
              <a:buNone/>
            </a:pPr>
            <a:r>
              <a:rPr lang="en-GB" sz="900">
                <a:solidFill>
                  <a:srgbClr val="000000"/>
                </a:solidFill>
                <a:latin typeface="+mn-lt"/>
                <a:ea typeface="Arial" panose="020B0604020202020204" pitchFamily="34" charset="0"/>
              </a:rPr>
              <a:t>Click on the arrow next to </a:t>
            </a:r>
            <a:r>
              <a:rPr lang="en-GB" sz="900" b="1">
                <a:solidFill>
                  <a:srgbClr val="000000"/>
                </a:solidFill>
                <a:latin typeface="+mn-lt"/>
                <a:ea typeface="Arial" panose="020B0604020202020204" pitchFamily="34" charset="0"/>
              </a:rPr>
              <a:t>Layout</a:t>
            </a:r>
            <a:br>
              <a:rPr lang="en-GB" sz="900" b="1">
                <a:solidFill>
                  <a:srgbClr val="000000"/>
                </a:solidFill>
                <a:latin typeface="+mn-lt"/>
                <a:ea typeface="Arial" panose="020B0604020202020204" pitchFamily="34" charset="0"/>
              </a:rPr>
            </a:br>
            <a:r>
              <a:rPr lang="en-GB" sz="900">
                <a:solidFill>
                  <a:srgbClr val="000000"/>
                </a:solidFill>
                <a:latin typeface="+mn-lt"/>
                <a:ea typeface="Arial" panose="020B0604020202020204" pitchFamily="34" charset="0"/>
              </a:rPr>
              <a:t>to view a dropdown menu of possible slide layouts</a:t>
            </a:r>
            <a:endParaRPr lang="en-GB" sz="900">
              <a:latin typeface="+mn-lt"/>
              <a:ea typeface="Arial" panose="020B0604020202020204" pitchFamily="34" charset="0"/>
            </a:endParaRPr>
          </a:p>
        </p:txBody>
      </p:sp>
      <p:sp>
        <p:nvSpPr>
          <p:cNvPr id="14" name="Text Box 3">
            <a:extLst>
              <a:ext uri="{FF2B5EF4-FFF2-40B4-BE49-F238E27FC236}">
                <a16:creationId xmlns:a16="http://schemas.microsoft.com/office/drawing/2014/main" id="{66B3FBB4-61DE-493B-8F38-CB78E008D9BE}"/>
              </a:ext>
            </a:extLst>
          </p:cNvPr>
          <p:cNvSpPr txBox="1">
            <a:spLocks noChangeArrowheads="1"/>
          </p:cNvSpPr>
          <p:nvPr userDrawn="1"/>
        </p:nvSpPr>
        <p:spPr>
          <a:xfrm>
            <a:off x="4351338" y="1753553"/>
            <a:ext cx="2448000" cy="2723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ct val="0"/>
              </a:spcBef>
              <a:spcAft>
                <a:spcPts val="600"/>
              </a:spcAft>
              <a:buClrTx/>
              <a:buSzTx/>
              <a:buFontTx/>
              <a:buNone/>
              <a:defRPr/>
            </a:pPr>
            <a:r>
              <a:rPr lang="en-GB" sz="1600">
                <a:latin typeface="+mn-lt"/>
                <a:cs typeface="Arial" panose="020B0604020202020204" pitchFamily="34" charset="0"/>
              </a:rPr>
              <a:t>PICTURES</a:t>
            </a:r>
            <a:endParaRPr lang="en-GB" sz="1600" b="1"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On slides with pictureplaceholder, click on the icon and choose </a:t>
            </a:r>
            <a:r>
              <a:rPr lang="en-GB" altLang="da-DK" sz="900" b="1" noProof="1">
                <a:solidFill>
                  <a:schemeClr val="tx1"/>
                </a:solidFill>
                <a:latin typeface="+mn-lt"/>
                <a:cs typeface="Arial" panose="020B0604020202020204" pitchFamily="34" charset="0"/>
              </a:rPr>
              <a:t>Insert</a:t>
            </a:r>
          </a:p>
          <a:p>
            <a:pPr eaLnBrk="1" hangingPunct="1">
              <a:spcBef>
                <a:spcPts val="1200"/>
              </a:spcBef>
              <a:spcAft>
                <a:spcPts val="600"/>
              </a:spcAft>
              <a:defRPr/>
            </a:pPr>
            <a:r>
              <a:rPr lang="en-GB" sz="900" b="1" noProof="1">
                <a:solidFill>
                  <a:schemeClr val="tx1"/>
                </a:solidFill>
                <a:latin typeface="+mn-lt"/>
                <a:cs typeface="Arial" panose="020B0604020202020204" pitchFamily="34" charset="0"/>
              </a:rPr>
              <a:t>Crop picture</a:t>
            </a:r>
          </a:p>
          <a:p>
            <a:pPr eaLnBrk="1" hangingPunct="1">
              <a:spcAft>
                <a:spcPts val="600"/>
              </a:spcAft>
              <a:defRPr/>
            </a:pPr>
            <a:r>
              <a:rPr lang="en-GB" altLang="da-DK" sz="900" b="1" noProof="1">
                <a:solidFill>
                  <a:schemeClr val="tx1"/>
                </a:solidFill>
                <a:latin typeface="+mn-lt"/>
                <a:cs typeface="Arial" panose="020B0604020202020204" pitchFamily="34" charset="0"/>
              </a:rPr>
              <a:t>1. </a:t>
            </a:r>
            <a:r>
              <a:rPr lang="en-GB" altLang="da-DK" sz="900" b="0" noProof="1">
                <a:solidFill>
                  <a:schemeClr val="tx1"/>
                </a:solidFill>
                <a:latin typeface="+mn-lt"/>
                <a:cs typeface="Arial" panose="020B0604020202020204" pitchFamily="34" charset="0"/>
              </a:rPr>
              <a:t>Click </a:t>
            </a:r>
            <a:r>
              <a:rPr lang="en-GB" altLang="da-DK" sz="900" b="1" noProof="1">
                <a:solidFill>
                  <a:schemeClr val="tx1"/>
                </a:solidFill>
                <a:latin typeface="+mn-lt"/>
                <a:cs typeface="Arial" panose="020B0604020202020204" pitchFamily="34" charset="0"/>
              </a:rPr>
              <a:t>Crop</a:t>
            </a:r>
            <a:r>
              <a:rPr lang="en-GB" altLang="da-DK" sz="900" b="0" noProof="1">
                <a:solidFill>
                  <a:schemeClr val="tx1"/>
                </a:solidFill>
                <a:latin typeface="+mn-lt"/>
                <a:cs typeface="Arial" panose="020B0604020202020204" pitchFamily="34" charset="0"/>
              </a:rPr>
              <a:t> to change size or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focus of the picture</a:t>
            </a:r>
          </a:p>
          <a:p>
            <a:pPr eaLnBrk="1" hangingPunct="1">
              <a:spcAft>
                <a:spcPts val="600"/>
              </a:spcAft>
              <a:defRPr/>
            </a:pPr>
            <a:r>
              <a:rPr lang="en-GB" altLang="da-DK" sz="900" b="1" noProof="1">
                <a:solidFill>
                  <a:schemeClr val="tx1"/>
                </a:solidFill>
                <a:latin typeface="+mn-lt"/>
                <a:cs typeface="Arial" panose="020B0604020202020204" pitchFamily="34" charset="0"/>
              </a:rPr>
              <a:t>2. </a:t>
            </a:r>
            <a:r>
              <a:rPr lang="en-GB" altLang="da-DK" sz="900" b="0" noProof="1">
                <a:solidFill>
                  <a:schemeClr val="tx1"/>
                </a:solidFill>
                <a:latin typeface="+mn-lt"/>
                <a:cs typeface="Arial" panose="020B0604020202020204" pitchFamily="34" charset="0"/>
              </a:rPr>
              <a:t>If you want to scale the picture,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hold </a:t>
            </a:r>
            <a:r>
              <a:rPr lang="en-GB" altLang="da-DK" sz="900" b="1" noProof="1">
                <a:solidFill>
                  <a:schemeClr val="tx1"/>
                </a:solidFill>
                <a:latin typeface="+mn-lt"/>
                <a:cs typeface="Arial" panose="020B0604020202020204" pitchFamily="34" charset="0"/>
              </a:rPr>
              <a:t>SHIFT</a:t>
            </a:r>
            <a:r>
              <a:rPr lang="en-GB" altLang="da-DK" sz="900" b="0" noProof="1">
                <a:solidFill>
                  <a:schemeClr val="tx1"/>
                </a:solidFill>
                <a:latin typeface="+mn-lt"/>
                <a:cs typeface="Arial" panose="020B0604020202020204" pitchFamily="34" charset="0"/>
              </a:rPr>
              <a:t>-key down while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dragging the corners of the picture</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HINT: </a:t>
            </a:r>
            <a:r>
              <a:rPr lang="en-GB" altLang="da-DK" sz="900" b="0" noProof="1">
                <a:solidFill>
                  <a:schemeClr val="tx1"/>
                </a:solidFill>
                <a:latin typeface="+mn-lt"/>
                <a:cs typeface="Arial" panose="020B0604020202020204" pitchFamily="34" charset="0"/>
              </a:rPr>
              <a:t>If you delete the picture and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insert a new one, the picture may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lie in front of the text or graphic.</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If this happens, select the picture, </a:t>
            </a:r>
            <a:br>
              <a:rPr lang="en-GB" altLang="da-DK" sz="900" b="0" noProof="1">
                <a:solidFill>
                  <a:schemeClr val="tx1"/>
                </a:solidFill>
                <a:latin typeface="+mn-lt"/>
                <a:cs typeface="Arial" panose="020B0604020202020204" pitchFamily="34" charset="0"/>
              </a:rPr>
            </a:br>
            <a:r>
              <a:rPr lang="en-GB" altLang="da-DK" sz="900" b="0" noProof="1">
                <a:solidFill>
                  <a:schemeClr val="tx1"/>
                </a:solidFill>
                <a:latin typeface="+mn-lt"/>
                <a:cs typeface="Arial" panose="020B0604020202020204" pitchFamily="34" charset="0"/>
              </a:rPr>
              <a:t>right-click and choose </a:t>
            </a:r>
            <a:r>
              <a:rPr lang="en-GB" altLang="da-DK" sz="900" b="1" noProof="1">
                <a:solidFill>
                  <a:schemeClr val="tx1"/>
                </a:solidFill>
                <a:latin typeface="+mn-lt"/>
                <a:cs typeface="Arial" panose="020B0604020202020204" pitchFamily="34" charset="0"/>
              </a:rPr>
              <a:t>Send to Back</a:t>
            </a:r>
          </a:p>
        </p:txBody>
      </p:sp>
      <p:sp>
        <p:nvSpPr>
          <p:cNvPr id="15" name="Text Box 4">
            <a:extLst>
              <a:ext uri="{FF2B5EF4-FFF2-40B4-BE49-F238E27FC236}">
                <a16:creationId xmlns:a16="http://schemas.microsoft.com/office/drawing/2014/main" id="{17EA80A0-F605-4897-AE2A-18933CAB6DBB}"/>
              </a:ext>
            </a:extLst>
          </p:cNvPr>
          <p:cNvSpPr txBox="1">
            <a:spLocks noChangeArrowheads="1"/>
          </p:cNvSpPr>
          <p:nvPr userDrawn="1"/>
        </p:nvSpPr>
        <p:spPr>
          <a:xfrm>
            <a:off x="8115542" y="1744202"/>
            <a:ext cx="2448000"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ct val="0"/>
              </a:spcBef>
              <a:spcAft>
                <a:spcPts val="600"/>
              </a:spcAft>
              <a:buClrTx/>
              <a:buSzTx/>
              <a:buFontTx/>
              <a:buNone/>
              <a:defRPr/>
            </a:pPr>
            <a:r>
              <a:rPr lang="en-GB" sz="1600">
                <a:latin typeface="+mn-lt"/>
                <a:cs typeface="Arial" panose="020B0604020202020204" pitchFamily="34" charset="0"/>
              </a:rPr>
              <a:t>HEADER &amp; FOOTER</a:t>
            </a:r>
            <a:endParaRPr lang="en-GB" altLang="da-DK" sz="1600" b="0" noProof="1">
              <a:solidFill>
                <a:schemeClr val="tx1"/>
              </a:solidFill>
              <a:latin typeface="+mn-lt"/>
              <a:cs typeface="Arial" panose="020B0604020202020204" pitchFamily="34" charset="0"/>
            </a:endParaRPr>
          </a:p>
          <a:p>
            <a:pPr eaLnBrk="1" hangingPunct="1">
              <a:spcAft>
                <a:spcPts val="600"/>
              </a:spcAft>
              <a:defRPr/>
            </a:pPr>
            <a:r>
              <a:rPr lang="en-GB" altLang="da-DK" sz="900" b="0" noProof="1">
                <a:solidFill>
                  <a:schemeClr val="tx1"/>
                </a:solidFill>
                <a:latin typeface="+mn-lt"/>
                <a:cs typeface="Arial" panose="020B0604020202020204" pitchFamily="34" charset="0"/>
              </a:rPr>
              <a:t>Do this at the very end to apply the changes on all slides</a:t>
            </a:r>
          </a:p>
          <a:p>
            <a:pPr eaLnBrk="1" hangingPunct="1">
              <a:spcAft>
                <a:spcPts val="600"/>
              </a:spcAft>
              <a:defRPr/>
            </a:pPr>
            <a:r>
              <a:rPr lang="en-GB" altLang="da-DK" sz="900" b="0" noProof="1">
                <a:solidFill>
                  <a:schemeClr val="tx1"/>
                </a:solidFill>
                <a:latin typeface="+mn-lt"/>
                <a:cs typeface="Arial" panose="020B0604020202020204" pitchFamily="34" charset="0"/>
              </a:rPr>
              <a:t>Click on </a:t>
            </a:r>
            <a:r>
              <a:rPr lang="en-GB" altLang="da-DK" sz="900" b="1" noProof="1">
                <a:solidFill>
                  <a:schemeClr val="tx1"/>
                </a:solidFill>
                <a:latin typeface="+mn-lt"/>
                <a:cs typeface="Arial" panose="020B0604020202020204" pitchFamily="34" charset="0"/>
              </a:rPr>
              <a:t>Header and Footer </a:t>
            </a:r>
            <a:r>
              <a:rPr lang="en-GB" altLang="da-DK" sz="900" b="0" noProof="1">
                <a:solidFill>
                  <a:schemeClr val="tx1"/>
                </a:solidFill>
                <a:latin typeface="+mn-lt"/>
                <a:cs typeface="Arial" panose="020B0604020202020204" pitchFamily="34" charset="0"/>
              </a:rPr>
              <a:t>in the </a:t>
            </a:r>
            <a:r>
              <a:rPr lang="en-GB" altLang="da-DK" sz="900" b="1" noProof="1">
                <a:solidFill>
                  <a:schemeClr val="tx1"/>
                </a:solidFill>
                <a:latin typeface="+mn-lt"/>
                <a:cs typeface="Arial" panose="020B0604020202020204" pitchFamily="34" charset="0"/>
              </a:rPr>
              <a:t>Insert</a:t>
            </a:r>
            <a:r>
              <a:rPr lang="en-GB" altLang="da-DK" sz="900" b="0" noProof="1">
                <a:solidFill>
                  <a:schemeClr val="tx1"/>
                </a:solidFill>
                <a:latin typeface="+mn-lt"/>
                <a:cs typeface="Arial" panose="020B0604020202020204" pitchFamily="34" charset="0"/>
              </a:rPr>
              <a:t> tab (write the desired text, click date or page number from or to)</a:t>
            </a:r>
          </a:p>
          <a:p>
            <a:pPr eaLnBrk="1" hangingPunct="1">
              <a:spcAft>
                <a:spcPts val="600"/>
              </a:spcAft>
              <a:defRPr/>
            </a:pPr>
            <a:r>
              <a:rPr lang="en-GB" altLang="da-DK" sz="900" b="0" noProof="1">
                <a:solidFill>
                  <a:schemeClr val="tx1"/>
                </a:solidFill>
                <a:latin typeface="+mn-lt"/>
                <a:cs typeface="Arial" panose="020B0604020202020204" pitchFamily="34" charset="0"/>
              </a:rPr>
              <a:t>Click </a:t>
            </a:r>
            <a:r>
              <a:rPr lang="en-GB" altLang="da-DK" sz="900" b="1" noProof="1">
                <a:solidFill>
                  <a:schemeClr val="tx1"/>
                </a:solidFill>
                <a:latin typeface="+mn-lt"/>
                <a:cs typeface="Arial" panose="020B0604020202020204" pitchFamily="34" charset="0"/>
              </a:rPr>
              <a:t>Apply to All </a:t>
            </a:r>
            <a:r>
              <a:rPr lang="en-GB" altLang="da-DK" sz="900" b="0" noProof="1">
                <a:solidFill>
                  <a:schemeClr val="tx1"/>
                </a:solidFill>
                <a:latin typeface="+mn-lt"/>
                <a:cs typeface="Arial" panose="020B0604020202020204" pitchFamily="34" charset="0"/>
              </a:rPr>
              <a:t>or </a:t>
            </a:r>
            <a:r>
              <a:rPr lang="en-GB" altLang="da-DK" sz="900" b="1" noProof="1">
                <a:solidFill>
                  <a:schemeClr val="tx1"/>
                </a:solidFill>
                <a:latin typeface="+mn-lt"/>
                <a:cs typeface="Arial" panose="020B0604020202020204" pitchFamily="34" charset="0"/>
              </a:rPr>
              <a:t>Apply</a:t>
            </a:r>
            <a:r>
              <a:rPr lang="en-GB" altLang="da-DK" sz="900" b="0" noProof="1">
                <a:solidFill>
                  <a:schemeClr val="tx1"/>
                </a:solidFill>
                <a:latin typeface="+mn-lt"/>
                <a:cs typeface="Arial" panose="020B0604020202020204" pitchFamily="34" charset="0"/>
              </a:rPr>
              <a:t> if only used on one slide</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sz="1600">
                <a:latin typeface="+mn-lt"/>
                <a:cs typeface="Arial" panose="020B0604020202020204" pitchFamily="34" charset="0"/>
              </a:rPr>
              <a:t>GRIDLINES</a:t>
            </a:r>
          </a:p>
          <a:p>
            <a:pPr eaLnBrk="1" hangingPunct="1">
              <a:spcAft>
                <a:spcPts val="600"/>
              </a:spcAft>
              <a:defRPr/>
            </a:pPr>
            <a:r>
              <a:rPr lang="en-GB" altLang="da-DK" sz="900" b="0" noProof="1">
                <a:solidFill>
                  <a:schemeClr val="tx1"/>
                </a:solidFill>
                <a:latin typeface="+mn-lt"/>
                <a:cs typeface="Arial" panose="020B0604020202020204" pitchFamily="34" charset="0"/>
              </a:rPr>
              <a:t>Click the </a:t>
            </a:r>
            <a:r>
              <a:rPr lang="en-GB" altLang="da-DK" sz="900" b="1" noProof="1">
                <a:solidFill>
                  <a:schemeClr val="tx1"/>
                </a:solidFill>
                <a:latin typeface="+mn-lt"/>
                <a:cs typeface="Arial" panose="020B0604020202020204" pitchFamily="34" charset="0"/>
              </a:rPr>
              <a:t>View</a:t>
            </a:r>
            <a:r>
              <a:rPr lang="en-GB" altLang="da-DK" sz="900" b="0" noProof="1">
                <a:solidFill>
                  <a:schemeClr val="tx1"/>
                </a:solidFill>
                <a:latin typeface="+mn-lt"/>
                <a:cs typeface="Arial" panose="020B0604020202020204" pitchFamily="34" charset="0"/>
              </a:rPr>
              <a:t> tab and set tick mark next to </a:t>
            </a:r>
            <a:r>
              <a:rPr lang="en-GB" altLang="da-DK" sz="900" b="1" noProof="1">
                <a:solidFill>
                  <a:schemeClr val="tx1"/>
                </a:solidFill>
                <a:latin typeface="+mn-lt"/>
                <a:cs typeface="Arial" panose="020B0604020202020204" pitchFamily="34" charset="0"/>
              </a:rPr>
              <a:t>Guides</a:t>
            </a: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HINT: Alt + F9 </a:t>
            </a:r>
            <a:r>
              <a:rPr lang="en-GB" altLang="da-DK" sz="900" b="0" noProof="1">
                <a:solidFill>
                  <a:schemeClr val="tx1"/>
                </a:solidFill>
                <a:latin typeface="+mn-lt"/>
                <a:cs typeface="Arial" panose="020B0604020202020204" pitchFamily="34" charset="0"/>
              </a:rPr>
              <a:t>for quick view of guides</a:t>
            </a:r>
            <a:br>
              <a:rPr lang="en-GB" altLang="da-DK" sz="900" b="0" noProof="1">
                <a:solidFill>
                  <a:schemeClr val="tx1"/>
                </a:solidFill>
                <a:latin typeface="+mn-lt"/>
                <a:cs typeface="Arial" panose="020B0604020202020204" pitchFamily="34" charset="0"/>
              </a:rPr>
            </a:br>
            <a:r>
              <a:rPr lang="en-GB" altLang="da-DK" sz="900" b="1" noProof="1">
                <a:solidFill>
                  <a:schemeClr val="tx1"/>
                </a:solidFill>
                <a:latin typeface="+mn-lt"/>
                <a:cs typeface="Arial" panose="020B0604020202020204" pitchFamily="34" charset="0"/>
              </a:rPr>
              <a:t>Mac: </a:t>
            </a:r>
            <a:r>
              <a:rPr lang="en-GB" sz="900" b="0" i="0">
                <a:solidFill>
                  <a:srgbClr val="333333"/>
                </a:solidFill>
                <a:effectLst/>
                <a:latin typeface="Arial"/>
              </a:rPr>
              <a:t>⌘ </a:t>
            </a:r>
            <a:r>
              <a:rPr lang="en-GB" altLang="da-DK" sz="900" b="0" noProof="1">
                <a:solidFill>
                  <a:schemeClr val="tx1"/>
                </a:solidFill>
                <a:latin typeface="+mn-lt"/>
                <a:cs typeface="Arial" panose="020B0604020202020204" pitchFamily="34" charset="0"/>
              </a:rPr>
              <a:t>+ option + ctrl + G</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1600" b="0" noProof="1">
                <a:solidFill>
                  <a:schemeClr val="tx1"/>
                </a:solidFill>
                <a:latin typeface="+mn-lt"/>
                <a:cs typeface="Arial" panose="020B0604020202020204" pitchFamily="34" charset="0"/>
              </a:rPr>
              <a:t>COPY/PASTE CONTENT</a:t>
            </a:r>
          </a:p>
          <a:p>
            <a:pPr eaLnBrk="1" hangingPunct="1">
              <a:spcAft>
                <a:spcPts val="600"/>
              </a:spcAft>
              <a:defRPr/>
            </a:pPr>
            <a:r>
              <a:rPr lang="en-GB" altLang="da-DK" sz="900" b="0" noProof="1">
                <a:solidFill>
                  <a:schemeClr val="tx1"/>
                </a:solidFill>
                <a:latin typeface="+mn-lt"/>
                <a:cs typeface="Arial" panose="020B0604020202020204" pitchFamily="34" charset="0"/>
              </a:rPr>
              <a:t>When copying old content to your new presentation, 2 options are available:</a:t>
            </a:r>
          </a:p>
          <a:p>
            <a:pPr eaLnBrk="1" hangingPunct="1">
              <a:spcAft>
                <a:spcPts val="600"/>
              </a:spcAft>
              <a:defRPr/>
            </a:pPr>
            <a:r>
              <a:rPr lang="en-GB" altLang="da-DK" sz="900" b="1" noProof="1">
                <a:solidFill>
                  <a:schemeClr val="tx1"/>
                </a:solidFill>
                <a:latin typeface="+mn-lt"/>
                <a:cs typeface="Arial" panose="020B0604020202020204" pitchFamily="34" charset="0"/>
              </a:rPr>
              <a:t>1. Best practice: </a:t>
            </a:r>
            <a:r>
              <a:rPr lang="en-GB" altLang="da-DK" sz="900" b="0" noProof="1">
                <a:solidFill>
                  <a:schemeClr val="tx1"/>
                </a:solidFill>
                <a:latin typeface="+mn-lt"/>
                <a:cs typeface="Arial" panose="020B0604020202020204" pitchFamily="34" charset="0"/>
              </a:rPr>
              <a:t>Create a slide in your new presentation and copy </a:t>
            </a:r>
            <a:r>
              <a:rPr lang="en-GB" altLang="da-DK" sz="900" b="0" i="0" u="sng" noProof="1">
                <a:solidFill>
                  <a:schemeClr val="tx1"/>
                </a:solidFill>
                <a:latin typeface="+mn-lt"/>
                <a:cs typeface="Arial" panose="020B0604020202020204" pitchFamily="34" charset="0"/>
              </a:rPr>
              <a:t>one</a:t>
            </a:r>
            <a:r>
              <a:rPr lang="en-GB" altLang="da-DK" sz="900" b="0" i="0" u="none" noProof="1">
                <a:solidFill>
                  <a:schemeClr val="tx1"/>
                </a:solidFill>
                <a:latin typeface="+mn-lt"/>
                <a:cs typeface="Arial" panose="020B0604020202020204" pitchFamily="34" charset="0"/>
              </a:rPr>
              <a:t> piece of content at a time (e.g. copy all text from </a:t>
            </a:r>
            <a:r>
              <a:rPr lang="en-GB" altLang="da-DK" sz="900" b="0" i="0" u="sng" noProof="1">
                <a:solidFill>
                  <a:schemeClr val="tx1"/>
                </a:solidFill>
                <a:latin typeface="+mn-lt"/>
                <a:cs typeface="Arial" panose="020B0604020202020204" pitchFamily="34" charset="0"/>
              </a:rPr>
              <a:t>one</a:t>
            </a:r>
            <a:r>
              <a:rPr lang="en-GB" altLang="da-DK" sz="900" b="0" i="0" u="none" noProof="1">
                <a:solidFill>
                  <a:schemeClr val="tx1"/>
                </a:solidFill>
                <a:latin typeface="+mn-lt"/>
                <a:cs typeface="Arial" panose="020B0604020202020204" pitchFamily="34" charset="0"/>
              </a:rPr>
              <a:t> textbox)</a:t>
            </a:r>
            <a:endParaRPr lang="en-GB" altLang="da-DK" sz="900" b="1" i="0" u="sng" noProof="1">
              <a:solidFill>
                <a:schemeClr val="tx1"/>
              </a:solidFill>
              <a:latin typeface="+mn-lt"/>
              <a:cs typeface="Arial" panose="020B0604020202020204" pitchFamily="34" charset="0"/>
            </a:endParaRPr>
          </a:p>
          <a:p>
            <a:pPr eaLnBrk="1" hangingPunct="1">
              <a:spcAft>
                <a:spcPts val="600"/>
              </a:spcAft>
              <a:defRPr/>
            </a:pPr>
            <a:r>
              <a:rPr lang="en-GB" altLang="da-DK" sz="900" b="1" noProof="1">
                <a:solidFill>
                  <a:schemeClr val="tx1"/>
                </a:solidFill>
                <a:latin typeface="+mn-lt"/>
                <a:cs typeface="Arial" panose="020B0604020202020204" pitchFamily="34" charset="0"/>
              </a:rPr>
              <a:t>2. </a:t>
            </a:r>
            <a:r>
              <a:rPr lang="en-GB" altLang="da-DK" sz="9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endParaRPr lang="en-GB" altLang="da-DK" sz="900" b="1" noProof="1">
              <a:solidFill>
                <a:schemeClr val="tx1"/>
              </a:solidFill>
              <a:latin typeface="+mn-lt"/>
              <a:cs typeface="Arial" panose="020B0604020202020204" pitchFamily="34" charset="0"/>
            </a:endParaRPr>
          </a:p>
        </p:txBody>
      </p:sp>
      <p:pic>
        <p:nvPicPr>
          <p:cNvPr id="19" name="Picture 18">
            <a:extLst>
              <a:ext uri="{FF2B5EF4-FFF2-40B4-BE49-F238E27FC236}">
                <a16:creationId xmlns:a16="http://schemas.microsoft.com/office/drawing/2014/main" id="{0722642E-922E-4D3E-9481-C027E3A93CD0}"/>
              </a:ext>
            </a:extLst>
          </p:cNvPr>
          <p:cNvPicPr>
            <a:picLocks noChangeAspect="1"/>
          </p:cNvPicPr>
          <p:nvPr userDrawn="1"/>
        </p:nvPicPr>
        <p:blipFill>
          <a:blip r:embed="rId2"/>
          <a:srcRect/>
          <a:stretch>
            <a:fillRect/>
          </a:stretch>
        </p:blipFill>
        <p:spPr>
          <a:xfrm>
            <a:off x="2972055" y="5081316"/>
            <a:ext cx="475428" cy="176762"/>
          </a:xfrm>
          <a:prstGeom prst="rect">
            <a:avLst/>
          </a:prstGeom>
        </p:spPr>
      </p:pic>
      <p:pic>
        <p:nvPicPr>
          <p:cNvPr id="22" name="Picture 21">
            <a:extLst>
              <a:ext uri="{FF2B5EF4-FFF2-40B4-BE49-F238E27FC236}">
                <a16:creationId xmlns:a16="http://schemas.microsoft.com/office/drawing/2014/main" id="{F37E3D92-3923-49A5-9D66-A01D052984C0}"/>
              </a:ext>
            </a:extLst>
          </p:cNvPr>
          <p:cNvPicPr>
            <a:picLocks noChangeAspect="1"/>
          </p:cNvPicPr>
          <p:nvPr userDrawn="1"/>
        </p:nvPicPr>
        <p:blipFill>
          <a:blip r:embed="rId3"/>
          <a:srcRect l="3901" t="45142" r="62601" b="9046"/>
          <a:stretch>
            <a:fillRect/>
          </a:stretch>
        </p:blipFill>
        <p:spPr>
          <a:xfrm>
            <a:off x="6579394" y="2036591"/>
            <a:ext cx="341204" cy="321707"/>
          </a:xfrm>
          <a:prstGeom prst="rect">
            <a:avLst/>
          </a:prstGeom>
        </p:spPr>
      </p:pic>
      <p:pic>
        <p:nvPicPr>
          <p:cNvPr id="24" name="Picture 16">
            <a:extLst>
              <a:ext uri="{FF2B5EF4-FFF2-40B4-BE49-F238E27FC236}">
                <a16:creationId xmlns:a16="http://schemas.microsoft.com/office/drawing/2014/main" id="{EE4BD888-DAA9-4A3B-ADD9-0ACB9540A63B}"/>
              </a:ext>
            </a:extLst>
          </p:cNvPr>
          <p:cNvPicPr>
            <a:picLocks noChangeAspect="1"/>
          </p:cNvPicPr>
          <p:nvPr userDrawn="1"/>
        </p:nvPicPr>
        <p:blipFill>
          <a:blip r:embed="rId4"/>
          <a:srcRect/>
          <a:stretch>
            <a:fillRect/>
          </a:stretch>
        </p:blipFill>
        <p:spPr>
          <a:xfrm>
            <a:off x="2972055" y="4264321"/>
            <a:ext cx="328881" cy="505501"/>
          </a:xfrm>
          <a:prstGeom prst="rect">
            <a:avLst/>
          </a:prstGeom>
        </p:spPr>
      </p:pic>
      <p:pic>
        <p:nvPicPr>
          <p:cNvPr id="26" name="Picture 20">
            <a:extLst>
              <a:ext uri="{FF2B5EF4-FFF2-40B4-BE49-F238E27FC236}">
                <a16:creationId xmlns:a16="http://schemas.microsoft.com/office/drawing/2014/main" id="{ADF46DFB-ABDB-43BA-AD93-FDEE2D7642D0}"/>
              </a:ext>
            </a:extLst>
          </p:cNvPr>
          <p:cNvPicPr>
            <a:picLocks noChangeAspect="1"/>
          </p:cNvPicPr>
          <p:nvPr userDrawn="1"/>
        </p:nvPicPr>
        <p:blipFill>
          <a:blip r:embed="rId5"/>
          <a:srcRect/>
          <a:stretch>
            <a:fillRect/>
          </a:stretch>
        </p:blipFill>
        <p:spPr>
          <a:xfrm>
            <a:off x="2974753" y="3531166"/>
            <a:ext cx="538465" cy="172841"/>
          </a:xfrm>
          <a:prstGeom prst="rect">
            <a:avLst/>
          </a:prstGeom>
        </p:spPr>
      </p:pic>
      <p:pic>
        <p:nvPicPr>
          <p:cNvPr id="27" name="Picture 19">
            <a:extLst>
              <a:ext uri="{FF2B5EF4-FFF2-40B4-BE49-F238E27FC236}">
                <a16:creationId xmlns:a16="http://schemas.microsoft.com/office/drawing/2014/main" id="{CF6F40E1-EF2A-4675-A88E-429AD3ADD347}"/>
              </a:ext>
            </a:extLst>
          </p:cNvPr>
          <p:cNvPicPr>
            <a:picLocks noChangeAspect="1"/>
          </p:cNvPicPr>
          <p:nvPr userDrawn="1"/>
        </p:nvPicPr>
        <p:blipFill>
          <a:blip r:embed="rId6"/>
          <a:srcRect/>
          <a:stretch>
            <a:fillRect/>
          </a:stretch>
        </p:blipFill>
        <p:spPr>
          <a:xfrm>
            <a:off x="6655538" y="2755071"/>
            <a:ext cx="313788" cy="543900"/>
          </a:xfrm>
          <a:prstGeom prst="rect">
            <a:avLst/>
          </a:prstGeom>
        </p:spPr>
      </p:pic>
      <p:pic>
        <p:nvPicPr>
          <p:cNvPr id="18" name="Picture 12">
            <a:extLst>
              <a:ext uri="{FF2B5EF4-FFF2-40B4-BE49-F238E27FC236}">
                <a16:creationId xmlns:a16="http://schemas.microsoft.com/office/drawing/2014/main" id="{1EEB59ED-856C-4646-8080-8164D2973D0E}"/>
              </a:ext>
            </a:extLst>
          </p:cNvPr>
          <p:cNvPicPr>
            <a:picLocks noChangeAspect="1"/>
          </p:cNvPicPr>
          <p:nvPr userDrawn="1"/>
        </p:nvPicPr>
        <p:blipFill>
          <a:blip r:embed="rId7"/>
          <a:srcRect/>
          <a:stretch>
            <a:fillRect/>
          </a:stretch>
        </p:blipFill>
        <p:spPr>
          <a:xfrm>
            <a:off x="10756665" y="2281948"/>
            <a:ext cx="378293" cy="543366"/>
          </a:xfrm>
          <a:prstGeom prst="rect">
            <a:avLst/>
          </a:prstGeom>
        </p:spPr>
      </p:pic>
      <p:pic>
        <p:nvPicPr>
          <p:cNvPr id="11" name="Picture 10">
            <a:extLst>
              <a:ext uri="{FF2B5EF4-FFF2-40B4-BE49-F238E27FC236}">
                <a16:creationId xmlns:a16="http://schemas.microsoft.com/office/drawing/2014/main" id="{718B3BD4-04BC-40A0-B801-FB79B0884023}"/>
              </a:ext>
            </a:extLst>
          </p:cNvPr>
          <p:cNvPicPr>
            <a:picLocks noChangeAspect="1"/>
          </p:cNvPicPr>
          <p:nvPr userDrawn="1"/>
        </p:nvPicPr>
        <p:blipFill>
          <a:blip r:embed="rId8"/>
          <a:srcRect/>
          <a:stretch>
            <a:fillRect/>
          </a:stretch>
        </p:blipFill>
        <p:spPr>
          <a:xfrm>
            <a:off x="2972055" y="2819876"/>
            <a:ext cx="457143" cy="257143"/>
          </a:xfrm>
          <a:prstGeom prst="rect">
            <a:avLst/>
          </a:prstGeom>
        </p:spPr>
      </p:pic>
    </p:spTree>
    <p:extLst>
      <p:ext uri="{BB962C8B-B14F-4D97-AF65-F5344CB8AC3E}">
        <p14:creationId xmlns:p14="http://schemas.microsoft.com/office/powerpoint/2010/main" val="221739777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gt;Do not use layouts after this &gt;">
    <p:bg>
      <p:bgPr>
        <a:solidFill>
          <a:schemeClr val="tx1"/>
        </a:solidFill>
        <a:effectLst/>
      </p:bgPr>
    </p:bg>
    <p:spTree>
      <p:nvGrpSpPr>
        <p:cNvPr id="1" name=""/>
        <p:cNvGrpSpPr/>
        <p:nvPr/>
      </p:nvGrpSpPr>
      <p:grpSpPr>
        <a:xfrm>
          <a:off x="0" y="0"/>
          <a:ext cx="0" cy="0"/>
          <a:chOff x="0" y="0"/>
          <a:chExt cx="0" cy="0"/>
        </a:xfrm>
      </p:grpSpPr>
      <p:sp>
        <p:nvSpPr>
          <p:cNvPr id="13" name="Date Placeholder 6" hidden="1">
            <a:extLst>
              <a:ext uri="{FF2B5EF4-FFF2-40B4-BE49-F238E27FC236}">
                <a16:creationId xmlns:a16="http://schemas.microsoft.com/office/drawing/2014/main" id="{706505A8-87EA-4BA0-B698-35156BC765D0}"/>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4" name="Footer Placeholder 8" hidden="1">
            <a:extLst>
              <a:ext uri="{FF2B5EF4-FFF2-40B4-BE49-F238E27FC236}">
                <a16:creationId xmlns:a16="http://schemas.microsoft.com/office/drawing/2014/main" id="{AB150C2C-2030-498B-8262-6BD5BCCBB345}"/>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5" name="Slide Number Placeholder 10" hidden="1">
            <a:extLst>
              <a:ext uri="{FF2B5EF4-FFF2-40B4-BE49-F238E27FC236}">
                <a16:creationId xmlns:a16="http://schemas.microsoft.com/office/drawing/2014/main" id="{E81B246F-92C7-4EF8-ACD0-05F73C7095BE}"/>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2" name="Rectangle 1">
            <a:extLst>
              <a:ext uri="{FF2B5EF4-FFF2-40B4-BE49-F238E27FC236}">
                <a16:creationId xmlns:a16="http://schemas.microsoft.com/office/drawing/2014/main" id="{0F124504-36FD-4753-851D-5B7D02D4A2D1}"/>
              </a:ext>
            </a:extLst>
          </p:cNvPr>
          <p:cNvSpPr/>
          <p:nvPr userDrawn="1"/>
        </p:nvSpPr>
        <p:spPr>
          <a:xfrm>
            <a:off x="0" y="0"/>
            <a:ext cx="12192000" cy="6858000"/>
          </a:xfrm>
          <a:prstGeom prst="rect">
            <a:avLst/>
          </a:prstGeom>
          <a:solidFill>
            <a:schemeClr val="tx1"/>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sp>
        <p:nvSpPr>
          <p:cNvPr id="5" name="Do not use"/>
          <p:cNvSpPr txBox="1"/>
          <p:nvPr userDrawn="1"/>
        </p:nvSpPr>
        <p:spPr>
          <a:xfrm>
            <a:off x="430213" y="656823"/>
            <a:ext cx="11356977" cy="2893100"/>
          </a:xfrm>
          <a:prstGeom prst="rect">
            <a:avLst/>
          </a:prstGeom>
          <a:noFill/>
        </p:spPr>
        <p:txBody>
          <a:bodyPr wrap="square" lIns="0" tIns="0" rIns="0" bIns="0" rtlCol="0">
            <a:spAutoFit/>
          </a:bodyPr>
          <a:lstStyle/>
          <a:p>
            <a:pPr marL="0" marR="0" indent="0" algn="ctr" fontAlgn="auto">
              <a:lnSpc>
                <a:spcPct val="100000"/>
              </a:lnSpc>
              <a:spcBef>
                <a:spcPts val="600"/>
              </a:spcBef>
              <a:spcAft>
                <a:spcPct val="0"/>
              </a:spcAft>
              <a:buClr>
                <a:srgbClr val="003755"/>
              </a:buClr>
              <a:buSzTx/>
              <a:buFontTx/>
              <a:buNone/>
            </a:pPr>
            <a:r>
              <a:rPr lang="en-GB" sz="4400" b="0" noProof="0">
                <a:solidFill>
                  <a:schemeClr val="bg1"/>
                </a:solidFill>
              </a:rPr>
              <a:t>If you see any </a:t>
            </a:r>
            <a:r>
              <a:rPr lang="en-GB" sz="4400" b="1" i="1" noProof="0">
                <a:solidFill>
                  <a:schemeClr val="bg1"/>
                </a:solidFill>
              </a:rPr>
              <a:t>layouts after this </a:t>
            </a:r>
            <a:r>
              <a:rPr lang="en-GB" sz="4400" b="0" i="0" noProof="0">
                <a:solidFill>
                  <a:schemeClr val="bg1"/>
                </a:solidFill>
              </a:rPr>
              <a:t>one</a:t>
            </a:r>
            <a:r>
              <a:rPr lang="en-GB" sz="4400" b="1" i="1" noProof="0">
                <a:solidFill>
                  <a:schemeClr val="bg1"/>
                </a:solidFill>
              </a:rPr>
              <a:t>,</a:t>
            </a:r>
            <a:br>
              <a:rPr lang="en-GB" sz="4400" b="0" i="0" noProof="0">
                <a:solidFill>
                  <a:schemeClr val="bg1"/>
                </a:solidFill>
              </a:rPr>
            </a:br>
            <a:r>
              <a:rPr lang="en-GB" sz="4400" b="0" noProof="0">
                <a:solidFill>
                  <a:schemeClr val="bg1"/>
                </a:solidFill>
              </a:rPr>
              <a:t>do not use them. These layouts </a:t>
            </a:r>
            <a:r>
              <a:rPr lang="en-GB" sz="4400" b="1" i="1" u="none" noProof="0">
                <a:solidFill>
                  <a:schemeClr val="bg1"/>
                </a:solidFill>
              </a:rPr>
              <a:t>are not </a:t>
            </a:r>
            <a:r>
              <a:rPr lang="en-GB" sz="4400" b="0" noProof="0">
                <a:solidFill>
                  <a:schemeClr val="bg1"/>
                </a:solidFill>
              </a:rPr>
              <a:t>part of our corporate template.</a:t>
            </a:r>
            <a:br>
              <a:rPr lang="en-GB" sz="2800" b="0" noProof="0">
                <a:solidFill>
                  <a:schemeClr val="bg1"/>
                </a:solidFill>
              </a:rPr>
            </a:br>
            <a:br>
              <a:rPr lang="en-GB" sz="2800" b="0" noProof="0">
                <a:solidFill>
                  <a:schemeClr val="bg1"/>
                </a:solidFill>
              </a:rPr>
            </a:br>
            <a:endParaRPr lang="en-GB" sz="2800" b="0" noProof="0">
              <a:solidFill>
                <a:schemeClr val="bg1"/>
              </a:solidFill>
            </a:endParaRPr>
          </a:p>
        </p:txBody>
      </p:sp>
      <p:grpSp>
        <p:nvGrpSpPr>
          <p:cNvPr id="4" name="Group 3">
            <a:extLst>
              <a:ext uri="{FF2B5EF4-FFF2-40B4-BE49-F238E27FC236}">
                <a16:creationId xmlns:a16="http://schemas.microsoft.com/office/drawing/2014/main" id="{2BEB5E5A-DA85-4D5B-80B9-F94482F55D76}"/>
              </a:ext>
            </a:extLst>
          </p:cNvPr>
          <p:cNvGrpSpPr/>
          <p:nvPr userDrawn="1"/>
        </p:nvGrpSpPr>
        <p:grpSpPr>
          <a:xfrm rot="8100000">
            <a:off x="10404874" y="3325226"/>
            <a:ext cx="1036788" cy="1036788"/>
            <a:chOff x="6096000" y="4963130"/>
            <a:chExt cx="1456719" cy="1456719"/>
          </a:xfrm>
          <a:solidFill>
            <a:schemeClr val="bg1"/>
          </a:solidFill>
        </p:grpSpPr>
        <p:sp>
          <p:nvSpPr>
            <p:cNvPr id="3" name="Rectangle 2">
              <a:extLst>
                <a:ext uri="{FF2B5EF4-FFF2-40B4-BE49-F238E27FC236}">
                  <a16:creationId xmlns:a16="http://schemas.microsoft.com/office/drawing/2014/main" id="{C823227E-A862-4A7F-BC20-0D107430AB2C}"/>
                </a:ext>
              </a:extLst>
            </p:cNvPr>
            <p:cNvSpPr/>
            <p:nvPr userDrawn="1"/>
          </p:nvSpPr>
          <p:spPr>
            <a:xfrm rot="5400000">
              <a:off x="5534135" y="5524995"/>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sp>
          <p:nvSpPr>
            <p:cNvPr id="6" name="Rectangle 5">
              <a:extLst>
                <a:ext uri="{FF2B5EF4-FFF2-40B4-BE49-F238E27FC236}">
                  <a16:creationId xmlns:a16="http://schemas.microsoft.com/office/drawing/2014/main" id="{08501AE6-6504-4184-9443-E89AFACF769D}"/>
                </a:ext>
              </a:extLst>
            </p:cNvPr>
            <p:cNvSpPr/>
            <p:nvPr userDrawn="1"/>
          </p:nvSpPr>
          <p:spPr>
            <a:xfrm rot="10800000">
              <a:off x="6096000" y="4963130"/>
              <a:ext cx="1456719" cy="332990"/>
            </a:xfrm>
            <a:prstGeom prst="rect">
              <a:avLst/>
            </a:prstGeom>
            <a:grp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ctr" anchorCtr="0" forceAA="0" compatLnSpc="1">
              <a:prstTxWarp prst="textNoShape">
                <a:avLst/>
              </a:prstTxWarp>
              <a:noAutofit/>
            </a:bodyPr>
            <a:lstStyle/>
            <a:p>
              <a:pPr algn="ctr">
                <a:spcBef>
                  <a:spcPts val="600"/>
                </a:spcBef>
                <a:buClr>
                  <a:srgbClr val="003755"/>
                </a:buClr>
              </a:pPr>
              <a:endParaRPr lang="en-GB" sz="1400">
                <a:solidFill>
                  <a:schemeClr val="tx1"/>
                </a:solidFill>
              </a:endParaRPr>
            </a:p>
          </p:txBody>
        </p:sp>
      </p:grpSp>
      <p:sp>
        <p:nvSpPr>
          <p:cNvPr id="12" name="Rectangle 11">
            <a:extLst>
              <a:ext uri="{FF2B5EF4-FFF2-40B4-BE49-F238E27FC236}">
                <a16:creationId xmlns:a16="http://schemas.microsoft.com/office/drawing/2014/main" id="{67CEE09B-6EE1-4BF2-85A3-DE69E91BC4C6}"/>
              </a:ext>
            </a:extLst>
          </p:cNvPr>
          <p:cNvSpPr/>
          <p:nvPr userDrawn="1"/>
        </p:nvSpPr>
        <p:spPr>
          <a:xfrm>
            <a:off x="430213" y="2588374"/>
            <a:ext cx="10152346" cy="2215991"/>
          </a:xfrm>
          <a:prstGeom prst="rect">
            <a:avLst/>
          </a:prstGeom>
        </p:spPr>
        <p:txBody>
          <a:bodyPr wrap="square">
            <a:spAutoFit/>
          </a:bodyPr>
          <a:lstStyle/>
          <a:p>
            <a:pPr algn="ctr"/>
            <a:r>
              <a:rPr lang="en-GB" sz="13800" b="1" i="1" noProof="0">
                <a:solidFill>
                  <a:schemeClr val="bg1"/>
                </a:solidFill>
              </a:rPr>
              <a:t>Do not use </a:t>
            </a:r>
            <a:endParaRPr lang="en-GB" sz="2400" b="1" i="1"/>
          </a:p>
        </p:txBody>
      </p:sp>
      <p:sp>
        <p:nvSpPr>
          <p:cNvPr id="16" name="Do not use">
            <a:extLst>
              <a:ext uri="{FF2B5EF4-FFF2-40B4-BE49-F238E27FC236}">
                <a16:creationId xmlns:a16="http://schemas.microsoft.com/office/drawing/2014/main" id="{A8FA78FA-4D94-4717-B7C6-6F86378D6B01}"/>
              </a:ext>
            </a:extLst>
          </p:cNvPr>
          <p:cNvSpPr txBox="1"/>
          <p:nvPr userDrawn="1"/>
        </p:nvSpPr>
        <p:spPr>
          <a:xfrm>
            <a:off x="430214" y="5186455"/>
            <a:ext cx="11356974" cy="969496"/>
          </a:xfrm>
          <a:prstGeom prst="rect">
            <a:avLst/>
          </a:prstGeom>
          <a:noFill/>
        </p:spPr>
        <p:txBody>
          <a:bodyPr wrap="square" lIns="0" tIns="0" rIns="0" bIns="0" rtlCol="0">
            <a:spAutoFit/>
          </a:bodyPr>
          <a:lstStyle/>
          <a:p>
            <a:pPr marL="0" marR="0" indent="0" algn="ctr" fontAlgn="auto">
              <a:lnSpc>
                <a:spcPct val="100000"/>
              </a:lnSpc>
              <a:spcBef>
                <a:spcPts val="600"/>
              </a:spcBef>
              <a:spcAft>
                <a:spcPct val="0"/>
              </a:spcAft>
              <a:buClr>
                <a:srgbClr val="003755"/>
              </a:buClr>
              <a:buSzTx/>
              <a:buFontTx/>
              <a:buNone/>
            </a:pPr>
            <a:r>
              <a:rPr lang="en-GB" sz="2000" b="0" noProof="0">
                <a:solidFill>
                  <a:schemeClr val="bg1"/>
                </a:solidFill>
              </a:rPr>
              <a:t>Due to PowerPoint’s standard Copy/Paste functionality extra undesirable layouts can appear.</a:t>
            </a:r>
          </a:p>
          <a:p>
            <a:pPr marL="0" marR="0" indent="0" algn="ctr" fontAlgn="auto">
              <a:lnSpc>
                <a:spcPct val="100000"/>
              </a:lnSpc>
              <a:spcBef>
                <a:spcPts val="600"/>
              </a:spcBef>
              <a:spcAft>
                <a:spcPct val="0"/>
              </a:spcAft>
              <a:buClr>
                <a:srgbClr val="003755"/>
              </a:buClr>
              <a:buSzTx/>
              <a:buFontTx/>
              <a:buNone/>
            </a:pPr>
            <a:r>
              <a:rPr lang="en-GB" sz="2000" b="0" noProof="0">
                <a:solidFill>
                  <a:schemeClr val="bg1"/>
                </a:solidFill>
              </a:rPr>
              <a:t>Also notice: Layouts after this might contain potential confidential information.</a:t>
            </a:r>
            <a:br>
              <a:rPr lang="en-GB" sz="1800" b="0" noProof="0">
                <a:solidFill>
                  <a:schemeClr val="bg1"/>
                </a:solidFill>
              </a:rPr>
            </a:br>
            <a:endParaRPr lang="en-GB" sz="1800" b="0" noProof="0">
              <a:solidFill>
                <a:schemeClr val="bg1"/>
              </a:solidFill>
            </a:endParaRPr>
          </a:p>
        </p:txBody>
      </p:sp>
    </p:spTree>
    <p:extLst>
      <p:ext uri="{BB962C8B-B14F-4D97-AF65-F5344CB8AC3E}">
        <p14:creationId xmlns:p14="http://schemas.microsoft.com/office/powerpoint/2010/main" val="165314624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2EDB8D0-98ED-4B86-9D5F-E61ADC70144D}" type="datetimeFigureOut">
              <a:rPr lang="en-US" smtClean="0"/>
              <a:t>6/12/2025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114686963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2EDB8D0-98ED-4B86-9D5F-E61ADC70144D}" type="datetimeFigureOut">
              <a:rPr lang="en-US" smtClean="0"/>
              <a:t>6/12/2025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54181D-6920-4594-9A5D-6CE56DC9F8B2}" type="slidenum">
              <a:rPr lang="en-US" smtClean="0"/>
              <a:t>‹#›</a:t>
            </a:fld>
            <a:endParaRPr lang="en-US"/>
          </a:p>
        </p:txBody>
      </p:sp>
    </p:spTree>
    <p:extLst>
      <p:ext uri="{BB962C8B-B14F-4D97-AF65-F5344CB8AC3E}">
        <p14:creationId xmlns:p14="http://schemas.microsoft.com/office/powerpoint/2010/main" val="13290669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1_Biography 1 person">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ED6DD6EC-908F-48BF-823A-D55BB46DAF87}"/>
              </a:ext>
            </a:extLst>
          </p:cNvPr>
          <p:cNvSpPr>
            <a:spLocks noChangeAspect="1"/>
          </p:cNvSpPr>
          <p:nvPr userDrawn="1"/>
        </p:nvSpPr>
        <p:spPr bwMode="invGray">
          <a:xfrm>
            <a:off x="0" y="0"/>
            <a:ext cx="4351338" cy="6858000"/>
          </a:xfrm>
          <a:custGeom>
            <a:avLst/>
            <a:gdLst>
              <a:gd name="connsiteX0" fmla="*/ 0 w 4351338"/>
              <a:gd name="connsiteY0" fmla="*/ 0 h 6858000"/>
              <a:gd name="connsiteX1" fmla="*/ 3335268 w 4351338"/>
              <a:gd name="connsiteY1" fmla="*/ 0 h 6858000"/>
              <a:gd name="connsiteX2" fmla="*/ 3439266 w 4351338"/>
              <a:gd name="connsiteY2" fmla="*/ 162221 h 6858000"/>
              <a:gd name="connsiteX3" fmla="*/ 4351338 w 4351338"/>
              <a:gd name="connsiteY3" fmla="*/ 3429000 h 6858000"/>
              <a:gd name="connsiteX4" fmla="*/ 3439266 w 4351338"/>
              <a:gd name="connsiteY4" fmla="*/ 6695780 h 6858000"/>
              <a:gd name="connsiteX5" fmla="*/ 3335268 w 4351338"/>
              <a:gd name="connsiteY5" fmla="*/ 6858000 h 6858000"/>
              <a:gd name="connsiteX6" fmla="*/ 0 w 435133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51338" h="6858000">
                <a:moveTo>
                  <a:pt x="0" y="0"/>
                </a:moveTo>
                <a:lnTo>
                  <a:pt x="3335268" y="0"/>
                </a:lnTo>
                <a:lnTo>
                  <a:pt x="3439266" y="162221"/>
                </a:lnTo>
                <a:cubicBezTo>
                  <a:pt x="4018044" y="1114762"/>
                  <a:pt x="4351338" y="2232959"/>
                  <a:pt x="4351338" y="3429000"/>
                </a:cubicBezTo>
                <a:cubicBezTo>
                  <a:pt x="4351338" y="4625042"/>
                  <a:pt x="4018044" y="5743239"/>
                  <a:pt x="3439266" y="6695780"/>
                </a:cubicBezTo>
                <a:lnTo>
                  <a:pt x="3335268" y="6858000"/>
                </a:lnTo>
                <a:lnTo>
                  <a:pt x="0" y="68580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2" name="Title 1">
            <a:extLst>
              <a:ext uri="{FF2B5EF4-FFF2-40B4-BE49-F238E27FC236}">
                <a16:creationId xmlns:a16="http://schemas.microsoft.com/office/drawing/2014/main" id="{5174413F-D7BF-4DE6-99B6-2AF447CF4DFA}"/>
              </a:ext>
            </a:extLst>
          </p:cNvPr>
          <p:cNvSpPr>
            <a:spLocks noGrp="1"/>
          </p:cNvSpPr>
          <p:nvPr>
            <p:ph type="title" hasCustomPrompt="1"/>
          </p:nvPr>
        </p:nvSpPr>
        <p:spPr>
          <a:xfrm>
            <a:off x="575999" y="1727200"/>
            <a:ext cx="3488400" cy="1793600"/>
          </a:xfrm>
        </p:spPr>
        <p:txBody>
          <a:bodyPr/>
          <a:lstStyle>
            <a:lvl1pPr>
              <a:defRPr>
                <a:solidFill>
                  <a:schemeClr val="accent2"/>
                </a:solidFill>
              </a:defRPr>
            </a:lvl1pPr>
          </a:lstStyle>
          <a:p>
            <a:r>
              <a:rPr lang="en-GB" noProof="0"/>
              <a:t>Click to add title</a:t>
            </a:r>
            <a:endParaRPr lang="en-GB"/>
          </a:p>
        </p:txBody>
      </p:sp>
      <p:sp>
        <p:nvSpPr>
          <p:cNvPr id="7" name="Text Placeholder 4">
            <a:extLst>
              <a:ext uri="{FF2B5EF4-FFF2-40B4-BE49-F238E27FC236}">
                <a16:creationId xmlns:a16="http://schemas.microsoft.com/office/drawing/2014/main" id="{73DB26CC-0BDD-403A-AD54-0CA0E85E349C}"/>
              </a:ext>
            </a:extLst>
          </p:cNvPr>
          <p:cNvSpPr>
            <a:spLocks noGrp="1"/>
          </p:cNvSpPr>
          <p:nvPr>
            <p:ph type="body" sz="quarter" idx="20" hasCustomPrompt="1"/>
          </p:nvPr>
        </p:nvSpPr>
        <p:spPr>
          <a:xfrm>
            <a:off x="5011435" y="2799939"/>
            <a:ext cx="1728000" cy="144000"/>
          </a:xfrm>
        </p:spPr>
        <p:txBody>
          <a:bodyPr/>
          <a:lstStyle>
            <a:lvl1pPr marL="0" indent="0">
              <a:spcAft>
                <a:spcPts val="0"/>
              </a:spcAft>
              <a:buNone/>
              <a:defRPr sz="900" b="1">
                <a:solidFill>
                  <a:schemeClr val="tx2"/>
                </a:solidFill>
              </a:defRPr>
            </a:lvl1pPr>
            <a:lvl2pPr marL="0" indent="0">
              <a:spcAft>
                <a:spcPts val="0"/>
              </a:spcAft>
              <a:buNone/>
              <a:defRPr sz="1000">
                <a:solidFill>
                  <a:schemeClr val="tx1"/>
                </a:solidFill>
              </a:defRPr>
            </a:lvl2pPr>
            <a:lvl3pPr marL="0" indent="0">
              <a:spcAft>
                <a:spcPts val="0"/>
              </a:spcAft>
              <a:buNone/>
              <a:defRPr sz="1000">
                <a:solidFill>
                  <a:schemeClr val="tx1"/>
                </a:solidFill>
              </a:defRPr>
            </a:lvl3pPr>
            <a:lvl4pPr>
              <a:spcAft>
                <a:spcPts val="0"/>
              </a:spcAft>
              <a:buNone/>
              <a:defRPr sz="1000">
                <a:solidFill>
                  <a:schemeClr val="tx1"/>
                </a:solidFill>
              </a:defRPr>
            </a:lvl4pPr>
            <a:lvl5pPr>
              <a:spcAft>
                <a:spcPts val="0"/>
              </a:spcAft>
              <a:buNone/>
              <a:defRPr sz="1000">
                <a:solidFill>
                  <a:schemeClr val="tx1"/>
                </a:solidFill>
              </a:defRPr>
            </a:lvl5pPr>
          </a:lstStyle>
          <a:p>
            <a:pPr lvl="0"/>
            <a:r>
              <a:rPr lang="en-GB"/>
              <a:t>Click to add name</a:t>
            </a:r>
          </a:p>
        </p:txBody>
      </p:sp>
      <p:sp>
        <p:nvSpPr>
          <p:cNvPr id="8" name="Text Placeholder 4">
            <a:extLst>
              <a:ext uri="{FF2B5EF4-FFF2-40B4-BE49-F238E27FC236}">
                <a16:creationId xmlns:a16="http://schemas.microsoft.com/office/drawing/2014/main" id="{CF51E147-8718-449B-A955-22170E601328}"/>
              </a:ext>
            </a:extLst>
          </p:cNvPr>
          <p:cNvSpPr>
            <a:spLocks noGrp="1"/>
          </p:cNvSpPr>
          <p:nvPr>
            <p:ph type="body" sz="quarter" idx="21" hasCustomPrompt="1"/>
          </p:nvPr>
        </p:nvSpPr>
        <p:spPr>
          <a:xfrm>
            <a:off x="5011435" y="2936299"/>
            <a:ext cx="1728000" cy="144000"/>
          </a:xfrm>
        </p:spPr>
        <p:txBody>
          <a:bodyPr/>
          <a:lstStyle>
            <a:lvl1pPr marL="0" indent="0">
              <a:spcAft>
                <a:spcPts val="0"/>
              </a:spcAft>
              <a:buNone/>
              <a:defRPr sz="900" b="0">
                <a:solidFill>
                  <a:schemeClr val="tx2"/>
                </a:solidFill>
              </a:defRPr>
            </a:lvl1pPr>
            <a:lvl2pPr marL="0" indent="0">
              <a:spcAft>
                <a:spcPts val="0"/>
              </a:spcAft>
              <a:buNone/>
              <a:defRPr sz="1000">
                <a:solidFill>
                  <a:schemeClr val="tx1"/>
                </a:solidFill>
              </a:defRPr>
            </a:lvl2pPr>
            <a:lvl3pPr marL="0" indent="0">
              <a:spcAft>
                <a:spcPts val="0"/>
              </a:spcAft>
              <a:buNone/>
              <a:defRPr sz="1000">
                <a:solidFill>
                  <a:schemeClr val="tx1"/>
                </a:solidFill>
              </a:defRPr>
            </a:lvl3pPr>
            <a:lvl4pPr>
              <a:spcAft>
                <a:spcPts val="0"/>
              </a:spcAft>
              <a:buNone/>
              <a:defRPr sz="1000">
                <a:solidFill>
                  <a:schemeClr val="tx1"/>
                </a:solidFill>
              </a:defRPr>
            </a:lvl4pPr>
            <a:lvl5pPr>
              <a:spcAft>
                <a:spcPts val="0"/>
              </a:spcAft>
              <a:buNone/>
              <a:defRPr sz="1000">
                <a:solidFill>
                  <a:schemeClr val="tx1"/>
                </a:solidFill>
              </a:defRPr>
            </a:lvl5pPr>
          </a:lstStyle>
          <a:p>
            <a:pPr lvl="0"/>
            <a:r>
              <a:rPr lang="en-GB"/>
              <a:t>Click to add title</a:t>
            </a:r>
          </a:p>
        </p:txBody>
      </p:sp>
      <p:sp>
        <p:nvSpPr>
          <p:cNvPr id="9" name="Text Placeholder 4">
            <a:extLst>
              <a:ext uri="{FF2B5EF4-FFF2-40B4-BE49-F238E27FC236}">
                <a16:creationId xmlns:a16="http://schemas.microsoft.com/office/drawing/2014/main" id="{F3858A2C-89F5-43E3-BD41-B9456C04897D}"/>
              </a:ext>
            </a:extLst>
          </p:cNvPr>
          <p:cNvSpPr>
            <a:spLocks noGrp="1"/>
          </p:cNvSpPr>
          <p:nvPr>
            <p:ph type="body" sz="quarter" idx="22" hasCustomPrompt="1"/>
          </p:nvPr>
        </p:nvSpPr>
        <p:spPr>
          <a:xfrm>
            <a:off x="5011435" y="3072659"/>
            <a:ext cx="1728000" cy="144000"/>
          </a:xfrm>
        </p:spPr>
        <p:txBody>
          <a:bodyPr/>
          <a:lstStyle>
            <a:lvl1pPr marL="0" indent="0">
              <a:spcAft>
                <a:spcPts val="0"/>
              </a:spcAft>
              <a:buNone/>
              <a:defRPr sz="900" b="0">
                <a:solidFill>
                  <a:schemeClr val="tx2"/>
                </a:solidFill>
              </a:defRPr>
            </a:lvl1pPr>
            <a:lvl2pPr marL="0" indent="0">
              <a:spcAft>
                <a:spcPts val="0"/>
              </a:spcAft>
              <a:buNone/>
              <a:defRPr sz="1000">
                <a:solidFill>
                  <a:schemeClr val="tx1"/>
                </a:solidFill>
              </a:defRPr>
            </a:lvl2pPr>
            <a:lvl3pPr marL="0" indent="0">
              <a:spcAft>
                <a:spcPts val="0"/>
              </a:spcAft>
              <a:buNone/>
              <a:defRPr sz="1000">
                <a:solidFill>
                  <a:schemeClr val="tx1"/>
                </a:solidFill>
              </a:defRPr>
            </a:lvl3pPr>
            <a:lvl4pPr>
              <a:spcAft>
                <a:spcPts val="0"/>
              </a:spcAft>
              <a:buNone/>
              <a:defRPr sz="1000">
                <a:solidFill>
                  <a:schemeClr val="tx1"/>
                </a:solidFill>
              </a:defRPr>
            </a:lvl4pPr>
            <a:lvl5pPr>
              <a:spcAft>
                <a:spcPts val="0"/>
              </a:spcAft>
              <a:buNone/>
              <a:defRPr sz="1000">
                <a:solidFill>
                  <a:schemeClr val="tx1"/>
                </a:solidFill>
              </a:defRPr>
            </a:lvl5pPr>
          </a:lstStyle>
          <a:p>
            <a:pPr lvl="0"/>
            <a:r>
              <a:rPr lang="en-GB"/>
              <a:t>Click to add phone</a:t>
            </a:r>
          </a:p>
        </p:txBody>
      </p:sp>
      <p:sp>
        <p:nvSpPr>
          <p:cNvPr id="10" name="Text Placeholder 4">
            <a:extLst>
              <a:ext uri="{FF2B5EF4-FFF2-40B4-BE49-F238E27FC236}">
                <a16:creationId xmlns:a16="http://schemas.microsoft.com/office/drawing/2014/main" id="{B10715AE-F79F-4E00-8BBE-5BC10CB43CBC}"/>
              </a:ext>
            </a:extLst>
          </p:cNvPr>
          <p:cNvSpPr>
            <a:spLocks noGrp="1"/>
          </p:cNvSpPr>
          <p:nvPr>
            <p:ph type="body" sz="quarter" idx="23" hasCustomPrompt="1"/>
          </p:nvPr>
        </p:nvSpPr>
        <p:spPr>
          <a:xfrm>
            <a:off x="5011435" y="3209020"/>
            <a:ext cx="1728000" cy="144000"/>
          </a:xfrm>
        </p:spPr>
        <p:txBody>
          <a:bodyPr/>
          <a:lstStyle>
            <a:lvl1pPr marL="0" indent="0">
              <a:spcAft>
                <a:spcPts val="0"/>
              </a:spcAft>
              <a:buNone/>
              <a:defRPr sz="900" b="0">
                <a:solidFill>
                  <a:schemeClr val="tx2"/>
                </a:solidFill>
              </a:defRPr>
            </a:lvl1pPr>
            <a:lvl2pPr marL="0" indent="0">
              <a:spcAft>
                <a:spcPts val="0"/>
              </a:spcAft>
              <a:buNone/>
              <a:defRPr sz="1000">
                <a:solidFill>
                  <a:schemeClr val="tx1"/>
                </a:solidFill>
              </a:defRPr>
            </a:lvl2pPr>
            <a:lvl3pPr marL="0" indent="0">
              <a:spcAft>
                <a:spcPts val="0"/>
              </a:spcAft>
              <a:buNone/>
              <a:defRPr sz="1000">
                <a:solidFill>
                  <a:schemeClr val="tx1"/>
                </a:solidFill>
              </a:defRPr>
            </a:lvl3pPr>
            <a:lvl4pPr>
              <a:spcAft>
                <a:spcPts val="0"/>
              </a:spcAft>
              <a:buNone/>
              <a:defRPr sz="1000">
                <a:solidFill>
                  <a:schemeClr val="tx1"/>
                </a:solidFill>
              </a:defRPr>
            </a:lvl4pPr>
            <a:lvl5pPr>
              <a:spcAft>
                <a:spcPts val="0"/>
              </a:spcAft>
              <a:buNone/>
              <a:defRPr sz="1000">
                <a:solidFill>
                  <a:schemeClr val="tx1"/>
                </a:solidFill>
              </a:defRPr>
            </a:lvl5pPr>
          </a:lstStyle>
          <a:p>
            <a:pPr lvl="0"/>
            <a:r>
              <a:rPr lang="en-GB"/>
              <a:t>Click to add mail</a:t>
            </a:r>
          </a:p>
        </p:txBody>
      </p:sp>
      <p:sp>
        <p:nvSpPr>
          <p:cNvPr id="15" name="Text Placeholder 14">
            <a:extLst>
              <a:ext uri="{FF2B5EF4-FFF2-40B4-BE49-F238E27FC236}">
                <a16:creationId xmlns:a16="http://schemas.microsoft.com/office/drawing/2014/main" id="{F08E60EB-D02A-4344-B356-3A7D4172F235}"/>
              </a:ext>
            </a:extLst>
          </p:cNvPr>
          <p:cNvSpPr>
            <a:spLocks noGrp="1"/>
          </p:cNvSpPr>
          <p:nvPr>
            <p:ph type="body" sz="quarter" idx="24" hasCustomPrompt="1"/>
          </p:nvPr>
        </p:nvSpPr>
        <p:spPr>
          <a:xfrm>
            <a:off x="6896100" y="1727200"/>
            <a:ext cx="4064400" cy="180001"/>
          </a:xfrm>
        </p:spPr>
        <p:txBody>
          <a:bodyPr/>
          <a:lstStyle>
            <a:lvl1pPr marL="0" indent="0">
              <a:buNone/>
              <a:defRPr sz="1000" b="1" cap="all" baseline="0">
                <a:solidFill>
                  <a:schemeClr val="accent1"/>
                </a:solidFill>
              </a:defRPr>
            </a:lvl1pPr>
            <a:lvl2pPr marL="0" indent="0">
              <a:buNone/>
              <a:defRPr lang="en-US" sz="1000" b="1" kern="1200" cap="all" baseline="0" dirty="0">
                <a:solidFill>
                  <a:schemeClr val="accent1"/>
                </a:solidFill>
                <a:latin typeface="+mn-lt"/>
                <a:ea typeface="+mn-ea"/>
                <a:cs typeface="+mn-cs"/>
              </a:defRPr>
            </a:lvl2pPr>
            <a:lvl3pPr marL="0" indent="0">
              <a:buNone/>
              <a:defRPr lang="en-US" sz="1000" b="1" kern="1200" cap="all" baseline="0" dirty="0">
                <a:solidFill>
                  <a:schemeClr val="accent1"/>
                </a:solidFill>
                <a:latin typeface="+mn-lt"/>
                <a:ea typeface="+mn-ea"/>
                <a:cs typeface="+mn-cs"/>
              </a:defRPr>
            </a:lvl3pPr>
            <a:lvl4pPr>
              <a:buNone/>
              <a:defRPr lang="en-US" sz="1000" b="1" kern="1200" cap="all" baseline="0" dirty="0">
                <a:solidFill>
                  <a:schemeClr val="accent1"/>
                </a:solidFill>
                <a:latin typeface="+mn-lt"/>
                <a:ea typeface="+mn-ea"/>
                <a:cs typeface="+mn-cs"/>
              </a:defRPr>
            </a:lvl4pPr>
            <a:lvl5pPr>
              <a:buNone/>
              <a:defRPr lang="en-US" sz="1000" b="1" kern="1200" cap="all" baseline="0" dirty="0">
                <a:solidFill>
                  <a:schemeClr val="accent1"/>
                </a:solidFill>
                <a:latin typeface="+mn-lt"/>
                <a:ea typeface="+mn-ea"/>
                <a:cs typeface="+mn-cs"/>
              </a:defRPr>
            </a:lvl5pPr>
            <a:lvl6pPr>
              <a:defRPr lang="en-US" sz="1000" b="1" kern="1200" cap="all" baseline="0" dirty="0">
                <a:solidFill>
                  <a:schemeClr val="accent1"/>
                </a:solidFill>
                <a:latin typeface="+mn-lt"/>
                <a:ea typeface="+mn-ea"/>
                <a:cs typeface="+mn-cs"/>
              </a:defRPr>
            </a:lvl6pPr>
            <a:lvl7pPr>
              <a:defRPr lang="en-US" sz="1000" b="1" kern="1200" cap="all" baseline="0" dirty="0">
                <a:solidFill>
                  <a:schemeClr val="accent1"/>
                </a:solidFill>
                <a:latin typeface="+mn-lt"/>
                <a:ea typeface="+mn-ea"/>
                <a:cs typeface="+mn-cs"/>
              </a:defRPr>
            </a:lvl7pPr>
            <a:lvl8pPr>
              <a:defRPr lang="en-US" sz="1000" b="1" kern="1200" cap="all" baseline="0" dirty="0">
                <a:solidFill>
                  <a:schemeClr val="accent1"/>
                </a:solidFill>
                <a:latin typeface="+mn-lt"/>
                <a:ea typeface="+mn-ea"/>
                <a:cs typeface="+mn-cs"/>
              </a:defRPr>
            </a:lvl8pPr>
            <a:lvl9pPr>
              <a:lnSpc>
                <a:spcPct val="100000"/>
              </a:lnSpc>
              <a:spcAft>
                <a:spcPts val="600"/>
              </a:spcAft>
              <a:defRPr lang="en-US" sz="1000" b="1" kern="1200" cap="all" baseline="0" dirty="0">
                <a:solidFill>
                  <a:schemeClr val="accent1"/>
                </a:solidFill>
                <a:latin typeface="+mn-lt"/>
                <a:ea typeface="+mn-ea"/>
                <a:cs typeface="+mn-cs"/>
              </a:defRPr>
            </a:lvl9pPr>
          </a:lstStyle>
          <a:p>
            <a:pPr lvl="0"/>
            <a:r>
              <a:rPr lang="en-GB"/>
              <a:t>Click to add </a:t>
            </a:r>
            <a:r>
              <a:rPr lang="en-GB" sz="1000" b="1">
                <a:solidFill>
                  <a:schemeClr val="accent1"/>
                </a:solidFill>
                <a:latin typeface="Arial" panose="020B0604020202020204" pitchFamily="34" charset="0"/>
                <a:cs typeface="Arial" panose="020B0604020202020204" pitchFamily="34" charset="0"/>
              </a:rPr>
              <a:t>PRACTICE/SECTOR </a:t>
            </a:r>
            <a:endParaRPr lang="en-GB"/>
          </a:p>
          <a:p>
            <a:pPr lvl="1"/>
            <a:endParaRPr lang="en-GB"/>
          </a:p>
        </p:txBody>
      </p:sp>
      <p:sp>
        <p:nvSpPr>
          <p:cNvPr id="17" name="Text Placeholder 16">
            <a:extLst>
              <a:ext uri="{FF2B5EF4-FFF2-40B4-BE49-F238E27FC236}">
                <a16:creationId xmlns:a16="http://schemas.microsoft.com/office/drawing/2014/main" id="{C7125548-193F-47D9-8E06-0359FB40B865}"/>
              </a:ext>
            </a:extLst>
          </p:cNvPr>
          <p:cNvSpPr>
            <a:spLocks noGrp="1"/>
          </p:cNvSpPr>
          <p:nvPr>
            <p:ph type="body" sz="quarter" idx="25" hasCustomPrompt="1"/>
          </p:nvPr>
        </p:nvSpPr>
        <p:spPr>
          <a:xfrm>
            <a:off x="6896100" y="1951964"/>
            <a:ext cx="4064400" cy="4040849"/>
          </a:xfrm>
        </p:spPr>
        <p:txBody>
          <a:bodyPr/>
          <a:lstStyle>
            <a:lvl1pPr marL="108000" indent="-108000">
              <a:spcAft>
                <a:spcPts val="300"/>
              </a:spcAft>
              <a:defRPr sz="1000"/>
            </a:lvl1pPr>
            <a:lvl2pPr marL="216000" indent="-108000">
              <a:spcAft>
                <a:spcPts val="300"/>
              </a:spcAft>
              <a:defRPr sz="1000"/>
            </a:lvl2pPr>
            <a:lvl3pPr marL="324000" indent="-108000">
              <a:spcAft>
                <a:spcPts val="300"/>
              </a:spcAft>
              <a:defRPr sz="1000"/>
            </a:lvl3pPr>
            <a:lvl4pPr>
              <a:spcAft>
                <a:spcPts val="30"/>
              </a:spcAft>
              <a:defRPr sz="1000"/>
            </a:lvl4pPr>
            <a:lvl5pPr>
              <a:spcAft>
                <a:spcPts val="30"/>
              </a:spcAft>
              <a:defRPr sz="1000"/>
            </a:lvl5pPr>
            <a:lvl6pPr>
              <a:spcAft>
                <a:spcPts val="30"/>
              </a:spcAft>
              <a:defRPr sz="1000" b="0"/>
            </a:lvl6pPr>
            <a:lvl7pPr>
              <a:spcAft>
                <a:spcPts val="30"/>
              </a:spcAft>
              <a:defRPr sz="1000"/>
            </a:lvl7pPr>
            <a:lvl8pPr>
              <a:spcAft>
                <a:spcPts val="30"/>
              </a:spcAft>
              <a:defRPr sz="1000"/>
            </a:lvl8pPr>
            <a:lvl9pPr>
              <a:lnSpc>
                <a:spcPct val="100000"/>
              </a:lnSpc>
              <a:spcAft>
                <a:spcPts val="300"/>
              </a:spcAft>
              <a:defRPr sz="1000">
                <a:latin typeface="+mn-lt"/>
              </a:defRPr>
            </a:lvl9pPr>
          </a:lstStyle>
          <a:p>
            <a:pPr lvl="0"/>
            <a:r>
              <a:rPr lang="en-GB" noProof="0"/>
              <a:t>Click to add text                                                                                 Enter &amp; TAB for next text level                                                        SHIFT+TAB to go back in levels</a:t>
            </a:r>
            <a:endParaRPr lang="en-GB"/>
          </a:p>
          <a:p>
            <a:pPr lvl="1"/>
            <a:r>
              <a:rPr lang="en-GB"/>
              <a:t>Second level</a:t>
            </a:r>
          </a:p>
          <a:p>
            <a:pPr lvl="2"/>
            <a:r>
              <a:rPr lang="en-GB"/>
              <a:t>Third level</a:t>
            </a:r>
          </a:p>
          <a:p>
            <a:pPr lvl="3"/>
            <a:r>
              <a:rPr lang="en-GB"/>
              <a:t>Fourth level</a:t>
            </a:r>
          </a:p>
          <a:p>
            <a:pPr lvl="4"/>
            <a:r>
              <a:rPr lang="en-GB"/>
              <a:t>Fifth level</a:t>
            </a:r>
          </a:p>
          <a:p>
            <a:pPr lvl="5"/>
            <a:r>
              <a:rPr lang="en-GB"/>
              <a:t>6</a:t>
            </a:r>
          </a:p>
          <a:p>
            <a:pPr lvl="6"/>
            <a:r>
              <a:rPr lang="en-GB"/>
              <a:t>7</a:t>
            </a:r>
          </a:p>
          <a:p>
            <a:pPr lvl="7"/>
            <a:r>
              <a:rPr lang="en-GB"/>
              <a:t>8</a:t>
            </a:r>
          </a:p>
          <a:p>
            <a:pPr lvl="8"/>
            <a:r>
              <a:rPr lang="en-GB"/>
              <a:t>9</a:t>
            </a:r>
          </a:p>
        </p:txBody>
      </p:sp>
      <p:sp>
        <p:nvSpPr>
          <p:cNvPr id="11" name="Picture Placeholder 7">
            <a:extLst>
              <a:ext uri="{FF2B5EF4-FFF2-40B4-BE49-F238E27FC236}">
                <a16:creationId xmlns:a16="http://schemas.microsoft.com/office/drawing/2014/main" id="{949F7532-CE2D-4A2F-9C09-4696C5463181}"/>
              </a:ext>
            </a:extLst>
          </p:cNvPr>
          <p:cNvSpPr>
            <a:spLocks noGrp="1"/>
          </p:cNvSpPr>
          <p:nvPr>
            <p:ph type="pic" sz="quarter" idx="13" hasCustomPrompt="1"/>
          </p:nvPr>
        </p:nvSpPr>
        <p:spPr>
          <a:xfrm>
            <a:off x="5011435" y="1688400"/>
            <a:ext cx="1008000" cy="1008000"/>
          </a:xfrm>
          <a:prstGeom prst="ellipse">
            <a:avLst/>
          </a:prstGeom>
          <a:noFill/>
        </p:spPr>
        <p:txBody>
          <a:bodyPr lIns="0" tIns="0"/>
          <a:lstStyle>
            <a:lvl1pPr marL="0" indent="0" algn="l">
              <a:buNone/>
              <a:defRPr sz="900">
                <a:solidFill>
                  <a:schemeClr val="tx2"/>
                </a:solidFill>
              </a:defRPr>
            </a:lvl1pPr>
          </a:lstStyle>
          <a:p>
            <a:r>
              <a:rPr lang="en-GB"/>
              <a:t>Click icon to add picture or click on frame and insert picture from Templafy Images</a:t>
            </a:r>
          </a:p>
        </p:txBody>
      </p:sp>
      <p:sp>
        <p:nvSpPr>
          <p:cNvPr id="12" name="Date Placeholder 11">
            <a:extLst>
              <a:ext uri="{FF2B5EF4-FFF2-40B4-BE49-F238E27FC236}">
                <a16:creationId xmlns:a16="http://schemas.microsoft.com/office/drawing/2014/main" id="{22FEA212-4746-4B6E-9B5D-4D873590C5DD}"/>
              </a:ext>
            </a:extLst>
          </p:cNvPr>
          <p:cNvSpPr>
            <a:spLocks noGrp="1"/>
          </p:cNvSpPr>
          <p:nvPr>
            <p:ph type="dt" sz="half" idx="26"/>
          </p:nvPr>
        </p:nvSpPr>
        <p:spPr/>
        <p:txBody>
          <a:bodyPr/>
          <a:lstStyle>
            <a:lvl1pPr>
              <a:defRPr>
                <a:solidFill>
                  <a:schemeClr val="bg1"/>
                </a:solidFill>
              </a:defRPr>
            </a:lvl1pPr>
          </a:lstStyle>
          <a:p>
            <a:endParaRPr lang="en-GB"/>
          </a:p>
        </p:txBody>
      </p:sp>
      <p:sp>
        <p:nvSpPr>
          <p:cNvPr id="13" name="Footer Placeholder 12">
            <a:extLst>
              <a:ext uri="{FF2B5EF4-FFF2-40B4-BE49-F238E27FC236}">
                <a16:creationId xmlns:a16="http://schemas.microsoft.com/office/drawing/2014/main" id="{97F6958A-FE05-46B0-8B90-06A15B9C705D}"/>
              </a:ext>
            </a:extLst>
          </p:cNvPr>
          <p:cNvSpPr>
            <a:spLocks noGrp="1"/>
          </p:cNvSpPr>
          <p:nvPr>
            <p:ph type="ftr" sz="quarter" idx="27"/>
          </p:nvPr>
        </p:nvSpPr>
        <p:spPr/>
        <p:txBody>
          <a:bodyPr/>
          <a:lstStyle/>
          <a:p>
            <a:endParaRPr lang="en-GB"/>
          </a:p>
        </p:txBody>
      </p:sp>
      <p:sp>
        <p:nvSpPr>
          <p:cNvPr id="14" name="Slide Number Placeholder 13">
            <a:extLst>
              <a:ext uri="{FF2B5EF4-FFF2-40B4-BE49-F238E27FC236}">
                <a16:creationId xmlns:a16="http://schemas.microsoft.com/office/drawing/2014/main" id="{8C7E7BC1-AAEE-4D73-B6E5-BB2902E96C8F}"/>
              </a:ext>
            </a:extLst>
          </p:cNvPr>
          <p:cNvSpPr>
            <a:spLocks noGrp="1"/>
          </p:cNvSpPr>
          <p:nvPr>
            <p:ph type="sldNum" sz="quarter" idx="28"/>
          </p:nvPr>
        </p:nvSpPr>
        <p:spPr/>
        <p:txBody>
          <a:bodyPr/>
          <a:lstStyle/>
          <a:p>
            <a:fld id="{23AA811B-2EBD-4900-905E-5BE206449611}" type="slidenum">
              <a:rPr lang="en-GB"/>
              <a:pPr/>
              <a:t>‹#›</a:t>
            </a:fld>
            <a:endParaRPr lang="en-GB"/>
          </a:p>
        </p:txBody>
      </p:sp>
    </p:spTree>
    <p:extLst>
      <p:ext uri="{BB962C8B-B14F-4D97-AF65-F5344CB8AC3E}">
        <p14:creationId xmlns:p14="http://schemas.microsoft.com/office/powerpoint/2010/main" val="156626608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Title + 1 column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000" y="576000"/>
            <a:ext cx="11041200" cy="460800"/>
          </a:xfrm>
        </p:spPr>
        <p:txBody>
          <a:bodyPr/>
          <a:lstStyle/>
          <a:p>
            <a:r>
              <a:rPr lang="en-GB" noProof="0"/>
              <a:t>Click to add title</a:t>
            </a:r>
          </a:p>
        </p:txBody>
      </p:sp>
      <p:sp>
        <p:nvSpPr>
          <p:cNvPr id="12" name="Subtitle">
            <a:extLst>
              <a:ext uri="{FF2B5EF4-FFF2-40B4-BE49-F238E27FC236}">
                <a16:creationId xmlns:a16="http://schemas.microsoft.com/office/drawing/2014/main" id="{1BFC480B-2A23-4458-8A22-50F3182580FC}"/>
              </a:ext>
            </a:extLst>
          </p:cNvPr>
          <p:cNvSpPr>
            <a:spLocks noGrp="1"/>
          </p:cNvSpPr>
          <p:nvPr>
            <p:ph type="subTitle" idx="13" hasCustomPrompt="1"/>
          </p:nvPr>
        </p:nvSpPr>
        <p:spPr>
          <a:xfrm>
            <a:off x="576000" y="1036800"/>
            <a:ext cx="11041200" cy="439200"/>
          </a:xfrm>
        </p:spPr>
        <p:txBody>
          <a:bodyPr anchor="t" anchorCtr="0"/>
          <a:lstStyle>
            <a:lvl1pPr marL="0" indent="0" algn="l">
              <a:lnSpc>
                <a:spcPct val="100000"/>
              </a:lnSpc>
              <a:spcBef>
                <a:spcPts val="0"/>
              </a:spcBef>
              <a:spcAft>
                <a:spcPts val="0"/>
              </a:spcAft>
              <a:buFont typeface="Arial" panose="020B0604020202020204" pitchFamily="34" charset="0"/>
              <a:buChar char="​"/>
              <a:defRPr lang="en-GB" sz="2500" kern="1200" dirty="0">
                <a:solidFill>
                  <a:schemeClr val="accent1"/>
                </a:solidFill>
                <a:latin typeface="+mn-lt"/>
                <a:ea typeface="+mn-ea"/>
                <a:cs typeface="+mn-cs"/>
              </a:defRPr>
            </a:lvl1pPr>
            <a:lvl2pPr marL="0" indent="0" algn="l">
              <a:buFont typeface="Arial" panose="020B0604020202020204" pitchFamily="34" charset="0"/>
              <a:buChar char="​"/>
              <a:defRPr sz="800"/>
            </a:lvl2pPr>
            <a:lvl3pPr marL="0" indent="0" algn="l">
              <a:buFont typeface="Arial" panose="020B0604020202020204" pitchFamily="34" charset="0"/>
              <a:buChar char="​"/>
              <a:defRPr sz="800"/>
            </a:lvl3pPr>
            <a:lvl4pPr marL="0" indent="0" algn="l">
              <a:buFont typeface="Arial" panose="020B0604020202020204" pitchFamily="34" charset="0"/>
              <a:buChar char="​"/>
              <a:defRPr sz="800"/>
            </a:lvl4pPr>
            <a:lvl5pPr marL="0" indent="0" algn="l">
              <a:buFont typeface="Arial" panose="020B0604020202020204" pitchFamily="34" charset="0"/>
              <a:buChar char="​"/>
              <a:defRPr sz="800"/>
            </a:lvl5pPr>
            <a:lvl6pPr marL="0" indent="0" algn="l">
              <a:buFont typeface="Arial" panose="020B0604020202020204" pitchFamily="34" charset="0"/>
              <a:buChar char="​"/>
              <a:defRPr sz="800"/>
            </a:lvl6pPr>
            <a:lvl7pPr marL="0" indent="0" algn="l">
              <a:buFont typeface="Arial" panose="020B0604020202020204" pitchFamily="34" charset="0"/>
              <a:buChar char="​"/>
              <a:defRPr sz="800"/>
            </a:lvl7pPr>
            <a:lvl8pPr marL="0" indent="0" algn="l">
              <a:buFont typeface="Arial" panose="020B0604020202020204" pitchFamily="34" charset="0"/>
              <a:buChar char="​"/>
              <a:defRPr sz="800"/>
            </a:lvl8pPr>
            <a:lvl9pPr marL="0" indent="0" algn="l">
              <a:buFont typeface="Arial" panose="020B0604020202020204" pitchFamily="34" charset="0"/>
              <a:buChar char="​"/>
              <a:defRPr sz="800"/>
            </a:lvl9pPr>
          </a:lstStyle>
          <a:p>
            <a:r>
              <a:rPr lang="en-GB"/>
              <a:t>Click to add subtitle</a:t>
            </a:r>
          </a:p>
        </p:txBody>
      </p:sp>
      <p:sp>
        <p:nvSpPr>
          <p:cNvPr id="3" name="Content Placeholder 2"/>
          <p:cNvSpPr>
            <a:spLocks noGrp="1"/>
          </p:cNvSpPr>
          <p:nvPr>
            <p:ph idx="1" hasCustomPrompt="1"/>
          </p:nvPr>
        </p:nvSpPr>
        <p:spPr/>
        <p:txBody>
          <a:bodyPr/>
          <a:lstStyle>
            <a:lvl1pPr>
              <a:defRPr/>
            </a:lvl1pPr>
            <a:lvl5pPr>
              <a:defRPr/>
            </a:lvl5pPr>
          </a:lstStyle>
          <a:p>
            <a:pPr lvl="0"/>
            <a:r>
              <a:rPr lang="en-GB" noProof="0"/>
              <a:t>Click to add text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a:t>
            </a:r>
          </a:p>
          <a:p>
            <a:pPr lvl="6"/>
            <a:r>
              <a:rPr lang="en-GB" noProof="0"/>
              <a:t>7</a:t>
            </a:r>
          </a:p>
          <a:p>
            <a:pPr lvl="7"/>
            <a:r>
              <a:rPr lang="en-GB" noProof="0"/>
              <a:t>8</a:t>
            </a:r>
          </a:p>
          <a:p>
            <a:pPr lvl="8"/>
            <a:r>
              <a:rPr lang="en-GB" noProof="0"/>
              <a:t>9</a:t>
            </a:r>
          </a:p>
        </p:txBody>
      </p:sp>
      <p:sp>
        <p:nvSpPr>
          <p:cNvPr id="13" name="Text Placeholder note">
            <a:extLst>
              <a:ext uri="{FF2B5EF4-FFF2-40B4-BE49-F238E27FC236}">
                <a16:creationId xmlns:a16="http://schemas.microsoft.com/office/drawing/2014/main" id="{2E290DD8-5829-4CF0-B3F6-DBF7FAE0C183}"/>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dirty="0">
                <a:solidFill>
                  <a:srgbClr val="545859"/>
                </a:solidFill>
                <a:latin typeface="+mn-lt"/>
                <a:ea typeface="+mn-ea"/>
                <a:cs typeface="+mn-cs"/>
              </a:defRPr>
            </a:lvl1pPr>
            <a:lvl2pPr marL="0" indent="0">
              <a:lnSpc>
                <a:spcPct val="100000"/>
              </a:lnSpc>
              <a:spcAft>
                <a:spcPts val="600"/>
              </a:spcAft>
              <a:buFontTx/>
              <a:buNone/>
              <a:defRPr lang="en-US" sz="800" i="1" kern="1200" dirty="0">
                <a:solidFill>
                  <a:srgbClr val="545859"/>
                </a:solidFill>
                <a:latin typeface="+mn-lt"/>
                <a:ea typeface="+mn-ea"/>
                <a:cs typeface="+mn-cs"/>
              </a:defRPr>
            </a:lvl2pPr>
            <a:lvl3pPr marL="0" indent="0">
              <a:lnSpc>
                <a:spcPct val="100000"/>
              </a:lnSpc>
              <a:spcAft>
                <a:spcPts val="600"/>
              </a:spcAft>
              <a:buFontTx/>
              <a:buNone/>
              <a:defRPr lang="en-US" sz="800" i="1" kern="1200" dirty="0">
                <a:solidFill>
                  <a:srgbClr val="545859"/>
                </a:solidFill>
                <a:latin typeface="+mn-lt"/>
                <a:ea typeface="+mn-ea"/>
                <a:cs typeface="+mn-cs"/>
              </a:defRPr>
            </a:lvl3pPr>
            <a:lvl4pPr marL="0" indent="0">
              <a:lnSpc>
                <a:spcPct val="100000"/>
              </a:lnSpc>
              <a:spcAft>
                <a:spcPts val="600"/>
              </a:spcAft>
              <a:buFontTx/>
              <a:buNone/>
              <a:defRPr lang="en-US" sz="800" i="1" kern="1200" dirty="0">
                <a:solidFill>
                  <a:srgbClr val="545859"/>
                </a:solidFill>
                <a:latin typeface="+mn-lt"/>
                <a:ea typeface="+mn-ea"/>
                <a:cs typeface="+mn-cs"/>
              </a:defRPr>
            </a:lvl4pPr>
            <a:lvl5pPr marL="0" indent="0">
              <a:lnSpc>
                <a:spcPct val="100000"/>
              </a:lnSpc>
              <a:spcAft>
                <a:spcPts val="600"/>
              </a:spcAft>
              <a:buFontTx/>
              <a:buNone/>
              <a:defRPr lang="en-US" sz="800" i="1" kern="1200" dirty="0">
                <a:solidFill>
                  <a:srgbClr val="545859"/>
                </a:solidFill>
                <a:latin typeface="+mn-lt"/>
                <a:ea typeface="+mn-ea"/>
                <a:cs typeface="+mn-cs"/>
              </a:defRPr>
            </a:lvl5pPr>
            <a:lvl6pPr marL="0" indent="0">
              <a:lnSpc>
                <a:spcPct val="100000"/>
              </a:lnSpc>
              <a:spcAft>
                <a:spcPts val="600"/>
              </a:spcAft>
              <a:buFontTx/>
              <a:buNone/>
              <a:defRPr lang="en-GB" sz="800" i="1" kern="1200" noProof="0" dirty="0">
                <a:solidFill>
                  <a:srgbClr val="545859"/>
                </a:solidFill>
                <a:latin typeface="+mn-lt"/>
                <a:ea typeface="+mn-ea"/>
                <a:cs typeface="+mn-cs"/>
              </a:defRPr>
            </a:lvl6pPr>
            <a:lvl7pPr marL="0" indent="0">
              <a:lnSpc>
                <a:spcPct val="100000"/>
              </a:lnSpc>
              <a:spcAft>
                <a:spcPts val="600"/>
              </a:spcAft>
              <a:buFontTx/>
              <a:buNone/>
              <a:defRPr lang="en-GB" sz="800" i="1" kern="1200" noProof="0" dirty="0">
                <a:solidFill>
                  <a:srgbClr val="545859"/>
                </a:solidFill>
                <a:latin typeface="+mn-lt"/>
                <a:ea typeface="+mn-ea"/>
                <a:cs typeface="+mn-cs"/>
              </a:defRPr>
            </a:lvl7pPr>
            <a:lvl8pPr marL="0" indent="0">
              <a:lnSpc>
                <a:spcPct val="100000"/>
              </a:lnSpc>
              <a:spcAft>
                <a:spcPts val="600"/>
              </a:spcAft>
              <a:buFontTx/>
              <a:buNone/>
              <a:defRPr lang="en-GB" sz="800" i="1" kern="1200" noProof="0" dirty="0">
                <a:solidFill>
                  <a:srgbClr val="545859"/>
                </a:solidFill>
                <a:latin typeface="+mn-lt"/>
                <a:ea typeface="+mn-ea"/>
                <a:cs typeface="+mn-cs"/>
              </a:defRPr>
            </a:lvl8pPr>
            <a:lvl9pPr marL="0" indent="0">
              <a:lnSpc>
                <a:spcPct val="100000"/>
              </a:lnSpc>
              <a:spcAft>
                <a:spcPts val="600"/>
              </a:spcAft>
              <a:buFontTx/>
              <a:buNone/>
              <a:defRPr lang="en-GB" sz="800" i="1" kern="1200" noProof="0" dirty="0">
                <a:solidFill>
                  <a:srgbClr val="545859"/>
                </a:solidFill>
                <a:latin typeface="+mn-lt"/>
                <a:ea typeface="+mn-ea"/>
                <a:cs typeface="+mn-cs"/>
              </a:defRPr>
            </a:lvl9pPr>
          </a:lstStyle>
          <a:p>
            <a:pPr lvl="0"/>
            <a:r>
              <a:rPr lang="en-GB"/>
              <a:t>Click to add note</a:t>
            </a:r>
          </a:p>
        </p:txBody>
      </p:sp>
      <p:sp>
        <p:nvSpPr>
          <p:cNvPr id="4" name="Date Placeholder 3">
            <a:extLst>
              <a:ext uri="{FF2B5EF4-FFF2-40B4-BE49-F238E27FC236}">
                <a16:creationId xmlns:a16="http://schemas.microsoft.com/office/drawing/2014/main" id="{FA2D9DD7-5C0F-40BF-91D9-397928ECCBED}"/>
              </a:ext>
            </a:extLst>
          </p:cNvPr>
          <p:cNvSpPr>
            <a:spLocks noGrp="1"/>
          </p:cNvSpPr>
          <p:nvPr>
            <p:ph type="dt" sz="half" idx="14"/>
          </p:nvPr>
        </p:nvSpPr>
        <p:spPr/>
        <p:txBody>
          <a:bodyPr/>
          <a:lstStyle/>
          <a:p>
            <a:endParaRPr lang="en-GB"/>
          </a:p>
        </p:txBody>
      </p:sp>
      <p:sp>
        <p:nvSpPr>
          <p:cNvPr id="5" name="Footer Placeholder 4">
            <a:extLst>
              <a:ext uri="{FF2B5EF4-FFF2-40B4-BE49-F238E27FC236}">
                <a16:creationId xmlns:a16="http://schemas.microsoft.com/office/drawing/2014/main" id="{15E45BB2-B770-4E56-876A-11D16C98E07D}"/>
              </a:ext>
            </a:extLst>
          </p:cNvPr>
          <p:cNvSpPr>
            <a:spLocks noGrp="1"/>
          </p:cNvSpPr>
          <p:nvPr>
            <p:ph type="ftr" sz="quarter" idx="15"/>
          </p:nvPr>
        </p:nvSpPr>
        <p:spPr/>
        <p:txBody>
          <a:bodyPr/>
          <a:lstStyle/>
          <a:p>
            <a:endParaRPr lang="en-GB"/>
          </a:p>
        </p:txBody>
      </p:sp>
      <p:sp>
        <p:nvSpPr>
          <p:cNvPr id="6" name="Slide Number Placeholder 5">
            <a:extLst>
              <a:ext uri="{FF2B5EF4-FFF2-40B4-BE49-F238E27FC236}">
                <a16:creationId xmlns:a16="http://schemas.microsoft.com/office/drawing/2014/main" id="{B7BF2F8E-74D3-4C4C-A640-7E3E0ACAF69B}"/>
              </a:ext>
            </a:extLst>
          </p:cNvPr>
          <p:cNvSpPr>
            <a:spLocks noGrp="1"/>
          </p:cNvSpPr>
          <p:nvPr>
            <p:ph type="sldNum" sz="quarter" idx="16"/>
          </p:nvPr>
        </p:nvSpPr>
        <p:spPr/>
        <p:txBody>
          <a:bodyPr/>
          <a:lstStyle/>
          <a:p>
            <a:fld id="{23AA811B-2EBD-4900-905E-5BE206449611}" type="slidenum">
              <a:rPr lang="en-GB"/>
              <a:pPr/>
              <a:t>‹#›</a:t>
            </a:fld>
            <a:endParaRPr lang="en-GB"/>
          </a:p>
        </p:txBody>
      </p:sp>
    </p:spTree>
    <p:extLst>
      <p:ext uri="{BB962C8B-B14F-4D97-AF65-F5344CB8AC3E}">
        <p14:creationId xmlns:p14="http://schemas.microsoft.com/office/powerpoint/2010/main" val="40425304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Yellow - 3 Column">
    <p:spTree>
      <p:nvGrpSpPr>
        <p:cNvPr id="1" name=""/>
        <p:cNvGrpSpPr/>
        <p:nvPr/>
      </p:nvGrpSpPr>
      <p:grpSpPr>
        <a:xfrm>
          <a:off x="0" y="0"/>
          <a:ext cx="0" cy="0"/>
          <a:chOff x="0" y="0"/>
          <a:chExt cx="0" cy="0"/>
        </a:xfrm>
      </p:grpSpPr>
      <p:sp>
        <p:nvSpPr>
          <p:cNvPr id="4" name="Text Placeholder 9">
            <a:extLst>
              <a:ext uri="{FF2B5EF4-FFF2-40B4-BE49-F238E27FC236}">
                <a16:creationId xmlns:a16="http://schemas.microsoft.com/office/drawing/2014/main" id="{E4B92FC0-CC8B-4883-C66F-972C8048C351}"/>
              </a:ext>
            </a:extLst>
          </p:cNvPr>
          <p:cNvSpPr>
            <a:spLocks noGrp="1"/>
          </p:cNvSpPr>
          <p:nvPr>
            <p:ph type="body" sz="quarter" idx="12" hasCustomPrompt="1"/>
          </p:nvPr>
        </p:nvSpPr>
        <p:spPr>
          <a:xfrm>
            <a:off x="357251" y="2675062"/>
            <a:ext cx="3156201" cy="3522539"/>
          </a:xfrm>
          <a:prstGeom prst="rect">
            <a:avLst/>
          </a:prstGeom>
        </p:spPr>
        <p:txBody>
          <a:bodyPr anchor="t"/>
          <a:lstStyle>
            <a:lvl1pPr marL="0" indent="0" algn="l">
              <a:buNone/>
              <a:defRPr sz="2000" b="0" i="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Content Here</a:t>
            </a:r>
          </a:p>
        </p:txBody>
      </p:sp>
      <p:sp>
        <p:nvSpPr>
          <p:cNvPr id="17" name="Text Placeholder 9">
            <a:extLst>
              <a:ext uri="{FF2B5EF4-FFF2-40B4-BE49-F238E27FC236}">
                <a16:creationId xmlns:a16="http://schemas.microsoft.com/office/drawing/2014/main" id="{DCB0EA20-4B46-AAA8-90F9-DEA0E2BF4D5F}"/>
              </a:ext>
            </a:extLst>
          </p:cNvPr>
          <p:cNvSpPr>
            <a:spLocks noGrp="1"/>
          </p:cNvSpPr>
          <p:nvPr>
            <p:ph type="body" sz="quarter" idx="11" hasCustomPrompt="1"/>
          </p:nvPr>
        </p:nvSpPr>
        <p:spPr>
          <a:xfrm>
            <a:off x="357251" y="2044866"/>
            <a:ext cx="3156201" cy="444843"/>
          </a:xfrm>
          <a:prstGeom prst="rect">
            <a:avLst/>
          </a:prstGeom>
        </p:spPr>
        <p:txBody>
          <a:bodyPr anchor="t"/>
          <a:lstStyle>
            <a:lvl1pPr marL="0" indent="0" algn="l">
              <a:buNone/>
              <a:defRPr sz="3499" b="1" i="0">
                <a:solidFill>
                  <a:schemeClr val="tx1"/>
                </a:solidFill>
                <a:latin typeface="Franklin Gothic Demi Cond" panose="020B0603020102020204" pitchFamily="34" charset="0"/>
              </a:defRPr>
            </a:lvl1pPr>
          </a:lstStyle>
          <a:p>
            <a:pPr lvl="0"/>
            <a:r>
              <a:rPr lang="en-US"/>
              <a:t>HEADLINE</a:t>
            </a:r>
          </a:p>
        </p:txBody>
      </p:sp>
      <p:sp>
        <p:nvSpPr>
          <p:cNvPr id="20" name="Text Placeholder 9">
            <a:extLst>
              <a:ext uri="{FF2B5EF4-FFF2-40B4-BE49-F238E27FC236}">
                <a16:creationId xmlns:a16="http://schemas.microsoft.com/office/drawing/2014/main" id="{327D6E07-82EF-216C-414F-42B088DA45A0}"/>
              </a:ext>
            </a:extLst>
          </p:cNvPr>
          <p:cNvSpPr>
            <a:spLocks noGrp="1"/>
          </p:cNvSpPr>
          <p:nvPr>
            <p:ph type="body" sz="quarter" idx="15" hasCustomPrompt="1"/>
          </p:nvPr>
        </p:nvSpPr>
        <p:spPr>
          <a:xfrm>
            <a:off x="4446118" y="2675062"/>
            <a:ext cx="3156201" cy="3522539"/>
          </a:xfrm>
          <a:prstGeom prst="rect">
            <a:avLst/>
          </a:prstGeom>
        </p:spPr>
        <p:txBody>
          <a:bodyPr anchor="t"/>
          <a:lstStyle>
            <a:lvl1pPr marL="0" indent="0" algn="l">
              <a:buNone/>
              <a:defRPr sz="2000" b="0" i="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Content Here</a:t>
            </a:r>
          </a:p>
        </p:txBody>
      </p:sp>
      <p:sp>
        <p:nvSpPr>
          <p:cNvPr id="21" name="Text Placeholder 9">
            <a:extLst>
              <a:ext uri="{FF2B5EF4-FFF2-40B4-BE49-F238E27FC236}">
                <a16:creationId xmlns:a16="http://schemas.microsoft.com/office/drawing/2014/main" id="{0158DC6F-905A-7C0F-DC17-EBF5C3AA1BC8}"/>
              </a:ext>
            </a:extLst>
          </p:cNvPr>
          <p:cNvSpPr>
            <a:spLocks noGrp="1"/>
          </p:cNvSpPr>
          <p:nvPr>
            <p:ph type="body" sz="quarter" idx="16" hasCustomPrompt="1"/>
          </p:nvPr>
        </p:nvSpPr>
        <p:spPr>
          <a:xfrm>
            <a:off x="4446119" y="2044866"/>
            <a:ext cx="3156201" cy="444843"/>
          </a:xfrm>
          <a:prstGeom prst="rect">
            <a:avLst/>
          </a:prstGeom>
        </p:spPr>
        <p:txBody>
          <a:bodyPr anchor="t"/>
          <a:lstStyle>
            <a:lvl1pPr marL="0" indent="0" algn="l">
              <a:buNone/>
              <a:defRPr sz="3499" b="1" i="0">
                <a:solidFill>
                  <a:schemeClr val="tx1"/>
                </a:solidFill>
                <a:latin typeface="Franklin Gothic Demi Cond" panose="020B0603020102020204" pitchFamily="34" charset="0"/>
              </a:defRPr>
            </a:lvl1pPr>
          </a:lstStyle>
          <a:p>
            <a:pPr lvl="0"/>
            <a:r>
              <a:rPr lang="en-US"/>
              <a:t>HEADLINE</a:t>
            </a:r>
          </a:p>
        </p:txBody>
      </p:sp>
      <p:sp>
        <p:nvSpPr>
          <p:cNvPr id="23" name="Text Placeholder 9">
            <a:extLst>
              <a:ext uri="{FF2B5EF4-FFF2-40B4-BE49-F238E27FC236}">
                <a16:creationId xmlns:a16="http://schemas.microsoft.com/office/drawing/2014/main" id="{EC8CC233-0F82-3CC8-78EE-45AE6AEC6552}"/>
              </a:ext>
            </a:extLst>
          </p:cNvPr>
          <p:cNvSpPr>
            <a:spLocks noGrp="1"/>
          </p:cNvSpPr>
          <p:nvPr>
            <p:ph type="body" sz="quarter" idx="18" hasCustomPrompt="1"/>
          </p:nvPr>
        </p:nvSpPr>
        <p:spPr>
          <a:xfrm>
            <a:off x="8534985" y="2675062"/>
            <a:ext cx="3156201" cy="3522539"/>
          </a:xfrm>
          <a:prstGeom prst="rect">
            <a:avLst/>
          </a:prstGeom>
        </p:spPr>
        <p:txBody>
          <a:bodyPr anchor="t"/>
          <a:lstStyle>
            <a:lvl1pPr marL="0" indent="0" algn="l">
              <a:buNone/>
              <a:defRPr sz="2000" b="0" i="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Content Here</a:t>
            </a:r>
          </a:p>
        </p:txBody>
      </p:sp>
      <p:sp>
        <p:nvSpPr>
          <p:cNvPr id="24" name="Text Placeholder 9">
            <a:extLst>
              <a:ext uri="{FF2B5EF4-FFF2-40B4-BE49-F238E27FC236}">
                <a16:creationId xmlns:a16="http://schemas.microsoft.com/office/drawing/2014/main" id="{4869F672-3273-7862-27FE-61648B4FE226}"/>
              </a:ext>
            </a:extLst>
          </p:cNvPr>
          <p:cNvSpPr>
            <a:spLocks noGrp="1"/>
          </p:cNvSpPr>
          <p:nvPr>
            <p:ph type="body" sz="quarter" idx="19" hasCustomPrompt="1"/>
          </p:nvPr>
        </p:nvSpPr>
        <p:spPr>
          <a:xfrm>
            <a:off x="8534985" y="2044866"/>
            <a:ext cx="3156201" cy="444843"/>
          </a:xfrm>
          <a:prstGeom prst="rect">
            <a:avLst/>
          </a:prstGeom>
        </p:spPr>
        <p:txBody>
          <a:bodyPr anchor="t"/>
          <a:lstStyle>
            <a:lvl1pPr marL="0" indent="0" algn="l">
              <a:buNone/>
              <a:defRPr sz="3499" b="1" i="0">
                <a:solidFill>
                  <a:schemeClr val="tx1"/>
                </a:solidFill>
                <a:latin typeface="Franklin Gothic Demi Cond" panose="020B0603020102020204" pitchFamily="34" charset="0"/>
              </a:defRPr>
            </a:lvl1pPr>
          </a:lstStyle>
          <a:p>
            <a:pPr lvl="0"/>
            <a:r>
              <a:rPr lang="en-US"/>
              <a:t>HEADLINE</a:t>
            </a:r>
          </a:p>
        </p:txBody>
      </p:sp>
      <p:sp>
        <p:nvSpPr>
          <p:cNvPr id="2" name="Text Placeholder 9">
            <a:extLst>
              <a:ext uri="{FF2B5EF4-FFF2-40B4-BE49-F238E27FC236}">
                <a16:creationId xmlns:a16="http://schemas.microsoft.com/office/drawing/2014/main" id="{B4A60264-5F70-3254-A171-F3743D70D788}"/>
              </a:ext>
            </a:extLst>
          </p:cNvPr>
          <p:cNvSpPr>
            <a:spLocks noGrp="1"/>
          </p:cNvSpPr>
          <p:nvPr>
            <p:ph type="body" sz="quarter" idx="21" hasCustomPrompt="1"/>
          </p:nvPr>
        </p:nvSpPr>
        <p:spPr>
          <a:xfrm>
            <a:off x="357250" y="1534935"/>
            <a:ext cx="3156201" cy="444843"/>
          </a:xfrm>
          <a:prstGeom prst="rect">
            <a:avLst/>
          </a:prstGeom>
        </p:spPr>
        <p:txBody>
          <a:bodyPr anchor="t"/>
          <a:lstStyle>
            <a:lvl1pPr marL="0" indent="0" algn="l">
              <a:buNone/>
              <a:defRPr sz="2000" b="1" i="0" spc="50" baseline="0">
                <a:solidFill>
                  <a:schemeClr val="tx1"/>
                </a:solidFill>
                <a:latin typeface="Franklin Gothic Demi Cond" panose="020B0603020102020204" pitchFamily="34" charset="0"/>
              </a:defRPr>
            </a:lvl1pPr>
          </a:lstStyle>
          <a:p>
            <a:pPr lvl="0"/>
            <a:r>
              <a:rPr lang="en-US"/>
              <a:t>01</a:t>
            </a:r>
          </a:p>
        </p:txBody>
      </p:sp>
      <p:sp>
        <p:nvSpPr>
          <p:cNvPr id="3" name="Text Placeholder 9">
            <a:extLst>
              <a:ext uri="{FF2B5EF4-FFF2-40B4-BE49-F238E27FC236}">
                <a16:creationId xmlns:a16="http://schemas.microsoft.com/office/drawing/2014/main" id="{ECAFFDCE-010D-CE9B-0D70-4D95AF358E09}"/>
              </a:ext>
            </a:extLst>
          </p:cNvPr>
          <p:cNvSpPr>
            <a:spLocks noGrp="1"/>
          </p:cNvSpPr>
          <p:nvPr>
            <p:ph type="body" sz="quarter" idx="22" hasCustomPrompt="1"/>
          </p:nvPr>
        </p:nvSpPr>
        <p:spPr>
          <a:xfrm>
            <a:off x="4446118" y="1507347"/>
            <a:ext cx="3156201" cy="444843"/>
          </a:xfrm>
          <a:prstGeom prst="rect">
            <a:avLst/>
          </a:prstGeom>
        </p:spPr>
        <p:txBody>
          <a:bodyPr anchor="t"/>
          <a:lstStyle>
            <a:lvl1pPr marL="0" indent="0" algn="l">
              <a:buNone/>
              <a:defRPr sz="2000" b="1" i="0" spc="50" baseline="0">
                <a:solidFill>
                  <a:schemeClr val="tx1"/>
                </a:solidFill>
                <a:latin typeface="Franklin Gothic Demi Cond" panose="020B0603020102020204" pitchFamily="34" charset="0"/>
              </a:defRPr>
            </a:lvl1pPr>
          </a:lstStyle>
          <a:p>
            <a:pPr lvl="0"/>
            <a:r>
              <a:rPr lang="en-US"/>
              <a:t>02</a:t>
            </a:r>
          </a:p>
        </p:txBody>
      </p:sp>
      <p:sp>
        <p:nvSpPr>
          <p:cNvPr id="5" name="Text Placeholder 9">
            <a:extLst>
              <a:ext uri="{FF2B5EF4-FFF2-40B4-BE49-F238E27FC236}">
                <a16:creationId xmlns:a16="http://schemas.microsoft.com/office/drawing/2014/main" id="{1E60B4FB-D96A-0CA3-8D78-98A51009A56E}"/>
              </a:ext>
            </a:extLst>
          </p:cNvPr>
          <p:cNvSpPr>
            <a:spLocks noGrp="1"/>
          </p:cNvSpPr>
          <p:nvPr>
            <p:ph type="body" sz="quarter" idx="23" hasCustomPrompt="1"/>
          </p:nvPr>
        </p:nvSpPr>
        <p:spPr>
          <a:xfrm>
            <a:off x="8534983" y="1503014"/>
            <a:ext cx="3156201" cy="444843"/>
          </a:xfrm>
          <a:prstGeom prst="rect">
            <a:avLst/>
          </a:prstGeom>
        </p:spPr>
        <p:txBody>
          <a:bodyPr anchor="t"/>
          <a:lstStyle>
            <a:lvl1pPr marL="0" indent="0" algn="l">
              <a:buNone/>
              <a:defRPr sz="2000" b="1" i="0" spc="50" baseline="0">
                <a:solidFill>
                  <a:schemeClr val="tx1"/>
                </a:solidFill>
                <a:latin typeface="Franklin Gothic Demi Cond" panose="020B0603020102020204" pitchFamily="34" charset="0"/>
              </a:defRPr>
            </a:lvl1pPr>
          </a:lstStyle>
          <a:p>
            <a:pPr lvl="0"/>
            <a:r>
              <a:rPr lang="en-US"/>
              <a:t>03</a:t>
            </a:r>
          </a:p>
        </p:txBody>
      </p:sp>
    </p:spTree>
    <p:extLst>
      <p:ext uri="{BB962C8B-B14F-4D97-AF65-F5344CB8AC3E}">
        <p14:creationId xmlns:p14="http://schemas.microsoft.com/office/powerpoint/2010/main" val="117460551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5BB7D-04B7-A1B3-E61B-53142C075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D131249-1AE7-2876-C62F-3CC413231B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C44E46F-16BB-BF54-73D6-989AD0F8978C}"/>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5" name="Footer Placeholder 4">
            <a:extLst>
              <a:ext uri="{FF2B5EF4-FFF2-40B4-BE49-F238E27FC236}">
                <a16:creationId xmlns:a16="http://schemas.microsoft.com/office/drawing/2014/main" id="{37A67184-14C4-B108-2D9E-AE613F274EF6}"/>
              </a:ext>
            </a:extLst>
          </p:cNvPr>
          <p:cNvSpPr>
            <a:spLocks noGrp="1"/>
          </p:cNvSpPr>
          <p:nvPr>
            <p:ph type="ftr" sz="quarter" idx="11"/>
          </p:nvPr>
        </p:nvSpPr>
        <p:spPr/>
        <p:txBody>
          <a:bodyPr/>
          <a:lstStyle/>
          <a:p>
            <a:endParaRPr lang="en-US"/>
          </a:p>
        </p:txBody>
      </p:sp>
    </p:spTree>
    <p:extLst>
      <p:ext uri="{BB962C8B-B14F-4D97-AF65-F5344CB8AC3E}">
        <p14:creationId xmlns:p14="http://schemas.microsoft.com/office/powerpoint/2010/main" val="57909541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4527C-1126-4787-DE80-0719F35C6DB7}"/>
              </a:ext>
            </a:extLst>
          </p:cNvPr>
          <p:cNvSpPr>
            <a:spLocks noGrp="1"/>
          </p:cNvSpPr>
          <p:nvPr>
            <p:ph type="title"/>
          </p:nvPr>
        </p:nvSpPr>
        <p:spPr/>
        <p:txBody>
          <a:bodyPr/>
          <a:lstStyle>
            <a:lvl1pPr>
              <a:defRPr>
                <a:solidFill>
                  <a:schemeClr val="tx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1AC819A2-4D4A-751C-F862-9C9D781D232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0530A61-7C38-B68D-CD8C-31E7886C6A54}"/>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5" name="Footer Placeholder 4">
            <a:extLst>
              <a:ext uri="{FF2B5EF4-FFF2-40B4-BE49-F238E27FC236}">
                <a16:creationId xmlns:a16="http://schemas.microsoft.com/office/drawing/2014/main" id="{F04C5F98-BBCF-8081-F69F-A667973147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9F45A5-D9AA-3D3E-D8A0-4C9EAEA463AD}"/>
              </a:ext>
            </a:extLst>
          </p:cNvPr>
          <p:cNvSpPr>
            <a:spLocks noGrp="1"/>
          </p:cNvSpPr>
          <p:nvPr>
            <p:ph type="sldNum" sz="quarter" idx="12"/>
          </p:nvPr>
        </p:nvSpPr>
        <p:spPr/>
        <p:txBody>
          <a:bodyPr/>
          <a:lstStyle/>
          <a:p>
            <a:fld id="{019BEF2E-7F05-49F2-A2DD-B2C0CBC03EFB}" type="slidenum">
              <a:rPr lang="en-US" smtClean="0"/>
              <a:t>‹#›</a:t>
            </a:fld>
            <a:endParaRPr lang="en-US"/>
          </a:p>
        </p:txBody>
      </p:sp>
      <p:sp>
        <p:nvSpPr>
          <p:cNvPr id="7" name="Right Triangle 6">
            <a:extLst>
              <a:ext uri="{FF2B5EF4-FFF2-40B4-BE49-F238E27FC236}">
                <a16:creationId xmlns:a16="http://schemas.microsoft.com/office/drawing/2014/main" id="{844AB1F3-122B-D4AB-F84C-C1DF436876A9}"/>
              </a:ext>
            </a:extLst>
          </p:cNvPr>
          <p:cNvSpPr/>
          <p:nvPr userDrawn="1"/>
        </p:nvSpPr>
        <p:spPr>
          <a:xfrm rot="16200000">
            <a:off x="8477274" y="3321504"/>
            <a:ext cx="3009856" cy="2743199"/>
          </a:xfrm>
          <a:prstGeom prst="rtTriangle">
            <a:avLst/>
          </a:prstGeom>
          <a:blipFill dpi="0" rotWithShape="0">
            <a:blip r:embed="rId2"/>
            <a:srcRect/>
            <a:stretch>
              <a:fillRect l="-20000" t="-63000" r="-20000" b="-107000"/>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1687343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AB59B0-C8DA-F36E-2D2C-FDA4FF355AC8}"/>
              </a:ext>
            </a:extLst>
          </p:cNvPr>
          <p:cNvSpPr>
            <a:spLocks noGrp="1"/>
          </p:cNvSpPr>
          <p:nvPr>
            <p:ph type="title"/>
          </p:nvPr>
        </p:nvSpPr>
        <p:spPr>
          <a:xfrm>
            <a:off x="831850" y="1709738"/>
            <a:ext cx="10515600" cy="2852737"/>
          </a:xfrm>
        </p:spPr>
        <p:txBody>
          <a:bodyPr anchor="b"/>
          <a:lstStyle>
            <a:lvl1pPr>
              <a:defRPr sz="6000">
                <a:solidFill>
                  <a:srgbClr val="7030A0"/>
                </a:solidFill>
              </a:defRPr>
            </a:lvl1pPr>
          </a:lstStyle>
          <a:p>
            <a:r>
              <a:rPr lang="en-US"/>
              <a:t>Click to edit Master title style</a:t>
            </a:r>
          </a:p>
        </p:txBody>
      </p:sp>
      <p:sp>
        <p:nvSpPr>
          <p:cNvPr id="3" name="Text Placeholder 2">
            <a:extLst>
              <a:ext uri="{FF2B5EF4-FFF2-40B4-BE49-F238E27FC236}">
                <a16:creationId xmlns:a16="http://schemas.microsoft.com/office/drawing/2014/main" id="{2C8F7C83-295B-F278-48F1-BEE24396787C}"/>
              </a:ext>
            </a:extLst>
          </p:cNvPr>
          <p:cNvSpPr>
            <a:spLocks noGrp="1"/>
          </p:cNvSpPr>
          <p:nvPr>
            <p:ph type="body" idx="1"/>
          </p:nvPr>
        </p:nvSpPr>
        <p:spPr>
          <a:xfrm>
            <a:off x="831850" y="4589463"/>
            <a:ext cx="10515600" cy="1500187"/>
          </a:xfrm>
        </p:spPr>
        <p:txBody>
          <a:bodyPr/>
          <a:lstStyle>
            <a:lvl1pPr marL="0" indent="0">
              <a:buNone/>
              <a:defRPr sz="2400">
                <a:solidFill>
                  <a:srgbClr val="FFC72C"/>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C0E7F20-B616-CEAD-447B-FF2B6F72B701}"/>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5" name="Footer Placeholder 4">
            <a:extLst>
              <a:ext uri="{FF2B5EF4-FFF2-40B4-BE49-F238E27FC236}">
                <a16:creationId xmlns:a16="http://schemas.microsoft.com/office/drawing/2014/main" id="{16F30B82-6243-5C96-7B8D-1C248093A1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A02A31D-20B1-73DE-5101-AC06767E9CBE}"/>
              </a:ext>
            </a:extLst>
          </p:cNvPr>
          <p:cNvSpPr>
            <a:spLocks noGrp="1"/>
          </p:cNvSpPr>
          <p:nvPr>
            <p:ph type="sldNum" sz="quarter" idx="12"/>
          </p:nvPr>
        </p:nvSpPr>
        <p:spPr/>
        <p:txBody>
          <a:bodyPr/>
          <a:lstStyle/>
          <a:p>
            <a:fld id="{019BEF2E-7F05-49F2-A2DD-B2C0CBC03EFB}" type="slidenum">
              <a:rPr lang="en-US" smtClean="0"/>
              <a:t>‹#›</a:t>
            </a:fld>
            <a:endParaRPr lang="en-US"/>
          </a:p>
        </p:txBody>
      </p:sp>
    </p:spTree>
    <p:extLst>
      <p:ext uri="{BB962C8B-B14F-4D97-AF65-F5344CB8AC3E}">
        <p14:creationId xmlns:p14="http://schemas.microsoft.com/office/powerpoint/2010/main" val="2369215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C">
    <p:spTree>
      <p:nvGrpSpPr>
        <p:cNvPr id="1" name=""/>
        <p:cNvGrpSpPr/>
        <p:nvPr/>
      </p:nvGrpSpPr>
      <p:grpSpPr>
        <a:xfrm>
          <a:off x="0" y="0"/>
          <a:ext cx="0" cy="0"/>
          <a:chOff x="0" y="0"/>
          <a:chExt cx="0" cy="0"/>
        </a:xfrm>
      </p:grpSpPr>
      <p:sp>
        <p:nvSpPr>
          <p:cNvPr id="10" name="Date Placeholder 6" hidden="1">
            <a:extLst>
              <a:ext uri="{FF2B5EF4-FFF2-40B4-BE49-F238E27FC236}">
                <a16:creationId xmlns:a16="http://schemas.microsoft.com/office/drawing/2014/main" id="{840932BE-DDFC-4972-85A7-C427ACEB26D9}"/>
              </a:ext>
            </a:extLst>
          </p:cNvPr>
          <p:cNvSpPr>
            <a:spLocks noGrp="1"/>
          </p:cNvSpPr>
          <p:nvPr>
            <p:ph type="dt" sz="half" idx="15"/>
          </p:nvPr>
        </p:nvSpPr>
        <p:spPr>
          <a:xfrm>
            <a:off x="0" y="6858000"/>
            <a:ext cx="0" cy="0"/>
          </a:xfrm>
        </p:spPr>
        <p:txBody>
          <a:bodyPr/>
          <a:lstStyle>
            <a:lvl1pPr>
              <a:defRPr sz="100">
                <a:noFill/>
              </a:defRPr>
            </a:lvl1pPr>
          </a:lstStyle>
          <a:p>
            <a:endParaRPr lang="en-GB"/>
          </a:p>
        </p:txBody>
      </p:sp>
      <p:sp>
        <p:nvSpPr>
          <p:cNvPr id="11" name="Footer Placeholder 8" hidden="1">
            <a:extLst>
              <a:ext uri="{FF2B5EF4-FFF2-40B4-BE49-F238E27FC236}">
                <a16:creationId xmlns:a16="http://schemas.microsoft.com/office/drawing/2014/main" id="{CDE982F8-DB66-4D32-95A2-375163C347BD}"/>
              </a:ext>
            </a:extLst>
          </p:cNvPr>
          <p:cNvSpPr>
            <a:spLocks noGrp="1"/>
          </p:cNvSpPr>
          <p:nvPr>
            <p:ph type="ftr" sz="quarter" idx="16"/>
          </p:nvPr>
        </p:nvSpPr>
        <p:spPr>
          <a:xfrm>
            <a:off x="0" y="6858000"/>
            <a:ext cx="0" cy="0"/>
          </a:xfrm>
        </p:spPr>
        <p:txBody>
          <a:bodyPr/>
          <a:lstStyle>
            <a:lvl1pPr>
              <a:defRPr sz="100">
                <a:noFill/>
              </a:defRPr>
            </a:lvl1pPr>
          </a:lstStyle>
          <a:p>
            <a:endParaRPr lang="en-GB"/>
          </a:p>
        </p:txBody>
      </p:sp>
      <p:sp>
        <p:nvSpPr>
          <p:cNvPr id="12" name="Slide Number Placeholder 10" hidden="1">
            <a:extLst>
              <a:ext uri="{FF2B5EF4-FFF2-40B4-BE49-F238E27FC236}">
                <a16:creationId xmlns:a16="http://schemas.microsoft.com/office/drawing/2014/main" id="{9936A8CC-0D3C-4064-8E29-0B36B3DADA88}"/>
              </a:ext>
            </a:extLst>
          </p:cNvPr>
          <p:cNvSpPr>
            <a:spLocks noGrp="1"/>
          </p:cNvSpPr>
          <p:nvPr>
            <p:ph type="sldNum" sz="quarter" idx="18"/>
          </p:nvPr>
        </p:nvSpPr>
        <p:spPr>
          <a:xfrm>
            <a:off x="0" y="6858000"/>
            <a:ext cx="0" cy="0"/>
          </a:xfrm>
        </p:spPr>
        <p:txBody>
          <a:bodyPr/>
          <a:lstStyle>
            <a:lvl1pPr>
              <a:defRPr sz="100">
                <a:noFill/>
              </a:defRPr>
            </a:lvl1pPr>
          </a:lstStyle>
          <a:p>
            <a:fld id="{23AA811B-2EBD-4900-905E-5BE206449611}" type="slidenum">
              <a:rPr lang="en-GB" smtClean="0"/>
              <a:t>‹#›</a:t>
            </a:fld>
            <a:endParaRPr lang="en-GB"/>
          </a:p>
        </p:txBody>
      </p:sp>
      <p:sp>
        <p:nvSpPr>
          <p:cNvPr id="15" name="Text Placeholder overlay">
            <a:extLst>
              <a:ext uri="{FF2B5EF4-FFF2-40B4-BE49-F238E27FC236}">
                <a16:creationId xmlns:a16="http://schemas.microsoft.com/office/drawing/2014/main" id="{4A8BF276-0692-46D5-82F5-A0C2FF038B3F}"/>
              </a:ext>
            </a:extLst>
          </p:cNvPr>
          <p:cNvSpPr>
            <a:spLocks noGrp="1"/>
          </p:cNvSpPr>
          <p:nvPr>
            <p:ph type="body" sz="quarter" idx="20" hasCustomPrompt="1"/>
          </p:nvPr>
        </p:nvSpPr>
        <p:spPr>
          <a:xfrm>
            <a:off x="840" y="0"/>
            <a:ext cx="12191160" cy="6858000"/>
          </a:xfrm>
          <a:prstGeom prst="rect">
            <a:avLst/>
          </a:prstGeom>
          <a:solidFill>
            <a:schemeClr val="accent1">
              <a:alpha val="85000"/>
            </a:schemeClr>
          </a:solidFill>
          <a:ln w="0">
            <a:noFill/>
          </a:ln>
        </p:spPr>
        <p:txBody>
          <a:bodyPr wrap="square">
            <a:noAutofit/>
          </a:bodyPr>
          <a:lstStyle>
            <a:lvl1pPr marL="0" indent="0">
              <a:buNone/>
              <a:defRPr sz="100">
                <a:noFill/>
              </a:defRPr>
            </a:lvl1pPr>
          </a:lstStyle>
          <a:p>
            <a:pPr lvl="0"/>
            <a:r>
              <a:rPr lang="en-GB"/>
              <a:t>.</a:t>
            </a:r>
          </a:p>
        </p:txBody>
      </p:sp>
      <p:sp>
        <p:nvSpPr>
          <p:cNvPr id="14" name="Picture Placeholder">
            <a:extLst>
              <a:ext uri="{FF2B5EF4-FFF2-40B4-BE49-F238E27FC236}">
                <a16:creationId xmlns:a16="http://schemas.microsoft.com/office/drawing/2014/main" id="{679832B5-5EE2-42A0-B3B1-34D6BECE044B}"/>
              </a:ext>
            </a:extLst>
          </p:cNvPr>
          <p:cNvSpPr>
            <a:spLocks noGrp="1"/>
          </p:cNvSpPr>
          <p:nvPr>
            <p:ph type="pic" sz="quarter" idx="19" hasCustomPrompt="1"/>
          </p:nvPr>
        </p:nvSpPr>
        <p:spPr>
          <a:xfrm>
            <a:off x="0" y="-1"/>
            <a:ext cx="12193200" cy="6861600"/>
          </a:xfrm>
          <a:noFill/>
        </p:spPr>
        <p:txBody>
          <a:bodyPr lIns="144000" tIns="36000" bIns="108000" anchor="b" anchorCtr="0"/>
          <a:lstStyle>
            <a:lvl1pPr marL="0" indent="0" algn="l">
              <a:spcAft>
                <a:spcPct val="0"/>
              </a:spcAft>
              <a:buNone/>
              <a:defRPr sz="1600">
                <a:solidFill>
                  <a:schemeClr val="bg1"/>
                </a:solidFill>
              </a:defRPr>
            </a:lvl1pPr>
          </a:lstStyle>
          <a:p>
            <a:r>
              <a:rPr lang="en-GB"/>
              <a:t>Click on frame and insert picture using the Insert tab - Pictures or from Templafy Images.</a:t>
            </a:r>
            <a:br>
              <a:rPr lang="en-GB"/>
            </a:br>
            <a:r>
              <a:rPr lang="en-GB"/>
              <a:t>Right click on picture and choose Send to Back to get overlay in front</a:t>
            </a:r>
          </a:p>
        </p:txBody>
      </p:sp>
      <p:sp>
        <p:nvSpPr>
          <p:cNvPr id="2" name="Title 1"/>
          <p:cNvSpPr>
            <a:spLocks noGrp="1"/>
          </p:cNvSpPr>
          <p:nvPr>
            <p:ph type="title" hasCustomPrompt="1"/>
          </p:nvPr>
        </p:nvSpPr>
        <p:spPr>
          <a:xfrm>
            <a:off x="576000" y="576000"/>
            <a:ext cx="11041200" cy="473700"/>
          </a:xfrm>
        </p:spPr>
        <p:txBody>
          <a:bodyPr/>
          <a:lstStyle>
            <a:lvl1pPr>
              <a:defRPr sz="3000">
                <a:solidFill>
                  <a:schemeClr val="bg1"/>
                </a:solidFill>
              </a:defRPr>
            </a:lvl1pPr>
          </a:lstStyle>
          <a:p>
            <a:r>
              <a:rPr lang="en-GB" noProof="0"/>
              <a:t>Click to add Agenda title</a:t>
            </a:r>
          </a:p>
        </p:txBody>
      </p:sp>
      <p:sp>
        <p:nvSpPr>
          <p:cNvPr id="13" name="Subtitle 2">
            <a:extLst>
              <a:ext uri="{FF2B5EF4-FFF2-40B4-BE49-F238E27FC236}">
                <a16:creationId xmlns:a16="http://schemas.microsoft.com/office/drawing/2014/main" id="{7CE4FB65-A8EF-403F-9761-3779E10C069F}"/>
              </a:ext>
            </a:extLst>
          </p:cNvPr>
          <p:cNvSpPr>
            <a:spLocks noGrp="1"/>
          </p:cNvSpPr>
          <p:nvPr>
            <p:ph type="subTitle" idx="1" hasCustomPrompt="1"/>
          </p:nvPr>
        </p:nvSpPr>
        <p:spPr>
          <a:xfrm>
            <a:off x="576000" y="1051200"/>
            <a:ext cx="11039738" cy="417600"/>
          </a:xfrm>
        </p:spPr>
        <p:txBody>
          <a:bodyPr/>
          <a:lstStyle>
            <a:lvl1pPr marL="0" indent="0" algn="l">
              <a:lnSpc>
                <a:spcPct val="90000"/>
              </a:lnSpc>
              <a:spcBef>
                <a:spcPct val="0"/>
              </a:spcBef>
              <a:spcAft>
                <a:spcPct val="0"/>
              </a:spcAft>
              <a:buFont typeface="Arial" panose="020B0604020202020204" pitchFamily="34" charset="0"/>
              <a:buChar char="​"/>
              <a:defRPr sz="2500">
                <a:solidFill>
                  <a:schemeClr val="bg1"/>
                </a:solidFill>
              </a:defRPr>
            </a:lvl1pPr>
            <a:lvl2pPr marL="0" indent="0" algn="l">
              <a:buFont typeface="Arial" panose="020B0604020202020204" pitchFamily="34" charset="0"/>
              <a:buNone/>
              <a:defRPr sz="2000">
                <a:solidFill>
                  <a:schemeClr val="tx1"/>
                </a:solidFill>
              </a:defRPr>
            </a:lvl2pPr>
            <a:lvl3pPr marL="0" indent="0" algn="l">
              <a:buFont typeface="Arial" panose="020B0604020202020204" pitchFamily="34" charset="0"/>
              <a:buChar char="​"/>
              <a:defRPr sz="2000">
                <a:solidFill>
                  <a:schemeClr val="tx1"/>
                </a:solidFill>
              </a:defRPr>
            </a:lvl3pPr>
            <a:lvl4pPr marL="0" indent="0" algn="l">
              <a:buFont typeface="Arial" panose="020B0604020202020204" pitchFamily="34" charset="0"/>
              <a:buChar char="​"/>
              <a:defRPr sz="2000">
                <a:solidFill>
                  <a:schemeClr val="tx1"/>
                </a:solidFill>
              </a:defRPr>
            </a:lvl4pPr>
            <a:lvl5pPr marL="0" indent="0" algn="l">
              <a:buFont typeface="Arial" panose="020B0604020202020204" pitchFamily="34" charset="0"/>
              <a:buChar char="​"/>
              <a:defRPr sz="2000">
                <a:solidFill>
                  <a:schemeClr val="tx1"/>
                </a:solidFill>
              </a:defRPr>
            </a:lvl5pPr>
            <a:lvl6pPr marL="0" indent="0" algn="l">
              <a:buFont typeface="Arial" panose="020B0604020202020204" pitchFamily="34" charset="0"/>
              <a:buChar char="​"/>
              <a:defRPr sz="2000">
                <a:solidFill>
                  <a:schemeClr val="tx1"/>
                </a:solidFill>
              </a:defRPr>
            </a:lvl6pPr>
            <a:lvl7pPr marL="0" indent="0" algn="l">
              <a:buFont typeface="Arial" panose="020B0604020202020204" pitchFamily="34" charset="0"/>
              <a:buChar char="​"/>
              <a:defRPr sz="2000">
                <a:solidFill>
                  <a:schemeClr val="tx1"/>
                </a:solidFill>
              </a:defRPr>
            </a:lvl7pPr>
            <a:lvl8pPr marL="0" indent="0" algn="l">
              <a:buFont typeface="Arial" panose="020B0604020202020204" pitchFamily="34" charset="0"/>
              <a:buChar char="​"/>
              <a:defRPr sz="2000">
                <a:solidFill>
                  <a:schemeClr val="tx1"/>
                </a:solidFill>
              </a:defRPr>
            </a:lvl8pPr>
            <a:lvl9pPr marL="0" indent="0" algn="l">
              <a:buFont typeface="Arial" panose="020B0604020202020204" pitchFamily="34" charset="0"/>
              <a:buChar char="​"/>
              <a:defRPr sz="2000">
                <a:solidFill>
                  <a:schemeClr val="tx1"/>
                </a:solidFill>
              </a:defRPr>
            </a:lvl9pPr>
          </a:lstStyle>
          <a:p>
            <a:r>
              <a:rPr lang="en-GB"/>
              <a:t>Click to add subtitle</a:t>
            </a:r>
          </a:p>
        </p:txBody>
      </p:sp>
      <p:sp>
        <p:nvSpPr>
          <p:cNvPr id="7" name="Text Placeholder 2"/>
          <p:cNvSpPr>
            <a:spLocks noGrp="1"/>
          </p:cNvSpPr>
          <p:nvPr>
            <p:ph type="body" sz="quarter" idx="13" hasCustomPrompt="1"/>
          </p:nvPr>
        </p:nvSpPr>
        <p:spPr>
          <a:xfrm>
            <a:off x="2174875" y="1727974"/>
            <a:ext cx="5008563" cy="4264840"/>
          </a:xfrm>
        </p:spPr>
        <p:txBody>
          <a:bodyPr/>
          <a:lstStyle>
            <a:lvl1pPr marL="0" indent="0">
              <a:lnSpc>
                <a:spcPts val="2400"/>
              </a:lnSpc>
              <a:spcAft>
                <a:spcPct val="0"/>
              </a:spcAft>
              <a:buFont typeface="Arial" panose="020B0604020202020204" pitchFamily="34" charset="0"/>
              <a:buChar char="​"/>
              <a:defRPr sz="2000">
                <a:solidFill>
                  <a:schemeClr val="bg1"/>
                </a:solidFill>
              </a:defRPr>
            </a:lvl1pPr>
            <a:lvl2pPr marL="0" indent="0">
              <a:lnSpc>
                <a:spcPts val="2400"/>
              </a:lnSpc>
              <a:spcBef>
                <a:spcPct val="0"/>
              </a:spcBef>
              <a:spcAft>
                <a:spcPct val="0"/>
              </a:spcAft>
              <a:buFont typeface="Arial" panose="020B0604020202020204" pitchFamily="34" charset="0"/>
              <a:buChar char="​"/>
              <a:defRPr sz="2000" b="1">
                <a:solidFill>
                  <a:schemeClr val="bg1"/>
                </a:solidFill>
              </a:defRPr>
            </a:lvl2pPr>
            <a:lvl3pPr marL="0" indent="0">
              <a:lnSpc>
                <a:spcPts val="2400"/>
              </a:lnSpc>
              <a:spcBef>
                <a:spcPct val="0"/>
              </a:spcBef>
              <a:spcAft>
                <a:spcPct val="0"/>
              </a:spcAft>
              <a:buFont typeface="Arial" panose="020B0604020202020204" pitchFamily="34" charset="0"/>
              <a:buChar char="​"/>
              <a:defRPr sz="2000">
                <a:solidFill>
                  <a:schemeClr val="bg1"/>
                </a:solidFill>
              </a:defRPr>
            </a:lvl3pPr>
            <a:lvl4pPr marL="0" indent="0">
              <a:lnSpc>
                <a:spcPts val="2400"/>
              </a:lnSpc>
              <a:spcBef>
                <a:spcPct val="0"/>
              </a:spcBef>
              <a:spcAft>
                <a:spcPct val="0"/>
              </a:spcAft>
              <a:buFont typeface="Arial" panose="020B0604020202020204" pitchFamily="34" charset="0"/>
              <a:buChar char="​"/>
              <a:defRPr sz="2000">
                <a:solidFill>
                  <a:schemeClr val="bg1"/>
                </a:solidFill>
              </a:defRPr>
            </a:lvl4pPr>
            <a:lvl5pPr marL="0" indent="0">
              <a:lnSpc>
                <a:spcPts val="2400"/>
              </a:lnSpc>
              <a:spcBef>
                <a:spcPct val="0"/>
              </a:spcBef>
              <a:spcAft>
                <a:spcPct val="0"/>
              </a:spcAft>
              <a:buFont typeface="Arial" panose="020B0604020202020204" pitchFamily="34" charset="0"/>
              <a:buChar char="​"/>
              <a:defRPr sz="2000">
                <a:solidFill>
                  <a:schemeClr val="bg1"/>
                </a:solidFill>
              </a:defRPr>
            </a:lvl5pPr>
            <a:lvl6pPr marL="0" indent="0">
              <a:lnSpc>
                <a:spcPts val="2400"/>
              </a:lnSpc>
              <a:spcBef>
                <a:spcPct val="0"/>
              </a:spcBef>
              <a:spcAft>
                <a:spcPct val="0"/>
              </a:spcAft>
              <a:buFont typeface="Arial" panose="020B0604020202020204" pitchFamily="34" charset="0"/>
              <a:buChar char="​"/>
              <a:defRPr sz="2000">
                <a:solidFill>
                  <a:schemeClr val="bg1"/>
                </a:solidFill>
              </a:defRPr>
            </a:lvl6pPr>
            <a:lvl7pPr marL="0" indent="0">
              <a:lnSpc>
                <a:spcPts val="2400"/>
              </a:lnSpc>
              <a:spcBef>
                <a:spcPct val="0"/>
              </a:spcBef>
              <a:spcAft>
                <a:spcPct val="0"/>
              </a:spcAft>
              <a:buFont typeface="Arial" panose="020B0604020202020204" pitchFamily="34" charset="0"/>
              <a:buChar char="​"/>
              <a:defRPr sz="2000">
                <a:solidFill>
                  <a:schemeClr val="bg1"/>
                </a:solidFill>
              </a:defRPr>
            </a:lvl7pPr>
            <a:lvl8pPr marL="0" indent="0">
              <a:lnSpc>
                <a:spcPts val="2400"/>
              </a:lnSpc>
              <a:spcBef>
                <a:spcPct val="0"/>
              </a:spcBef>
              <a:spcAft>
                <a:spcPct val="0"/>
              </a:spcAft>
              <a:buFont typeface="Arial" panose="020B0604020202020204" pitchFamily="34" charset="0"/>
              <a:buChar char="​"/>
              <a:defRPr sz="2000" b="1">
                <a:solidFill>
                  <a:schemeClr val="bg1"/>
                </a:solidFill>
              </a:defRPr>
            </a:lvl8pPr>
            <a:lvl9pPr marL="0" indent="0">
              <a:lnSpc>
                <a:spcPts val="2400"/>
              </a:lnSpc>
              <a:spcBef>
                <a:spcPct val="0"/>
              </a:spcBef>
              <a:buFont typeface="Arial" panose="020B0604020202020204" pitchFamily="34" charset="0"/>
              <a:buChar char="​"/>
              <a:defRPr sz="2000">
                <a:solidFill>
                  <a:schemeClr val="bg1"/>
                </a:solidFill>
                <a:latin typeface="+mn-lt"/>
              </a:defRPr>
            </a:lvl9pPr>
          </a:lstStyle>
          <a:p>
            <a:pPr lvl="0"/>
            <a:r>
              <a:rPr lang="en-GB" noProof="0"/>
              <a:t>Click to add agenda point                              Enter &amp; TAB for next text level                      SHIFT+TAB to go back in levels</a:t>
            </a:r>
          </a:p>
          <a:p>
            <a:pPr lvl="1"/>
            <a:r>
              <a:rPr lang="en-GB" noProof="0"/>
              <a:t>Second level</a:t>
            </a:r>
          </a:p>
          <a:p>
            <a:pPr lvl="2"/>
            <a:r>
              <a:rPr lang="en-GB" noProof="0"/>
              <a:t>Third level</a:t>
            </a:r>
          </a:p>
          <a:p>
            <a:pPr lvl="3"/>
            <a:r>
              <a:rPr lang="en-GB" noProof="0"/>
              <a:t>Fourth level</a:t>
            </a:r>
          </a:p>
          <a:p>
            <a:pPr lvl="4"/>
            <a:r>
              <a:rPr lang="en-GB" noProof="0"/>
              <a:t>Fifth level</a:t>
            </a:r>
          </a:p>
          <a:p>
            <a:pPr lvl="5"/>
            <a:r>
              <a:rPr lang="en-GB" noProof="0"/>
              <a:t>6 level</a:t>
            </a:r>
          </a:p>
          <a:p>
            <a:pPr lvl="6"/>
            <a:r>
              <a:rPr lang="en-GB" noProof="0"/>
              <a:t>7 level</a:t>
            </a:r>
          </a:p>
          <a:p>
            <a:pPr lvl="7"/>
            <a:r>
              <a:rPr lang="en-GB" noProof="0"/>
              <a:t>8 level</a:t>
            </a:r>
          </a:p>
          <a:p>
            <a:pPr lvl="8"/>
            <a:r>
              <a:rPr lang="en-GB" noProof="0"/>
              <a:t>9 level</a:t>
            </a:r>
          </a:p>
        </p:txBody>
      </p:sp>
      <p:sp>
        <p:nvSpPr>
          <p:cNvPr id="4" name="Text Placeholder 3">
            <a:extLst>
              <a:ext uri="{FF2B5EF4-FFF2-40B4-BE49-F238E27FC236}">
                <a16:creationId xmlns:a16="http://schemas.microsoft.com/office/drawing/2014/main" id="{7D485AA6-92EE-46D3-8826-CF357E1A4587}"/>
              </a:ext>
            </a:extLst>
          </p:cNvPr>
          <p:cNvSpPr>
            <a:spLocks noGrp="1"/>
          </p:cNvSpPr>
          <p:nvPr>
            <p:ph type="body" sz="quarter" idx="17" hasCustomPrompt="1"/>
          </p:nvPr>
        </p:nvSpPr>
        <p:spPr>
          <a:xfrm>
            <a:off x="575999" y="1727973"/>
            <a:ext cx="1598875" cy="4266341"/>
          </a:xfrm>
        </p:spPr>
        <p:txBody>
          <a:bodyPr/>
          <a:lstStyle>
            <a:lvl1pPr marL="0" indent="0">
              <a:lnSpc>
                <a:spcPts val="2400"/>
              </a:lnSpc>
              <a:spcAft>
                <a:spcPct val="0"/>
              </a:spcAft>
              <a:buFont typeface="Arial" panose="020B0604020202020204" pitchFamily="34" charset="0"/>
              <a:buChar char="​"/>
              <a:defRPr sz="2000">
                <a:solidFill>
                  <a:schemeClr val="bg1"/>
                </a:solidFill>
              </a:defRPr>
            </a:lvl1pPr>
            <a:lvl2pPr marL="0" indent="0">
              <a:lnSpc>
                <a:spcPts val="2400"/>
              </a:lnSpc>
              <a:spcAft>
                <a:spcPct val="0"/>
              </a:spcAft>
              <a:buFont typeface="Arial" panose="020B0604020202020204" pitchFamily="34" charset="0"/>
              <a:buChar char="​"/>
              <a:defRPr sz="2000" b="1">
                <a:solidFill>
                  <a:schemeClr val="bg1"/>
                </a:solidFill>
              </a:defRPr>
            </a:lvl2pPr>
            <a:lvl3pPr marL="0" indent="0">
              <a:lnSpc>
                <a:spcPts val="2400"/>
              </a:lnSpc>
              <a:spcAft>
                <a:spcPct val="0"/>
              </a:spcAft>
              <a:buFont typeface="Arial" panose="020B0604020202020204" pitchFamily="34" charset="0"/>
              <a:buChar char="​"/>
              <a:defRPr sz="2000">
                <a:solidFill>
                  <a:schemeClr val="bg1"/>
                </a:solidFill>
              </a:defRPr>
            </a:lvl3pPr>
            <a:lvl4pPr>
              <a:lnSpc>
                <a:spcPts val="2400"/>
              </a:lnSpc>
              <a:spcAft>
                <a:spcPct val="0"/>
              </a:spcAft>
              <a:buFont typeface="Arial" panose="020B0604020202020204" pitchFamily="34" charset="0"/>
              <a:buChar char="​"/>
              <a:defRPr sz="2000">
                <a:solidFill>
                  <a:schemeClr val="bg1"/>
                </a:solidFill>
              </a:defRPr>
            </a:lvl4pPr>
            <a:lvl5pPr>
              <a:lnSpc>
                <a:spcPts val="2400"/>
              </a:lnSpc>
              <a:spcAft>
                <a:spcPct val="0"/>
              </a:spcAft>
              <a:buFont typeface="Arial" panose="020B0604020202020204" pitchFamily="34" charset="0"/>
              <a:buChar char="​"/>
              <a:defRPr sz="2000">
                <a:solidFill>
                  <a:schemeClr val="bg1"/>
                </a:solidFill>
              </a:defRPr>
            </a:lvl5pPr>
            <a:lvl6pPr marL="0" indent="0">
              <a:lnSpc>
                <a:spcPts val="2400"/>
              </a:lnSpc>
              <a:spcAft>
                <a:spcPct val="0"/>
              </a:spcAft>
              <a:buFont typeface="Arial" panose="020B0604020202020204" pitchFamily="34" charset="0"/>
              <a:buChar char="​"/>
              <a:defRPr sz="2000" b="1">
                <a:solidFill>
                  <a:schemeClr val="bg1"/>
                </a:solidFill>
              </a:defRPr>
            </a:lvl6pPr>
            <a:lvl7pPr>
              <a:lnSpc>
                <a:spcPts val="2400"/>
              </a:lnSpc>
              <a:spcAft>
                <a:spcPct val="0"/>
              </a:spcAft>
              <a:defRPr sz="2000" b="0">
                <a:solidFill>
                  <a:schemeClr val="bg1"/>
                </a:solidFill>
              </a:defRPr>
            </a:lvl7pPr>
            <a:lvl8pPr>
              <a:lnSpc>
                <a:spcPts val="2400"/>
              </a:lnSpc>
              <a:spcAft>
                <a:spcPct val="0"/>
              </a:spcAft>
              <a:defRPr sz="2000" b="1">
                <a:solidFill>
                  <a:schemeClr val="bg1"/>
                </a:solidFill>
              </a:defRPr>
            </a:lvl8pPr>
            <a:lvl9pPr>
              <a:lnSpc>
                <a:spcPts val="2400"/>
              </a:lnSpc>
              <a:spcAft>
                <a:spcPct val="0"/>
              </a:spcAft>
              <a:defRPr sz="2000">
                <a:solidFill>
                  <a:schemeClr val="bg1"/>
                </a:solidFill>
                <a:latin typeface="+mn-lt"/>
              </a:defRPr>
            </a:lvl9pPr>
          </a:lstStyle>
          <a:p>
            <a:pPr lvl="0"/>
            <a:r>
              <a:rPr lang="en-GB"/>
              <a:t>09.00-10.00</a:t>
            </a:r>
          </a:p>
          <a:p>
            <a:pPr lvl="1"/>
            <a:r>
              <a:rPr lang="en-GB"/>
              <a:t>02</a:t>
            </a:r>
          </a:p>
          <a:p>
            <a:pPr lvl="2"/>
            <a:r>
              <a:rPr lang="en-GB"/>
              <a:t>03</a:t>
            </a:r>
          </a:p>
          <a:p>
            <a:pPr lvl="3"/>
            <a:r>
              <a:rPr lang="en-GB"/>
              <a:t>04</a:t>
            </a:r>
          </a:p>
          <a:p>
            <a:pPr lvl="4"/>
            <a:r>
              <a:rPr lang="en-GB"/>
              <a:t>05</a:t>
            </a:r>
          </a:p>
          <a:p>
            <a:pPr lvl="5"/>
            <a:r>
              <a:rPr lang="en-GB"/>
              <a:t>06</a:t>
            </a:r>
          </a:p>
          <a:p>
            <a:pPr lvl="6"/>
            <a:r>
              <a:rPr lang="en-GB"/>
              <a:t>07</a:t>
            </a:r>
          </a:p>
          <a:p>
            <a:pPr lvl="7"/>
            <a:r>
              <a:rPr lang="en-GB"/>
              <a:t>08</a:t>
            </a:r>
          </a:p>
          <a:p>
            <a:pPr lvl="8"/>
            <a:r>
              <a:rPr lang="en-GB"/>
              <a:t>09</a:t>
            </a:r>
          </a:p>
        </p:txBody>
      </p:sp>
      <p:sp>
        <p:nvSpPr>
          <p:cNvPr id="3" name="TextBox 2">
            <a:extLst>
              <a:ext uri="{FF2B5EF4-FFF2-40B4-BE49-F238E27FC236}">
                <a16:creationId xmlns:a16="http://schemas.microsoft.com/office/drawing/2014/main" id="{CD2080BB-E265-4531-8CDF-EED5AE7C2C5E}"/>
              </a:ext>
            </a:extLst>
          </p:cNvPr>
          <p:cNvSpPr txBox="1"/>
          <p:nvPr userDrawn="1"/>
        </p:nvSpPr>
        <p:spPr>
          <a:xfrm>
            <a:off x="9525" y="-270387"/>
            <a:ext cx="8882626" cy="215444"/>
          </a:xfrm>
          <a:prstGeom prst="rect">
            <a:avLst/>
          </a:prstGeom>
          <a:noFill/>
        </p:spPr>
        <p:txBody>
          <a:bodyPr wrap="square" lIns="0" tIns="0" rIns="0" bIns="0" rtlCol="0" anchor="b" anchorCtr="0">
            <a:spAutoFit/>
          </a:bodyPr>
          <a:lstStyle/>
          <a:p>
            <a:pPr marL="0" indent="0" algn="l">
              <a:spcAft>
                <a:spcPts val="600"/>
              </a:spcAft>
              <a:buFont typeface="Arial" panose="020B0604020202020204" pitchFamily="34" charset="0"/>
              <a:buNone/>
            </a:pPr>
            <a:r>
              <a:rPr lang="en-GB" sz="1400"/>
              <a:t>Right click on picture and choose “</a:t>
            </a:r>
            <a:r>
              <a:rPr lang="en-GB" sz="1400" b="0"/>
              <a:t>Send to Back” </a:t>
            </a:r>
            <a:r>
              <a:rPr lang="en-GB" sz="1400"/>
              <a:t>to get overlay in front</a:t>
            </a:r>
            <a:endParaRPr lang="en-GB" sz="1600">
              <a:solidFill>
                <a:schemeClr val="tx2"/>
              </a:solidFill>
            </a:endParaRPr>
          </a:p>
        </p:txBody>
      </p:sp>
    </p:spTree>
    <p:extLst>
      <p:ext uri="{BB962C8B-B14F-4D97-AF65-F5344CB8AC3E}">
        <p14:creationId xmlns:p14="http://schemas.microsoft.com/office/powerpoint/2010/main" val="234197176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B5FC1-FE51-E3D7-560D-DF58E343916F}"/>
              </a:ext>
            </a:extLst>
          </p:cNvPr>
          <p:cNvSpPr>
            <a:spLocks noGrp="1"/>
          </p:cNvSpPr>
          <p:nvPr>
            <p:ph type="title"/>
          </p:nvPr>
        </p:nvSpPr>
        <p:spPr/>
        <p:txBody>
          <a:bodyPr/>
          <a:lstStyle>
            <a:lvl1pPr>
              <a:defRPr>
                <a:solidFill>
                  <a:srgbClr val="7030A0"/>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E6D7B453-163E-9290-66E0-65E8097A4C8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58A64C1-E661-71D6-9F1E-C7C9FCBACC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44FC8C6-AE8C-07DC-4BA8-A60EAA7159AB}"/>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6" name="Footer Placeholder 5">
            <a:extLst>
              <a:ext uri="{FF2B5EF4-FFF2-40B4-BE49-F238E27FC236}">
                <a16:creationId xmlns:a16="http://schemas.microsoft.com/office/drawing/2014/main" id="{7A506840-FE20-28EF-3CA0-BD5FD9AC8A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1851793-7D77-CB58-DC76-CF3E0D5FE72B}"/>
              </a:ext>
            </a:extLst>
          </p:cNvPr>
          <p:cNvSpPr>
            <a:spLocks noGrp="1"/>
          </p:cNvSpPr>
          <p:nvPr>
            <p:ph type="sldNum" sz="quarter" idx="12"/>
          </p:nvPr>
        </p:nvSpPr>
        <p:spPr/>
        <p:txBody>
          <a:bodyPr/>
          <a:lstStyle/>
          <a:p>
            <a:fld id="{019BEF2E-7F05-49F2-A2DD-B2C0CBC03EFB}" type="slidenum">
              <a:rPr lang="en-US" smtClean="0"/>
              <a:t>‹#›</a:t>
            </a:fld>
            <a:endParaRPr lang="en-US"/>
          </a:p>
        </p:txBody>
      </p:sp>
    </p:spTree>
    <p:extLst>
      <p:ext uri="{BB962C8B-B14F-4D97-AF65-F5344CB8AC3E}">
        <p14:creationId xmlns:p14="http://schemas.microsoft.com/office/powerpoint/2010/main" val="1556283472"/>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B2306-4ADC-551A-B0F5-9FF19D33F1DB}"/>
              </a:ext>
            </a:extLst>
          </p:cNvPr>
          <p:cNvSpPr>
            <a:spLocks noGrp="1"/>
          </p:cNvSpPr>
          <p:nvPr>
            <p:ph type="title"/>
          </p:nvPr>
        </p:nvSpPr>
        <p:spPr>
          <a:xfrm>
            <a:off x="839788" y="365125"/>
            <a:ext cx="10515600" cy="1325563"/>
          </a:xfrm>
        </p:spPr>
        <p:txBody>
          <a:bodyPr/>
          <a:lstStyle>
            <a:lvl1pPr>
              <a:defRPr>
                <a:solidFill>
                  <a:srgbClr val="7030A0"/>
                </a:solidFill>
              </a:defRPr>
            </a:lvl1pPr>
          </a:lstStyle>
          <a:p>
            <a:r>
              <a:rPr lang="en-US"/>
              <a:t>Click to edit Master title style</a:t>
            </a:r>
          </a:p>
        </p:txBody>
      </p:sp>
      <p:sp>
        <p:nvSpPr>
          <p:cNvPr id="3" name="Text Placeholder 2">
            <a:extLst>
              <a:ext uri="{FF2B5EF4-FFF2-40B4-BE49-F238E27FC236}">
                <a16:creationId xmlns:a16="http://schemas.microsoft.com/office/drawing/2014/main" id="{C877A0C1-F485-363D-025C-B13FF527F3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F90034F-F7D8-6953-7097-91A905C2CBB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E4AA3C8-512D-028E-D767-6C298DCD6B8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C63662E-4A44-902B-A8F5-812C6EF1890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F9123DB-DFB6-2084-91F2-FA2D011DEFC6}"/>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8" name="Footer Placeholder 7">
            <a:extLst>
              <a:ext uri="{FF2B5EF4-FFF2-40B4-BE49-F238E27FC236}">
                <a16:creationId xmlns:a16="http://schemas.microsoft.com/office/drawing/2014/main" id="{B0622CED-A893-4492-0C54-0531C2D2C9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1A19451-812B-F6BA-CA5A-49C3F72A7AC4}"/>
              </a:ext>
            </a:extLst>
          </p:cNvPr>
          <p:cNvSpPr>
            <a:spLocks noGrp="1"/>
          </p:cNvSpPr>
          <p:nvPr>
            <p:ph type="sldNum" sz="quarter" idx="12"/>
          </p:nvPr>
        </p:nvSpPr>
        <p:spPr/>
        <p:txBody>
          <a:bodyPr/>
          <a:lstStyle/>
          <a:p>
            <a:fld id="{019BEF2E-7F05-49F2-A2DD-B2C0CBC03EFB}" type="slidenum">
              <a:rPr lang="en-US" smtClean="0"/>
              <a:t>‹#›</a:t>
            </a:fld>
            <a:endParaRPr lang="en-US"/>
          </a:p>
        </p:txBody>
      </p:sp>
    </p:spTree>
    <p:extLst>
      <p:ext uri="{BB962C8B-B14F-4D97-AF65-F5344CB8AC3E}">
        <p14:creationId xmlns:p14="http://schemas.microsoft.com/office/powerpoint/2010/main" val="128494780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9FC36-118A-53F4-C879-87B40EFECC6E}"/>
              </a:ext>
            </a:extLst>
          </p:cNvPr>
          <p:cNvSpPr>
            <a:spLocks noGrp="1"/>
          </p:cNvSpPr>
          <p:nvPr>
            <p:ph type="title"/>
          </p:nvPr>
        </p:nvSpPr>
        <p:spPr/>
        <p:txBody>
          <a:bodyPr/>
          <a:lstStyle>
            <a:lvl1pPr>
              <a:defRPr>
                <a:solidFill>
                  <a:srgbClr val="7030A0"/>
                </a:solidFill>
              </a:defRPr>
            </a:lvl1pPr>
          </a:lstStyle>
          <a:p>
            <a:r>
              <a:rPr lang="en-US"/>
              <a:t>Click to edit Master title style</a:t>
            </a:r>
          </a:p>
        </p:txBody>
      </p:sp>
      <p:sp>
        <p:nvSpPr>
          <p:cNvPr id="3" name="Date Placeholder 2">
            <a:extLst>
              <a:ext uri="{FF2B5EF4-FFF2-40B4-BE49-F238E27FC236}">
                <a16:creationId xmlns:a16="http://schemas.microsoft.com/office/drawing/2014/main" id="{B05F8808-4215-3F46-0539-D96B5E74A10F}"/>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4" name="Footer Placeholder 3">
            <a:extLst>
              <a:ext uri="{FF2B5EF4-FFF2-40B4-BE49-F238E27FC236}">
                <a16:creationId xmlns:a16="http://schemas.microsoft.com/office/drawing/2014/main" id="{060EA260-A6DA-4411-5080-EB177B76623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9B0D44D-95B0-8E2D-0F96-A9B2182FE228}"/>
              </a:ext>
            </a:extLst>
          </p:cNvPr>
          <p:cNvSpPr>
            <a:spLocks noGrp="1"/>
          </p:cNvSpPr>
          <p:nvPr>
            <p:ph type="sldNum" sz="quarter" idx="12"/>
          </p:nvPr>
        </p:nvSpPr>
        <p:spPr/>
        <p:txBody>
          <a:bodyPr/>
          <a:lstStyle/>
          <a:p>
            <a:fld id="{019BEF2E-7F05-49F2-A2DD-B2C0CBC03EFB}" type="slidenum">
              <a:rPr lang="en-US" smtClean="0"/>
              <a:t>‹#›</a:t>
            </a:fld>
            <a:endParaRPr lang="en-US"/>
          </a:p>
        </p:txBody>
      </p:sp>
    </p:spTree>
    <p:extLst>
      <p:ext uri="{BB962C8B-B14F-4D97-AF65-F5344CB8AC3E}">
        <p14:creationId xmlns:p14="http://schemas.microsoft.com/office/powerpoint/2010/main" val="30775917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2CD3502-31A1-DDB0-F4A5-F65037C574D9}"/>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3" name="Footer Placeholder 2">
            <a:extLst>
              <a:ext uri="{FF2B5EF4-FFF2-40B4-BE49-F238E27FC236}">
                <a16:creationId xmlns:a16="http://schemas.microsoft.com/office/drawing/2014/main" id="{DBC71827-8F0F-096C-D13E-8C1BC18498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CD80DC2-84B8-4746-02E7-EBAE89FED849}"/>
              </a:ext>
            </a:extLst>
          </p:cNvPr>
          <p:cNvSpPr>
            <a:spLocks noGrp="1"/>
          </p:cNvSpPr>
          <p:nvPr>
            <p:ph type="sldNum" sz="quarter" idx="12"/>
          </p:nvPr>
        </p:nvSpPr>
        <p:spPr/>
        <p:txBody>
          <a:bodyPr/>
          <a:lstStyle/>
          <a:p>
            <a:fld id="{019BEF2E-7F05-49F2-A2DD-B2C0CBC03EFB}" type="slidenum">
              <a:rPr lang="en-US" smtClean="0"/>
              <a:t>‹#›</a:t>
            </a:fld>
            <a:endParaRPr lang="en-US"/>
          </a:p>
        </p:txBody>
      </p:sp>
    </p:spTree>
    <p:extLst>
      <p:ext uri="{BB962C8B-B14F-4D97-AF65-F5344CB8AC3E}">
        <p14:creationId xmlns:p14="http://schemas.microsoft.com/office/powerpoint/2010/main" val="88498007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8864B5-5130-312A-5539-D24B725C95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2364B5C-1809-5C7B-9A5B-C47CC176668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26FB84-0EBC-6B74-8030-D41EE4211A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86C2688-F97F-8D69-FD81-0077D6489A11}"/>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6" name="Footer Placeholder 5">
            <a:extLst>
              <a:ext uri="{FF2B5EF4-FFF2-40B4-BE49-F238E27FC236}">
                <a16:creationId xmlns:a16="http://schemas.microsoft.com/office/drawing/2014/main" id="{1A2CAB74-6F82-FB49-3647-F5F2B214669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EDA4697-1522-BBDC-27E7-E3C0FF204865}"/>
              </a:ext>
            </a:extLst>
          </p:cNvPr>
          <p:cNvSpPr>
            <a:spLocks noGrp="1"/>
          </p:cNvSpPr>
          <p:nvPr>
            <p:ph type="sldNum" sz="quarter" idx="12"/>
          </p:nvPr>
        </p:nvSpPr>
        <p:spPr/>
        <p:txBody>
          <a:bodyPr/>
          <a:lstStyle/>
          <a:p>
            <a:fld id="{019BEF2E-7F05-49F2-A2DD-B2C0CBC03EFB}" type="slidenum">
              <a:rPr lang="en-US" smtClean="0"/>
              <a:t>‹#›</a:t>
            </a:fld>
            <a:endParaRPr lang="en-US"/>
          </a:p>
        </p:txBody>
      </p:sp>
    </p:spTree>
    <p:extLst>
      <p:ext uri="{BB962C8B-B14F-4D97-AF65-F5344CB8AC3E}">
        <p14:creationId xmlns:p14="http://schemas.microsoft.com/office/powerpoint/2010/main" val="315239069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1C3045-F15A-4984-11C2-9D044871A8E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BD54613-59B7-84A1-A518-BF5CCA2557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4970221E-CE29-48CE-961A-9E037AAD8C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1A29D1A-4B6B-7A3C-2B23-E4B6EEB4C6A0}"/>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6" name="Footer Placeholder 5">
            <a:extLst>
              <a:ext uri="{FF2B5EF4-FFF2-40B4-BE49-F238E27FC236}">
                <a16:creationId xmlns:a16="http://schemas.microsoft.com/office/drawing/2014/main" id="{92058203-3466-1C2E-25B8-63A4809FF1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1FEBE5F-E1D8-2EDE-1944-ABA04AD1F759}"/>
              </a:ext>
            </a:extLst>
          </p:cNvPr>
          <p:cNvSpPr>
            <a:spLocks noGrp="1"/>
          </p:cNvSpPr>
          <p:nvPr>
            <p:ph type="sldNum" sz="quarter" idx="12"/>
          </p:nvPr>
        </p:nvSpPr>
        <p:spPr/>
        <p:txBody>
          <a:bodyPr/>
          <a:lstStyle/>
          <a:p>
            <a:fld id="{019BEF2E-7F05-49F2-A2DD-B2C0CBC03EFB}" type="slidenum">
              <a:rPr lang="en-US" smtClean="0"/>
              <a:t>‹#›</a:t>
            </a:fld>
            <a:endParaRPr lang="en-US"/>
          </a:p>
        </p:txBody>
      </p:sp>
    </p:spTree>
    <p:extLst>
      <p:ext uri="{BB962C8B-B14F-4D97-AF65-F5344CB8AC3E}">
        <p14:creationId xmlns:p14="http://schemas.microsoft.com/office/powerpoint/2010/main" val="36243512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3A5CDE-BA9F-6CC0-10F7-7A3A98CD288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4322919-FCE5-9ACA-626E-D1ECA495DA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54016F-4BEF-DE8E-9394-D622A84D3B56}"/>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5" name="Footer Placeholder 4">
            <a:extLst>
              <a:ext uri="{FF2B5EF4-FFF2-40B4-BE49-F238E27FC236}">
                <a16:creationId xmlns:a16="http://schemas.microsoft.com/office/drawing/2014/main" id="{D8F47FA9-8A8C-EF25-A62A-2B87842E281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0C2309-C109-4885-3635-1C706B0BCC24}"/>
              </a:ext>
            </a:extLst>
          </p:cNvPr>
          <p:cNvSpPr>
            <a:spLocks noGrp="1"/>
          </p:cNvSpPr>
          <p:nvPr>
            <p:ph type="sldNum" sz="quarter" idx="12"/>
          </p:nvPr>
        </p:nvSpPr>
        <p:spPr/>
        <p:txBody>
          <a:bodyPr/>
          <a:lstStyle/>
          <a:p>
            <a:fld id="{019BEF2E-7F05-49F2-A2DD-B2C0CBC03EFB}" type="slidenum">
              <a:rPr lang="en-US" smtClean="0"/>
              <a:t>‹#›</a:t>
            </a:fld>
            <a:endParaRPr lang="en-US"/>
          </a:p>
        </p:txBody>
      </p:sp>
    </p:spTree>
    <p:extLst>
      <p:ext uri="{BB962C8B-B14F-4D97-AF65-F5344CB8AC3E}">
        <p14:creationId xmlns:p14="http://schemas.microsoft.com/office/powerpoint/2010/main" val="320270218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CA1CFCD-CDBD-3D0C-B97D-CEEC5095E85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D2870CF-4C6A-410B-3278-C1B43EA5003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C913DB-6DEE-5CC0-01EC-1DF468EEF69F}"/>
              </a:ext>
            </a:extLst>
          </p:cNvPr>
          <p:cNvSpPr>
            <a:spLocks noGrp="1"/>
          </p:cNvSpPr>
          <p:nvPr>
            <p:ph type="dt" sz="half" idx="10"/>
          </p:nvPr>
        </p:nvSpPr>
        <p:spPr/>
        <p:txBody>
          <a:bodyPr/>
          <a:lstStyle/>
          <a:p>
            <a:fld id="{34789885-8CB3-4EE9-89A6-623113641312}" type="datetimeFigureOut">
              <a:rPr lang="en-US" smtClean="0"/>
              <a:t>6/12/2025</a:t>
            </a:fld>
            <a:endParaRPr lang="en-US"/>
          </a:p>
        </p:txBody>
      </p:sp>
      <p:sp>
        <p:nvSpPr>
          <p:cNvPr id="5" name="Footer Placeholder 4">
            <a:extLst>
              <a:ext uri="{FF2B5EF4-FFF2-40B4-BE49-F238E27FC236}">
                <a16:creationId xmlns:a16="http://schemas.microsoft.com/office/drawing/2014/main" id="{52C3DA2C-7479-44A8-AE49-D2951EBF06D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0AC9BF-4DEB-96B0-2A48-B41F4E818DC6}"/>
              </a:ext>
            </a:extLst>
          </p:cNvPr>
          <p:cNvSpPr>
            <a:spLocks noGrp="1"/>
          </p:cNvSpPr>
          <p:nvPr>
            <p:ph type="sldNum" sz="quarter" idx="12"/>
          </p:nvPr>
        </p:nvSpPr>
        <p:spPr/>
        <p:txBody>
          <a:bodyPr/>
          <a:lstStyle/>
          <a:p>
            <a:fld id="{019BEF2E-7F05-49F2-A2DD-B2C0CBC03EFB}" type="slidenum">
              <a:rPr lang="en-US" smtClean="0"/>
              <a:t>‹#›</a:t>
            </a:fld>
            <a:endParaRPr lang="en-US"/>
          </a:p>
        </p:txBody>
      </p:sp>
    </p:spTree>
    <p:extLst>
      <p:ext uri="{BB962C8B-B14F-4D97-AF65-F5344CB8AC3E}">
        <p14:creationId xmlns:p14="http://schemas.microsoft.com/office/powerpoint/2010/main" val="4173091309"/>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GB" noProof="0"/>
              <a:t>Click to add title</a:t>
            </a:r>
            <a:endParaRPr lang="en-GB"/>
          </a:p>
        </p:txBody>
      </p:sp>
      <p:sp>
        <p:nvSpPr>
          <p:cNvPr id="8" name="Text Placeholder note">
            <a:extLst>
              <a:ext uri="{FF2B5EF4-FFF2-40B4-BE49-F238E27FC236}">
                <a16:creationId xmlns:a16="http://schemas.microsoft.com/office/drawing/2014/main" id="{C2EEB9EA-C355-4ABE-92DA-38C8B92EB55C}"/>
              </a:ext>
            </a:extLst>
          </p:cNvPr>
          <p:cNvSpPr>
            <a:spLocks noGrp="1"/>
          </p:cNvSpPr>
          <p:nvPr>
            <p:ph type="body" sz="quarter" idx="233" hasCustomPrompt="1"/>
          </p:nvPr>
        </p:nvSpPr>
        <p:spPr>
          <a:xfrm>
            <a:off x="576000" y="5994000"/>
            <a:ext cx="11041200" cy="288000"/>
          </a:xfrm>
        </p:spPr>
        <p:txBody>
          <a:bodyPr anchor="b" anchorCtr="0"/>
          <a:lstStyle>
            <a:lvl1pPr marL="0" indent="0">
              <a:lnSpc>
                <a:spcPct val="100000"/>
              </a:lnSpc>
              <a:spcAft>
                <a:spcPts val="600"/>
              </a:spcAft>
              <a:buFontTx/>
              <a:buNone/>
              <a:defRPr lang="en-US" sz="800" i="1" kern="1200" dirty="0">
                <a:solidFill>
                  <a:srgbClr val="545859"/>
                </a:solidFill>
                <a:latin typeface="+mn-lt"/>
                <a:ea typeface="+mn-ea"/>
                <a:cs typeface="+mn-cs"/>
              </a:defRPr>
            </a:lvl1pPr>
            <a:lvl2pPr marL="0" indent="0">
              <a:lnSpc>
                <a:spcPct val="100000"/>
              </a:lnSpc>
              <a:spcAft>
                <a:spcPts val="600"/>
              </a:spcAft>
              <a:buFontTx/>
              <a:buNone/>
              <a:defRPr lang="en-US" sz="800" i="1" kern="1200" dirty="0">
                <a:solidFill>
                  <a:srgbClr val="545859"/>
                </a:solidFill>
                <a:latin typeface="+mn-lt"/>
                <a:ea typeface="+mn-ea"/>
                <a:cs typeface="+mn-cs"/>
              </a:defRPr>
            </a:lvl2pPr>
            <a:lvl3pPr marL="0" indent="0">
              <a:lnSpc>
                <a:spcPct val="100000"/>
              </a:lnSpc>
              <a:spcAft>
                <a:spcPts val="600"/>
              </a:spcAft>
              <a:buFontTx/>
              <a:buNone/>
              <a:defRPr lang="en-US" sz="800" i="1" kern="1200" dirty="0">
                <a:solidFill>
                  <a:srgbClr val="545859"/>
                </a:solidFill>
                <a:latin typeface="+mn-lt"/>
                <a:ea typeface="+mn-ea"/>
                <a:cs typeface="+mn-cs"/>
              </a:defRPr>
            </a:lvl3pPr>
            <a:lvl4pPr marL="0" indent="0">
              <a:lnSpc>
                <a:spcPct val="100000"/>
              </a:lnSpc>
              <a:spcAft>
                <a:spcPts val="600"/>
              </a:spcAft>
              <a:buFontTx/>
              <a:buNone/>
              <a:defRPr lang="en-US" sz="800" i="1" kern="1200" dirty="0">
                <a:solidFill>
                  <a:srgbClr val="545859"/>
                </a:solidFill>
                <a:latin typeface="+mn-lt"/>
                <a:ea typeface="+mn-ea"/>
                <a:cs typeface="+mn-cs"/>
              </a:defRPr>
            </a:lvl4pPr>
            <a:lvl5pPr marL="0" indent="0">
              <a:lnSpc>
                <a:spcPct val="100000"/>
              </a:lnSpc>
              <a:spcAft>
                <a:spcPts val="600"/>
              </a:spcAft>
              <a:buFontTx/>
              <a:buNone/>
              <a:defRPr lang="en-US" sz="800" i="1" kern="1200" dirty="0">
                <a:solidFill>
                  <a:srgbClr val="545859"/>
                </a:solidFill>
                <a:latin typeface="+mn-lt"/>
                <a:ea typeface="+mn-ea"/>
                <a:cs typeface="+mn-cs"/>
              </a:defRPr>
            </a:lvl5pPr>
            <a:lvl6pPr marL="0" indent="0">
              <a:lnSpc>
                <a:spcPct val="100000"/>
              </a:lnSpc>
              <a:spcAft>
                <a:spcPts val="600"/>
              </a:spcAft>
              <a:buFontTx/>
              <a:buNone/>
              <a:defRPr lang="en-GB" sz="800" i="1" kern="1200" noProof="0" dirty="0">
                <a:solidFill>
                  <a:srgbClr val="545859"/>
                </a:solidFill>
                <a:latin typeface="+mn-lt"/>
                <a:ea typeface="+mn-ea"/>
                <a:cs typeface="+mn-cs"/>
              </a:defRPr>
            </a:lvl6pPr>
            <a:lvl7pPr marL="0" indent="0">
              <a:lnSpc>
                <a:spcPct val="100000"/>
              </a:lnSpc>
              <a:spcAft>
                <a:spcPts val="600"/>
              </a:spcAft>
              <a:buFontTx/>
              <a:buNone/>
              <a:defRPr lang="en-GB" sz="800" i="1" kern="1200" noProof="0" dirty="0">
                <a:solidFill>
                  <a:srgbClr val="545859"/>
                </a:solidFill>
                <a:latin typeface="+mn-lt"/>
                <a:ea typeface="+mn-ea"/>
                <a:cs typeface="+mn-cs"/>
              </a:defRPr>
            </a:lvl7pPr>
            <a:lvl8pPr marL="0" indent="0">
              <a:lnSpc>
                <a:spcPct val="100000"/>
              </a:lnSpc>
              <a:spcAft>
                <a:spcPts val="600"/>
              </a:spcAft>
              <a:buFontTx/>
              <a:buNone/>
              <a:defRPr lang="en-GB" sz="800" i="1" kern="1200" noProof="0" dirty="0">
                <a:solidFill>
                  <a:srgbClr val="545859"/>
                </a:solidFill>
                <a:latin typeface="+mn-lt"/>
                <a:ea typeface="+mn-ea"/>
                <a:cs typeface="+mn-cs"/>
              </a:defRPr>
            </a:lvl8pPr>
            <a:lvl9pPr marL="0" indent="0">
              <a:lnSpc>
                <a:spcPct val="100000"/>
              </a:lnSpc>
              <a:spcAft>
                <a:spcPts val="600"/>
              </a:spcAft>
              <a:buFontTx/>
              <a:buNone/>
              <a:defRPr lang="en-GB" sz="800" i="1" kern="1200" noProof="0" dirty="0">
                <a:solidFill>
                  <a:srgbClr val="545859"/>
                </a:solidFill>
                <a:latin typeface="+mn-lt"/>
                <a:ea typeface="+mn-ea"/>
                <a:cs typeface="+mn-cs"/>
              </a:defRPr>
            </a:lvl9pPr>
          </a:lstStyle>
          <a:p>
            <a:pPr lvl="0"/>
            <a:r>
              <a:rPr lang="en-GB"/>
              <a:t>Click to add note</a:t>
            </a:r>
          </a:p>
        </p:txBody>
      </p:sp>
      <p:sp>
        <p:nvSpPr>
          <p:cNvPr id="3" name="Date Placeholder 2">
            <a:extLst>
              <a:ext uri="{FF2B5EF4-FFF2-40B4-BE49-F238E27FC236}">
                <a16:creationId xmlns:a16="http://schemas.microsoft.com/office/drawing/2014/main" id="{91AE4621-8D7A-4671-BACE-5BF6111EB4CA}"/>
              </a:ext>
            </a:extLst>
          </p:cNvPr>
          <p:cNvSpPr>
            <a:spLocks noGrp="1"/>
          </p:cNvSpPr>
          <p:nvPr>
            <p:ph type="dt" sz="half" idx="14"/>
          </p:nvPr>
        </p:nvSpPr>
        <p:spPr/>
        <p:txBody>
          <a:bodyPr/>
          <a:lstStyle/>
          <a:p>
            <a:endParaRPr lang="en-GB"/>
          </a:p>
        </p:txBody>
      </p:sp>
      <p:sp>
        <p:nvSpPr>
          <p:cNvPr id="4" name="Footer Placeholder 3">
            <a:extLst>
              <a:ext uri="{FF2B5EF4-FFF2-40B4-BE49-F238E27FC236}">
                <a16:creationId xmlns:a16="http://schemas.microsoft.com/office/drawing/2014/main" id="{A25D5838-FBFA-467A-8E56-F786B513F2EA}"/>
              </a:ext>
            </a:extLst>
          </p:cNvPr>
          <p:cNvSpPr>
            <a:spLocks noGrp="1"/>
          </p:cNvSpPr>
          <p:nvPr>
            <p:ph type="ftr" sz="quarter" idx="15"/>
          </p:nvPr>
        </p:nvSpPr>
        <p:spPr/>
        <p:txBody>
          <a:bodyPr/>
          <a:lstStyle/>
          <a:p>
            <a:endParaRPr lang="en-GB"/>
          </a:p>
        </p:txBody>
      </p:sp>
      <p:sp>
        <p:nvSpPr>
          <p:cNvPr id="5" name="Slide Number Placeholder 4">
            <a:extLst>
              <a:ext uri="{FF2B5EF4-FFF2-40B4-BE49-F238E27FC236}">
                <a16:creationId xmlns:a16="http://schemas.microsoft.com/office/drawing/2014/main" id="{0ABD57CE-DB07-49DF-BCD6-2DDC1E447F0A}"/>
              </a:ext>
            </a:extLst>
          </p:cNvPr>
          <p:cNvSpPr>
            <a:spLocks noGrp="1"/>
          </p:cNvSpPr>
          <p:nvPr>
            <p:ph type="sldNum" sz="quarter" idx="16"/>
          </p:nvPr>
        </p:nvSpPr>
        <p:spPr/>
        <p:txBody>
          <a:bodyPr/>
          <a:lstStyle/>
          <a:p>
            <a:fld id="{23AA811B-2EBD-4900-905E-5BE206449611}" type="slidenum">
              <a:rPr lang="en-GB"/>
              <a:pPr/>
              <a:t>‹#›</a:t>
            </a:fld>
            <a:endParaRPr lang="en-GB"/>
          </a:p>
        </p:txBody>
      </p:sp>
    </p:spTree>
    <p:extLst>
      <p:ext uri="{BB962C8B-B14F-4D97-AF65-F5344CB8AC3E}">
        <p14:creationId xmlns:p14="http://schemas.microsoft.com/office/powerpoint/2010/main" val="3208685753"/>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tags" Target="../tags/tag2.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tags" Target="../tags/tag15.xml"/><Relationship Id="rId5" Type="http://schemas.openxmlformats.org/officeDocument/2006/relationships/slideLayout" Target="../slideLayouts/slideLayout5.xml"/><Relationship Id="rId90" Type="http://schemas.openxmlformats.org/officeDocument/2006/relationships/tags" Target="../tags/tag3.xml"/><Relationship Id="rId95" Type="http://schemas.openxmlformats.org/officeDocument/2006/relationships/tags" Target="../tags/tag8.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tags" Target="../tags/tag1.xml"/><Relationship Id="rId91" Type="http://schemas.openxmlformats.org/officeDocument/2006/relationships/tags" Target="../tags/tag4.xml"/><Relationship Id="rId96" Type="http://schemas.openxmlformats.org/officeDocument/2006/relationships/tags" Target="../tags/tag9.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tags" Target="../tags/tag7.xml"/><Relationship Id="rId99" Type="http://schemas.openxmlformats.org/officeDocument/2006/relationships/tags" Target="../tags/tag12.xml"/><Relationship Id="rId101" Type="http://schemas.openxmlformats.org/officeDocument/2006/relationships/tags" Target="../tags/tag1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tags" Target="../tags/tag10.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tags" Target="../tags/tag5.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theme" Target="../theme/theme1.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tags" Target="../tags/tag13.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tags" Target="../tags/tag6.xml"/><Relationship Id="rId98" Type="http://schemas.openxmlformats.org/officeDocument/2006/relationships/tags" Target="../tags/tag1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4.xml"/><Relationship Id="rId13" Type="http://schemas.openxmlformats.org/officeDocument/2006/relationships/theme" Target="../theme/theme2.xml"/><Relationship Id="rId3" Type="http://schemas.openxmlformats.org/officeDocument/2006/relationships/slideLayout" Target="../slideLayouts/slideLayout89.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2" Type="http://schemas.openxmlformats.org/officeDocument/2006/relationships/slideLayout" Target="../slideLayouts/slideLayout88.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5" Type="http://schemas.openxmlformats.org/officeDocument/2006/relationships/slideLayout" Target="../slideLayouts/slideLayout91.xml"/><Relationship Id="rId15" Type="http://schemas.openxmlformats.org/officeDocument/2006/relationships/image" Target="../media/image12.png"/><Relationship Id="rId10" Type="http://schemas.openxmlformats.org/officeDocument/2006/relationships/slideLayout" Target="../slideLayouts/slideLayout96.xml"/><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76000" y="1727200"/>
            <a:ext cx="11041200" cy="4265613"/>
          </a:xfrm>
          <a:prstGeom prst="rect">
            <a:avLst/>
          </a:prstGeom>
        </p:spPr>
        <p:txBody>
          <a:bodyPr vert="horz" lIns="0" tIns="0" rIns="0" bIns="0" rtlCol="0">
            <a:noAutofit/>
          </a:bodyPr>
          <a:lstStyle/>
          <a:p>
            <a:pPr lvl="0"/>
            <a:r>
              <a:rPr lang="en-GB" noProof="0"/>
              <a:t>Level 1 (Enter+TAB for next text level, SHIFT+TAB to go back in levels)</a:t>
            </a:r>
          </a:p>
          <a:p>
            <a:pPr lvl="1"/>
            <a:r>
              <a:rPr lang="en-GB" noProof="0"/>
              <a:t>Level 2</a:t>
            </a:r>
          </a:p>
          <a:p>
            <a:pPr lvl="2"/>
            <a:r>
              <a:rPr lang="en-GB" noProof="0"/>
              <a:t>Level 3</a:t>
            </a:r>
          </a:p>
          <a:p>
            <a:pPr lvl="3"/>
            <a:r>
              <a:rPr lang="en-GB" noProof="0"/>
              <a:t>Level 4, Header</a:t>
            </a:r>
          </a:p>
          <a:p>
            <a:pPr lvl="4"/>
            <a:r>
              <a:rPr lang="en-GB" noProof="0"/>
              <a:t>Level 5, Body</a:t>
            </a:r>
          </a:p>
          <a:p>
            <a:pPr lvl="5"/>
            <a:r>
              <a:rPr lang="en-GB" noProof="0"/>
              <a:t>Level 6</a:t>
            </a:r>
          </a:p>
          <a:p>
            <a:pPr lvl="6"/>
            <a:r>
              <a:rPr lang="en-GB" noProof="0"/>
              <a:t>Level 7</a:t>
            </a:r>
          </a:p>
          <a:p>
            <a:pPr lvl="7"/>
            <a:r>
              <a:rPr lang="en-GB" noProof="0"/>
              <a:t>Level 8, Small Body</a:t>
            </a:r>
          </a:p>
          <a:p>
            <a:pPr lvl="8"/>
            <a:r>
              <a:rPr lang="en-GB" noProof="0"/>
              <a:t>Level 9, Highlight</a:t>
            </a:r>
          </a:p>
        </p:txBody>
      </p:sp>
      <p:sp>
        <p:nvSpPr>
          <p:cNvPr id="7" name="Title Placeholder 6">
            <a:extLst>
              <a:ext uri="{FF2B5EF4-FFF2-40B4-BE49-F238E27FC236}">
                <a16:creationId xmlns:a16="http://schemas.microsoft.com/office/drawing/2014/main" id="{C9392247-CE23-49BB-A39E-64C7575BE478}"/>
              </a:ext>
            </a:extLst>
          </p:cNvPr>
          <p:cNvSpPr>
            <a:spLocks noGrp="1"/>
          </p:cNvSpPr>
          <p:nvPr>
            <p:ph type="title"/>
          </p:nvPr>
        </p:nvSpPr>
        <p:spPr>
          <a:xfrm>
            <a:off x="576000" y="576000"/>
            <a:ext cx="11041200" cy="460800"/>
          </a:xfrm>
          <a:prstGeom prst="rect">
            <a:avLst/>
          </a:prstGeom>
        </p:spPr>
        <p:txBody>
          <a:bodyPr vert="horz" lIns="0" tIns="0" rIns="0" bIns="0" rtlCol="0" anchor="t" anchorCtr="0">
            <a:noAutofit/>
          </a:bodyPr>
          <a:lstStyle/>
          <a:p>
            <a:r>
              <a:rPr lang="en-GB"/>
              <a:t>Click to add title</a:t>
            </a:r>
          </a:p>
        </p:txBody>
      </p:sp>
      <p:sp>
        <p:nvSpPr>
          <p:cNvPr id="2" name="Date Placeholder 1">
            <a:extLst>
              <a:ext uri="{FF2B5EF4-FFF2-40B4-BE49-F238E27FC236}">
                <a16:creationId xmlns:a16="http://schemas.microsoft.com/office/drawing/2014/main" id="{0643F1B6-0743-4D14-8B95-B030120DE5D1}"/>
              </a:ext>
            </a:extLst>
          </p:cNvPr>
          <p:cNvSpPr>
            <a:spLocks noGrp="1"/>
          </p:cNvSpPr>
          <p:nvPr>
            <p:ph type="dt" sz="half" idx="2"/>
          </p:nvPr>
        </p:nvSpPr>
        <p:spPr>
          <a:xfrm>
            <a:off x="576001" y="6469200"/>
            <a:ext cx="1887480" cy="180000"/>
          </a:xfrm>
          <a:prstGeom prst="rect">
            <a:avLst/>
          </a:prstGeom>
        </p:spPr>
        <p:txBody>
          <a:bodyPr vert="horz" lIns="0" tIns="0" rIns="0" bIns="0" rtlCol="0" anchor="t" anchorCtr="0"/>
          <a:lstStyle>
            <a:lvl1pPr algn="l">
              <a:defRPr sz="800">
                <a:solidFill>
                  <a:schemeClr val="accent5"/>
                </a:solidFill>
              </a:defRPr>
            </a:lvl1pPr>
          </a:lstStyle>
          <a:p>
            <a:endParaRPr lang="en-GB"/>
          </a:p>
        </p:txBody>
      </p:sp>
      <p:sp>
        <p:nvSpPr>
          <p:cNvPr id="8" name="Footer Placeholder 7">
            <a:extLst>
              <a:ext uri="{FF2B5EF4-FFF2-40B4-BE49-F238E27FC236}">
                <a16:creationId xmlns:a16="http://schemas.microsoft.com/office/drawing/2014/main" id="{69460BDC-2796-43E8-A075-B3BFBC3B28E3}"/>
              </a:ext>
            </a:extLst>
          </p:cNvPr>
          <p:cNvSpPr>
            <a:spLocks noGrp="1"/>
          </p:cNvSpPr>
          <p:nvPr>
            <p:ph type="ftr" sz="quarter" idx="3"/>
          </p:nvPr>
        </p:nvSpPr>
        <p:spPr>
          <a:xfrm>
            <a:off x="6896100" y="6469200"/>
            <a:ext cx="3776537" cy="180000"/>
          </a:xfrm>
          <a:prstGeom prst="rect">
            <a:avLst/>
          </a:prstGeom>
        </p:spPr>
        <p:txBody>
          <a:bodyPr vert="horz" lIns="0" tIns="0" rIns="0" bIns="0" rtlCol="0" anchor="t" anchorCtr="0"/>
          <a:lstStyle>
            <a:lvl1pPr algn="r">
              <a:defRPr sz="800">
                <a:solidFill>
                  <a:schemeClr val="accent5"/>
                </a:solidFill>
              </a:defRPr>
            </a:lvl1pPr>
          </a:lstStyle>
          <a:p>
            <a:endParaRPr lang="en-GB"/>
          </a:p>
        </p:txBody>
      </p:sp>
      <p:sp>
        <p:nvSpPr>
          <p:cNvPr id="9" name="Slide Number Placeholder 8">
            <a:extLst>
              <a:ext uri="{FF2B5EF4-FFF2-40B4-BE49-F238E27FC236}">
                <a16:creationId xmlns:a16="http://schemas.microsoft.com/office/drawing/2014/main" id="{5942516E-ED5A-4F68-B285-E8D0CC42F948}"/>
              </a:ext>
            </a:extLst>
          </p:cNvPr>
          <p:cNvSpPr>
            <a:spLocks noGrp="1"/>
          </p:cNvSpPr>
          <p:nvPr>
            <p:ph type="sldNum" sz="quarter" idx="4"/>
          </p:nvPr>
        </p:nvSpPr>
        <p:spPr>
          <a:xfrm>
            <a:off x="10961688" y="6469200"/>
            <a:ext cx="655512" cy="180000"/>
          </a:xfrm>
          <a:prstGeom prst="rect">
            <a:avLst/>
          </a:prstGeom>
        </p:spPr>
        <p:txBody>
          <a:bodyPr vert="horz" lIns="0" tIns="0" rIns="0" bIns="0" rtlCol="0" anchor="t" anchorCtr="0"/>
          <a:lstStyle>
            <a:lvl1pPr algn="r">
              <a:defRPr sz="800">
                <a:solidFill>
                  <a:schemeClr val="accent5"/>
                </a:solidFill>
              </a:defRPr>
            </a:lvl1pPr>
          </a:lstStyle>
          <a:p>
            <a:fld id="{23AA811B-2EBD-4900-905E-5BE206449611}" type="slidenum">
              <a:rPr lang="en-GB" smtClean="0"/>
              <a:t>‹#›</a:t>
            </a:fld>
            <a:endParaRPr lang="en-GB"/>
          </a:p>
        </p:txBody>
      </p:sp>
      <p:grpSp>
        <p:nvGrpSpPr>
          <p:cNvPr id="10" name="Group guide" hidden="1">
            <a:extLst>
              <a:ext uri="{FF2B5EF4-FFF2-40B4-BE49-F238E27FC236}">
                <a16:creationId xmlns:a16="http://schemas.microsoft.com/office/drawing/2014/main" id="{FED3DC1F-6EDD-4AFC-8429-68AD2C72A611}"/>
              </a:ext>
            </a:extLst>
          </p:cNvPr>
          <p:cNvGrpSpPr/>
          <p:nvPr userDrawn="1"/>
        </p:nvGrpSpPr>
        <p:grpSpPr>
          <a:xfrm>
            <a:off x="574410" y="575999"/>
            <a:ext cx="11042791" cy="5994001"/>
            <a:chOff x="574410" y="575999"/>
            <a:chExt cx="11042791" cy="5994001"/>
          </a:xfrm>
        </p:grpSpPr>
        <p:sp>
          <p:nvSpPr>
            <p:cNvPr id="11" name="S6">
              <a:extLst>
                <a:ext uri="{FF2B5EF4-FFF2-40B4-BE49-F238E27FC236}">
                  <a16:creationId xmlns:a16="http://schemas.microsoft.com/office/drawing/2014/main" id="{B35FD085-677B-4481-8D47-5ABCECB0F2D8}"/>
                </a:ext>
              </a:extLst>
            </p:cNvPr>
            <p:cNvSpPr/>
            <p:nvPr>
              <p:custDataLst>
                <p:tags r:id="rId88"/>
              </p:custDataLst>
            </p:nvPr>
          </p:nvSpPr>
          <p:spPr>
            <a:xfrm>
              <a:off x="576001" y="6282000"/>
              <a:ext cx="11041200" cy="288000"/>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12" name="S6">
              <a:extLst>
                <a:ext uri="{FF2B5EF4-FFF2-40B4-BE49-F238E27FC236}">
                  <a16:creationId xmlns:a16="http://schemas.microsoft.com/office/drawing/2014/main" id="{E8A52E1C-48DC-401C-9306-3E0F7413AB3E}"/>
                </a:ext>
              </a:extLst>
            </p:cNvPr>
            <p:cNvSpPr/>
            <p:nvPr>
              <p:custDataLst>
                <p:tags r:id="rId89"/>
              </p:custDataLst>
            </p:nvPr>
          </p:nvSpPr>
          <p:spPr>
            <a:xfrm>
              <a:off x="574410" y="3716469"/>
              <a:ext cx="11041201" cy="288000"/>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13" name="S6">
              <a:extLst>
                <a:ext uri="{FF2B5EF4-FFF2-40B4-BE49-F238E27FC236}">
                  <a16:creationId xmlns:a16="http://schemas.microsoft.com/office/drawing/2014/main" id="{18617E3D-F17C-47A6-A9FF-3C1D7DFFC0E1}"/>
                </a:ext>
              </a:extLst>
            </p:cNvPr>
            <p:cNvSpPr/>
            <p:nvPr>
              <p:custDataLst>
                <p:tags r:id="rId90"/>
              </p:custDataLst>
            </p:nvPr>
          </p:nvSpPr>
          <p:spPr>
            <a:xfrm>
              <a:off x="576000" y="576000"/>
              <a:ext cx="11039611" cy="1152000"/>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14" name="S11">
              <a:extLst>
                <a:ext uri="{FF2B5EF4-FFF2-40B4-BE49-F238E27FC236}">
                  <a16:creationId xmlns:a16="http://schemas.microsoft.com/office/drawing/2014/main" id="{9FC31626-354D-4843-93D2-B68323141ED5}"/>
                </a:ext>
              </a:extLst>
            </p:cNvPr>
            <p:cNvSpPr/>
            <p:nvPr>
              <p:custDataLst>
                <p:tags r:id="rId91"/>
              </p:custDataLst>
            </p:nvPr>
          </p:nvSpPr>
          <p:spPr>
            <a:xfrm flipH="1">
              <a:off x="123120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15" name="S11">
              <a:extLst>
                <a:ext uri="{FF2B5EF4-FFF2-40B4-BE49-F238E27FC236}">
                  <a16:creationId xmlns:a16="http://schemas.microsoft.com/office/drawing/2014/main" id="{83E9C906-3B6B-4C48-9DBD-3AD9C113E4BE}"/>
                </a:ext>
              </a:extLst>
            </p:cNvPr>
            <p:cNvSpPr/>
            <p:nvPr>
              <p:custDataLst>
                <p:tags r:id="rId92"/>
              </p:custDataLst>
            </p:nvPr>
          </p:nvSpPr>
          <p:spPr>
            <a:xfrm flipH="1">
              <a:off x="217548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16" name="S11">
              <a:extLst>
                <a:ext uri="{FF2B5EF4-FFF2-40B4-BE49-F238E27FC236}">
                  <a16:creationId xmlns:a16="http://schemas.microsoft.com/office/drawing/2014/main" id="{653373A0-257C-42A2-B208-BBC0F9EF891C}"/>
                </a:ext>
              </a:extLst>
            </p:cNvPr>
            <p:cNvSpPr/>
            <p:nvPr>
              <p:custDataLst>
                <p:tags r:id="rId93"/>
              </p:custDataLst>
            </p:nvPr>
          </p:nvSpPr>
          <p:spPr>
            <a:xfrm flipH="1">
              <a:off x="311976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17" name="S11">
              <a:extLst>
                <a:ext uri="{FF2B5EF4-FFF2-40B4-BE49-F238E27FC236}">
                  <a16:creationId xmlns:a16="http://schemas.microsoft.com/office/drawing/2014/main" id="{E0B38116-3A33-4BD1-969E-D8D16DDF008D}"/>
                </a:ext>
              </a:extLst>
            </p:cNvPr>
            <p:cNvSpPr/>
            <p:nvPr>
              <p:custDataLst>
                <p:tags r:id="rId94"/>
              </p:custDataLst>
            </p:nvPr>
          </p:nvSpPr>
          <p:spPr>
            <a:xfrm flipH="1">
              <a:off x="406404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18" name="S11">
              <a:extLst>
                <a:ext uri="{FF2B5EF4-FFF2-40B4-BE49-F238E27FC236}">
                  <a16:creationId xmlns:a16="http://schemas.microsoft.com/office/drawing/2014/main" id="{13220C9B-97B9-4F71-A52C-749E79523431}"/>
                </a:ext>
              </a:extLst>
            </p:cNvPr>
            <p:cNvSpPr/>
            <p:nvPr>
              <p:custDataLst>
                <p:tags r:id="rId95"/>
              </p:custDataLst>
            </p:nvPr>
          </p:nvSpPr>
          <p:spPr>
            <a:xfrm flipH="1">
              <a:off x="500832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19" name="S11">
              <a:extLst>
                <a:ext uri="{FF2B5EF4-FFF2-40B4-BE49-F238E27FC236}">
                  <a16:creationId xmlns:a16="http://schemas.microsoft.com/office/drawing/2014/main" id="{286E0E09-9F91-4AD5-A585-B4B6AC5798C1}"/>
                </a:ext>
              </a:extLst>
            </p:cNvPr>
            <p:cNvSpPr/>
            <p:nvPr>
              <p:custDataLst>
                <p:tags r:id="rId96"/>
              </p:custDataLst>
            </p:nvPr>
          </p:nvSpPr>
          <p:spPr>
            <a:xfrm flipH="1">
              <a:off x="595260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20" name="S11">
              <a:extLst>
                <a:ext uri="{FF2B5EF4-FFF2-40B4-BE49-F238E27FC236}">
                  <a16:creationId xmlns:a16="http://schemas.microsoft.com/office/drawing/2014/main" id="{52E49D3D-1C59-4539-822F-39FDF315B8E4}"/>
                </a:ext>
              </a:extLst>
            </p:cNvPr>
            <p:cNvSpPr/>
            <p:nvPr>
              <p:custDataLst>
                <p:tags r:id="rId97"/>
              </p:custDataLst>
            </p:nvPr>
          </p:nvSpPr>
          <p:spPr>
            <a:xfrm flipH="1">
              <a:off x="689688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21" name="S11">
              <a:extLst>
                <a:ext uri="{FF2B5EF4-FFF2-40B4-BE49-F238E27FC236}">
                  <a16:creationId xmlns:a16="http://schemas.microsoft.com/office/drawing/2014/main" id="{D015E50B-CFFC-4416-BE0E-CD22B28FCC87}"/>
                </a:ext>
              </a:extLst>
            </p:cNvPr>
            <p:cNvSpPr/>
            <p:nvPr>
              <p:custDataLst>
                <p:tags r:id="rId98"/>
              </p:custDataLst>
            </p:nvPr>
          </p:nvSpPr>
          <p:spPr>
            <a:xfrm flipH="1">
              <a:off x="784116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22" name="S11">
              <a:extLst>
                <a:ext uri="{FF2B5EF4-FFF2-40B4-BE49-F238E27FC236}">
                  <a16:creationId xmlns:a16="http://schemas.microsoft.com/office/drawing/2014/main" id="{D34E1CE3-3748-4C47-9B06-9F67D4C72B2B}"/>
                </a:ext>
              </a:extLst>
            </p:cNvPr>
            <p:cNvSpPr/>
            <p:nvPr>
              <p:custDataLst>
                <p:tags r:id="rId99"/>
              </p:custDataLst>
            </p:nvPr>
          </p:nvSpPr>
          <p:spPr>
            <a:xfrm flipH="1">
              <a:off x="878544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23" name="S11">
              <a:extLst>
                <a:ext uri="{FF2B5EF4-FFF2-40B4-BE49-F238E27FC236}">
                  <a16:creationId xmlns:a16="http://schemas.microsoft.com/office/drawing/2014/main" id="{57330365-6113-4A1C-8161-63E6C28208E1}"/>
                </a:ext>
              </a:extLst>
            </p:cNvPr>
            <p:cNvSpPr/>
            <p:nvPr>
              <p:custDataLst>
                <p:tags r:id="rId100"/>
              </p:custDataLst>
            </p:nvPr>
          </p:nvSpPr>
          <p:spPr>
            <a:xfrm flipH="1">
              <a:off x="972972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24" name="S11">
              <a:extLst>
                <a:ext uri="{FF2B5EF4-FFF2-40B4-BE49-F238E27FC236}">
                  <a16:creationId xmlns:a16="http://schemas.microsoft.com/office/drawing/2014/main" id="{A6C07624-E096-4120-87AA-ADB0125A77ED}"/>
                </a:ext>
              </a:extLst>
            </p:cNvPr>
            <p:cNvSpPr/>
            <p:nvPr>
              <p:custDataLst>
                <p:tags r:id="rId101"/>
              </p:custDataLst>
            </p:nvPr>
          </p:nvSpPr>
          <p:spPr>
            <a:xfrm flipH="1">
              <a:off x="10674000" y="575999"/>
              <a:ext cx="288000" cy="5418001"/>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sp>
          <p:nvSpPr>
            <p:cNvPr id="25" name="S6">
              <a:extLst>
                <a:ext uri="{FF2B5EF4-FFF2-40B4-BE49-F238E27FC236}">
                  <a16:creationId xmlns:a16="http://schemas.microsoft.com/office/drawing/2014/main" id="{9A11174D-DEE6-48B8-B2C1-A9B5A66BFA61}"/>
                </a:ext>
              </a:extLst>
            </p:cNvPr>
            <p:cNvSpPr/>
            <p:nvPr>
              <p:custDataLst>
                <p:tags r:id="rId102"/>
              </p:custDataLst>
            </p:nvPr>
          </p:nvSpPr>
          <p:spPr>
            <a:xfrm>
              <a:off x="576001" y="5994000"/>
              <a:ext cx="11041200" cy="288000"/>
            </a:xfrm>
            <a:prstGeom prst="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00">
                  <a:ln w="3175">
                    <a:noFill/>
                  </a:ln>
                  <a:solidFill>
                    <a:schemeClr val="bg1"/>
                  </a:solidFill>
                </a:rPr>
                <a:t>1</a:t>
              </a:r>
            </a:p>
          </p:txBody>
        </p:sp>
      </p:gr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772" r:id="rId1"/>
    <p:sldLayoutId id="2147483827" r:id="rId2"/>
    <p:sldLayoutId id="2147483819" r:id="rId3"/>
    <p:sldLayoutId id="2147483820" r:id="rId4"/>
    <p:sldLayoutId id="2147483822" r:id="rId5"/>
    <p:sldLayoutId id="2147483775" r:id="rId6"/>
    <p:sldLayoutId id="2147483766" r:id="rId7"/>
    <p:sldLayoutId id="2147483737" r:id="rId8"/>
    <p:sldLayoutId id="2147483823" r:id="rId9"/>
    <p:sldLayoutId id="2147483731" r:id="rId10"/>
    <p:sldLayoutId id="2147483808" r:id="rId11"/>
    <p:sldLayoutId id="2147483809" r:id="rId12"/>
    <p:sldLayoutId id="2147483810" r:id="rId13"/>
    <p:sldLayoutId id="2147483811" r:id="rId14"/>
    <p:sldLayoutId id="2147483812" r:id="rId15"/>
    <p:sldLayoutId id="2147483813" r:id="rId16"/>
    <p:sldLayoutId id="2147483814" r:id="rId17"/>
    <p:sldLayoutId id="2147483824" r:id="rId18"/>
    <p:sldLayoutId id="2147483825" r:id="rId19"/>
    <p:sldLayoutId id="2147483849" r:id="rId20"/>
    <p:sldLayoutId id="2147483850" r:id="rId21"/>
    <p:sldLayoutId id="2147483851" r:id="rId22"/>
    <p:sldLayoutId id="2147483826" r:id="rId23"/>
    <p:sldLayoutId id="2147483732" r:id="rId24"/>
    <p:sldLayoutId id="2147483828" r:id="rId25"/>
    <p:sldLayoutId id="2147483829" r:id="rId26"/>
    <p:sldLayoutId id="2147483852" r:id="rId27"/>
    <p:sldLayoutId id="2147483755" r:id="rId28"/>
    <p:sldLayoutId id="2147483776" r:id="rId29"/>
    <p:sldLayoutId id="2147483769" r:id="rId30"/>
    <p:sldLayoutId id="2147483777" r:id="rId31"/>
    <p:sldLayoutId id="2147483758" r:id="rId32"/>
    <p:sldLayoutId id="2147483778" r:id="rId33"/>
    <p:sldLayoutId id="2147483854" r:id="rId34"/>
    <p:sldLayoutId id="2147483831" r:id="rId35"/>
    <p:sldLayoutId id="2147483835" r:id="rId36"/>
    <p:sldLayoutId id="2147483780" r:id="rId37"/>
    <p:sldLayoutId id="2147483832" r:id="rId38"/>
    <p:sldLayoutId id="2147483855" r:id="rId39"/>
    <p:sldLayoutId id="2147483834" r:id="rId40"/>
    <p:sldLayoutId id="2147483836" r:id="rId41"/>
    <p:sldLayoutId id="2147483781" r:id="rId42"/>
    <p:sldLayoutId id="2147483782" r:id="rId43"/>
    <p:sldLayoutId id="2147483837" r:id="rId44"/>
    <p:sldLayoutId id="2147483783" r:id="rId45"/>
    <p:sldLayoutId id="2147483784" r:id="rId46"/>
    <p:sldLayoutId id="2147483797" r:id="rId47"/>
    <p:sldLayoutId id="2147483857" r:id="rId48"/>
    <p:sldLayoutId id="2147483785" r:id="rId49"/>
    <p:sldLayoutId id="2147483786" r:id="rId50"/>
    <p:sldLayoutId id="2147483788" r:id="rId51"/>
    <p:sldLayoutId id="2147483789" r:id="rId52"/>
    <p:sldLayoutId id="2147483790" r:id="rId53"/>
    <p:sldLayoutId id="2147483792" r:id="rId54"/>
    <p:sldLayoutId id="2147483793" r:id="rId55"/>
    <p:sldLayoutId id="2147483795" r:id="rId56"/>
    <p:sldLayoutId id="2147483817" r:id="rId57"/>
    <p:sldLayoutId id="2147483816" r:id="rId58"/>
    <p:sldLayoutId id="2147483815" r:id="rId59"/>
    <p:sldLayoutId id="2147483794" r:id="rId60"/>
    <p:sldLayoutId id="2147483796" r:id="rId61"/>
    <p:sldLayoutId id="2147483839" r:id="rId62"/>
    <p:sldLayoutId id="2147483840" r:id="rId63"/>
    <p:sldLayoutId id="2147483798" r:id="rId64"/>
    <p:sldLayoutId id="2147483800" r:id="rId65"/>
    <p:sldLayoutId id="2147483801" r:id="rId66"/>
    <p:sldLayoutId id="2147483856" r:id="rId67"/>
    <p:sldLayoutId id="2147483807" r:id="rId68"/>
    <p:sldLayoutId id="2147483743" r:id="rId69"/>
    <p:sldLayoutId id="2147483842" r:id="rId70"/>
    <p:sldLayoutId id="2147483841" r:id="rId71"/>
    <p:sldLayoutId id="2147483843" r:id="rId72"/>
    <p:sldLayoutId id="2147483844" r:id="rId73"/>
    <p:sldLayoutId id="2147483853" r:id="rId74"/>
    <p:sldLayoutId id="2147483845" r:id="rId75"/>
    <p:sldLayoutId id="2147483846" r:id="rId76"/>
    <p:sldLayoutId id="2147483847" r:id="rId77"/>
    <p:sldLayoutId id="2147483848" r:id="rId78"/>
    <p:sldLayoutId id="2147483744" r:id="rId79"/>
    <p:sldLayoutId id="2147483760" r:id="rId80"/>
    <p:sldLayoutId id="2147483751" r:id="rId81"/>
    <p:sldLayoutId id="2147483873" r:id="rId82"/>
    <p:sldLayoutId id="2147483874" r:id="rId83"/>
    <p:sldLayoutId id="2147483871" r:id="rId84"/>
    <p:sldLayoutId id="2147483872" r:id="rId85"/>
    <p:sldLayoutId id="2147483889" r:id="rId86"/>
  </p:sldLayoutIdLst>
  <p:hf hdr="0"/>
  <p:txStyles>
    <p:titleStyle>
      <a:lvl1pPr algn="l" defTabSz="914400" rtl="0" eaLnBrk="1" latinLnBrk="0" hangingPunct="1">
        <a:lnSpc>
          <a:spcPct val="90000"/>
        </a:lnSpc>
        <a:spcBef>
          <a:spcPct val="0"/>
        </a:spcBef>
        <a:buNone/>
        <a:defRPr sz="3200" b="0" kern="1200">
          <a:solidFill>
            <a:schemeClr val="accent1"/>
          </a:solidFill>
          <a:latin typeface="+mj-lt"/>
          <a:ea typeface="+mj-ea"/>
          <a:cs typeface="+mj-cs"/>
        </a:defRPr>
      </a:lvl1pPr>
    </p:titleStyle>
    <p:bodyStyle>
      <a:lvl1pPr marL="180000" indent="-180000" algn="l" defTabSz="914400" rtl="0" eaLnBrk="1" latinLnBrk="0" hangingPunct="1">
        <a:lnSpc>
          <a:spcPct val="100000"/>
        </a:lnSpc>
        <a:spcBef>
          <a:spcPct val="0"/>
        </a:spcBef>
        <a:spcAft>
          <a:spcPts val="600"/>
        </a:spcAft>
        <a:buFont typeface="Arial" panose="020B0604020202020204" pitchFamily="34" charset="0"/>
        <a:buChar char="•"/>
        <a:defRPr sz="1600" kern="1200">
          <a:solidFill>
            <a:srgbClr val="545859"/>
          </a:solidFill>
          <a:latin typeface="+mn-lt"/>
          <a:ea typeface="+mn-ea"/>
          <a:cs typeface="+mn-cs"/>
        </a:defRPr>
      </a:lvl1pPr>
      <a:lvl2pPr marL="360000" indent="-180000" algn="l" defTabSz="914400" rtl="0" eaLnBrk="1" latinLnBrk="0" hangingPunct="1">
        <a:lnSpc>
          <a:spcPct val="100000"/>
        </a:lnSpc>
        <a:spcBef>
          <a:spcPct val="0"/>
        </a:spcBef>
        <a:spcAft>
          <a:spcPts val="600"/>
        </a:spcAft>
        <a:buFont typeface="Arial" panose="020B0604020202020204" pitchFamily="34" charset="0"/>
        <a:buChar char="•"/>
        <a:defRPr sz="1600" kern="1200">
          <a:solidFill>
            <a:srgbClr val="545859"/>
          </a:solidFill>
          <a:latin typeface="+mn-lt"/>
          <a:ea typeface="+mn-ea"/>
          <a:cs typeface="+mn-cs"/>
        </a:defRPr>
      </a:lvl2pPr>
      <a:lvl3pPr marL="540000" indent="-180000" algn="l" defTabSz="914400" rtl="0" eaLnBrk="1" latinLnBrk="0" hangingPunct="1">
        <a:lnSpc>
          <a:spcPct val="100000"/>
        </a:lnSpc>
        <a:spcBef>
          <a:spcPct val="0"/>
        </a:spcBef>
        <a:spcAft>
          <a:spcPts val="600"/>
        </a:spcAft>
        <a:buFont typeface="Arial" panose="020B0604020202020204" pitchFamily="34" charset="0"/>
        <a:buChar char="•"/>
        <a:defRPr sz="1600" kern="1200">
          <a:solidFill>
            <a:srgbClr val="545859"/>
          </a:solidFill>
          <a:latin typeface="+mn-lt"/>
          <a:ea typeface="+mn-ea"/>
          <a:cs typeface="+mn-cs"/>
        </a:defRPr>
      </a:lvl3pPr>
      <a:lvl4pPr marL="0" indent="0" algn="l" defTabSz="914400" rtl="0" eaLnBrk="1" latinLnBrk="0" hangingPunct="1">
        <a:lnSpc>
          <a:spcPct val="100000"/>
        </a:lnSpc>
        <a:spcBef>
          <a:spcPct val="0"/>
        </a:spcBef>
        <a:spcAft>
          <a:spcPts val="600"/>
        </a:spcAft>
        <a:buFont typeface="Arial" panose="020B0604020202020204" pitchFamily="34" charset="0"/>
        <a:buChar char="​"/>
        <a:defRPr sz="1400" b="1" kern="1200">
          <a:solidFill>
            <a:srgbClr val="545859"/>
          </a:solidFill>
          <a:latin typeface="+mn-lt"/>
          <a:ea typeface="+mn-ea"/>
          <a:cs typeface="+mn-cs"/>
        </a:defRPr>
      </a:lvl4pPr>
      <a:lvl5pPr marL="0" indent="0" algn="l" defTabSz="914400" rtl="0" eaLnBrk="1" latinLnBrk="0" hangingPunct="1">
        <a:lnSpc>
          <a:spcPct val="100000"/>
        </a:lnSpc>
        <a:spcBef>
          <a:spcPct val="0"/>
        </a:spcBef>
        <a:spcAft>
          <a:spcPts val="600"/>
        </a:spcAft>
        <a:buFont typeface="Arial" panose="020B0604020202020204" pitchFamily="34" charset="0"/>
        <a:buChar char="​"/>
        <a:defRPr sz="1400" kern="1200">
          <a:solidFill>
            <a:srgbClr val="545859"/>
          </a:solidFill>
          <a:latin typeface="+mn-lt"/>
          <a:ea typeface="+mn-ea"/>
          <a:cs typeface="+mn-cs"/>
        </a:defRPr>
      </a:lvl5pPr>
      <a:lvl6pPr marL="0" indent="0" algn="l" defTabSz="914400" rtl="0" eaLnBrk="1" latinLnBrk="0" hangingPunct="1">
        <a:lnSpc>
          <a:spcPct val="100000"/>
        </a:lnSpc>
        <a:spcBef>
          <a:spcPct val="0"/>
        </a:spcBef>
        <a:spcAft>
          <a:spcPts val="600"/>
        </a:spcAft>
        <a:buFont typeface="Arial" panose="020B0604020202020204" pitchFamily="34" charset="0"/>
        <a:buChar char="​"/>
        <a:defRPr sz="2000" b="1" kern="1200">
          <a:solidFill>
            <a:srgbClr val="545859"/>
          </a:solidFill>
          <a:latin typeface="+mn-lt"/>
          <a:ea typeface="+mn-ea"/>
          <a:cs typeface="+mn-cs"/>
        </a:defRPr>
      </a:lvl6pPr>
      <a:lvl7pPr marL="0" indent="0" algn="l" defTabSz="914400" rtl="0" eaLnBrk="1" latinLnBrk="0" hangingPunct="1">
        <a:lnSpc>
          <a:spcPct val="100000"/>
        </a:lnSpc>
        <a:spcBef>
          <a:spcPct val="0"/>
        </a:spcBef>
        <a:spcAft>
          <a:spcPts val="600"/>
        </a:spcAft>
        <a:buFont typeface="Arial" panose="020B0604020202020204" pitchFamily="34" charset="0"/>
        <a:buChar char="​"/>
        <a:defRPr sz="2000" b="0" kern="1200" baseline="0">
          <a:solidFill>
            <a:srgbClr val="545859"/>
          </a:solidFill>
          <a:latin typeface="+mn-lt"/>
          <a:ea typeface="+mn-ea"/>
          <a:cs typeface="+mn-cs"/>
        </a:defRPr>
      </a:lvl7pPr>
      <a:lvl8pPr marL="0" indent="0" algn="l" defTabSz="914400" rtl="0" eaLnBrk="1" latinLnBrk="0" hangingPunct="1">
        <a:lnSpc>
          <a:spcPct val="100000"/>
        </a:lnSpc>
        <a:spcBef>
          <a:spcPct val="0"/>
        </a:spcBef>
        <a:spcAft>
          <a:spcPts val="300"/>
        </a:spcAft>
        <a:buFont typeface="Arial" panose="020B0604020202020204" pitchFamily="34" charset="0"/>
        <a:buChar char="​"/>
        <a:defRPr sz="1000" kern="1200">
          <a:solidFill>
            <a:srgbClr val="545859"/>
          </a:solidFill>
          <a:latin typeface="+mn-lt"/>
          <a:ea typeface="+mn-ea"/>
          <a:cs typeface="+mn-cs"/>
        </a:defRPr>
      </a:lvl8pPr>
      <a:lvl9pPr marL="0" indent="0" algn="l" defTabSz="914400" rtl="0" eaLnBrk="1" latinLnBrk="0" hangingPunct="1">
        <a:lnSpc>
          <a:spcPct val="90000"/>
        </a:lnSpc>
        <a:spcBef>
          <a:spcPct val="0"/>
        </a:spcBef>
        <a:spcAft>
          <a:spcPct val="0"/>
        </a:spcAft>
        <a:buFont typeface="Arial" panose="020B0604020202020204" pitchFamily="34" charset="0"/>
        <a:buChar char="​"/>
        <a:defRPr sz="4800" kern="1200" baseline="0">
          <a:solidFill>
            <a:srgbClr val="545859"/>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2341" userDrawn="1">
          <p15:clr>
            <a:srgbClr val="A4A3A4"/>
          </p15:clr>
        </p15:guide>
        <p15:guide id="4" orient="horz" pos="2522" userDrawn="1">
          <p15:clr>
            <a:srgbClr val="A4A3A4"/>
          </p15:clr>
        </p15:guide>
        <p15:guide id="5" pos="362" userDrawn="1">
          <p15:clr>
            <a:srgbClr val="F26B43"/>
          </p15:clr>
        </p15:guide>
        <p15:guide id="6" orient="horz" pos="362" userDrawn="1">
          <p15:clr>
            <a:srgbClr val="F26B43"/>
          </p15:clr>
        </p15:guide>
        <p15:guide id="7" orient="horz" pos="1088" userDrawn="1">
          <p15:clr>
            <a:srgbClr val="F26B43"/>
          </p15:clr>
        </p15:guide>
        <p15:guide id="8" pos="775" userDrawn="1">
          <p15:clr>
            <a:srgbClr val="A4A3A4"/>
          </p15:clr>
        </p15:guide>
        <p15:guide id="9" pos="956" userDrawn="1">
          <p15:clr>
            <a:srgbClr val="A4A3A4"/>
          </p15:clr>
        </p15:guide>
        <p15:guide id="10" orient="horz" pos="3775" userDrawn="1">
          <p15:clr>
            <a:srgbClr val="F26B43"/>
          </p15:clr>
        </p15:guide>
        <p15:guide id="11" pos="1370" userDrawn="1">
          <p15:clr>
            <a:srgbClr val="A4A3A4"/>
          </p15:clr>
        </p15:guide>
        <p15:guide id="12" pos="1551" userDrawn="1">
          <p15:clr>
            <a:srgbClr val="A4A3A4"/>
          </p15:clr>
        </p15:guide>
        <p15:guide id="13" pos="1965" userDrawn="1">
          <p15:clr>
            <a:srgbClr val="A4A3A4"/>
          </p15:clr>
        </p15:guide>
        <p15:guide id="14" pos="2146" userDrawn="1">
          <p15:clr>
            <a:srgbClr val="A4A3A4"/>
          </p15:clr>
        </p15:guide>
        <p15:guide id="15" pos="2560" userDrawn="1">
          <p15:clr>
            <a:srgbClr val="A4A3A4"/>
          </p15:clr>
        </p15:guide>
        <p15:guide id="16" pos="2741" userDrawn="1">
          <p15:clr>
            <a:srgbClr val="A4A3A4"/>
          </p15:clr>
        </p15:guide>
        <p15:guide id="17" pos="3154" userDrawn="1">
          <p15:clr>
            <a:srgbClr val="A4A3A4"/>
          </p15:clr>
        </p15:guide>
        <p15:guide id="18" pos="3336" userDrawn="1">
          <p15:clr>
            <a:srgbClr val="A4A3A4"/>
          </p15:clr>
        </p15:guide>
        <p15:guide id="19" pos="3749" userDrawn="1">
          <p15:clr>
            <a:srgbClr val="A4A3A4"/>
          </p15:clr>
        </p15:guide>
        <p15:guide id="20" pos="3931" userDrawn="1">
          <p15:clr>
            <a:srgbClr val="A4A3A4"/>
          </p15:clr>
        </p15:guide>
        <p15:guide id="21" pos="4344" userDrawn="1">
          <p15:clr>
            <a:srgbClr val="A4A3A4"/>
          </p15:clr>
        </p15:guide>
        <p15:guide id="22" pos="4525" userDrawn="1">
          <p15:clr>
            <a:srgbClr val="A4A3A4"/>
          </p15:clr>
        </p15:guide>
        <p15:guide id="23" pos="4939" userDrawn="1">
          <p15:clr>
            <a:srgbClr val="A4A3A4"/>
          </p15:clr>
        </p15:guide>
        <p15:guide id="24" pos="5120" userDrawn="1">
          <p15:clr>
            <a:srgbClr val="A4A3A4"/>
          </p15:clr>
        </p15:guide>
        <p15:guide id="25" pos="5534" userDrawn="1">
          <p15:clr>
            <a:srgbClr val="A4A3A4"/>
          </p15:clr>
        </p15:guide>
        <p15:guide id="26" pos="5715" userDrawn="1">
          <p15:clr>
            <a:srgbClr val="A4A3A4"/>
          </p15:clr>
        </p15:guide>
        <p15:guide id="27" pos="6128" userDrawn="1">
          <p15:clr>
            <a:srgbClr val="A4A3A4"/>
          </p15:clr>
        </p15:guide>
        <p15:guide id="28" pos="6310" userDrawn="1">
          <p15:clr>
            <a:srgbClr val="A4A3A4"/>
          </p15:clr>
        </p15:guide>
        <p15:guide id="29" pos="6723" userDrawn="1">
          <p15:clr>
            <a:srgbClr val="A4A3A4"/>
          </p15:clr>
        </p15:guide>
        <p15:guide id="30" pos="6905" userDrawn="1">
          <p15:clr>
            <a:srgbClr val="A4A3A4"/>
          </p15:clr>
        </p15:guide>
        <p15:guide id="31" pos="7317" userDrawn="1">
          <p15:clr>
            <a:srgbClr val="F26B43"/>
          </p15:clr>
        </p15:guide>
        <p15:guide id="32" orient="horz" pos="3957" userDrawn="1">
          <p15:clr>
            <a:srgbClr val="F26B43"/>
          </p15:clr>
        </p15:guide>
        <p15:guide id="33" orient="horz" pos="4138"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55AA5C7-A4B2-1434-3565-7DE8AFC2BC4E}"/>
              </a:ext>
            </a:extLst>
          </p:cNvPr>
          <p:cNvSpPr/>
          <p:nvPr userDrawn="1"/>
        </p:nvSpPr>
        <p:spPr>
          <a:xfrm>
            <a:off x="0" y="6390861"/>
            <a:ext cx="12192000" cy="467139"/>
          </a:xfrm>
          <a:prstGeom prst="rect">
            <a:avLst/>
          </a:prstGeom>
          <a:solidFill>
            <a:schemeClr val="tx1">
              <a:lumMod val="50000"/>
            </a:schemeClr>
          </a:solidFill>
          <a:ln>
            <a:solidFill>
              <a:schemeClr val="tx1">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72939398-6C1A-5558-B99B-3EEBECBCA8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DF756C8-AFA0-FD4A-3336-7DAB298DC5D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1772D6A-07EF-2821-1A36-15FEB2B543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4789885-8CB3-4EE9-89A6-623113641312}" type="datetimeFigureOut">
              <a:rPr lang="en-US" smtClean="0"/>
              <a:t>6/12/2025</a:t>
            </a:fld>
            <a:endParaRPr lang="en-US"/>
          </a:p>
        </p:txBody>
      </p:sp>
      <p:sp>
        <p:nvSpPr>
          <p:cNvPr id="5" name="Footer Placeholder 4">
            <a:extLst>
              <a:ext uri="{FF2B5EF4-FFF2-40B4-BE49-F238E27FC236}">
                <a16:creationId xmlns:a16="http://schemas.microsoft.com/office/drawing/2014/main" id="{591D75D9-205A-4573-114D-EA8CB6FD0F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45047F2-7652-AF12-2462-F06A868C2B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19BEF2E-7F05-49F2-A2DD-B2C0CBC03EFB}" type="slidenum">
              <a:rPr lang="en-US" smtClean="0"/>
              <a:t>‹#›</a:t>
            </a:fld>
            <a:endParaRPr lang="en-US"/>
          </a:p>
        </p:txBody>
      </p:sp>
      <p:sp>
        <p:nvSpPr>
          <p:cNvPr id="7" name="Rectangle 6">
            <a:extLst>
              <a:ext uri="{FF2B5EF4-FFF2-40B4-BE49-F238E27FC236}">
                <a16:creationId xmlns:a16="http://schemas.microsoft.com/office/drawing/2014/main" id="{6DAE78B2-971B-49EE-19E8-DCDAD02117E5}"/>
              </a:ext>
            </a:extLst>
          </p:cNvPr>
          <p:cNvSpPr/>
          <p:nvPr userDrawn="1"/>
        </p:nvSpPr>
        <p:spPr>
          <a:xfrm>
            <a:off x="0" y="0"/>
            <a:ext cx="12192000" cy="467139"/>
          </a:xfrm>
          <a:prstGeom prst="rect">
            <a:avLst/>
          </a:prstGeom>
          <a:solidFill>
            <a:schemeClr val="tx2"/>
          </a:solidFill>
          <a:ln>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black text on a white background&#10;&#10;AI-generated content may be incorrect.">
            <a:extLst>
              <a:ext uri="{FF2B5EF4-FFF2-40B4-BE49-F238E27FC236}">
                <a16:creationId xmlns:a16="http://schemas.microsoft.com/office/drawing/2014/main" id="{387FB582-02E9-62B7-17DD-A2BC73A78772}"/>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95525" y="49213"/>
            <a:ext cx="1414275" cy="362713"/>
          </a:xfrm>
          <a:prstGeom prst="rect">
            <a:avLst/>
          </a:prstGeom>
        </p:spPr>
      </p:pic>
      <p:pic>
        <p:nvPicPr>
          <p:cNvPr id="11" name="Picture 2">
            <a:extLst>
              <a:ext uri="{FF2B5EF4-FFF2-40B4-BE49-F238E27FC236}">
                <a16:creationId xmlns:a16="http://schemas.microsoft.com/office/drawing/2014/main" id="{0B65A3F7-43B5-AA55-148C-6931EB47B6F6}"/>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10052151" y="6258677"/>
            <a:ext cx="1578966" cy="731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5029304"/>
      </p:ext>
    </p:extLst>
  </p:cSld>
  <p:clrMap bg1="lt1" tx1="dk1" bg2="lt2" tx2="dk2" accent1="accent1" accent2="accent2" accent3="accent3" accent4="accent4" accent5="accent5" accent6="accent6" hlink="hlink" folHlink="folHlink"/>
  <p:sldLayoutIdLst>
    <p:sldLayoutId id="2147483876" r:id="rId1"/>
    <p:sldLayoutId id="2147483877" r:id="rId2"/>
    <p:sldLayoutId id="2147483878" r:id="rId3"/>
    <p:sldLayoutId id="2147483879" r:id="rId4"/>
    <p:sldLayoutId id="2147483880" r:id="rId5"/>
    <p:sldLayoutId id="2147483881" r:id="rId6"/>
    <p:sldLayoutId id="2147483882" r:id="rId7"/>
    <p:sldLayoutId id="2147483883" r:id="rId8"/>
    <p:sldLayoutId id="2147483884" r:id="rId9"/>
    <p:sldLayoutId id="2147483885" r:id="rId10"/>
    <p:sldLayoutId id="2147483886" r:id="rId11"/>
    <p:sldLayoutId id="2147483888" r:id="rId12"/>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9.xml"/><Relationship Id="rId5" Type="http://schemas.openxmlformats.org/officeDocument/2006/relationships/image" Target="../media/image14.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91.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82.xml"/><Relationship Id="rId1" Type="http://schemas.openxmlformats.org/officeDocument/2006/relationships/vmlDrawing" Target="../drawings/vmlDrawing1.vml"/><Relationship Id="rId6" Type="http://schemas.openxmlformats.org/officeDocument/2006/relationships/image" Target="../media/image24.emf"/><Relationship Id="rId5" Type="http://schemas.openxmlformats.org/officeDocument/2006/relationships/package" Target="../embeddings/Microsoft_Visio_Drawing.vsdx"/><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91.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7.xml.rels><?xml version="1.0" encoding="UTF-8" standalone="yes"?>
<Relationships xmlns="http://schemas.openxmlformats.org/package/2006/relationships"><Relationship Id="rId2" Type="http://schemas.openxmlformats.org/officeDocument/2006/relationships/hyperlink" Target="https://lsc-pagepro.mydigitalpublication.com/publication/?m=60486&amp;i=822927&amp;p=46&amp;ver=html5" TargetMode="External"/><Relationship Id="rId1" Type="http://schemas.openxmlformats.org/officeDocument/2006/relationships/slideLayout" Target="../slideLayouts/slideLayout8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8.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86.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93.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3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9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8.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9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16.xml"/><Relationship Id="rId7" Type="http://schemas.openxmlformats.org/officeDocument/2006/relationships/image" Target="../media/image18.png"/><Relationship Id="rId2" Type="http://schemas.openxmlformats.org/officeDocument/2006/relationships/customXml" Target="../../customXml/item22.xml"/><Relationship Id="rId1" Type="http://schemas.openxmlformats.org/officeDocument/2006/relationships/customXml" Target="../../customXml/item104.xml"/><Relationship Id="rId6" Type="http://schemas.openxmlformats.org/officeDocument/2006/relationships/image" Target="../media/image17.png"/><Relationship Id="rId5" Type="http://schemas.openxmlformats.org/officeDocument/2006/relationships/notesSlide" Target="../notesSlides/notesSlide2.xml"/><Relationship Id="rId4" Type="http://schemas.openxmlformats.org/officeDocument/2006/relationships/slideLayout" Target="../slideLayouts/slideLayout24.xml"/><Relationship Id="rId9" Type="http://schemas.openxmlformats.org/officeDocument/2006/relationships/image" Target="../media/image20.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8.xml"/></Relationships>
</file>

<file path=ppt/slides/_rels/slide41.xml.rels><?xml version="1.0" encoding="UTF-8" standalone="yes"?>
<Relationships xmlns="http://schemas.openxmlformats.org/package/2006/relationships"><Relationship Id="rId2" Type="http://schemas.openxmlformats.org/officeDocument/2006/relationships/hyperlink" Target="https://reason.com/volokh/2025/03/25/11-court-opinions-in-the-last-30-days-mention-ai-hallucinated-material/" TargetMode="External"/><Relationship Id="rId1" Type="http://schemas.openxmlformats.org/officeDocument/2006/relationships/slideLayout" Target="../slideLayouts/slideLayout8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98.xml"/><Relationship Id="rId2" Type="http://schemas.openxmlformats.org/officeDocument/2006/relationships/customXml" Target="../../customXml/item69.xml"/><Relationship Id="rId1" Type="http://schemas.openxmlformats.org/officeDocument/2006/relationships/customXml" Target="../../customXml/item49.xml"/><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7.xml"/></Relationships>
</file>

<file path=ppt/slides/_rels/slide5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82.xml"/></Relationships>
</file>

<file path=ppt/slides/_rels/slide53.xml.rels><?xml version="1.0" encoding="UTF-8" standalone="yes"?>
<Relationships xmlns="http://schemas.openxmlformats.org/package/2006/relationships"><Relationship Id="rId3" Type="http://schemas.openxmlformats.org/officeDocument/2006/relationships/hyperlink" Target="mailto:ravencrafd1@nku.edu" TargetMode="External"/><Relationship Id="rId2" Type="http://schemas.openxmlformats.org/officeDocument/2006/relationships/notesSlide" Target="../notesSlides/notesSlide26.xml"/><Relationship Id="rId1" Type="http://schemas.openxmlformats.org/officeDocument/2006/relationships/slideLayout" Target="../slideLayouts/slideLayout89.xml"/><Relationship Id="rId4" Type="http://schemas.openxmlformats.org/officeDocument/2006/relationships/hyperlink" Target="mailto:kyle.miller@dentons.com"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8.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82.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1.xml"/></Relationships>
</file>

<file path=ppt/slides/_rels/slide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9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9000" b="-39000"/>
          </a:stretch>
        </a:blipFill>
        <a:effectLst/>
      </p:bgPr>
    </p:bg>
    <p:spTree>
      <p:nvGrpSpPr>
        <p:cNvPr id="1" name="">
          <a:extLst>
            <a:ext uri="{FF2B5EF4-FFF2-40B4-BE49-F238E27FC236}">
              <a16:creationId xmlns:a16="http://schemas.microsoft.com/office/drawing/2014/main" id="{141A6BBF-9D57-8318-09A1-E111FE2DDEC7}"/>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6F909900-3571-8833-DAC2-AB497E674F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9733" y="4816026"/>
            <a:ext cx="5420139" cy="251104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purple sign with white letters&#10;&#10;AI-generated content may be incorrect.">
            <a:extLst>
              <a:ext uri="{FF2B5EF4-FFF2-40B4-BE49-F238E27FC236}">
                <a16:creationId xmlns:a16="http://schemas.microsoft.com/office/drawing/2014/main" id="{FA3681B2-F050-EEDC-C715-51607F9B9B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811" y="216407"/>
            <a:ext cx="2687371" cy="688611"/>
          </a:xfrm>
          <a:prstGeom prst="rect">
            <a:avLst/>
          </a:prstGeom>
        </p:spPr>
      </p:pic>
      <p:sp>
        <p:nvSpPr>
          <p:cNvPr id="8" name="Rectangle: Rounded Corners 7">
            <a:extLst>
              <a:ext uri="{FF2B5EF4-FFF2-40B4-BE49-F238E27FC236}">
                <a16:creationId xmlns:a16="http://schemas.microsoft.com/office/drawing/2014/main" id="{7D06CE0A-39D4-B7CF-BFF5-919E7BB8530D}"/>
              </a:ext>
            </a:extLst>
          </p:cNvPr>
          <p:cNvSpPr/>
          <p:nvPr/>
        </p:nvSpPr>
        <p:spPr>
          <a:xfrm>
            <a:off x="2843645" y="1704109"/>
            <a:ext cx="6504710" cy="2597726"/>
          </a:xfrm>
          <a:prstGeom prst="roundRect">
            <a:avLst/>
          </a:prstGeom>
          <a:gradFill flip="none" rotWithShape="1">
            <a:gsLst>
              <a:gs pos="0">
                <a:schemeClr val="accent1">
                  <a:lumMod val="5000"/>
                  <a:lumOff val="95000"/>
                  <a:alpha val="0"/>
                </a:schemeClr>
              </a:gs>
              <a:gs pos="0">
                <a:schemeClr val="accent2">
                  <a:lumMod val="50000"/>
                </a:schemeClr>
              </a:gs>
              <a:gs pos="84000">
                <a:srgbClr val="7030A0">
                  <a:alpha val="82000"/>
                </a:srgbClr>
              </a:gs>
              <a:gs pos="94000">
                <a:srgbClr val="7030A0">
                  <a:alpha val="0"/>
                </a:srgb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en-US" sz="2800" b="1" noProof="0"/>
              <a:t>AI And The Practice Of Law:</a:t>
            </a:r>
          </a:p>
          <a:p>
            <a:pPr algn="ctr"/>
            <a:r>
              <a:rPr lang="en-US" sz="2800" b="1"/>
              <a:t>Ethical Implications for Attorneys</a:t>
            </a:r>
          </a:p>
          <a:p>
            <a:pPr algn="ctr"/>
            <a:endParaRPr lang="en-US" sz="2800" b="1" noProof="0"/>
          </a:p>
          <a:p>
            <a:r>
              <a:rPr lang="en-US" sz="1400" b="1"/>
              <a:t>        Danielle Lewis – Professor, NKU Chase College of Law</a:t>
            </a:r>
          </a:p>
          <a:p>
            <a:r>
              <a:rPr lang="en-US" sz="1400" b="1" noProof="0"/>
              <a:t>        Kyle Miller – Partner, Dentons</a:t>
            </a:r>
          </a:p>
        </p:txBody>
      </p:sp>
    </p:spTree>
    <p:extLst>
      <p:ext uri="{BB962C8B-B14F-4D97-AF65-F5344CB8AC3E}">
        <p14:creationId xmlns:p14="http://schemas.microsoft.com/office/powerpoint/2010/main" val="16601910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39000" b="-39000"/>
          </a:stretch>
        </a:blipFill>
        <a:effectLst/>
      </p:bgPr>
    </p:bg>
    <p:spTree>
      <p:nvGrpSpPr>
        <p:cNvPr id="1" name="">
          <a:extLst>
            <a:ext uri="{FF2B5EF4-FFF2-40B4-BE49-F238E27FC236}">
              <a16:creationId xmlns:a16="http://schemas.microsoft.com/office/drawing/2014/main" id="{8286BADA-71E0-7D38-B028-D7755C2A9B4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CCDFDA2-99E1-5A25-CEE0-266FED0815EC}"/>
              </a:ext>
            </a:extLst>
          </p:cNvPr>
          <p:cNvSpPr>
            <a:spLocks noGrp="1"/>
          </p:cNvSpPr>
          <p:nvPr>
            <p:ph type="title"/>
          </p:nvPr>
        </p:nvSpPr>
        <p:spPr/>
        <p:txBody>
          <a:bodyPr/>
          <a:lstStyle/>
          <a:p>
            <a:r>
              <a:rPr lang="en-US" sz="4400">
                <a:latin typeface="Amasis MT Pro Light" panose="02040304050005020304" pitchFamily="18" charset="0"/>
              </a:rPr>
              <a:t>Technological Background</a:t>
            </a:r>
            <a:endParaRPr lang="en-US"/>
          </a:p>
        </p:txBody>
      </p:sp>
      <p:sp>
        <p:nvSpPr>
          <p:cNvPr id="4" name="Content Placeholder 3">
            <a:extLst>
              <a:ext uri="{FF2B5EF4-FFF2-40B4-BE49-F238E27FC236}">
                <a16:creationId xmlns:a16="http://schemas.microsoft.com/office/drawing/2014/main" id="{8F743A89-DB29-F8B2-7A1F-A32824E2295E}"/>
              </a:ext>
            </a:extLst>
          </p:cNvPr>
          <p:cNvSpPr>
            <a:spLocks noGrp="1"/>
          </p:cNvSpPr>
          <p:nvPr>
            <p:ph sz="half" idx="2"/>
          </p:nvPr>
        </p:nvSpPr>
        <p:spPr>
          <a:xfrm>
            <a:off x="839788" y="1690688"/>
            <a:ext cx="5157787" cy="4498975"/>
          </a:xfrm>
          <a:solidFill>
            <a:schemeClr val="bg2">
              <a:alpha val="70000"/>
            </a:schemeClr>
          </a:solidFill>
        </p:spPr>
        <p:txBody>
          <a:bodyPr>
            <a:normAutofit fontScale="77500" lnSpcReduction="20000"/>
          </a:bodyPr>
          <a:lstStyle/>
          <a:p>
            <a:pPr marL="0" indent="0">
              <a:buNone/>
            </a:pPr>
            <a:r>
              <a:rPr lang="en-US">
                <a:solidFill>
                  <a:schemeClr val="tx1">
                    <a:lumMod val="50000"/>
                  </a:schemeClr>
                </a:solidFill>
                <a:latin typeface="Amasis MT Pro Light" panose="02040304050005020304" pitchFamily="18" charset="0"/>
              </a:rPr>
              <a:t>“Contrary to how it may seem when we observe its output, a [Large Language Model] is a system for haphazardly stitching together sequences of linguistic forms it has observed in its vast training data, according to probabilistic information about how they combine, but without any reference to meaning: a stochastic parrot.”</a:t>
            </a:r>
          </a:p>
          <a:p>
            <a:pPr marL="0" indent="0">
              <a:buNone/>
            </a:pPr>
            <a:r>
              <a:rPr lang="en-US">
                <a:solidFill>
                  <a:schemeClr val="tx1">
                    <a:lumMod val="50000"/>
                  </a:schemeClr>
                </a:solidFill>
                <a:latin typeface="Amasis MT Pro Light" panose="02040304050005020304" pitchFamily="18" charset="0"/>
              </a:rPr>
              <a:t>“Stochastic” refers to the property of being well-described by a random probability distribution.</a:t>
            </a:r>
          </a:p>
          <a:p>
            <a:pPr marL="0" indent="0">
              <a:buNone/>
            </a:pPr>
            <a:endParaRPr lang="en-US">
              <a:solidFill>
                <a:schemeClr val="tx1">
                  <a:lumMod val="50000"/>
                </a:schemeClr>
              </a:solidFill>
              <a:latin typeface="Amasis MT Pro Light" panose="02040304050005020304" pitchFamily="18" charset="0"/>
            </a:endParaRPr>
          </a:p>
          <a:p>
            <a:pPr marL="0" indent="0">
              <a:buNone/>
            </a:pPr>
            <a:r>
              <a:rPr lang="en-US" b="1">
                <a:solidFill>
                  <a:schemeClr val="tx1">
                    <a:lumMod val="50000"/>
                  </a:schemeClr>
                </a:solidFill>
                <a:latin typeface="Amasis MT Pro Light" panose="02040304050005020304" pitchFamily="18" charset="0"/>
              </a:rPr>
              <a:t>REMEMBER: </a:t>
            </a:r>
            <a:r>
              <a:rPr lang="en-US">
                <a:solidFill>
                  <a:schemeClr val="tx1">
                    <a:lumMod val="50000"/>
                  </a:schemeClr>
                </a:solidFill>
                <a:latin typeface="Amasis MT Pro Light" panose="02040304050005020304" pitchFamily="18" charset="0"/>
              </a:rPr>
              <a:t>LLMs are just statistical models of the semantics and syntax of a given language. They synthesize content that matches linguistic patterns, not reality. </a:t>
            </a:r>
          </a:p>
        </p:txBody>
      </p:sp>
      <p:sp>
        <p:nvSpPr>
          <p:cNvPr id="6" name="Content Placeholder 5">
            <a:extLst>
              <a:ext uri="{FF2B5EF4-FFF2-40B4-BE49-F238E27FC236}">
                <a16:creationId xmlns:a16="http://schemas.microsoft.com/office/drawing/2014/main" id="{4ED5ECFF-3706-3AD5-F0C7-1272AD1E3473}"/>
              </a:ext>
            </a:extLst>
          </p:cNvPr>
          <p:cNvSpPr>
            <a:spLocks noGrp="1"/>
          </p:cNvSpPr>
          <p:nvPr>
            <p:ph sz="quarter" idx="4"/>
          </p:nvPr>
        </p:nvSpPr>
        <p:spPr>
          <a:xfrm>
            <a:off x="6172200" y="1690688"/>
            <a:ext cx="5183188" cy="4498975"/>
          </a:xfrm>
          <a:blipFill dpi="0" rotWithShape="1">
            <a:blip r:embed="rId4"/>
            <a:srcRect/>
            <a:stretch>
              <a:fillRect/>
            </a:stretch>
          </a:blipFill>
        </p:spPr>
        <p:txBody>
          <a:bodyPr>
            <a:normAutofit fontScale="77500" lnSpcReduction="20000"/>
          </a:bodyPr>
          <a:lstStyle/>
          <a:p>
            <a:pPr marL="0" indent="0">
              <a:buNone/>
            </a:pPr>
            <a:r>
              <a:rPr lang="en-US">
                <a:latin typeface="Amasis MT Pro Light" panose="02040304050005020304" pitchFamily="18" charset="0"/>
              </a:rPr>
              <a:t> </a:t>
            </a:r>
          </a:p>
        </p:txBody>
      </p:sp>
      <p:sp>
        <p:nvSpPr>
          <p:cNvPr id="11" name="TextBox 10">
            <a:extLst>
              <a:ext uri="{FF2B5EF4-FFF2-40B4-BE49-F238E27FC236}">
                <a16:creationId xmlns:a16="http://schemas.microsoft.com/office/drawing/2014/main" id="{72D94874-7BE2-561B-2969-3C0DAD79EBC7}"/>
              </a:ext>
            </a:extLst>
          </p:cNvPr>
          <p:cNvSpPr txBox="1"/>
          <p:nvPr/>
        </p:nvSpPr>
        <p:spPr>
          <a:xfrm>
            <a:off x="606930" y="6359237"/>
            <a:ext cx="8156864" cy="830997"/>
          </a:xfrm>
          <a:prstGeom prst="rect">
            <a:avLst/>
          </a:prstGeom>
          <a:noFill/>
        </p:spPr>
        <p:txBody>
          <a:bodyPr wrap="square" rtlCol="0">
            <a:spAutoFit/>
          </a:bodyPr>
          <a:lstStyle/>
          <a:p>
            <a:r>
              <a:rPr lang="en-US" sz="1000" dirty="0">
                <a:solidFill>
                  <a:srgbClr val="FFC72C"/>
                </a:solidFill>
              </a:rPr>
              <a:t>Emily M. Bender, Timnit Gebru, Angelina McMillan-Major, and </a:t>
            </a:r>
            <a:r>
              <a:rPr lang="en-US" sz="1000" dirty="0" err="1">
                <a:solidFill>
                  <a:srgbClr val="FFC72C"/>
                </a:solidFill>
              </a:rPr>
              <a:t>Shmargaret</a:t>
            </a:r>
            <a:r>
              <a:rPr lang="en-US" sz="1000" dirty="0">
                <a:solidFill>
                  <a:srgbClr val="FFC72C"/>
                </a:solidFill>
              </a:rPr>
              <a:t> </a:t>
            </a:r>
            <a:r>
              <a:rPr lang="en-US" sz="1000" dirty="0" err="1">
                <a:solidFill>
                  <a:srgbClr val="FFC72C"/>
                </a:solidFill>
              </a:rPr>
              <a:t>Shmitchell</a:t>
            </a:r>
            <a:r>
              <a:rPr lang="en-US" sz="1000" dirty="0">
                <a:solidFill>
                  <a:srgbClr val="FFC72C"/>
                </a:solidFill>
              </a:rPr>
              <a:t>. 2021. On the Dangers of Stochastic Parrots: Can Language Models Be Too Big?,  In Conference on Fairness, Accountability, and Transparency (</a:t>
            </a:r>
            <a:r>
              <a:rPr lang="en-US" sz="1000" dirty="0" err="1">
                <a:solidFill>
                  <a:srgbClr val="FFC72C"/>
                </a:solidFill>
              </a:rPr>
              <a:t>FAccT</a:t>
            </a:r>
            <a:r>
              <a:rPr lang="en-US" sz="1000" dirty="0">
                <a:solidFill>
                  <a:srgbClr val="FFC72C"/>
                </a:solidFill>
              </a:rPr>
              <a:t> ’21), March 3–10, 2021, Virtual Event, Canada. ACM, New York, NY, USA, 14 pages. https://doi.org/10.1145/3442188.3445922</a:t>
            </a:r>
          </a:p>
          <a:p>
            <a:endParaRPr lang="en-US" dirty="0"/>
          </a:p>
        </p:txBody>
      </p:sp>
    </p:spTree>
    <p:extLst>
      <p:ext uri="{BB962C8B-B14F-4D97-AF65-F5344CB8AC3E}">
        <p14:creationId xmlns:p14="http://schemas.microsoft.com/office/powerpoint/2010/main" val="81012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990103-6BE8-B9D7-CCF1-5D0392638459}"/>
            </a:ext>
          </a:extLst>
        </p:cNvPr>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F558E995-E1C5-97E6-7F26-4402C6490E4D}"/>
              </a:ext>
            </a:extLst>
          </p:cNvPr>
          <p:cNvSpPr/>
          <p:nvPr/>
        </p:nvSpPr>
        <p:spPr>
          <a:xfrm>
            <a:off x="212035" y="516835"/>
            <a:ext cx="11582400" cy="5777948"/>
          </a:xfrm>
          <a:prstGeom prst="roundRect">
            <a:avLst/>
          </a:prstGeom>
          <a:blipFill dpi="0" rotWithShape="1">
            <a:blip r:embed="rId2"/>
            <a:srcRect/>
            <a:stretch>
              <a:fillRect l="-10000" r="-10000" b="-50000"/>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2040508-7DCE-EE9B-8EE7-49B7F2DBDD21}"/>
              </a:ext>
            </a:extLst>
          </p:cNvPr>
          <p:cNvSpPr txBox="1"/>
          <p:nvPr/>
        </p:nvSpPr>
        <p:spPr>
          <a:xfrm>
            <a:off x="606930" y="6437109"/>
            <a:ext cx="8156864" cy="400110"/>
          </a:xfrm>
          <a:prstGeom prst="rect">
            <a:avLst/>
          </a:prstGeom>
          <a:noFill/>
        </p:spPr>
        <p:txBody>
          <a:bodyPr wrap="square" rtlCol="0">
            <a:spAutoFit/>
          </a:bodyPr>
          <a:lstStyle/>
          <a:p>
            <a:r>
              <a:rPr lang="en-US" sz="1000" dirty="0">
                <a:solidFill>
                  <a:srgbClr val="FFC72C"/>
                </a:solidFill>
              </a:rPr>
              <a:t>Chicago Sun-Times prints summer reading list full of fake books, Benj Edwards, Ars Technica, May 20, 2025 at</a:t>
            </a:r>
            <a:br>
              <a:rPr lang="en-US" sz="1000" dirty="0">
                <a:solidFill>
                  <a:srgbClr val="FFC72C"/>
                </a:solidFill>
              </a:rPr>
            </a:br>
            <a:r>
              <a:rPr lang="en-US" sz="1000" dirty="0">
                <a:solidFill>
                  <a:srgbClr val="FFC72C"/>
                </a:solidFill>
              </a:rPr>
              <a:t>https://arstechnica.com/ai/2025/05/chicago-sun-times-prints-summer-reading-list-full-of-fake-books/</a:t>
            </a:r>
          </a:p>
        </p:txBody>
      </p:sp>
    </p:spTree>
    <p:extLst>
      <p:ext uri="{BB962C8B-B14F-4D97-AF65-F5344CB8AC3E}">
        <p14:creationId xmlns:p14="http://schemas.microsoft.com/office/powerpoint/2010/main" val="8036131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041ABA-08C5-AD39-1923-21B1BBE0C6FA}"/>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C7BB650D-525D-8778-44A6-EC4FF23EBAE6}"/>
              </a:ext>
            </a:extLst>
          </p:cNvPr>
          <p:cNvSpPr/>
          <p:nvPr/>
        </p:nvSpPr>
        <p:spPr>
          <a:xfrm>
            <a:off x="0" y="0"/>
            <a:ext cx="12192000" cy="6858000"/>
          </a:xfrm>
          <a:prstGeom prst="rect">
            <a:avLst/>
          </a:prstGeom>
          <a:blipFill>
            <a:blip r:embed="rId4"/>
            <a:stretch>
              <a:fillRect l="-20000" t="-63000" r="-20000" b="-107000"/>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1400" noProof="0" err="1"/>
          </a:p>
        </p:txBody>
      </p:sp>
      <p:graphicFrame>
        <p:nvGraphicFramePr>
          <p:cNvPr id="2" name="Content Placeholder 11">
            <a:extLst>
              <a:ext uri="{FF2B5EF4-FFF2-40B4-BE49-F238E27FC236}">
                <a16:creationId xmlns:a16="http://schemas.microsoft.com/office/drawing/2014/main" id="{414900A2-4D8B-2644-7B01-39DA44D704C8}"/>
              </a:ext>
            </a:extLst>
          </p:cNvPr>
          <p:cNvGraphicFramePr>
            <a:graphicFrameLocks noGrp="1" noChangeAspect="1"/>
          </p:cNvGraphicFramePr>
          <p:nvPr>
            <p:ph idx="1"/>
            <p:extLst>
              <p:ext uri="{D42A27DB-BD31-4B8C-83A1-F6EECF244321}">
                <p14:modId xmlns:p14="http://schemas.microsoft.com/office/powerpoint/2010/main" val="3270664846"/>
              </p:ext>
            </p:extLst>
          </p:nvPr>
        </p:nvGraphicFramePr>
        <p:xfrm>
          <a:off x="671440" y="1170593"/>
          <a:ext cx="11306320" cy="4516813"/>
        </p:xfrm>
        <a:graphic>
          <a:graphicData uri="http://schemas.openxmlformats.org/presentationml/2006/ole">
            <mc:AlternateContent xmlns:mc="http://schemas.openxmlformats.org/markup-compatibility/2006">
              <mc:Choice xmlns:v="urn:schemas-microsoft-com:vml" Requires="v">
                <p:oleObj spid="_x0000_s1027" name="Visio" r:id="rId5" imgW="7486628" imgH="2990876" progId="Visio.Drawing.15">
                  <p:embed/>
                </p:oleObj>
              </mc:Choice>
              <mc:Fallback>
                <p:oleObj name="Visio" r:id="rId5" imgW="7486628" imgH="2990876" progId="Visio.Drawing.15">
                  <p:embed/>
                  <p:pic>
                    <p:nvPicPr>
                      <p:cNvPr id="2" name="Content Placeholder 11">
                        <a:extLst>
                          <a:ext uri="{FF2B5EF4-FFF2-40B4-BE49-F238E27FC236}">
                            <a16:creationId xmlns:a16="http://schemas.microsoft.com/office/drawing/2014/main" id="{414900A2-4D8B-2644-7B01-39DA44D704C8}"/>
                          </a:ext>
                        </a:extLst>
                      </p:cNvPr>
                      <p:cNvPicPr/>
                      <p:nvPr/>
                    </p:nvPicPr>
                    <p:blipFill>
                      <a:blip r:embed="rId6"/>
                      <a:stretch>
                        <a:fillRect/>
                      </a:stretch>
                    </p:blipFill>
                    <p:spPr>
                      <a:xfrm>
                        <a:off x="671440" y="1170593"/>
                        <a:ext cx="11306320" cy="4516813"/>
                      </a:xfrm>
                      <a:prstGeom prst="rect">
                        <a:avLst/>
                      </a:prstGeom>
                      <a:solidFill>
                        <a:schemeClr val="bg1">
                          <a:alpha val="84000"/>
                        </a:schemeClr>
                      </a:solidFill>
                    </p:spPr>
                  </p:pic>
                </p:oleObj>
              </mc:Fallback>
            </mc:AlternateContent>
          </a:graphicData>
        </a:graphic>
      </p:graphicFrame>
    </p:spTree>
    <p:extLst>
      <p:ext uri="{BB962C8B-B14F-4D97-AF65-F5344CB8AC3E}">
        <p14:creationId xmlns:p14="http://schemas.microsoft.com/office/powerpoint/2010/main" val="2420855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0000"/>
            <a:lum/>
          </a:blip>
          <a:srcRect/>
          <a:stretch>
            <a:fillRect t="-39000" b="-39000"/>
          </a:stretch>
        </a:blipFill>
        <a:effectLst/>
      </p:bgPr>
    </p:bg>
    <p:spTree>
      <p:nvGrpSpPr>
        <p:cNvPr id="1" name="">
          <a:extLst>
            <a:ext uri="{FF2B5EF4-FFF2-40B4-BE49-F238E27FC236}">
              <a16:creationId xmlns:a16="http://schemas.microsoft.com/office/drawing/2014/main" id="{C003ACB6-B296-BE62-60FD-BB19FD3B1A1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9DC872-BEDC-47D0-648D-B974FEDE9DB9}"/>
              </a:ext>
            </a:extLst>
          </p:cNvPr>
          <p:cNvSpPr>
            <a:spLocks noGrp="1"/>
          </p:cNvSpPr>
          <p:nvPr>
            <p:ph type="title"/>
          </p:nvPr>
        </p:nvSpPr>
        <p:spPr/>
        <p:txBody>
          <a:bodyPr/>
          <a:lstStyle/>
          <a:p>
            <a:r>
              <a:rPr lang="en-US" sz="4400">
                <a:latin typeface="Amasis MT Pro Light" panose="02040304050005020304" pitchFamily="18" charset="0"/>
              </a:rPr>
              <a:t>Technological Background</a:t>
            </a:r>
            <a:endParaRPr lang="en-US"/>
          </a:p>
        </p:txBody>
      </p:sp>
      <p:sp>
        <p:nvSpPr>
          <p:cNvPr id="11" name="TextBox 10">
            <a:extLst>
              <a:ext uri="{FF2B5EF4-FFF2-40B4-BE49-F238E27FC236}">
                <a16:creationId xmlns:a16="http://schemas.microsoft.com/office/drawing/2014/main" id="{0BD6BD43-E7ED-0D0E-1C1A-082CAB320465}"/>
              </a:ext>
            </a:extLst>
          </p:cNvPr>
          <p:cNvSpPr txBox="1"/>
          <p:nvPr/>
        </p:nvSpPr>
        <p:spPr>
          <a:xfrm>
            <a:off x="606930" y="6437109"/>
            <a:ext cx="8156864" cy="400110"/>
          </a:xfrm>
          <a:prstGeom prst="rect">
            <a:avLst/>
          </a:prstGeom>
          <a:noFill/>
        </p:spPr>
        <p:txBody>
          <a:bodyPr wrap="square" rtlCol="0">
            <a:spAutoFit/>
          </a:bodyPr>
          <a:lstStyle/>
          <a:p>
            <a:r>
              <a:rPr lang="en-US" sz="1000">
                <a:solidFill>
                  <a:srgbClr val="FFC72C"/>
                </a:solidFill>
              </a:rPr>
              <a:t>Standford University HAI, “AI on Trial: Legal Models Hallucinate in 1 out of 6 (or More) Benchmarking Queries,” (AI on Trial: Legal Models Hallucinate in 1 out of 6 (or More) Benchmarking Queries | Stanford HAI), last accessed May 12, 2025.</a:t>
            </a:r>
          </a:p>
        </p:txBody>
      </p:sp>
      <p:pic>
        <p:nvPicPr>
          <p:cNvPr id="9" name="Picture 2" descr="a chart showing an overview of the retrieval-augmentation generation (RAG) process.">
            <a:extLst>
              <a:ext uri="{FF2B5EF4-FFF2-40B4-BE49-F238E27FC236}">
                <a16:creationId xmlns:a16="http://schemas.microsoft.com/office/drawing/2014/main" id="{33C01358-874C-7412-AEBC-50938E7512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0138" y="1684504"/>
            <a:ext cx="9751724" cy="467473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065C723-0527-3679-3F13-DBB2A3B64B25}"/>
              </a:ext>
            </a:extLst>
          </p:cNvPr>
          <p:cNvSpPr txBox="1"/>
          <p:nvPr/>
        </p:nvSpPr>
        <p:spPr>
          <a:xfrm>
            <a:off x="836612" y="1222839"/>
            <a:ext cx="6291696" cy="461665"/>
          </a:xfrm>
          <a:prstGeom prst="rect">
            <a:avLst/>
          </a:prstGeom>
          <a:noFill/>
        </p:spPr>
        <p:txBody>
          <a:bodyPr wrap="square" rtlCol="0">
            <a:spAutoFit/>
          </a:bodyPr>
          <a:lstStyle/>
          <a:p>
            <a:r>
              <a:rPr lang="en-US" sz="2400" b="1">
                <a:solidFill>
                  <a:srgbClr val="FFC72C"/>
                </a:solidFill>
                <a:latin typeface="Amasis MT Pro Black" panose="020F0502020204030204" pitchFamily="18" charset="0"/>
              </a:rPr>
              <a:t>Retrieval Augmented Generation (RAG)</a:t>
            </a:r>
            <a:endParaRPr lang="en-US"/>
          </a:p>
        </p:txBody>
      </p:sp>
    </p:spTree>
    <p:extLst>
      <p:ext uri="{BB962C8B-B14F-4D97-AF65-F5344CB8AC3E}">
        <p14:creationId xmlns:p14="http://schemas.microsoft.com/office/powerpoint/2010/main" val="3816130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7200">
                <a:latin typeface="Amasis MT Pro Light" panose="02040304050005020304" pitchFamily="18" charset="0"/>
              </a:rPr>
              <a:t>Relevant Ethics Rules</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r>
              <a:rPr lang="en-US" dirty="0">
                <a:solidFill>
                  <a:srgbClr val="000000"/>
                </a:solidFill>
                <a:latin typeface="Amasis MT Pro Light" panose="02040304050005020304" pitchFamily="18" charset="0"/>
              </a:rPr>
              <a:t>Kentucky SCR 3.130 (1.1)</a:t>
            </a:r>
          </a:p>
          <a:p>
            <a:r>
              <a:rPr lang="en-US" dirty="0">
                <a:solidFill>
                  <a:srgbClr val="000000"/>
                </a:solidFill>
                <a:latin typeface="Amasis MT Pro Light" panose="02040304050005020304" pitchFamily="18" charset="0"/>
              </a:rPr>
              <a:t>Kentucky SCR 3.130 (1.6)</a:t>
            </a:r>
          </a:p>
          <a:p>
            <a:r>
              <a:rPr lang="en-US" dirty="0">
                <a:solidFill>
                  <a:srgbClr val="000000"/>
                </a:solidFill>
                <a:latin typeface="Amasis MT Pro Light" panose="02040304050005020304" pitchFamily="18" charset="0"/>
              </a:rPr>
              <a:t>Kentucky SCR 3.130 (2.1)</a:t>
            </a:r>
          </a:p>
          <a:p>
            <a:r>
              <a:rPr lang="en-US" dirty="0">
                <a:solidFill>
                  <a:srgbClr val="000000"/>
                </a:solidFill>
                <a:latin typeface="Amasis MT Pro Light" panose="02040304050005020304" pitchFamily="18" charset="0"/>
              </a:rPr>
              <a:t>Kentucky SCR 3.130 (3.1)</a:t>
            </a:r>
          </a:p>
          <a:p>
            <a:r>
              <a:rPr lang="en-US" dirty="0">
                <a:solidFill>
                  <a:srgbClr val="000000"/>
                </a:solidFill>
                <a:latin typeface="Amasis MT Pro Light" panose="02040304050005020304" pitchFamily="18" charset="0"/>
              </a:rPr>
              <a:t>Kentucky SCR 3.130 (3.3)</a:t>
            </a:r>
          </a:p>
          <a:p>
            <a:r>
              <a:rPr lang="en-US" dirty="0">
                <a:solidFill>
                  <a:srgbClr val="000000"/>
                </a:solidFill>
                <a:latin typeface="Amasis MT Pro Light" panose="02040304050005020304" pitchFamily="18" charset="0"/>
              </a:rPr>
              <a:t>Kentucky SCR 3.130 (4.1)</a:t>
            </a:r>
          </a:p>
          <a:p>
            <a:endParaRPr lang="en-US" sz="2400" dirty="0">
              <a:solidFill>
                <a:srgbClr val="000000"/>
              </a:solidFill>
            </a:endParaRPr>
          </a:p>
          <a:p>
            <a:endParaRPr lang="en-US" sz="2400" dirty="0">
              <a:solidFill>
                <a:srgbClr val="000000"/>
              </a:solidFill>
            </a:endParaRPr>
          </a:p>
          <a:p>
            <a:endParaRPr lang="en-US" sz="2400" dirty="0">
              <a:solidFill>
                <a:srgbClr val="000000"/>
              </a:solidFill>
            </a:endParaRPr>
          </a:p>
          <a:p>
            <a:endParaRPr lang="en-US" sz="2400" dirty="0">
              <a:solidFill>
                <a:srgbClr val="000000"/>
              </a:solidFill>
            </a:endParaRPr>
          </a:p>
        </p:txBody>
      </p:sp>
    </p:spTree>
    <p:extLst>
      <p:ext uri="{BB962C8B-B14F-4D97-AF65-F5344CB8AC3E}">
        <p14:creationId xmlns:p14="http://schemas.microsoft.com/office/powerpoint/2010/main" val="13624109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Generative AI &amp; the RPC</a:t>
            </a:r>
            <a:endParaRPr lang="en-US" sz="7200">
              <a:latin typeface="Amasis MT Pro Light" panose="02040304050005020304" pitchFamily="18" charset="0"/>
            </a:endParaRP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a:xfrm>
            <a:off x="838200" y="1825625"/>
            <a:ext cx="10515600" cy="3801041"/>
          </a:xfrm>
        </p:spPr>
        <p:txBody>
          <a:bodyPr anchor="t">
            <a:spAutoFit/>
          </a:bodyPr>
          <a:lstStyle/>
          <a:p>
            <a:r>
              <a:rPr lang="en-US" sz="2400" dirty="0">
                <a:solidFill>
                  <a:srgbClr val="000000"/>
                </a:solidFill>
                <a:latin typeface="Amasis MT Pro Light" panose="02040304050005020304" pitchFamily="18" charset="0"/>
              </a:rPr>
              <a:t>The Rules of Professional Conduct were written long before the creation of generative AI, but they are still easily applied to a lawyer’s use of generative AI technology.</a:t>
            </a:r>
          </a:p>
          <a:p>
            <a:r>
              <a:rPr lang="en-US" sz="2400" dirty="0">
                <a:solidFill>
                  <a:srgbClr val="000000"/>
                </a:solidFill>
                <a:latin typeface="Amasis MT Pro Light" panose="02040304050005020304" pitchFamily="18" charset="0"/>
              </a:rPr>
              <a:t>Lawyers have an ethical duty to not only ensure they present truthful evidence and statements to the court and third parties, but also to verify the accuracy and truthfulness of any information/statements created or provided by any other source.</a:t>
            </a:r>
          </a:p>
          <a:p>
            <a:r>
              <a:rPr lang="en-US" sz="2400" dirty="0">
                <a:solidFill>
                  <a:srgbClr val="000000"/>
                </a:solidFill>
                <a:latin typeface="Amasis MT Pro Light"/>
              </a:rPr>
              <a:t>Lawyers also have an ethical duty to keep abreast of changes in                      technology and remain competent in their practice skills.</a:t>
            </a:r>
          </a:p>
          <a:p>
            <a:pPr marL="0" indent="0">
              <a:buNone/>
            </a:pPr>
            <a:endParaRPr lang="en-US" sz="2400" dirty="0">
              <a:solidFill>
                <a:srgbClr val="000000"/>
              </a:solidFill>
              <a:latin typeface="Amasis MT Pro Light"/>
            </a:endParaRPr>
          </a:p>
        </p:txBody>
      </p:sp>
    </p:spTree>
    <p:extLst>
      <p:ext uri="{BB962C8B-B14F-4D97-AF65-F5344CB8AC3E}">
        <p14:creationId xmlns:p14="http://schemas.microsoft.com/office/powerpoint/2010/main" val="37458161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Kentucky SCR 3.130 (1.1)</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pPr marL="0" indent="0" algn="l">
              <a:buNone/>
            </a:pPr>
            <a:r>
              <a:rPr lang="en-US" sz="2600" b="0" i="0" u="none" strike="noStrike" baseline="0" dirty="0">
                <a:solidFill>
                  <a:srgbClr val="000000"/>
                </a:solidFill>
                <a:latin typeface="Amasis MT Pro Light" panose="02040304050005020304" pitchFamily="18" charset="0"/>
              </a:rPr>
              <a:t>SCR 3.130(1.1) requires a lawyer provide “competent representation” to all clients, which the Rule explains means “the legal knowledge, skill, thoroughness and preparation reasonably necessary for the representation.” </a:t>
            </a:r>
          </a:p>
          <a:p>
            <a:pPr marL="0" indent="0" algn="l">
              <a:buNone/>
            </a:pPr>
            <a:r>
              <a:rPr lang="en-US" sz="2600" dirty="0">
                <a:solidFill>
                  <a:srgbClr val="000000"/>
                </a:solidFill>
                <a:latin typeface="Amasis MT Pro Light"/>
              </a:rPr>
              <a:t>In 2014, </a:t>
            </a:r>
            <a:r>
              <a:rPr lang="en-US" sz="2600" b="0" i="0" u="none" strike="noStrike" baseline="0" dirty="0" err="1">
                <a:solidFill>
                  <a:srgbClr val="000000"/>
                </a:solidFill>
                <a:latin typeface="Amasis MT Pro Light"/>
              </a:rPr>
              <a:t>KBA</a:t>
            </a:r>
            <a:r>
              <a:rPr lang="en-US" sz="2600" b="0" i="0" u="none" strike="noStrike" baseline="0" dirty="0">
                <a:solidFill>
                  <a:srgbClr val="000000"/>
                </a:solidFill>
                <a:latin typeface="Amasis MT Pro Light"/>
              </a:rPr>
              <a:t> E-437 explained that Comment 6 to SCR 3.130(1.1) notes a lawyer must “keep abreast of changes in the law and practice.” (Opinion addressing lawyers’ use of cloud computing to store confidential client information.)</a:t>
            </a:r>
            <a:endParaRPr lang="en-US" sz="2600" dirty="0">
              <a:solidFill>
                <a:srgbClr val="000000"/>
              </a:solidFill>
              <a:latin typeface="Amasis MT Pro Light"/>
            </a:endParaRPr>
          </a:p>
        </p:txBody>
      </p:sp>
    </p:spTree>
    <p:extLst>
      <p:ext uri="{BB962C8B-B14F-4D97-AF65-F5344CB8AC3E}">
        <p14:creationId xmlns:p14="http://schemas.microsoft.com/office/powerpoint/2010/main" val="2002419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Kentucky SCR 3.130 (1.1)</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r>
              <a:rPr lang="en-US" sz="2600" b="0" i="0" u="none" strike="noStrike" baseline="0" dirty="0">
                <a:solidFill>
                  <a:srgbClr val="000000"/>
                </a:solidFill>
                <a:latin typeface="Amasis MT Pro Light"/>
              </a:rPr>
              <a:t>In 2012, the ABA amended its version of Comment 6 to Rule 1.1, to state specifically that the duty of competence includes the duty to keep abreast of technology.  </a:t>
            </a:r>
            <a:r>
              <a:rPr lang="en-US" sz="2600" b="0" i="0" u="none" strike="noStrike" baseline="0" dirty="0" err="1">
                <a:solidFill>
                  <a:srgbClr val="000000"/>
                </a:solidFill>
                <a:latin typeface="Amasis MT Pro Light"/>
              </a:rPr>
              <a:t>KBA</a:t>
            </a:r>
            <a:r>
              <a:rPr lang="en-US" sz="2600" b="0" i="0" u="none" strike="noStrike" baseline="0" dirty="0">
                <a:solidFill>
                  <a:srgbClr val="000000"/>
                </a:solidFill>
                <a:latin typeface="Amasis MT Pro Light"/>
              </a:rPr>
              <a:t> E-437 (2014) explained: “While the ABA comment is not controlling, it is helpful.”</a:t>
            </a:r>
            <a:endParaRPr lang="en-US" sz="2600" dirty="0">
              <a:solidFill>
                <a:srgbClr val="000000"/>
              </a:solidFill>
              <a:latin typeface="Amasis MT Pro Light"/>
            </a:endParaRPr>
          </a:p>
          <a:p>
            <a:r>
              <a:rPr lang="en-US" sz="2600" b="0" i="0" u="none" strike="noStrike" baseline="0" dirty="0">
                <a:solidFill>
                  <a:srgbClr val="000000"/>
                </a:solidFill>
                <a:latin typeface="Amasis MT Pro Light" panose="02040304050005020304" pitchFamily="18" charset="0"/>
              </a:rPr>
              <a:t>On March 15, 2024, </a:t>
            </a:r>
            <a:r>
              <a:rPr lang="en-US" sz="2600" b="0" i="0" u="none" strike="noStrike" baseline="0" dirty="0" err="1">
                <a:solidFill>
                  <a:srgbClr val="000000"/>
                </a:solidFill>
                <a:latin typeface="Amasis MT Pro Light" panose="02040304050005020304" pitchFamily="18" charset="0"/>
              </a:rPr>
              <a:t>KBA</a:t>
            </a:r>
            <a:r>
              <a:rPr lang="en-US" sz="2600" b="0" i="0" u="none" strike="noStrike" baseline="0" dirty="0">
                <a:solidFill>
                  <a:srgbClr val="000000"/>
                </a:solidFill>
                <a:latin typeface="Amasis MT Pro Light" panose="02040304050005020304" pitchFamily="18" charset="0"/>
              </a:rPr>
              <a:t> E-457 expressly addressed Kentucky lawyers’ ethical obligations in using generative AI. </a:t>
            </a:r>
          </a:p>
          <a:p>
            <a:endParaRPr lang="en-US" sz="2600" dirty="0">
              <a:solidFill>
                <a:srgbClr val="000000"/>
              </a:solidFill>
              <a:latin typeface="Amasis MT Pro Light"/>
            </a:endParaRPr>
          </a:p>
          <a:p>
            <a:pPr marL="0" indent="0" algn="l">
              <a:buNone/>
            </a:pPr>
            <a:endParaRPr lang="en-US" sz="2200" dirty="0">
              <a:solidFill>
                <a:srgbClr val="000000"/>
              </a:solidFill>
              <a:latin typeface="Amasis MT Pro Light" panose="02040304050005020304" pitchFamily="18" charset="0"/>
            </a:endParaRPr>
          </a:p>
        </p:txBody>
      </p:sp>
      <p:sp>
        <p:nvSpPr>
          <p:cNvPr id="4" name="TextBox 3">
            <a:extLst>
              <a:ext uri="{FF2B5EF4-FFF2-40B4-BE49-F238E27FC236}">
                <a16:creationId xmlns:a16="http://schemas.microsoft.com/office/drawing/2014/main" id="{F3BC565A-EF42-7ABB-5F76-307358C325B3}"/>
              </a:ext>
            </a:extLst>
          </p:cNvPr>
          <p:cNvSpPr txBox="1"/>
          <p:nvPr/>
        </p:nvSpPr>
        <p:spPr>
          <a:xfrm>
            <a:off x="606930" y="6437109"/>
            <a:ext cx="8156864" cy="246221"/>
          </a:xfrm>
          <a:prstGeom prst="rect">
            <a:avLst/>
          </a:prstGeom>
          <a:noFill/>
        </p:spPr>
        <p:txBody>
          <a:bodyPr wrap="square" rtlCol="0">
            <a:spAutoFit/>
          </a:bodyPr>
          <a:lstStyle/>
          <a:p>
            <a:r>
              <a:rPr lang="en-US" sz="1000" b="0" i="0" u="none" strike="noStrike" baseline="0" dirty="0">
                <a:solidFill>
                  <a:srgbClr val="FFC72C"/>
                </a:solidFill>
                <a:latin typeface="Amasis MT Pro Light" panose="02040304050005020304" pitchFamily="18" charset="0"/>
                <a:hlinkClick r:id="rId2">
                  <a:extLst>
                    <a:ext uri="{A12FA001-AC4F-418D-AE19-62706E023703}">
                      <ahyp:hlinkClr xmlns:ahyp="http://schemas.microsoft.com/office/drawing/2018/hyperlinkcolor" val="tx"/>
                    </a:ext>
                  </a:extLst>
                </a:hlinkClick>
              </a:rPr>
              <a:t>https://lsc-pagepro.mydigitalpublication.com/publication/?m=60486&amp;i=822927&amp;p=46&amp;ver=html5</a:t>
            </a:r>
            <a:r>
              <a:rPr lang="en-US" sz="1000" dirty="0">
                <a:solidFill>
                  <a:srgbClr val="FFC72C"/>
                </a:solidFill>
                <a:latin typeface="Amasis MT Pro Light" panose="02040304050005020304" pitchFamily="18" charset="0"/>
              </a:rPr>
              <a:t> </a:t>
            </a:r>
            <a:endParaRPr lang="en-US" sz="1000" b="0" i="0" u="none" strike="noStrike" baseline="0" dirty="0">
              <a:solidFill>
                <a:srgbClr val="FFC72C"/>
              </a:solidFill>
              <a:latin typeface="Amasis MT Pro Light" panose="02040304050005020304" pitchFamily="18" charset="0"/>
            </a:endParaRPr>
          </a:p>
        </p:txBody>
      </p:sp>
    </p:spTree>
    <p:extLst>
      <p:ext uri="{BB962C8B-B14F-4D97-AF65-F5344CB8AC3E}">
        <p14:creationId xmlns:p14="http://schemas.microsoft.com/office/powerpoint/2010/main" val="21962649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KBA E-457 (2024) – 7 Questions</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vert="horz" lIns="91440" tIns="45720" rIns="91440" bIns="45720" rtlCol="0" anchor="t">
            <a:noAutofit/>
          </a:bodyPr>
          <a:lstStyle/>
          <a:p>
            <a:pPr marL="0" indent="0" algn="l">
              <a:buNone/>
            </a:pPr>
            <a:r>
              <a:rPr lang="en-US" sz="2200" b="1">
                <a:solidFill>
                  <a:schemeClr val="tx1">
                    <a:lumMod val="50000"/>
                  </a:schemeClr>
                </a:solidFill>
                <a:latin typeface="Amasis MT Pro Light" panose="02040304050005020304" pitchFamily="18" charset="0"/>
              </a:rPr>
              <a:t>QUESTION #1:  </a:t>
            </a:r>
            <a:r>
              <a:rPr lang="en-US" sz="2200">
                <a:solidFill>
                  <a:schemeClr val="tx1">
                    <a:lumMod val="50000"/>
                  </a:schemeClr>
                </a:solidFill>
                <a:latin typeface="Amasis MT Pro Light" panose="02040304050005020304" pitchFamily="18" charset="0"/>
              </a:rPr>
              <a:t>Like other technological advances, does an attorney have an ethical duty to keep abreast of the use of AI in the practice of law?</a:t>
            </a:r>
          </a:p>
          <a:p>
            <a:pPr marL="0" indent="0" algn="l">
              <a:buNone/>
            </a:pPr>
            <a:r>
              <a:rPr lang="en-US" sz="2200" b="1">
                <a:solidFill>
                  <a:schemeClr val="tx1">
                    <a:lumMod val="50000"/>
                  </a:schemeClr>
                </a:solidFill>
                <a:latin typeface="Amasis MT Pro Light" panose="02040304050005020304" pitchFamily="18" charset="0"/>
              </a:rPr>
              <a:t>ANSWER:  </a:t>
            </a:r>
            <a:r>
              <a:rPr lang="en-US" sz="2200">
                <a:solidFill>
                  <a:schemeClr val="tx1">
                    <a:lumMod val="50000"/>
                  </a:schemeClr>
                </a:solidFill>
                <a:latin typeface="Amasis MT Pro Light" panose="02040304050005020304" pitchFamily="18" charset="0"/>
              </a:rPr>
              <a:t>Yes. </a:t>
            </a:r>
          </a:p>
          <a:p>
            <a:pPr marL="0" indent="0">
              <a:buNone/>
            </a:pPr>
            <a:endParaRPr lang="en-US" sz="2200" b="1">
              <a:solidFill>
                <a:schemeClr val="tx1">
                  <a:lumMod val="50000"/>
                </a:schemeClr>
              </a:solidFill>
              <a:latin typeface="Amasis MT Pro Light"/>
            </a:endParaRPr>
          </a:p>
          <a:p>
            <a:pPr marL="0" indent="0">
              <a:buNone/>
            </a:pPr>
            <a:r>
              <a:rPr lang="en-US" sz="2200" b="1">
                <a:solidFill>
                  <a:schemeClr val="tx1">
                    <a:lumMod val="50000"/>
                  </a:schemeClr>
                </a:solidFill>
                <a:latin typeface="Amasis MT Pro Light"/>
              </a:rPr>
              <a:t>QUESTION #2:   </a:t>
            </a:r>
            <a:r>
              <a:rPr lang="en-US" sz="2200">
                <a:solidFill>
                  <a:schemeClr val="tx1">
                    <a:lumMod val="50000"/>
                  </a:schemeClr>
                </a:solidFill>
                <a:latin typeface="Amasis MT Pro Light"/>
              </a:rPr>
              <a:t>Does an attorney have an ethical duty to disclose to the client that AI </a:t>
            </a:r>
            <a:endParaRPr lang="en-US">
              <a:solidFill>
                <a:schemeClr val="tx1">
                  <a:lumMod val="50000"/>
                </a:schemeClr>
              </a:solidFill>
              <a:latin typeface="Amasis MT Pro Light"/>
            </a:endParaRPr>
          </a:p>
          <a:p>
            <a:pPr marL="0" indent="0" algn="l">
              <a:buNone/>
            </a:pPr>
            <a:r>
              <a:rPr lang="en-US" sz="2200">
                <a:solidFill>
                  <a:schemeClr val="tx1">
                    <a:lumMod val="50000"/>
                  </a:schemeClr>
                </a:solidFill>
                <a:latin typeface="Amasis MT Pro Light"/>
              </a:rPr>
              <a:t>is being  used with respect to legal matters entrusted to the attorney by the client? </a:t>
            </a:r>
            <a:endParaRPr lang="en-US">
              <a:solidFill>
                <a:schemeClr val="tx1">
                  <a:lumMod val="50000"/>
                </a:schemeClr>
              </a:solidFill>
              <a:latin typeface="Amasis MT Pro Light"/>
            </a:endParaRPr>
          </a:p>
          <a:p>
            <a:pPr marL="0" indent="0">
              <a:buNone/>
            </a:pPr>
            <a:r>
              <a:rPr lang="en-US" sz="2200" b="1">
                <a:solidFill>
                  <a:schemeClr val="tx1">
                    <a:lumMod val="50000"/>
                  </a:schemeClr>
                </a:solidFill>
                <a:latin typeface="Amasis MT Pro Light"/>
              </a:rPr>
              <a:t>ANSWER:   </a:t>
            </a:r>
            <a:r>
              <a:rPr lang="en-US" sz="2200">
                <a:solidFill>
                  <a:schemeClr val="tx1">
                    <a:lumMod val="50000"/>
                  </a:schemeClr>
                </a:solidFill>
                <a:latin typeface="Amasis MT Pro Light"/>
              </a:rPr>
              <a:t>No, there is no ethical duty to disclose the rote use of AI generated </a:t>
            </a:r>
          </a:p>
          <a:p>
            <a:pPr marL="0" indent="0">
              <a:buNone/>
            </a:pPr>
            <a:r>
              <a:rPr lang="en-US" sz="2200">
                <a:solidFill>
                  <a:schemeClr val="tx1">
                    <a:lumMod val="50000"/>
                  </a:schemeClr>
                </a:solidFill>
                <a:latin typeface="Amasis MT Pro Light"/>
              </a:rPr>
              <a:t>research for a client’s matter unless the work is being outsourced to a third </a:t>
            </a:r>
            <a:endParaRPr lang="en-US">
              <a:solidFill>
                <a:schemeClr val="tx1">
                  <a:lumMod val="50000"/>
                </a:schemeClr>
              </a:solidFill>
              <a:cs typeface="Arial" panose="020B0604020202020204" pitchFamily="34" charset="0"/>
            </a:endParaRPr>
          </a:p>
          <a:p>
            <a:pPr marL="0" indent="0">
              <a:buNone/>
            </a:pPr>
            <a:r>
              <a:rPr lang="en-US" sz="2200">
                <a:solidFill>
                  <a:schemeClr val="tx1">
                    <a:lumMod val="50000"/>
                  </a:schemeClr>
                </a:solidFill>
                <a:latin typeface="Amasis MT Pro Light"/>
              </a:rPr>
              <a:t>party; the client is being charged for the cost of AI; and/or the disclosure </a:t>
            </a:r>
            <a:endParaRPr lang="en-US">
              <a:solidFill>
                <a:schemeClr val="tx1">
                  <a:lumMod val="50000"/>
                </a:schemeClr>
              </a:solidFill>
              <a:cs typeface="Arial"/>
            </a:endParaRPr>
          </a:p>
          <a:p>
            <a:pPr marL="0" indent="0">
              <a:buNone/>
            </a:pPr>
            <a:r>
              <a:rPr lang="en-US" sz="2200">
                <a:solidFill>
                  <a:schemeClr val="tx1">
                    <a:lumMod val="50000"/>
                  </a:schemeClr>
                </a:solidFill>
                <a:latin typeface="Amasis MT Pro Light"/>
              </a:rPr>
              <a:t>of AI generated research is required by Court Rules. </a:t>
            </a:r>
            <a:endParaRPr lang="en-US">
              <a:solidFill>
                <a:schemeClr val="tx1">
                  <a:lumMod val="50000"/>
                </a:schemeClr>
              </a:solidFill>
              <a:cs typeface="Arial"/>
            </a:endParaRPr>
          </a:p>
        </p:txBody>
      </p:sp>
    </p:spTree>
    <p:extLst>
      <p:ext uri="{BB962C8B-B14F-4D97-AF65-F5344CB8AC3E}">
        <p14:creationId xmlns:p14="http://schemas.microsoft.com/office/powerpoint/2010/main" val="3916653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KBA E-457 (2024) (</a:t>
            </a:r>
            <a:r>
              <a:rPr lang="en-US" sz="4800" err="1">
                <a:latin typeface="Amasis MT Pro Light" panose="02040304050005020304" pitchFamily="18" charset="0"/>
              </a:rPr>
              <a:t>con’t</a:t>
            </a:r>
            <a:r>
              <a:rPr lang="en-US" sz="4800">
                <a:latin typeface="Amasis MT Pro Light" panose="02040304050005020304" pitchFamily="18" charset="0"/>
              </a:rPr>
              <a:t>)</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pPr marL="0" indent="0" algn="l">
              <a:buNone/>
            </a:pPr>
            <a:r>
              <a:rPr lang="en-US" sz="2400" b="1" dirty="0">
                <a:solidFill>
                  <a:srgbClr val="000000"/>
                </a:solidFill>
                <a:latin typeface="Amasis MT Pro Light" panose="02040304050005020304" pitchFamily="18" charset="0"/>
              </a:rPr>
              <a:t>QUESTION #3: </a:t>
            </a:r>
            <a:r>
              <a:rPr lang="en-US" sz="2400" dirty="0">
                <a:solidFill>
                  <a:srgbClr val="000000"/>
                </a:solidFill>
                <a:latin typeface="Amasis MT Pro Light" panose="02040304050005020304" pitchFamily="18" charset="0"/>
              </a:rPr>
              <a:t>If the effect of an attorney’s use of AI reduces the amount of attorney’s time and effort in responding to a client matter must the lawyer consider reducing the amount of attorney’s fees being charged the client when appropriate under the circumstances? </a:t>
            </a:r>
          </a:p>
          <a:p>
            <a:pPr marL="0" indent="0" algn="l">
              <a:buNone/>
            </a:pPr>
            <a:endParaRPr lang="en-US" sz="2400" dirty="0">
              <a:solidFill>
                <a:srgbClr val="000000"/>
              </a:solidFill>
              <a:latin typeface="Amasis MT Pro Light" panose="02040304050005020304" pitchFamily="18" charset="0"/>
            </a:endParaRPr>
          </a:p>
          <a:p>
            <a:pPr marL="0" indent="0" algn="l">
              <a:buNone/>
            </a:pPr>
            <a:r>
              <a:rPr lang="en-US" sz="2400" b="1" dirty="0">
                <a:solidFill>
                  <a:srgbClr val="000000"/>
                </a:solidFill>
                <a:latin typeface="Amasis MT Pro Light" panose="02040304050005020304" pitchFamily="18" charset="0"/>
              </a:rPr>
              <a:t>ANSWER:   </a:t>
            </a:r>
            <a:r>
              <a:rPr lang="en-US" sz="2400" dirty="0">
                <a:solidFill>
                  <a:srgbClr val="000000"/>
                </a:solidFill>
                <a:latin typeface="Amasis MT Pro Light" panose="02040304050005020304" pitchFamily="18" charset="0"/>
              </a:rPr>
              <a:t>Yes. </a:t>
            </a:r>
          </a:p>
        </p:txBody>
      </p:sp>
    </p:spTree>
    <p:extLst>
      <p:ext uri="{BB962C8B-B14F-4D97-AF65-F5344CB8AC3E}">
        <p14:creationId xmlns:p14="http://schemas.microsoft.com/office/powerpoint/2010/main" val="17798107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C50E55-2E4A-8007-299F-055545239BED}"/>
              </a:ext>
            </a:extLst>
          </p:cNvPr>
          <p:cNvSpPr>
            <a:spLocks noGrp="1"/>
          </p:cNvSpPr>
          <p:nvPr>
            <p:ph type="ctrTitle"/>
          </p:nvPr>
        </p:nvSpPr>
        <p:spPr/>
        <p:txBody>
          <a:bodyPr/>
          <a:lstStyle/>
          <a:p>
            <a:r>
              <a:rPr lang="en-US"/>
              <a:t>Introductions</a:t>
            </a:r>
          </a:p>
        </p:txBody>
      </p:sp>
      <p:sp>
        <p:nvSpPr>
          <p:cNvPr id="3" name="Subtitle 2">
            <a:extLst>
              <a:ext uri="{FF2B5EF4-FFF2-40B4-BE49-F238E27FC236}">
                <a16:creationId xmlns:a16="http://schemas.microsoft.com/office/drawing/2014/main" id="{96459001-D345-1D77-462C-82C7437CE0CC}"/>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821635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KBA E-457 (2024) (</a:t>
            </a:r>
            <a:r>
              <a:rPr lang="en-US" sz="4800" err="1">
                <a:latin typeface="Amasis MT Pro Light" panose="02040304050005020304" pitchFamily="18" charset="0"/>
              </a:rPr>
              <a:t>con’t</a:t>
            </a:r>
            <a:r>
              <a:rPr lang="en-US" sz="4800">
                <a:latin typeface="Amasis MT Pro Light" panose="02040304050005020304" pitchFamily="18" charset="0"/>
              </a:rPr>
              <a:t>)</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pPr marL="0" indent="0" algn="l">
              <a:buNone/>
            </a:pPr>
            <a:r>
              <a:rPr lang="en-US" sz="2400" b="1" dirty="0">
                <a:solidFill>
                  <a:srgbClr val="000000"/>
                </a:solidFill>
                <a:latin typeface="Amasis MT Pro Light" panose="02040304050005020304" pitchFamily="18" charset="0"/>
              </a:rPr>
              <a:t>QUESTION #4: </a:t>
            </a:r>
            <a:r>
              <a:rPr lang="en-US" sz="2400" dirty="0">
                <a:solidFill>
                  <a:srgbClr val="000000"/>
                </a:solidFill>
                <a:latin typeface="Amasis MT Pro Light" panose="02040304050005020304" pitchFamily="18" charset="0"/>
              </a:rPr>
              <a:t>May an attorney charge the client for expenses related to using AI in the legal practice? </a:t>
            </a:r>
          </a:p>
          <a:p>
            <a:pPr marL="0" indent="0" algn="l">
              <a:buNone/>
            </a:pPr>
            <a:r>
              <a:rPr lang="en-US" sz="2400" b="1" dirty="0">
                <a:solidFill>
                  <a:srgbClr val="000000"/>
                </a:solidFill>
                <a:latin typeface="Amasis MT Pro Light" panose="02040304050005020304" pitchFamily="18" charset="0"/>
              </a:rPr>
              <a:t>ANSWER:  </a:t>
            </a:r>
            <a:r>
              <a:rPr lang="en-US" sz="2400" dirty="0">
                <a:solidFill>
                  <a:srgbClr val="000000"/>
                </a:solidFill>
                <a:latin typeface="Amasis MT Pro Light" panose="02040304050005020304" pitchFamily="18" charset="0"/>
              </a:rPr>
              <a:t>If the client agrees in advance to reimburse the attorney for the attorney’s expense in using AI, and that agreement is confirmed in writing, then yes, the attorney may charge for those expenses. However, similar to the lawyer’s cost of general overhead expenses, the costs of AI training and keeping abreast of        AI developments should not be charged to clients. </a:t>
            </a:r>
          </a:p>
        </p:txBody>
      </p:sp>
    </p:spTree>
    <p:extLst>
      <p:ext uri="{BB962C8B-B14F-4D97-AF65-F5344CB8AC3E}">
        <p14:creationId xmlns:p14="http://schemas.microsoft.com/office/powerpoint/2010/main" val="24428242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KBA E-457 (2024) (</a:t>
            </a:r>
            <a:r>
              <a:rPr lang="en-US" sz="4800" err="1">
                <a:latin typeface="Amasis MT Pro Light" panose="02040304050005020304" pitchFamily="18" charset="0"/>
              </a:rPr>
              <a:t>con’t</a:t>
            </a:r>
            <a:r>
              <a:rPr lang="en-US" sz="4800">
                <a:latin typeface="Amasis MT Pro Light" panose="02040304050005020304" pitchFamily="18" charset="0"/>
              </a:rPr>
              <a:t>)</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pPr marL="0" indent="0" algn="l">
              <a:buNone/>
            </a:pPr>
            <a:r>
              <a:rPr lang="en-US" sz="2200" b="1" dirty="0">
                <a:solidFill>
                  <a:srgbClr val="000000"/>
                </a:solidFill>
                <a:latin typeface="Amasis MT Pro Light" panose="02040304050005020304" pitchFamily="18" charset="0"/>
              </a:rPr>
              <a:t>QUESTION #5:  </a:t>
            </a:r>
            <a:r>
              <a:rPr lang="en-US" sz="2200" dirty="0">
                <a:solidFill>
                  <a:srgbClr val="000000"/>
                </a:solidFill>
                <a:latin typeface="Amasis MT Pro Light" panose="02040304050005020304" pitchFamily="18" charset="0"/>
              </a:rPr>
              <a:t>If an attorney utilizes AI in the practice of law, is the attorney under a continuing duty to safeguard confidential client information?</a:t>
            </a:r>
          </a:p>
          <a:p>
            <a:pPr marL="0" indent="0" algn="l">
              <a:buNone/>
            </a:pPr>
            <a:r>
              <a:rPr lang="en-US" sz="2200" b="1" dirty="0">
                <a:solidFill>
                  <a:srgbClr val="000000"/>
                </a:solidFill>
                <a:latin typeface="Amasis MT Pro Light" panose="02040304050005020304" pitchFamily="18" charset="0"/>
              </a:rPr>
              <a:t>ANSWER:   </a:t>
            </a:r>
            <a:r>
              <a:rPr lang="en-US" sz="2200" dirty="0">
                <a:solidFill>
                  <a:srgbClr val="000000"/>
                </a:solidFill>
                <a:latin typeface="Amasis MT Pro Light" panose="02040304050005020304" pitchFamily="18" charset="0"/>
              </a:rPr>
              <a:t>Yes. </a:t>
            </a:r>
          </a:p>
          <a:p>
            <a:pPr marL="0" indent="0" algn="l">
              <a:buNone/>
            </a:pPr>
            <a:endParaRPr lang="en-US" sz="2200" b="1" dirty="0">
              <a:solidFill>
                <a:srgbClr val="000000"/>
              </a:solidFill>
              <a:latin typeface="Amasis MT Pro Light" panose="02040304050005020304" pitchFamily="18" charset="0"/>
            </a:endParaRPr>
          </a:p>
          <a:p>
            <a:pPr marL="0" indent="0">
              <a:buNone/>
            </a:pPr>
            <a:r>
              <a:rPr lang="en-US" sz="2200" b="1" dirty="0">
                <a:solidFill>
                  <a:srgbClr val="000000"/>
                </a:solidFill>
                <a:latin typeface="Amasis MT Pro Light"/>
              </a:rPr>
              <a:t>QUESTION #6</a:t>
            </a:r>
            <a:r>
              <a:rPr lang="en-US" sz="2200" dirty="0">
                <a:solidFill>
                  <a:srgbClr val="000000"/>
                </a:solidFill>
                <a:latin typeface="Amasis MT Pro Light"/>
              </a:rPr>
              <a:t>:  Does an attorney using AI have an ethical duty to review court rules </a:t>
            </a:r>
          </a:p>
          <a:p>
            <a:pPr marL="0" indent="0">
              <a:buNone/>
            </a:pPr>
            <a:r>
              <a:rPr lang="en-US" sz="2200" dirty="0">
                <a:solidFill>
                  <a:srgbClr val="000000"/>
                </a:solidFill>
                <a:latin typeface="Amasis MT Pro Light"/>
              </a:rPr>
              <a:t>and procedures as they relate to the use of AI, and to review all submissions to the </a:t>
            </a:r>
            <a:endParaRPr lang="en-US" dirty="0">
              <a:solidFill>
                <a:srgbClr val="000000"/>
              </a:solidFill>
              <a:latin typeface="Amasis MT Pro Light"/>
            </a:endParaRPr>
          </a:p>
          <a:p>
            <a:pPr marL="0" indent="0">
              <a:buNone/>
            </a:pPr>
            <a:r>
              <a:rPr lang="en-US" sz="2200" dirty="0">
                <a:solidFill>
                  <a:srgbClr val="000000"/>
                </a:solidFill>
                <a:latin typeface="Amasis MT Pro Light"/>
              </a:rPr>
              <a:t>Court that utilized Generative AI to confirm the accuracy of the content of those </a:t>
            </a:r>
            <a:endParaRPr lang="en-US" dirty="0">
              <a:solidFill>
                <a:srgbClr val="000000"/>
              </a:solidFill>
              <a:latin typeface="Amasis MT Pro Light"/>
            </a:endParaRPr>
          </a:p>
          <a:p>
            <a:pPr marL="0" indent="0">
              <a:buNone/>
            </a:pPr>
            <a:r>
              <a:rPr lang="en-US" sz="2200" dirty="0">
                <a:solidFill>
                  <a:srgbClr val="000000"/>
                </a:solidFill>
                <a:latin typeface="Amasis MT Pro Light"/>
              </a:rPr>
              <a:t>filings? </a:t>
            </a:r>
            <a:endParaRPr lang="en-US" dirty="0">
              <a:solidFill>
                <a:srgbClr val="000000"/>
              </a:solidFill>
              <a:latin typeface="Amasis MT Pro Light"/>
            </a:endParaRPr>
          </a:p>
          <a:p>
            <a:pPr marL="0" indent="0" algn="l">
              <a:buNone/>
            </a:pPr>
            <a:r>
              <a:rPr lang="en-US" sz="2200" b="1" dirty="0">
                <a:solidFill>
                  <a:srgbClr val="000000"/>
                </a:solidFill>
                <a:latin typeface="Amasis MT Pro Light" panose="02040304050005020304" pitchFamily="18" charset="0"/>
              </a:rPr>
              <a:t>ANSWER:   </a:t>
            </a:r>
            <a:r>
              <a:rPr lang="en-US" sz="2200" dirty="0">
                <a:solidFill>
                  <a:srgbClr val="000000"/>
                </a:solidFill>
                <a:latin typeface="Amasis MT Pro Light" panose="02040304050005020304" pitchFamily="18" charset="0"/>
              </a:rPr>
              <a:t>Yes. </a:t>
            </a:r>
            <a:endParaRPr lang="en-US" sz="2200" b="1" dirty="0">
              <a:solidFill>
                <a:srgbClr val="000000"/>
              </a:solidFill>
              <a:latin typeface="Amasis MT Pro Light" panose="02040304050005020304" pitchFamily="18" charset="0"/>
            </a:endParaRPr>
          </a:p>
        </p:txBody>
      </p:sp>
    </p:spTree>
    <p:extLst>
      <p:ext uri="{BB962C8B-B14F-4D97-AF65-F5344CB8AC3E}">
        <p14:creationId xmlns:p14="http://schemas.microsoft.com/office/powerpoint/2010/main" val="35054296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KBA E-457 (2024) (</a:t>
            </a:r>
            <a:r>
              <a:rPr lang="en-US" sz="4800" err="1">
                <a:latin typeface="Amasis MT Pro Light" panose="02040304050005020304" pitchFamily="18" charset="0"/>
              </a:rPr>
              <a:t>con’t</a:t>
            </a:r>
            <a:r>
              <a:rPr lang="en-US" sz="4800">
                <a:latin typeface="Amasis MT Pro Light" panose="02040304050005020304" pitchFamily="18" charset="0"/>
              </a:rPr>
              <a:t>)</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pPr marL="0" indent="0" algn="l">
              <a:buNone/>
            </a:pPr>
            <a:r>
              <a:rPr lang="en-US" sz="2200" b="1" dirty="0">
                <a:solidFill>
                  <a:srgbClr val="000000"/>
                </a:solidFill>
                <a:latin typeface="Amasis MT Pro Light" panose="02040304050005020304" pitchFamily="18" charset="0"/>
              </a:rPr>
              <a:t>QUESTION #7:  </a:t>
            </a:r>
            <a:r>
              <a:rPr lang="en-US" sz="2200" dirty="0">
                <a:solidFill>
                  <a:srgbClr val="000000"/>
                </a:solidFill>
                <a:latin typeface="Amasis MT Pro Light" panose="02040304050005020304" pitchFamily="18" charset="0"/>
              </a:rPr>
              <a:t>Does an attorney serving as a partner or manager of the law firm that uses AI, and/or supervising lawyers and/or nonlawyers in the law firm who are using AI, have an ethical responsibility of ensuring that policies and procedures regarding AI are in place, and that training has taken place to assure compliance with those policies? </a:t>
            </a:r>
          </a:p>
          <a:p>
            <a:pPr marL="0" indent="0" algn="l">
              <a:buNone/>
            </a:pPr>
            <a:endParaRPr lang="en-US" sz="2200" dirty="0">
              <a:solidFill>
                <a:srgbClr val="000000"/>
              </a:solidFill>
              <a:latin typeface="Amasis MT Pro Light" panose="02040304050005020304" pitchFamily="18" charset="0"/>
            </a:endParaRPr>
          </a:p>
          <a:p>
            <a:pPr marL="0" indent="0" algn="l">
              <a:buNone/>
            </a:pPr>
            <a:r>
              <a:rPr lang="en-US" sz="2200" b="1" dirty="0">
                <a:solidFill>
                  <a:srgbClr val="000000"/>
                </a:solidFill>
                <a:latin typeface="Amasis MT Pro Light" panose="02040304050005020304" pitchFamily="18" charset="0"/>
              </a:rPr>
              <a:t>ANSWER:   </a:t>
            </a:r>
            <a:r>
              <a:rPr lang="en-US" sz="2200" dirty="0">
                <a:solidFill>
                  <a:srgbClr val="000000"/>
                </a:solidFill>
                <a:latin typeface="Amasis MT Pro Light" panose="02040304050005020304" pitchFamily="18" charset="0"/>
              </a:rPr>
              <a:t>Yes.</a:t>
            </a:r>
          </a:p>
        </p:txBody>
      </p:sp>
    </p:spTree>
    <p:extLst>
      <p:ext uri="{BB962C8B-B14F-4D97-AF65-F5344CB8AC3E}">
        <p14:creationId xmlns:p14="http://schemas.microsoft.com/office/powerpoint/2010/main" val="33572455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State Bars Addressing Use of AI</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pPr marL="0" indent="0">
              <a:buNone/>
            </a:pPr>
            <a:r>
              <a:rPr lang="en-US" sz="2400" dirty="0">
                <a:solidFill>
                  <a:srgbClr val="000000"/>
                </a:solidFill>
                <a:latin typeface="Amasis MT Pro Light"/>
              </a:rPr>
              <a:t>At</a:t>
            </a:r>
            <a:r>
              <a:rPr lang="en-US" sz="2400" b="0" i="0" dirty="0">
                <a:solidFill>
                  <a:srgbClr val="000000"/>
                </a:solidFill>
                <a:effectLst/>
                <a:latin typeface="Amasis MT Pro Light"/>
              </a:rPr>
              <a:t> </a:t>
            </a:r>
            <a:r>
              <a:rPr lang="en-US" sz="2400" dirty="0">
                <a:solidFill>
                  <a:srgbClr val="000000"/>
                </a:solidFill>
                <a:latin typeface="Amasis MT Pro Light"/>
              </a:rPr>
              <a:t>least ten</a:t>
            </a:r>
            <a:r>
              <a:rPr lang="en-US" sz="2400" b="0" i="0" dirty="0">
                <a:solidFill>
                  <a:srgbClr val="000000"/>
                </a:solidFill>
                <a:effectLst/>
                <a:latin typeface="Amasis MT Pro Light"/>
              </a:rPr>
              <a:t> state bar associations </a:t>
            </a:r>
            <a:r>
              <a:rPr lang="en-US" sz="2400" dirty="0">
                <a:solidFill>
                  <a:srgbClr val="000000"/>
                </a:solidFill>
                <a:latin typeface="Amasis MT Pro Light"/>
              </a:rPr>
              <a:t>(including Kentucky) have formed committees or a task force to specifically consider and address the use of AI by lawyers in that state; some states have also issued specific guidelines or ethics opinions regarding lawyers' use of generative AI. </a:t>
            </a:r>
            <a:endParaRPr lang="en-US" dirty="0">
              <a:solidFill>
                <a:srgbClr val="000000"/>
              </a:solidFill>
            </a:endParaRPr>
          </a:p>
          <a:p>
            <a:pPr marL="0" indent="0">
              <a:buNone/>
            </a:pPr>
            <a:r>
              <a:rPr lang="en-US" sz="2400" i="1" dirty="0">
                <a:solidFill>
                  <a:srgbClr val="000000"/>
                </a:solidFill>
                <a:latin typeface="Amasis MT Pro Light"/>
              </a:rPr>
              <a:t>California, Florida, Michigan, New Jersey, Pennsylvania, Illinois, Kentucky, </a:t>
            </a:r>
            <a:endParaRPr lang="en-US" sz="2400" dirty="0">
              <a:solidFill>
                <a:srgbClr val="000000"/>
              </a:solidFill>
              <a:latin typeface="Amasis MT Pro Light"/>
            </a:endParaRPr>
          </a:p>
          <a:p>
            <a:pPr marL="0" indent="0">
              <a:buNone/>
            </a:pPr>
            <a:r>
              <a:rPr lang="en-US" sz="2400" i="1" dirty="0">
                <a:solidFill>
                  <a:srgbClr val="000000"/>
                </a:solidFill>
                <a:latin typeface="Amasis MT Pro Light"/>
              </a:rPr>
              <a:t>Minnesota, New York, Texas</a:t>
            </a:r>
            <a:endParaRPr lang="en-US" sz="2400" dirty="0">
              <a:solidFill>
                <a:srgbClr val="000000"/>
              </a:solidFill>
              <a:latin typeface="Amasis MT Pro Light"/>
            </a:endParaRPr>
          </a:p>
          <a:p>
            <a:pPr marL="0" indent="0">
              <a:buNone/>
            </a:pPr>
            <a:endParaRPr lang="en-US" sz="2400" dirty="0">
              <a:solidFill>
                <a:srgbClr val="000000"/>
              </a:solidFill>
              <a:latin typeface="Amasis MT Pro Light"/>
            </a:endParaRPr>
          </a:p>
          <a:p>
            <a:pPr marL="0" indent="0">
              <a:buNone/>
            </a:pPr>
            <a:r>
              <a:rPr lang="en-US" sz="2400" dirty="0">
                <a:solidFill>
                  <a:srgbClr val="000000"/>
                </a:solidFill>
                <a:latin typeface="Amasis MT Pro Light"/>
              </a:rPr>
              <a:t>These committees are considering questions like use of AI by non-</a:t>
            </a:r>
            <a:endParaRPr lang="en-US" sz="2600" dirty="0">
              <a:solidFill>
                <a:srgbClr val="000000"/>
              </a:solidFill>
              <a:latin typeface="Amasis MT Pro Light" panose="02040304050005020304" pitchFamily="18" charset="0"/>
            </a:endParaRPr>
          </a:p>
          <a:p>
            <a:pPr marL="0" indent="0">
              <a:buNone/>
            </a:pPr>
            <a:r>
              <a:rPr lang="en-US" sz="2400" dirty="0">
                <a:solidFill>
                  <a:srgbClr val="000000"/>
                </a:solidFill>
                <a:latin typeface="Amasis MT Pro Light"/>
              </a:rPr>
              <a:t>lawyers to provide legal services; billing clients for use of AI; and an </a:t>
            </a:r>
            <a:endParaRPr lang="en-US" sz="2600" dirty="0">
              <a:solidFill>
                <a:srgbClr val="000000"/>
              </a:solidFill>
              <a:latin typeface="Amasis MT Pro Light"/>
            </a:endParaRPr>
          </a:p>
          <a:p>
            <a:pPr marL="0" indent="0">
              <a:buNone/>
            </a:pPr>
            <a:r>
              <a:rPr lang="en-US" sz="2400" dirty="0">
                <a:solidFill>
                  <a:srgbClr val="000000"/>
                </a:solidFill>
                <a:latin typeface="Amasis MT Pro Light"/>
              </a:rPr>
              <a:t>attorney’s duty to review AI-generated work.</a:t>
            </a:r>
            <a:endParaRPr lang="en-US" sz="2600" dirty="0">
              <a:solidFill>
                <a:srgbClr val="000000"/>
              </a:solidFill>
              <a:latin typeface="Amasis MT Pro Light"/>
            </a:endParaRPr>
          </a:p>
        </p:txBody>
      </p:sp>
    </p:spTree>
    <p:extLst>
      <p:ext uri="{BB962C8B-B14F-4D97-AF65-F5344CB8AC3E}">
        <p14:creationId xmlns:p14="http://schemas.microsoft.com/office/powerpoint/2010/main" val="1680647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5200">
                <a:latin typeface="Amasis MT Pro Light" panose="02040304050005020304" pitchFamily="18" charset="0"/>
              </a:rPr>
              <a:t>AI Use by Lawyers </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r>
              <a:rPr lang="en-US" sz="2800" dirty="0">
                <a:solidFill>
                  <a:srgbClr val="000000"/>
                </a:solidFill>
                <a:latin typeface="Amasis MT Pro Light"/>
              </a:rPr>
              <a:t>Many companies now offer </a:t>
            </a:r>
            <a:r>
              <a:rPr lang="en-US" dirty="0">
                <a:solidFill>
                  <a:srgbClr val="000000"/>
                </a:solidFill>
                <a:latin typeface="Amasis MT Pro Light"/>
              </a:rPr>
              <a:t>AI</a:t>
            </a:r>
            <a:r>
              <a:rPr lang="en-US" sz="2800" dirty="0">
                <a:solidFill>
                  <a:srgbClr val="000000"/>
                </a:solidFill>
                <a:latin typeface="Amasis MT Pro Light"/>
              </a:rPr>
              <a:t> programs and services specifically targeted for use by legal professionals, such as:</a:t>
            </a:r>
          </a:p>
          <a:p>
            <a:pPr lvl="1"/>
            <a:r>
              <a:rPr lang="en-US" dirty="0">
                <a:solidFill>
                  <a:srgbClr val="000000"/>
                </a:solidFill>
                <a:latin typeface="Amasis MT Pro Light" panose="02040304050005020304" pitchFamily="18" charset="0"/>
              </a:rPr>
              <a:t>Harvey</a:t>
            </a:r>
          </a:p>
          <a:p>
            <a:pPr lvl="1"/>
            <a:r>
              <a:rPr lang="en-US" dirty="0">
                <a:solidFill>
                  <a:srgbClr val="000000"/>
                </a:solidFill>
                <a:latin typeface="Amasis MT Pro Light" panose="02040304050005020304" pitchFamily="18" charset="0"/>
              </a:rPr>
              <a:t>Lexis Nexus (Lexis+) </a:t>
            </a:r>
          </a:p>
          <a:p>
            <a:pPr lvl="1"/>
            <a:r>
              <a:rPr lang="en-US" dirty="0">
                <a:solidFill>
                  <a:srgbClr val="000000"/>
                </a:solidFill>
                <a:latin typeface="Amasis MT Pro Light" panose="02040304050005020304" pitchFamily="18" charset="0"/>
              </a:rPr>
              <a:t>Westlaw (</a:t>
            </a:r>
            <a:r>
              <a:rPr lang="en-US" dirty="0" err="1">
                <a:solidFill>
                  <a:srgbClr val="000000"/>
                </a:solidFill>
                <a:latin typeface="Amasis MT Pro Light" panose="02040304050005020304" pitchFamily="18" charset="0"/>
              </a:rPr>
              <a:t>CoCounsel</a:t>
            </a:r>
            <a:r>
              <a:rPr lang="en-US" dirty="0">
                <a:solidFill>
                  <a:srgbClr val="000000"/>
                </a:solidFill>
                <a:latin typeface="Amasis MT Pro Light" panose="02040304050005020304" pitchFamily="18" charset="0"/>
              </a:rPr>
              <a:t>)</a:t>
            </a:r>
          </a:p>
          <a:p>
            <a:pPr lvl="1"/>
            <a:r>
              <a:rPr lang="en-US" dirty="0" err="1">
                <a:solidFill>
                  <a:srgbClr val="000000"/>
                </a:solidFill>
                <a:latin typeface="Amasis MT Pro Light" panose="02040304050005020304" pitchFamily="18" charset="0"/>
              </a:rPr>
              <a:t>Casetext</a:t>
            </a:r>
            <a:endParaRPr lang="en-US" dirty="0">
              <a:solidFill>
                <a:srgbClr val="000000"/>
              </a:solidFill>
              <a:latin typeface="Amasis MT Pro Light" panose="02040304050005020304" pitchFamily="18" charset="0"/>
            </a:endParaRPr>
          </a:p>
          <a:p>
            <a:pPr lvl="1"/>
            <a:r>
              <a:rPr lang="en-US" dirty="0">
                <a:solidFill>
                  <a:srgbClr val="000000"/>
                </a:solidFill>
                <a:latin typeface="Amasis MT Pro Light" panose="02040304050005020304" pitchFamily="18" charset="0"/>
              </a:rPr>
              <a:t>Legal Robot</a:t>
            </a:r>
          </a:p>
        </p:txBody>
      </p:sp>
    </p:spTree>
    <p:extLst>
      <p:ext uri="{BB962C8B-B14F-4D97-AF65-F5344CB8AC3E}">
        <p14:creationId xmlns:p14="http://schemas.microsoft.com/office/powerpoint/2010/main" val="5396835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5200">
                <a:latin typeface="Amasis MT Pro Light" panose="02040304050005020304" pitchFamily="18" charset="0"/>
              </a:rPr>
              <a:t>AI Use by Lawyers (con’t)</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r>
              <a:rPr lang="en-US" dirty="0">
                <a:solidFill>
                  <a:srgbClr val="000000"/>
                </a:solidFill>
                <a:latin typeface="Amasis MT Pro Light" panose="02040304050005020304" pitchFamily="18" charset="0"/>
              </a:rPr>
              <a:t>AI offers many potentially valuable services to lawyers and law firms, including:</a:t>
            </a:r>
          </a:p>
          <a:p>
            <a:pPr lvl="1"/>
            <a:r>
              <a:rPr lang="en-US" sz="2800" dirty="0">
                <a:solidFill>
                  <a:srgbClr val="000000"/>
                </a:solidFill>
                <a:latin typeface="Amasis MT Pro Light" panose="02040304050005020304" pitchFamily="18" charset="0"/>
              </a:rPr>
              <a:t>Organizing and summarizing voluminous amounts of information in less time</a:t>
            </a:r>
          </a:p>
          <a:p>
            <a:pPr lvl="1"/>
            <a:r>
              <a:rPr lang="en-US" sz="2800" dirty="0">
                <a:solidFill>
                  <a:srgbClr val="000000"/>
                </a:solidFill>
                <a:latin typeface="Amasis MT Pro Light" panose="02040304050005020304" pitchFamily="18" charset="0"/>
              </a:rPr>
              <a:t>Summarizing and explaining legal authority</a:t>
            </a:r>
          </a:p>
          <a:p>
            <a:pPr lvl="1"/>
            <a:r>
              <a:rPr lang="en-US" sz="2800" dirty="0">
                <a:solidFill>
                  <a:srgbClr val="000000"/>
                </a:solidFill>
                <a:latin typeface="Amasis MT Pro Light" panose="02040304050005020304" pitchFamily="18" charset="0"/>
              </a:rPr>
              <a:t>Suggesting witness questions for interviews, depositions, trial</a:t>
            </a:r>
          </a:p>
          <a:p>
            <a:pPr lvl="1"/>
            <a:r>
              <a:rPr lang="en-US" sz="2800" dirty="0">
                <a:solidFill>
                  <a:srgbClr val="000000"/>
                </a:solidFill>
                <a:latin typeface="Amasis MT Pro Light" panose="02040304050005020304" pitchFamily="18" charset="0"/>
              </a:rPr>
              <a:t>Legal research (maybe)</a:t>
            </a:r>
          </a:p>
        </p:txBody>
      </p:sp>
    </p:spTree>
    <p:extLst>
      <p:ext uri="{BB962C8B-B14F-4D97-AF65-F5344CB8AC3E}">
        <p14:creationId xmlns:p14="http://schemas.microsoft.com/office/powerpoint/2010/main" val="21550836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5200">
                <a:latin typeface="Amasis MT Pro Light" panose="02040304050005020304" pitchFamily="18" charset="0"/>
              </a:rPr>
              <a:t>AI Use by C</a:t>
            </a:r>
            <a:r>
              <a:rPr lang="en-US" sz="5400">
                <a:latin typeface="Amasis MT Pro Light" panose="02040304050005020304" pitchFamily="18" charset="0"/>
              </a:rPr>
              <a:t>ompanies</a:t>
            </a:r>
            <a:endParaRPr lang="en-US" sz="5200">
              <a:latin typeface="Amasis MT Pro Light" panose="02040304050005020304" pitchFamily="18" charset="0"/>
            </a:endParaRP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r>
              <a:rPr lang="en-US" dirty="0">
                <a:solidFill>
                  <a:srgbClr val="000000"/>
                </a:solidFill>
                <a:latin typeface="Amasis MT Pro Light" panose="02040304050005020304" pitchFamily="18" charset="0"/>
              </a:rPr>
              <a:t>Provide basic Customer Service functions.</a:t>
            </a:r>
          </a:p>
          <a:p>
            <a:r>
              <a:rPr lang="en-US" dirty="0">
                <a:solidFill>
                  <a:srgbClr val="000000"/>
                </a:solidFill>
                <a:latin typeface="Amasis MT Pro Light" panose="02040304050005020304" pitchFamily="18" charset="0"/>
              </a:rPr>
              <a:t>Create advertising, marketing, or informational copy.</a:t>
            </a:r>
          </a:p>
          <a:p>
            <a:r>
              <a:rPr lang="en-US" dirty="0">
                <a:solidFill>
                  <a:srgbClr val="000000"/>
                </a:solidFill>
                <a:latin typeface="Amasis MT Pro Light" panose="02040304050005020304" pitchFamily="18" charset="0"/>
              </a:rPr>
              <a:t>Create images or video.</a:t>
            </a:r>
          </a:p>
          <a:p>
            <a:r>
              <a:rPr lang="en-US" dirty="0">
                <a:solidFill>
                  <a:srgbClr val="000000"/>
                </a:solidFill>
                <a:latin typeface="Amasis MT Pro Light" panose="02040304050005020304" pitchFamily="18" charset="0"/>
              </a:rPr>
              <a:t>Permit “plain text” interaction with hardware or software.</a:t>
            </a:r>
          </a:p>
          <a:p>
            <a:r>
              <a:rPr lang="en-US" dirty="0">
                <a:solidFill>
                  <a:srgbClr val="000000"/>
                </a:solidFill>
                <a:latin typeface="Amasis MT Pro Light" panose="02040304050005020304" pitchFamily="18" charset="0"/>
              </a:rPr>
              <a:t>Be used as a research tool for various subject-matter-experts.</a:t>
            </a:r>
          </a:p>
        </p:txBody>
      </p:sp>
    </p:spTree>
    <p:extLst>
      <p:ext uri="{BB962C8B-B14F-4D97-AF65-F5344CB8AC3E}">
        <p14:creationId xmlns:p14="http://schemas.microsoft.com/office/powerpoint/2010/main" val="38204041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Kentucky SCR 3.130 (1.6)</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pPr marL="0" indent="0" algn="l">
              <a:buNone/>
            </a:pPr>
            <a:r>
              <a:rPr lang="en-US" b="0" i="0" u="none" strike="noStrike" baseline="0" dirty="0">
                <a:solidFill>
                  <a:srgbClr val="000000"/>
                </a:solidFill>
                <a:latin typeface="Amasis MT Pro Light" panose="02040304050005020304" pitchFamily="18" charset="0"/>
              </a:rPr>
              <a:t>Kentucky SCR 3.130(1.6) requires that a lawyer keep client information confidential except when disclosure is permitted under narrow circumstances not relevant here. </a:t>
            </a:r>
          </a:p>
          <a:p>
            <a:pPr marL="0" indent="0" algn="l">
              <a:buNone/>
            </a:pPr>
            <a:r>
              <a:rPr lang="en-US" b="0" i="0" u="none" strike="noStrike" baseline="0" dirty="0" err="1">
                <a:solidFill>
                  <a:srgbClr val="000000"/>
                </a:solidFill>
                <a:latin typeface="Amasis MT Pro Light" panose="02040304050005020304" pitchFamily="18" charset="0"/>
              </a:rPr>
              <a:t>KBA</a:t>
            </a:r>
            <a:r>
              <a:rPr lang="en-US" b="0" i="0" u="none" strike="noStrike" baseline="0" dirty="0">
                <a:solidFill>
                  <a:srgbClr val="000000"/>
                </a:solidFill>
                <a:latin typeface="Amasis MT Pro Light" panose="02040304050005020304" pitchFamily="18" charset="0"/>
              </a:rPr>
              <a:t> Ethics Opinions (including </a:t>
            </a:r>
            <a:r>
              <a:rPr lang="en-US" dirty="0">
                <a:solidFill>
                  <a:srgbClr val="000000"/>
                </a:solidFill>
                <a:latin typeface="Amasis MT Pro Light" panose="02040304050005020304" pitchFamily="18" charset="0"/>
              </a:rPr>
              <a:t>E-457, Question #5) </a:t>
            </a:r>
            <a:r>
              <a:rPr lang="en-US" b="0" i="0" u="none" strike="noStrike" baseline="0" dirty="0">
                <a:solidFill>
                  <a:srgbClr val="000000"/>
                </a:solidFill>
                <a:latin typeface="Amasis MT Pro Light" panose="02040304050005020304" pitchFamily="18" charset="0"/>
              </a:rPr>
              <a:t>make clear that lawyers have a duty to specifically consider and anticipate breaches    of this rule by way of technology.</a:t>
            </a:r>
          </a:p>
        </p:txBody>
      </p:sp>
    </p:spTree>
    <p:extLst>
      <p:ext uri="{BB962C8B-B14F-4D97-AF65-F5344CB8AC3E}">
        <p14:creationId xmlns:p14="http://schemas.microsoft.com/office/powerpoint/2010/main" val="9326284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3600">
                <a:latin typeface="Amasis MT Pro Light" panose="02040304050005020304" pitchFamily="18" charset="0"/>
              </a:rPr>
              <a:t>Kentucky SCR 3.130 (1.6) (</a:t>
            </a:r>
            <a:r>
              <a:rPr lang="en-US" sz="3600" err="1">
                <a:latin typeface="Amasis MT Pro Light" panose="02040304050005020304" pitchFamily="18" charset="0"/>
              </a:rPr>
              <a:t>Con’t</a:t>
            </a:r>
            <a:r>
              <a:rPr lang="en-US" sz="3600">
                <a:latin typeface="Amasis MT Pro Light" panose="02040304050005020304" pitchFamily="18" charset="0"/>
              </a:rPr>
              <a:t>)</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pPr marL="0" indent="0" algn="l">
              <a:buNone/>
            </a:pPr>
            <a:r>
              <a:rPr lang="en-US" sz="2600" dirty="0">
                <a:solidFill>
                  <a:srgbClr val="000000"/>
                </a:solidFill>
                <a:latin typeface="Amasis MT Pro Light" panose="02040304050005020304" pitchFamily="18" charset="0"/>
              </a:rPr>
              <a:t>Lawyers must be aware that some Generative AI programs can share information provided by users, to programmers or other users in response to future inquiries</a:t>
            </a:r>
          </a:p>
          <a:p>
            <a:pPr marL="0" indent="0" algn="l">
              <a:buNone/>
            </a:pPr>
            <a:endParaRPr lang="en-US" sz="2600" b="0" i="0" u="none" strike="noStrike" baseline="0" dirty="0">
              <a:solidFill>
                <a:srgbClr val="000000"/>
              </a:solidFill>
              <a:latin typeface="Amasis MT Pro Light" panose="02040304050005020304" pitchFamily="18" charset="0"/>
            </a:endParaRPr>
          </a:p>
          <a:p>
            <a:pPr marL="0" indent="0" algn="l">
              <a:buNone/>
            </a:pPr>
            <a:r>
              <a:rPr lang="en-US" sz="2600" b="0" i="0" u="none" strike="noStrike" baseline="0" dirty="0">
                <a:solidFill>
                  <a:srgbClr val="000000"/>
                </a:solidFill>
                <a:latin typeface="Amasis MT Pro Light" panose="02040304050005020304" pitchFamily="18" charset="0"/>
              </a:rPr>
              <a:t>For example, ChatGPT warns that information provided by the user will    not be kept confidential: “Conversations may be reviewed by our AI    trainers to improve our systems. Please don’t share any sensitive    information in your conversations.” </a:t>
            </a:r>
          </a:p>
          <a:p>
            <a:pPr marL="0" indent="0" algn="l">
              <a:buNone/>
            </a:pPr>
            <a:endParaRPr lang="en-US" sz="2600" b="0" i="0" u="none" strike="noStrike" baseline="0" dirty="0">
              <a:solidFill>
                <a:srgbClr val="000000"/>
              </a:solidFill>
              <a:latin typeface="Amasis MT Pro Light" panose="02040304050005020304" pitchFamily="18" charset="0"/>
            </a:endParaRPr>
          </a:p>
        </p:txBody>
      </p:sp>
    </p:spTree>
    <p:extLst>
      <p:ext uri="{BB962C8B-B14F-4D97-AF65-F5344CB8AC3E}">
        <p14:creationId xmlns:p14="http://schemas.microsoft.com/office/powerpoint/2010/main" val="22771010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CBE3FD-9403-18CA-F82F-D3F33A848193}"/>
              </a:ext>
            </a:extLst>
          </p:cNvPr>
          <p:cNvSpPr>
            <a:spLocks noGrp="1"/>
          </p:cNvSpPr>
          <p:nvPr>
            <p:ph type="title"/>
          </p:nvPr>
        </p:nvSpPr>
        <p:spPr/>
        <p:txBody>
          <a:bodyPr/>
          <a:lstStyle/>
          <a:p>
            <a:r>
              <a:rPr lang="en-US"/>
              <a:t>Confidentiality / Trade Secrets</a:t>
            </a:r>
          </a:p>
        </p:txBody>
      </p:sp>
      <p:sp>
        <p:nvSpPr>
          <p:cNvPr id="3" name="Content Placeholder 2">
            <a:extLst>
              <a:ext uri="{FF2B5EF4-FFF2-40B4-BE49-F238E27FC236}">
                <a16:creationId xmlns:a16="http://schemas.microsoft.com/office/drawing/2014/main" id="{E13419B6-9FD6-C44D-D7FD-E86A03611BC0}"/>
              </a:ext>
            </a:extLst>
          </p:cNvPr>
          <p:cNvSpPr>
            <a:spLocks noGrp="1"/>
          </p:cNvSpPr>
          <p:nvPr>
            <p:ph idx="1"/>
          </p:nvPr>
        </p:nvSpPr>
        <p:spPr>
          <a:xfrm>
            <a:off x="838200" y="1727729"/>
            <a:ext cx="10515600" cy="4351338"/>
          </a:xfrm>
        </p:spPr>
        <p:txBody>
          <a:bodyPr/>
          <a:lstStyle/>
          <a:p>
            <a:r>
              <a:rPr lang="en-US" u="sng" dirty="0">
                <a:solidFill>
                  <a:srgbClr val="000000"/>
                </a:solidFill>
                <a:latin typeface="Amasis MT Pro Light" panose="02040304050005020304" pitchFamily="18" charset="0"/>
              </a:rPr>
              <a:t>Defend Trade Secrets Act </a:t>
            </a:r>
            <a:r>
              <a:rPr lang="en-US" dirty="0">
                <a:solidFill>
                  <a:srgbClr val="000000"/>
                </a:solidFill>
                <a:latin typeface="Amasis MT Pro Light" panose="02040304050005020304" pitchFamily="18" charset="0"/>
              </a:rPr>
              <a:t>(</a:t>
            </a:r>
            <a:r>
              <a:rPr lang="en-US" dirty="0" err="1">
                <a:solidFill>
                  <a:srgbClr val="000000"/>
                </a:solidFill>
                <a:latin typeface="Amasis MT Pro Light" panose="02040304050005020304" pitchFamily="18" charset="0"/>
              </a:rPr>
              <a:t>DTSA</a:t>
            </a:r>
            <a:r>
              <a:rPr lang="en-US" dirty="0">
                <a:solidFill>
                  <a:srgbClr val="000000"/>
                </a:solidFill>
                <a:latin typeface="Amasis MT Pro Light" panose="02040304050005020304" pitchFamily="18" charset="0"/>
              </a:rPr>
              <a:t>).</a:t>
            </a:r>
          </a:p>
          <a:p>
            <a:pPr lvl="1"/>
            <a:r>
              <a:rPr lang="en-US" dirty="0">
                <a:solidFill>
                  <a:srgbClr val="000000"/>
                </a:solidFill>
                <a:latin typeface="Amasis MT Pro Light" panose="02040304050005020304" pitchFamily="18" charset="0"/>
              </a:rPr>
              <a:t>The owner of a trade secret must take “reasonable measures to keep such information secret.” 18 U.S.C. § 1839 (3)(A).</a:t>
            </a:r>
          </a:p>
          <a:p>
            <a:r>
              <a:rPr lang="en-US" u="sng" dirty="0">
                <a:solidFill>
                  <a:srgbClr val="000000"/>
                </a:solidFill>
                <a:latin typeface="Amasis MT Pro Light" panose="02040304050005020304" pitchFamily="18" charset="0"/>
              </a:rPr>
              <a:t>Kentucky Uniform Trade Secrets Act</a:t>
            </a:r>
            <a:r>
              <a:rPr lang="en-US" dirty="0">
                <a:solidFill>
                  <a:srgbClr val="000000"/>
                </a:solidFill>
                <a:latin typeface="Amasis MT Pro Light" panose="02040304050005020304" pitchFamily="18" charset="0"/>
              </a:rPr>
              <a:t> (KUTSA).</a:t>
            </a:r>
          </a:p>
          <a:p>
            <a:pPr lvl="1"/>
            <a:r>
              <a:rPr lang="en-US" dirty="0">
                <a:solidFill>
                  <a:srgbClr val="000000"/>
                </a:solidFill>
                <a:latin typeface="Amasis MT Pro Light" panose="02040304050005020304" pitchFamily="18" charset="0"/>
              </a:rPr>
              <a:t>Requires the trade secret to be “the subject of efforts that are reasonable under the circumstances to maintain its secrecy.” KRS § 365.880(4)(b).</a:t>
            </a:r>
          </a:p>
          <a:p>
            <a:endParaRPr lang="en-US" dirty="0">
              <a:solidFill>
                <a:srgbClr val="000000"/>
              </a:solidFill>
            </a:endParaRPr>
          </a:p>
          <a:p>
            <a:endParaRPr lang="en-US" dirty="0">
              <a:solidFill>
                <a:srgbClr val="000000"/>
              </a:solidFill>
            </a:endParaRPr>
          </a:p>
        </p:txBody>
      </p:sp>
    </p:spTree>
    <p:extLst>
      <p:ext uri="{BB962C8B-B14F-4D97-AF65-F5344CB8AC3E}">
        <p14:creationId xmlns:p14="http://schemas.microsoft.com/office/powerpoint/2010/main" val="2229570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C000"/>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064CEB3-179A-09E4-6169-6DBD64AB6403}"/>
              </a:ext>
            </a:extLst>
          </p:cNvPr>
          <p:cNvSpPr>
            <a:spLocks noGrp="1"/>
          </p:cNvSpPr>
          <p:nvPr>
            <p:ph type="body" sz="quarter" idx="11"/>
          </p:nvPr>
        </p:nvSpPr>
        <p:spPr/>
        <p:txBody>
          <a:bodyPr/>
          <a:lstStyle/>
          <a:p>
            <a:r>
              <a:rPr lang="en-US"/>
              <a:t>Top Law School for Business &amp; Innovation</a:t>
            </a:r>
          </a:p>
        </p:txBody>
      </p:sp>
      <p:sp>
        <p:nvSpPr>
          <p:cNvPr id="6" name="Text Placeholder 5">
            <a:extLst>
              <a:ext uri="{FF2B5EF4-FFF2-40B4-BE49-F238E27FC236}">
                <a16:creationId xmlns:a16="http://schemas.microsoft.com/office/drawing/2014/main" id="{3510EA1F-4459-53F0-BD86-76D4E7E014EB}"/>
              </a:ext>
            </a:extLst>
          </p:cNvPr>
          <p:cNvSpPr>
            <a:spLocks noGrp="1"/>
          </p:cNvSpPr>
          <p:nvPr>
            <p:ph type="body" sz="quarter" idx="16"/>
          </p:nvPr>
        </p:nvSpPr>
        <p:spPr/>
        <p:txBody>
          <a:bodyPr/>
          <a:lstStyle/>
          <a:p>
            <a:r>
              <a:rPr lang="en-US"/>
              <a:t>Overall Bar Passage Rate, February 2024</a:t>
            </a:r>
          </a:p>
        </p:txBody>
      </p:sp>
      <p:sp>
        <p:nvSpPr>
          <p:cNvPr id="9" name="Text Placeholder 8">
            <a:extLst>
              <a:ext uri="{FF2B5EF4-FFF2-40B4-BE49-F238E27FC236}">
                <a16:creationId xmlns:a16="http://schemas.microsoft.com/office/drawing/2014/main" id="{96EC8E0B-378B-301A-71E3-D2D1EDA33DD0}"/>
              </a:ext>
            </a:extLst>
          </p:cNvPr>
          <p:cNvSpPr>
            <a:spLocks noGrp="1"/>
          </p:cNvSpPr>
          <p:nvPr>
            <p:ph type="body" sz="quarter" idx="19"/>
          </p:nvPr>
        </p:nvSpPr>
        <p:spPr/>
        <p:txBody>
          <a:bodyPr/>
          <a:lstStyle/>
          <a:p>
            <a:r>
              <a:rPr lang="en-US"/>
              <a:t>Placing Graduates in Public Interest and Government Career Paths</a:t>
            </a:r>
          </a:p>
        </p:txBody>
      </p:sp>
      <p:sp>
        <p:nvSpPr>
          <p:cNvPr id="4" name="Text Placeholder 3">
            <a:extLst>
              <a:ext uri="{FF2B5EF4-FFF2-40B4-BE49-F238E27FC236}">
                <a16:creationId xmlns:a16="http://schemas.microsoft.com/office/drawing/2014/main" id="{677EF166-7CC8-5BC7-6E42-3DC91F35C393}"/>
              </a:ext>
            </a:extLst>
          </p:cNvPr>
          <p:cNvSpPr>
            <a:spLocks noGrp="1"/>
          </p:cNvSpPr>
          <p:nvPr>
            <p:ph type="body" sz="quarter" idx="21"/>
          </p:nvPr>
        </p:nvSpPr>
        <p:spPr/>
        <p:txBody>
          <a:bodyPr/>
          <a:lstStyle/>
          <a:p>
            <a:r>
              <a:rPr lang="en-US"/>
              <a:t>Bloomberg Law</a:t>
            </a:r>
          </a:p>
        </p:txBody>
      </p:sp>
      <p:sp>
        <p:nvSpPr>
          <p:cNvPr id="7" name="Text Placeholder 6">
            <a:extLst>
              <a:ext uri="{FF2B5EF4-FFF2-40B4-BE49-F238E27FC236}">
                <a16:creationId xmlns:a16="http://schemas.microsoft.com/office/drawing/2014/main" id="{63E80051-B39C-3639-4758-5A4C048EDA9B}"/>
              </a:ext>
            </a:extLst>
          </p:cNvPr>
          <p:cNvSpPr>
            <a:spLocks noGrp="1"/>
          </p:cNvSpPr>
          <p:nvPr>
            <p:ph type="body" sz="quarter" idx="22"/>
          </p:nvPr>
        </p:nvSpPr>
        <p:spPr/>
        <p:txBody>
          <a:bodyPr/>
          <a:lstStyle/>
          <a:p>
            <a:r>
              <a:rPr lang="en-US"/>
              <a:t>#1 in Kentucky</a:t>
            </a:r>
          </a:p>
        </p:txBody>
      </p:sp>
      <p:sp>
        <p:nvSpPr>
          <p:cNvPr id="10" name="Text Placeholder 9">
            <a:extLst>
              <a:ext uri="{FF2B5EF4-FFF2-40B4-BE49-F238E27FC236}">
                <a16:creationId xmlns:a16="http://schemas.microsoft.com/office/drawing/2014/main" id="{85391287-82AC-4F90-AF50-7189983214AB}"/>
              </a:ext>
            </a:extLst>
          </p:cNvPr>
          <p:cNvSpPr>
            <a:spLocks noGrp="1"/>
          </p:cNvSpPr>
          <p:nvPr>
            <p:ph type="body" sz="quarter" idx="23"/>
          </p:nvPr>
        </p:nvSpPr>
        <p:spPr/>
        <p:txBody>
          <a:bodyPr/>
          <a:lstStyle/>
          <a:p>
            <a:r>
              <a:rPr lang="en-US"/>
              <a:t>#4 In Nation</a:t>
            </a:r>
          </a:p>
        </p:txBody>
      </p:sp>
      <p:pic>
        <p:nvPicPr>
          <p:cNvPr id="20" name="Picture 19">
            <a:extLst>
              <a:ext uri="{FF2B5EF4-FFF2-40B4-BE49-F238E27FC236}">
                <a16:creationId xmlns:a16="http://schemas.microsoft.com/office/drawing/2014/main" id="{44C766F0-562B-57F8-334A-9C651AE9BCF1}"/>
              </a:ext>
            </a:extLst>
          </p:cNvPr>
          <p:cNvPicPr>
            <a:picLocks noChangeAspect="1"/>
          </p:cNvPicPr>
          <p:nvPr/>
        </p:nvPicPr>
        <p:blipFill>
          <a:blip r:embed="rId2"/>
          <a:stretch>
            <a:fillRect/>
          </a:stretch>
        </p:blipFill>
        <p:spPr>
          <a:xfrm>
            <a:off x="0" y="4092934"/>
            <a:ext cx="7832340" cy="1798815"/>
          </a:xfrm>
          <a:prstGeom prst="rect">
            <a:avLst/>
          </a:prstGeom>
        </p:spPr>
      </p:pic>
      <p:pic>
        <p:nvPicPr>
          <p:cNvPr id="5" name="Picture 4" descr="A black logo with white text&#10;&#10;AI-generated content may be incorrect.">
            <a:extLst>
              <a:ext uri="{FF2B5EF4-FFF2-40B4-BE49-F238E27FC236}">
                <a16:creationId xmlns:a16="http://schemas.microsoft.com/office/drawing/2014/main" id="{C455AEA8-99F5-CB33-AC17-5024D40AFB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868" y="162908"/>
            <a:ext cx="3368583" cy="1122861"/>
          </a:xfrm>
          <a:prstGeom prst="rect">
            <a:avLst/>
          </a:prstGeom>
        </p:spPr>
      </p:pic>
    </p:spTree>
    <p:extLst>
      <p:ext uri="{BB962C8B-B14F-4D97-AF65-F5344CB8AC3E}">
        <p14:creationId xmlns:p14="http://schemas.microsoft.com/office/powerpoint/2010/main" val="72298873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7A56F22-6265-89F9-A967-6F2C2F18E1DB}"/>
              </a:ext>
            </a:extLst>
          </p:cNvPr>
          <p:cNvPicPr>
            <a:picLocks noChangeAspect="1"/>
          </p:cNvPicPr>
          <p:nvPr/>
        </p:nvPicPr>
        <p:blipFill>
          <a:blip r:embed="rId3"/>
          <a:stretch>
            <a:fillRect/>
          </a:stretch>
        </p:blipFill>
        <p:spPr>
          <a:xfrm>
            <a:off x="0" y="726278"/>
            <a:ext cx="12192000" cy="2052644"/>
          </a:xfrm>
          <a:prstGeom prst="rect">
            <a:avLst/>
          </a:prstGeom>
        </p:spPr>
      </p:pic>
      <p:pic>
        <p:nvPicPr>
          <p:cNvPr id="9" name="Picture 8" descr="A close up of a message&#10;&#10;Description automatically generated">
            <a:extLst>
              <a:ext uri="{FF2B5EF4-FFF2-40B4-BE49-F238E27FC236}">
                <a16:creationId xmlns:a16="http://schemas.microsoft.com/office/drawing/2014/main" id="{29D8DB0B-E97C-A65F-58B4-9C9C4A5FDA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26162"/>
            <a:ext cx="12192000" cy="2505560"/>
          </a:xfrm>
          <a:prstGeom prst="rect">
            <a:avLst/>
          </a:prstGeom>
        </p:spPr>
      </p:pic>
    </p:spTree>
    <p:extLst>
      <p:ext uri="{BB962C8B-B14F-4D97-AF65-F5344CB8AC3E}">
        <p14:creationId xmlns:p14="http://schemas.microsoft.com/office/powerpoint/2010/main" val="108094385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Kentucky SCR 3.130 (2.1)</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pPr marL="0" indent="0">
              <a:buNone/>
            </a:pPr>
            <a:r>
              <a:rPr lang="en-US" sz="2600" b="0" i="0" dirty="0">
                <a:solidFill>
                  <a:srgbClr val="000000"/>
                </a:solidFill>
                <a:effectLst/>
                <a:latin typeface="Amasis MT Pro Light" panose="02040304050005020304" pitchFamily="18" charset="0"/>
              </a:rPr>
              <a:t>“In representing a client, a lawyer shall exercise independent professional judgment and render candid advice. In rendering advice, a lawyer may refer not only to law but to other considerations such as moral, economic, social and political factors, that may be relevant to the client's situation.”</a:t>
            </a:r>
          </a:p>
          <a:p>
            <a:pPr marL="0" indent="0">
              <a:buNone/>
            </a:pPr>
            <a:endParaRPr lang="en-US" sz="2600" b="0" i="0" dirty="0">
              <a:solidFill>
                <a:srgbClr val="000000"/>
              </a:solidFill>
              <a:effectLst/>
              <a:latin typeface="Amasis MT Pro Light" panose="02040304050005020304" pitchFamily="18" charset="0"/>
            </a:endParaRPr>
          </a:p>
          <a:p>
            <a:pPr marL="0" indent="0">
              <a:buNone/>
            </a:pPr>
            <a:r>
              <a:rPr lang="en-US" sz="2600" dirty="0">
                <a:solidFill>
                  <a:srgbClr val="000000"/>
                </a:solidFill>
                <a:latin typeface="Amasis MT Pro Light"/>
              </a:rPr>
              <a:t>Generative AI can and will incorporate information from any  </a:t>
            </a:r>
            <a:endParaRPr lang="en-US" sz="2600" dirty="0">
              <a:solidFill>
                <a:srgbClr val="000000"/>
              </a:solidFill>
              <a:latin typeface="Amasis MT Pro Light" panose="02040304050005020304" pitchFamily="18" charset="0"/>
            </a:endParaRPr>
          </a:p>
          <a:p>
            <a:pPr marL="0" indent="0">
              <a:buNone/>
            </a:pPr>
            <a:r>
              <a:rPr lang="en-US" sz="2600" dirty="0">
                <a:solidFill>
                  <a:srgbClr val="000000"/>
                </a:solidFill>
                <a:latin typeface="Amasis MT Pro Light"/>
              </a:rPr>
              <a:t>source to which it has access, but it does not have the capacity to </a:t>
            </a:r>
            <a:endParaRPr lang="en-US" sz="2600" dirty="0">
              <a:solidFill>
                <a:srgbClr val="000000"/>
              </a:solidFill>
              <a:latin typeface="Amasis MT Pro Light" panose="02040304050005020304" pitchFamily="18" charset="0"/>
            </a:endParaRPr>
          </a:p>
          <a:p>
            <a:pPr marL="0" indent="0">
              <a:buNone/>
            </a:pPr>
            <a:r>
              <a:rPr lang="en-US" sz="2600" dirty="0">
                <a:solidFill>
                  <a:srgbClr val="000000"/>
                </a:solidFill>
                <a:latin typeface="Amasis MT Pro Light"/>
              </a:rPr>
              <a:t>separate/distinguish information based on moral, economic, </a:t>
            </a:r>
            <a:endParaRPr lang="en-US" sz="2600" dirty="0">
              <a:solidFill>
                <a:srgbClr val="000000"/>
              </a:solidFill>
              <a:latin typeface="Amasis MT Pro Light" panose="02040304050005020304" pitchFamily="18" charset="0"/>
            </a:endParaRPr>
          </a:p>
          <a:p>
            <a:pPr marL="0" indent="0">
              <a:buNone/>
            </a:pPr>
            <a:r>
              <a:rPr lang="en-US" sz="2600" dirty="0">
                <a:solidFill>
                  <a:srgbClr val="000000"/>
                </a:solidFill>
                <a:latin typeface="Amasis MT Pro Light"/>
              </a:rPr>
              <a:t>social or political factors.</a:t>
            </a:r>
            <a:endParaRPr lang="en-US" sz="2600" dirty="0">
              <a:solidFill>
                <a:srgbClr val="000000"/>
              </a:solidFill>
              <a:latin typeface="Amasis MT Pro Light" panose="02040304050005020304" pitchFamily="18" charset="0"/>
            </a:endParaRPr>
          </a:p>
          <a:p>
            <a:pPr marL="0" indent="0">
              <a:buNone/>
            </a:pPr>
            <a:endParaRPr lang="en-US" sz="2400" dirty="0">
              <a:solidFill>
                <a:srgbClr val="000000"/>
              </a:solidFill>
              <a:latin typeface="Amasis MT Pro Light" panose="02040304050005020304" pitchFamily="18" charset="0"/>
            </a:endParaRPr>
          </a:p>
          <a:p>
            <a:pPr marL="0" indent="0">
              <a:buNone/>
            </a:pPr>
            <a:endParaRPr lang="en-US" sz="2200" dirty="0">
              <a:solidFill>
                <a:srgbClr val="000000"/>
              </a:solidFill>
              <a:latin typeface="Amasis MT Pro Light" panose="02040304050005020304" pitchFamily="18" charset="0"/>
            </a:endParaRPr>
          </a:p>
        </p:txBody>
      </p:sp>
    </p:spTree>
    <p:extLst>
      <p:ext uri="{BB962C8B-B14F-4D97-AF65-F5344CB8AC3E}">
        <p14:creationId xmlns:p14="http://schemas.microsoft.com/office/powerpoint/2010/main" val="3824703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A collage of a person&#10;&#10;Description automatically generated">
            <a:extLst>
              <a:ext uri="{FF2B5EF4-FFF2-40B4-BE49-F238E27FC236}">
                <a16:creationId xmlns:a16="http://schemas.microsoft.com/office/drawing/2014/main" id="{6F22EA59-F43A-D9DE-B1B9-0A6A982E0EDF}"/>
              </a:ext>
            </a:extLst>
          </p:cNvPr>
          <p:cNvPicPr>
            <a:picLocks noGrp="1" noChangeAspect="1"/>
          </p:cNvPicPr>
          <p:nvPr>
            <p:ph sz="half" idx="4294967295"/>
          </p:nvPr>
        </p:nvPicPr>
        <p:blipFill>
          <a:blip r:embed="rId2">
            <a:extLst>
              <a:ext uri="{28A0092B-C50C-407E-A947-70E740481C1C}">
                <a14:useLocalDpi xmlns:a14="http://schemas.microsoft.com/office/drawing/2010/main" val="0"/>
              </a:ext>
            </a:extLst>
          </a:blip>
          <a:stretch>
            <a:fillRect/>
          </a:stretch>
        </p:blipFill>
        <p:spPr>
          <a:xfrm>
            <a:off x="4129222" y="654627"/>
            <a:ext cx="3933556" cy="5548746"/>
          </a:xfrm>
        </p:spPr>
      </p:pic>
    </p:spTree>
    <p:extLst>
      <p:ext uri="{BB962C8B-B14F-4D97-AF65-F5344CB8AC3E}">
        <p14:creationId xmlns:p14="http://schemas.microsoft.com/office/powerpoint/2010/main" val="35867941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t>Privacy</a:t>
            </a:r>
            <a:endParaRPr lang="en-US" sz="4800">
              <a:latin typeface="Amasis MT Pro Light" panose="02040304050005020304" pitchFamily="18" charset="0"/>
            </a:endParaRP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r>
              <a:rPr lang="en-US" sz="2400" b="0" i="0" u="sng" dirty="0">
                <a:solidFill>
                  <a:srgbClr val="000000"/>
                </a:solidFill>
                <a:effectLst/>
                <a:latin typeface="Amasis MT Pro Light" panose="02040304050005020304" pitchFamily="18" charset="0"/>
              </a:rPr>
              <a:t>Doe v. GitHub, Microsoft, OpenAI, et al</a:t>
            </a:r>
            <a:r>
              <a:rPr lang="en-US" sz="2400" b="0" i="0" dirty="0">
                <a:solidFill>
                  <a:srgbClr val="000000"/>
                </a:solidFill>
                <a:effectLst/>
                <a:latin typeface="Amasis MT Pro Light" panose="02040304050005020304" pitchFamily="18" charset="0"/>
              </a:rPr>
              <a:t>, Case 3:22-cv-06823, </a:t>
            </a:r>
            <a:r>
              <a:rPr lang="en-US" sz="2400" b="0" i="0" dirty="0" err="1">
                <a:solidFill>
                  <a:srgbClr val="000000"/>
                </a:solidFill>
                <a:effectLst/>
                <a:latin typeface="Amasis MT Pro Light" panose="02040304050005020304" pitchFamily="18" charset="0"/>
              </a:rPr>
              <a:t>USDC</a:t>
            </a:r>
            <a:r>
              <a:rPr lang="en-US" sz="2400" b="0" i="0" dirty="0">
                <a:solidFill>
                  <a:srgbClr val="000000"/>
                </a:solidFill>
                <a:effectLst/>
                <a:latin typeface="Amasis MT Pro Light" panose="02040304050005020304" pitchFamily="18" charset="0"/>
              </a:rPr>
              <a:t> ND California.</a:t>
            </a:r>
          </a:p>
          <a:p>
            <a:pPr lvl="1"/>
            <a:r>
              <a:rPr lang="en-US" sz="2000" b="0" i="0" dirty="0">
                <a:solidFill>
                  <a:srgbClr val="000000"/>
                </a:solidFill>
                <a:effectLst/>
                <a:latin typeface="Amasis MT Pro Light" panose="02040304050005020304" pitchFamily="18" charset="0"/>
              </a:rPr>
              <a:t>Allegations that “Copilot” copies code from GitHub without meeting the requirements of the applicable open-source licenses.</a:t>
            </a:r>
          </a:p>
          <a:p>
            <a:pPr lvl="1"/>
            <a:r>
              <a:rPr lang="en-US" sz="2000" b="0" i="0" dirty="0">
                <a:solidFill>
                  <a:srgbClr val="000000"/>
                </a:solidFill>
                <a:effectLst/>
                <a:latin typeface="Amasis MT Pro Light" panose="02040304050005020304" pitchFamily="18" charset="0"/>
              </a:rPr>
              <a:t>Second Amended Complaint alleges breach of contract and torts related to handling of personal information.</a:t>
            </a:r>
          </a:p>
        </p:txBody>
      </p:sp>
    </p:spTree>
    <p:extLst>
      <p:ext uri="{BB962C8B-B14F-4D97-AF65-F5344CB8AC3E}">
        <p14:creationId xmlns:p14="http://schemas.microsoft.com/office/powerpoint/2010/main" val="833482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t>Intellectual Property</a:t>
            </a:r>
            <a:endParaRPr lang="en-US" sz="4800">
              <a:latin typeface="Amasis MT Pro Light" panose="02040304050005020304" pitchFamily="18" charset="0"/>
            </a:endParaRP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r>
              <a:rPr lang="en-US" sz="2000" b="0" i="0" u="sng" dirty="0">
                <a:solidFill>
                  <a:srgbClr val="000000"/>
                </a:solidFill>
                <a:effectLst/>
                <a:latin typeface="Amasis MT Pro Light" panose="02040304050005020304" pitchFamily="18" charset="0"/>
              </a:rPr>
              <a:t>Andersen v. Stability AI LTD, </a:t>
            </a:r>
            <a:r>
              <a:rPr lang="en-US" sz="2000" b="0" i="1" u="sng" dirty="0">
                <a:solidFill>
                  <a:srgbClr val="000000"/>
                </a:solidFill>
                <a:effectLst/>
                <a:latin typeface="Amasis MT Pro Light" panose="02040304050005020304" pitchFamily="18" charset="0"/>
              </a:rPr>
              <a:t>et al</a:t>
            </a:r>
            <a:r>
              <a:rPr lang="en-US" sz="2000" b="0" i="0" dirty="0">
                <a:solidFill>
                  <a:srgbClr val="000000"/>
                </a:solidFill>
                <a:effectLst/>
                <a:latin typeface="Amasis MT Pro Light" panose="02040304050005020304" pitchFamily="18" charset="0"/>
              </a:rPr>
              <a:t>, Case 3:23-cv-00201, </a:t>
            </a:r>
            <a:r>
              <a:rPr lang="en-US" sz="2000" b="0" i="0" dirty="0" err="1">
                <a:solidFill>
                  <a:srgbClr val="000000"/>
                </a:solidFill>
                <a:effectLst/>
                <a:latin typeface="Amasis MT Pro Light" panose="02040304050005020304" pitchFamily="18" charset="0"/>
              </a:rPr>
              <a:t>USDC</a:t>
            </a:r>
            <a:r>
              <a:rPr lang="en-US" sz="2000" b="0" i="0" dirty="0">
                <a:solidFill>
                  <a:srgbClr val="000000"/>
                </a:solidFill>
                <a:effectLst/>
                <a:latin typeface="Amasis MT Pro Light" panose="02040304050005020304" pitchFamily="18" charset="0"/>
              </a:rPr>
              <a:t> ND California.</a:t>
            </a:r>
          </a:p>
          <a:p>
            <a:pPr lvl="1"/>
            <a:r>
              <a:rPr lang="en-US" sz="1800" b="0" i="0" dirty="0">
                <a:solidFill>
                  <a:srgbClr val="000000"/>
                </a:solidFill>
                <a:effectLst/>
                <a:latin typeface="Amasis MT Pro Light" panose="02040304050005020304" pitchFamily="18" charset="0"/>
              </a:rPr>
              <a:t>Alleges AI tools were trained on copyrighted images scraped from the internet.</a:t>
            </a:r>
          </a:p>
          <a:p>
            <a:pPr lvl="1"/>
            <a:r>
              <a:rPr lang="en-US" sz="1800" b="0" i="0" dirty="0">
                <a:solidFill>
                  <a:srgbClr val="000000"/>
                </a:solidFill>
                <a:effectLst/>
                <a:latin typeface="Amasis MT Pro Light" panose="02040304050005020304" pitchFamily="18" charset="0"/>
              </a:rPr>
              <a:t>Describe this technology as “merely a complex collage tool,” and claim the training images are stored in the tools as compressed copies. </a:t>
            </a:r>
          </a:p>
          <a:p>
            <a:r>
              <a:rPr lang="en-US" sz="2000" u="sng" dirty="0">
                <a:solidFill>
                  <a:srgbClr val="000000"/>
                </a:solidFill>
                <a:latin typeface="Amasis MT Pro Light" panose="02040304050005020304" pitchFamily="18" charset="0"/>
              </a:rPr>
              <a:t>Getty Images v. Stability AI LTD, </a:t>
            </a:r>
            <a:r>
              <a:rPr lang="en-US" sz="2000" i="1" u="sng" dirty="0">
                <a:solidFill>
                  <a:srgbClr val="000000"/>
                </a:solidFill>
                <a:latin typeface="Amasis MT Pro Light" panose="02040304050005020304" pitchFamily="18" charset="0"/>
              </a:rPr>
              <a:t>et al</a:t>
            </a:r>
            <a:r>
              <a:rPr lang="en-US" sz="2000" dirty="0">
                <a:solidFill>
                  <a:srgbClr val="000000"/>
                </a:solidFill>
                <a:latin typeface="Amasis MT Pro Light" panose="02040304050005020304" pitchFamily="18" charset="0"/>
              </a:rPr>
              <a:t>, Case 1:23-cv-00135-UNA, </a:t>
            </a:r>
            <a:r>
              <a:rPr lang="en-US" sz="2000" dirty="0" err="1">
                <a:solidFill>
                  <a:srgbClr val="000000"/>
                </a:solidFill>
                <a:latin typeface="Amasis MT Pro Light" panose="02040304050005020304" pitchFamily="18" charset="0"/>
              </a:rPr>
              <a:t>USDC</a:t>
            </a:r>
            <a:r>
              <a:rPr lang="en-US" sz="2000" dirty="0">
                <a:solidFill>
                  <a:srgbClr val="000000"/>
                </a:solidFill>
                <a:latin typeface="Amasis MT Pro Light" panose="02040304050005020304" pitchFamily="18" charset="0"/>
              </a:rPr>
              <a:t> Delaware.</a:t>
            </a:r>
          </a:p>
          <a:p>
            <a:pPr lvl="1"/>
            <a:r>
              <a:rPr lang="en-US" sz="1800" b="0" i="0" dirty="0">
                <a:solidFill>
                  <a:srgbClr val="000000"/>
                </a:solidFill>
                <a:effectLst/>
                <a:latin typeface="Amasis MT Pro Light" panose="02040304050005020304" pitchFamily="18" charset="0"/>
              </a:rPr>
              <a:t>Numerous copyright and trademark-related claims, including claims of direct copyright infringement, violation of 17 U.S.C. § 1202, trademark infringement, unfair competition, trademark dilution, and deceptive trade practices. </a:t>
            </a:r>
          </a:p>
          <a:p>
            <a:r>
              <a:rPr lang="en-US" sz="2000" b="0" i="0" u="sng" dirty="0">
                <a:solidFill>
                  <a:srgbClr val="000000"/>
                </a:solidFill>
                <a:effectLst/>
                <a:latin typeface="Amasis MT Pro Light" panose="02040304050005020304" pitchFamily="18" charset="0"/>
              </a:rPr>
              <a:t>Disney Enterprises Inc. </a:t>
            </a:r>
            <a:r>
              <a:rPr lang="en-US" sz="2000" b="0" i="1" u="sng" dirty="0">
                <a:solidFill>
                  <a:srgbClr val="000000"/>
                </a:solidFill>
                <a:effectLst/>
                <a:latin typeface="Amasis MT Pro Light" panose="02040304050005020304" pitchFamily="18" charset="0"/>
              </a:rPr>
              <a:t>et al </a:t>
            </a:r>
            <a:r>
              <a:rPr lang="en-US" sz="2000" b="0" i="0" u="sng" dirty="0">
                <a:solidFill>
                  <a:srgbClr val="000000"/>
                </a:solidFill>
                <a:effectLst/>
                <a:latin typeface="Amasis MT Pro Light" panose="02040304050005020304" pitchFamily="18" charset="0"/>
              </a:rPr>
              <a:t>v. Midjourney Inc.</a:t>
            </a:r>
            <a:r>
              <a:rPr lang="en-US" sz="2000" b="0" i="0" dirty="0">
                <a:solidFill>
                  <a:srgbClr val="000000"/>
                </a:solidFill>
                <a:effectLst/>
                <a:latin typeface="Amasis MT Pro Light" panose="02040304050005020304" pitchFamily="18" charset="0"/>
              </a:rPr>
              <a:t>, Case 2:25-cv-05275 </a:t>
            </a:r>
            <a:r>
              <a:rPr lang="en-US" sz="2000" b="0" i="0" dirty="0" err="1">
                <a:solidFill>
                  <a:srgbClr val="000000"/>
                </a:solidFill>
                <a:effectLst/>
                <a:latin typeface="Amasis MT Pro Light" panose="02040304050005020304" pitchFamily="18" charset="0"/>
              </a:rPr>
              <a:t>USCD</a:t>
            </a:r>
            <a:r>
              <a:rPr lang="en-US" sz="2000" b="0" i="0" dirty="0">
                <a:solidFill>
                  <a:srgbClr val="000000"/>
                </a:solidFill>
                <a:effectLst/>
                <a:latin typeface="Amasis MT Pro Light" panose="02040304050005020304" pitchFamily="18" charset="0"/>
              </a:rPr>
              <a:t> California.</a:t>
            </a:r>
          </a:p>
          <a:p>
            <a:pPr lvl="1"/>
            <a:r>
              <a:rPr lang="en-US" sz="1800" dirty="0">
                <a:solidFill>
                  <a:srgbClr val="000000"/>
                </a:solidFill>
                <a:latin typeface="Amasis MT Pro Light" panose="02040304050005020304" pitchFamily="18" charset="0"/>
              </a:rPr>
              <a:t>Disney and Universal file multiple copyright and trademark-related claims.</a:t>
            </a:r>
          </a:p>
          <a:p>
            <a:pPr lvl="1"/>
            <a:r>
              <a:rPr lang="en-US" sz="1800" b="0" i="0" dirty="0">
                <a:solidFill>
                  <a:srgbClr val="000000"/>
                </a:solidFill>
                <a:effectLst/>
                <a:latin typeface="Amasis MT Pro Light" panose="02040304050005020304" pitchFamily="18" charset="0"/>
              </a:rPr>
              <a:t>Accuse Midjourney of creat</a:t>
            </a:r>
            <a:r>
              <a:rPr lang="en-US" sz="1800" dirty="0">
                <a:solidFill>
                  <a:srgbClr val="000000"/>
                </a:solidFill>
                <a:latin typeface="Amasis MT Pro Light" panose="02040304050005020304" pitchFamily="18" charset="0"/>
              </a:rPr>
              <a:t>ing “a virtual vending machine, generating endless                      unauthorized copies of Disney’s and Universal’s copyrighted works.”</a:t>
            </a:r>
            <a:endParaRPr lang="en-US" sz="1800" b="0" i="0" dirty="0">
              <a:solidFill>
                <a:srgbClr val="000000"/>
              </a:solidFill>
              <a:effectLst/>
              <a:latin typeface="Amasis MT Pro Light" panose="02040304050005020304" pitchFamily="18" charset="0"/>
            </a:endParaRPr>
          </a:p>
        </p:txBody>
      </p:sp>
    </p:spTree>
    <p:extLst>
      <p:ext uri="{BB962C8B-B14F-4D97-AF65-F5344CB8AC3E}">
        <p14:creationId xmlns:p14="http://schemas.microsoft.com/office/powerpoint/2010/main" val="2636581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t>Intellectual Property</a:t>
            </a:r>
            <a:endParaRPr lang="en-US" sz="4800">
              <a:latin typeface="Amasis MT Pro Light" panose="02040304050005020304" pitchFamily="18" charset="0"/>
            </a:endParaRP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r>
              <a:rPr lang="en-US" sz="2000" b="0" i="0" u="sng" dirty="0">
                <a:solidFill>
                  <a:srgbClr val="000000"/>
                </a:solidFill>
                <a:effectLst/>
                <a:latin typeface="Amasis MT Pro Light" panose="02040304050005020304" pitchFamily="18" charset="0"/>
              </a:rPr>
              <a:t>Thaler v. Perlmutter</a:t>
            </a:r>
            <a:r>
              <a:rPr lang="en-US" sz="2000" b="0" i="0" dirty="0">
                <a:solidFill>
                  <a:srgbClr val="000000"/>
                </a:solidFill>
                <a:effectLst/>
                <a:latin typeface="Amasis MT Pro Light" panose="02040304050005020304" pitchFamily="18" charset="0"/>
              </a:rPr>
              <a:t>, Civil Action No. 22-1564 (BAH), 2023 U.S. Dist. DC , August 18, 2023)</a:t>
            </a:r>
            <a:endParaRPr lang="en-US" sz="2000" dirty="0">
              <a:solidFill>
                <a:srgbClr val="000000"/>
              </a:solidFill>
              <a:latin typeface="Amasis MT Pro Light" panose="02040304050005020304" pitchFamily="18" charset="0"/>
            </a:endParaRPr>
          </a:p>
          <a:p>
            <a:pPr lvl="1"/>
            <a:r>
              <a:rPr lang="en-US" sz="1800" b="0" i="0" dirty="0">
                <a:solidFill>
                  <a:srgbClr val="000000"/>
                </a:solidFill>
                <a:effectLst/>
                <a:latin typeface="Amasis MT Pro Light" panose="02040304050005020304" pitchFamily="18" charset="0"/>
              </a:rPr>
              <a:t>Plaintiff stated an AI program generated a piece of visual art “of its own accord.” </a:t>
            </a:r>
          </a:p>
          <a:p>
            <a:pPr lvl="1"/>
            <a:r>
              <a:rPr lang="en-US" sz="1800" b="0" i="0" dirty="0">
                <a:solidFill>
                  <a:srgbClr val="000000"/>
                </a:solidFill>
                <a:effectLst/>
                <a:latin typeface="Amasis MT Pro Light" panose="02040304050005020304" pitchFamily="18" charset="0"/>
              </a:rPr>
              <a:t>The Copyright Office denied the application on the grounds that the work lacked human authorship.</a:t>
            </a:r>
          </a:p>
          <a:p>
            <a:pPr lvl="1"/>
            <a:r>
              <a:rPr lang="en-US" sz="1800" dirty="0">
                <a:solidFill>
                  <a:srgbClr val="000000"/>
                </a:solidFill>
                <a:latin typeface="Amasis MT Pro Light" panose="02040304050005020304" pitchFamily="18" charset="0"/>
              </a:rPr>
              <a:t>DC Circuit agreed, recognizing that “Plaintiff can point to no case in which a court has recognized copyright in a work originating with a non-human.”</a:t>
            </a:r>
          </a:p>
          <a:p>
            <a:pPr lvl="1"/>
            <a:r>
              <a:rPr lang="en-US" sz="1800" b="0" i="0" dirty="0">
                <a:solidFill>
                  <a:srgbClr val="000000"/>
                </a:solidFill>
                <a:effectLst/>
                <a:latin typeface="Amasis MT Pro Light" panose="02040304050005020304" pitchFamily="18" charset="0"/>
              </a:rPr>
              <a:t>U.S. Court of Appeals for the District of Columbia affirmed the lower court’s decision. </a:t>
            </a:r>
            <a:r>
              <a:rPr lang="nn-NO" sz="1800" b="0" i="0" dirty="0">
                <a:solidFill>
                  <a:srgbClr val="000000"/>
                </a:solidFill>
                <a:effectLst/>
                <a:latin typeface="Amasis MT Pro Light" panose="02040304050005020304" pitchFamily="18" charset="0"/>
              </a:rPr>
              <a:t>Thaler v. Perlmutter, No. 23-5233, 2025 WL 839178, at *4 (D.C. Cir. Mar. 18, 2025).</a:t>
            </a:r>
            <a:endParaRPr lang="en-US" sz="1800" b="0" i="0" dirty="0">
              <a:solidFill>
                <a:srgbClr val="000000"/>
              </a:solidFill>
              <a:effectLst/>
              <a:latin typeface="Amasis MT Pro Light" panose="02040304050005020304" pitchFamily="18" charset="0"/>
            </a:endParaRPr>
          </a:p>
        </p:txBody>
      </p:sp>
    </p:spTree>
    <p:extLst>
      <p:ext uri="{BB962C8B-B14F-4D97-AF65-F5344CB8AC3E}">
        <p14:creationId xmlns:p14="http://schemas.microsoft.com/office/powerpoint/2010/main" val="38144682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t>Intellectual Property</a:t>
            </a:r>
            <a:endParaRPr lang="en-US" sz="4800">
              <a:latin typeface="Amasis MT Pro Light" panose="02040304050005020304" pitchFamily="18" charset="0"/>
            </a:endParaRPr>
          </a:p>
        </p:txBody>
      </p:sp>
      <p:sp>
        <p:nvSpPr>
          <p:cNvPr id="5" name="Content Placeholder 4">
            <a:extLst>
              <a:ext uri="{FF2B5EF4-FFF2-40B4-BE49-F238E27FC236}">
                <a16:creationId xmlns:a16="http://schemas.microsoft.com/office/drawing/2014/main" id="{F6FFAEC7-0992-A9F5-71EF-2F470B5B725E}"/>
              </a:ext>
            </a:extLst>
          </p:cNvPr>
          <p:cNvSpPr>
            <a:spLocks noGrp="1"/>
          </p:cNvSpPr>
          <p:nvPr>
            <p:ph sz="half" idx="1"/>
          </p:nvPr>
        </p:nvSpPr>
        <p:spPr/>
        <p:txBody>
          <a:bodyPr>
            <a:normAutofit fontScale="92500" lnSpcReduction="10000"/>
          </a:bodyPr>
          <a:lstStyle/>
          <a:p>
            <a:r>
              <a:rPr lang="en-US" sz="2400" b="0" i="0" u="sng" dirty="0">
                <a:solidFill>
                  <a:srgbClr val="000000"/>
                </a:solidFill>
                <a:effectLst/>
                <a:latin typeface="Amasis MT Pro Light" panose="02040304050005020304" pitchFamily="18" charset="0"/>
              </a:rPr>
              <a:t>Zarya of the Dawn</a:t>
            </a:r>
            <a:r>
              <a:rPr lang="en-US" sz="2400" b="0" i="0" dirty="0">
                <a:solidFill>
                  <a:srgbClr val="000000"/>
                </a:solidFill>
                <a:effectLst/>
                <a:latin typeface="Amasis MT Pro Light" panose="02040304050005020304" pitchFamily="18" charset="0"/>
              </a:rPr>
              <a:t>.</a:t>
            </a:r>
          </a:p>
          <a:p>
            <a:pPr lvl="1"/>
            <a:r>
              <a:rPr lang="en-US" sz="1600" dirty="0">
                <a:solidFill>
                  <a:srgbClr val="000000"/>
                </a:solidFill>
                <a:latin typeface="Amasis MT Pro Light" panose="02040304050005020304" pitchFamily="18" charset="0"/>
              </a:rPr>
              <a:t>Comic book written by a human with AI generated images.</a:t>
            </a:r>
          </a:p>
          <a:p>
            <a:pPr lvl="1"/>
            <a:r>
              <a:rPr lang="en-US" sz="1600" b="0" i="0" dirty="0">
                <a:solidFill>
                  <a:srgbClr val="000000"/>
                </a:solidFill>
                <a:effectLst/>
                <a:latin typeface="Amasis MT Pro Light" panose="02040304050005020304" pitchFamily="18" charset="0"/>
              </a:rPr>
              <a:t>US Copyright Office originally certified copyright but then canceled.</a:t>
            </a:r>
          </a:p>
          <a:p>
            <a:pPr lvl="1"/>
            <a:r>
              <a:rPr lang="en-US" sz="1600" b="0" i="0" dirty="0">
                <a:solidFill>
                  <a:srgbClr val="000000"/>
                </a:solidFill>
                <a:effectLst/>
                <a:latin typeface="Amasis MT Pro Light" panose="02040304050005020304" pitchFamily="18" charset="0"/>
              </a:rPr>
              <a:t>“The Office has completed its review of the Work’s original registration application and deposit copy, as well as the relevant correspondence in the administrative record. We conclude that Ms. </a:t>
            </a:r>
            <a:r>
              <a:rPr lang="en-US" sz="1600" b="0" i="0" dirty="0" err="1">
                <a:solidFill>
                  <a:srgbClr val="000000"/>
                </a:solidFill>
                <a:effectLst/>
                <a:latin typeface="Amasis MT Pro Light" panose="02040304050005020304" pitchFamily="18" charset="0"/>
              </a:rPr>
              <a:t>Kashtanova</a:t>
            </a:r>
            <a:r>
              <a:rPr lang="en-US" sz="1600" b="0" i="0" dirty="0">
                <a:solidFill>
                  <a:srgbClr val="000000"/>
                </a:solidFill>
                <a:effectLst/>
                <a:latin typeface="Amasis MT Pro Light" panose="02040304050005020304" pitchFamily="18" charset="0"/>
              </a:rPr>
              <a:t> is the author of the Work’s text as well as the selection, coordination, and arrangement of the Work’s written and visual elements. That authorship is protected by copyright. However, as discussed below, the images in the Work that were generated by the Midjourney technology are not the product of human authorship. Because the current registration for the Work does not disclaim its Midjourney-generated content, we intend to cancel the original certificate issued to Ms. </a:t>
            </a:r>
            <a:r>
              <a:rPr lang="en-US" sz="1600" b="0" i="0" dirty="0" err="1">
                <a:solidFill>
                  <a:srgbClr val="000000"/>
                </a:solidFill>
                <a:effectLst/>
                <a:latin typeface="Amasis MT Pro Light" panose="02040304050005020304" pitchFamily="18" charset="0"/>
              </a:rPr>
              <a:t>Kashtanova</a:t>
            </a:r>
            <a:r>
              <a:rPr lang="en-US" sz="1600" b="0" i="0" dirty="0">
                <a:solidFill>
                  <a:srgbClr val="000000"/>
                </a:solidFill>
                <a:effectLst/>
                <a:latin typeface="Amasis MT Pro Light" panose="02040304050005020304" pitchFamily="18" charset="0"/>
              </a:rPr>
              <a:t> and issue a new one covering only the expressive material that she created.”</a:t>
            </a:r>
          </a:p>
          <a:p>
            <a:endParaRPr lang="en-US" dirty="0">
              <a:solidFill>
                <a:srgbClr val="000000"/>
              </a:solidFill>
            </a:endParaRP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sz="half" idx="2"/>
          </p:nvPr>
        </p:nvSpPr>
        <p:spPr/>
        <p:txBody>
          <a:bodyPr anchor="t">
            <a:normAutofit fontScale="92500" lnSpcReduction="10000"/>
          </a:bodyPr>
          <a:lstStyle/>
          <a:p>
            <a:endParaRPr lang="en-US" sz="1600" b="0" i="0">
              <a:solidFill>
                <a:srgbClr val="212121"/>
              </a:solidFill>
              <a:effectLst/>
              <a:latin typeface="Amasis MT Pro Light" panose="02040304050005020304" pitchFamily="18" charset="0"/>
            </a:endParaRPr>
          </a:p>
        </p:txBody>
      </p:sp>
      <p:pic>
        <p:nvPicPr>
          <p:cNvPr id="3074" name="Picture 2" descr="undefined">
            <a:extLst>
              <a:ext uri="{FF2B5EF4-FFF2-40B4-BE49-F238E27FC236}">
                <a16:creationId xmlns:a16="http://schemas.microsoft.com/office/drawing/2014/main" id="{73DA1C68-BA0A-4A8E-2F39-9C20829472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4421" y="1825625"/>
            <a:ext cx="3379388" cy="4355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3859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Kentucky SCR 3.130 (3.1)</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pPr marL="0" indent="0">
              <a:buNone/>
            </a:pPr>
            <a:r>
              <a:rPr lang="en-US" sz="2600" b="0" i="0" dirty="0">
                <a:solidFill>
                  <a:srgbClr val="000000"/>
                </a:solidFill>
                <a:effectLst/>
                <a:latin typeface="Amasis MT Pro Light" panose="02040304050005020304" pitchFamily="18" charset="0"/>
              </a:rPr>
              <a:t>A lawyer shall not knowingly bring or defend a proceeding, or assert or controvert an issue therein, unless there is a basis in law and fact for doing so that is not frivolous, which includes a good faith argument for an extension, modification or reversal of existing law.</a:t>
            </a:r>
          </a:p>
        </p:txBody>
      </p:sp>
    </p:spTree>
    <p:extLst>
      <p:ext uri="{BB962C8B-B14F-4D97-AF65-F5344CB8AC3E}">
        <p14:creationId xmlns:p14="http://schemas.microsoft.com/office/powerpoint/2010/main" val="11667483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Kentucky SCR 3.130 (3.3)</a:t>
            </a:r>
            <a:endParaRPr lang="en-US" sz="7200">
              <a:latin typeface="Amasis MT Pro Light" panose="02040304050005020304" pitchFamily="18" charset="0"/>
            </a:endParaRP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pPr marL="0" indent="0" algn="l">
              <a:buNone/>
            </a:pPr>
            <a:r>
              <a:rPr lang="en-US" sz="2000" b="0" i="0" dirty="0">
                <a:solidFill>
                  <a:srgbClr val="000000"/>
                </a:solidFill>
                <a:effectLst/>
                <a:latin typeface="Amasis MT Pro Light" panose="02040304050005020304" pitchFamily="18" charset="0"/>
              </a:rPr>
              <a:t>(a) A lawyer shall not knowingly:</a:t>
            </a:r>
          </a:p>
          <a:p>
            <a:pPr marL="0" indent="0" algn="l">
              <a:buNone/>
            </a:pPr>
            <a:r>
              <a:rPr lang="en-US" sz="2000" b="0" i="0" dirty="0">
                <a:solidFill>
                  <a:srgbClr val="000000"/>
                </a:solidFill>
                <a:effectLst/>
                <a:latin typeface="Amasis MT Pro Light" panose="02040304050005020304" pitchFamily="18" charset="0"/>
              </a:rPr>
              <a:t>(1) make a false statement of fact or law to a tribunal or fail to correct a false statement of material fact or law previously made to the tribunal by the lawyer;</a:t>
            </a:r>
          </a:p>
          <a:p>
            <a:pPr marL="0" indent="0" algn="l">
              <a:buNone/>
            </a:pPr>
            <a:r>
              <a:rPr lang="en-US" sz="2000" b="0" i="0" dirty="0">
                <a:solidFill>
                  <a:srgbClr val="000000"/>
                </a:solidFill>
                <a:effectLst/>
                <a:latin typeface="Amasis MT Pro Light" panose="02040304050005020304" pitchFamily="18" charset="0"/>
              </a:rPr>
              <a:t>(2) fail to disclose to the tribunal published legal authority in the controlling jurisdiction known to the lawyer to be directly adverse to the position of the client and not disclosed by opposing counsel; or</a:t>
            </a:r>
          </a:p>
          <a:p>
            <a:pPr marL="0" indent="0" algn="l">
              <a:buNone/>
            </a:pPr>
            <a:r>
              <a:rPr lang="en-US" sz="2000" b="0" i="0" dirty="0">
                <a:solidFill>
                  <a:srgbClr val="000000"/>
                </a:solidFill>
                <a:effectLst/>
                <a:latin typeface="Amasis MT Pro Light" panose="02040304050005020304" pitchFamily="18" charset="0"/>
              </a:rPr>
              <a:t>(3) offer evidence that the lawyer knows to be false. If a lawyer, the lawyer's client, or a witness called by the lawyer, has offered material evidence and the lawyer comes to know of its             falsity, the lawyer shall take reasonable remedial measures, including, if necessary,               disclosure to the tribunal. A lawyer may refuse to offer evidence, other than the                   testimony of a defendant in a criminal matter, that the lawyer reasonably believes is                    false.</a:t>
            </a:r>
          </a:p>
          <a:p>
            <a:endParaRPr lang="en-US" sz="2400" dirty="0">
              <a:solidFill>
                <a:srgbClr val="000000"/>
              </a:solidFill>
            </a:endParaRPr>
          </a:p>
        </p:txBody>
      </p:sp>
    </p:spTree>
    <p:extLst>
      <p:ext uri="{BB962C8B-B14F-4D97-AF65-F5344CB8AC3E}">
        <p14:creationId xmlns:p14="http://schemas.microsoft.com/office/powerpoint/2010/main" val="10381537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Kentucky SCR 3.130 (4.1)</a:t>
            </a:r>
            <a:endParaRPr lang="en-US" sz="7200">
              <a:latin typeface="Amasis MT Pro Light" panose="02040304050005020304" pitchFamily="18" charset="0"/>
            </a:endParaRP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pPr marL="0" indent="0" algn="l">
              <a:buNone/>
            </a:pPr>
            <a:r>
              <a:rPr lang="en-US" sz="2000" b="0" i="0" dirty="0">
                <a:solidFill>
                  <a:srgbClr val="000000"/>
                </a:solidFill>
                <a:effectLst/>
                <a:latin typeface="Amasis MT Pro Light" panose="02040304050005020304" pitchFamily="18" charset="0"/>
              </a:rPr>
              <a:t>In the course of representing a client a lawyer:</a:t>
            </a:r>
          </a:p>
          <a:p>
            <a:pPr marL="0" indent="0" algn="l">
              <a:buNone/>
            </a:pPr>
            <a:r>
              <a:rPr lang="en-US" sz="2000" b="0" i="0" dirty="0">
                <a:solidFill>
                  <a:srgbClr val="000000"/>
                </a:solidFill>
                <a:effectLst/>
                <a:latin typeface="Amasis MT Pro Light" panose="02040304050005020304" pitchFamily="18" charset="0"/>
              </a:rPr>
              <a:t>(a) shall not knowingly make a false statement of material fact or law to a third person; and</a:t>
            </a:r>
          </a:p>
          <a:p>
            <a:pPr marL="0" indent="0" algn="l">
              <a:buNone/>
            </a:pPr>
            <a:r>
              <a:rPr lang="en-US" sz="2000" b="0" i="0" dirty="0">
                <a:solidFill>
                  <a:srgbClr val="000000"/>
                </a:solidFill>
                <a:effectLst/>
                <a:latin typeface="Amasis MT Pro Light" panose="02040304050005020304" pitchFamily="18" charset="0"/>
              </a:rPr>
              <a:t>(b) if a false statement of material fact or law has been made, shall take reasonable remedial measures to avoid assisting a fraudulent or criminal act by a client including, if necessary, disclosure of a material fact, unless prohibited by Rule 1.6.</a:t>
            </a:r>
            <a:endParaRPr lang="en-US" sz="2400" b="0" i="0" dirty="0">
              <a:solidFill>
                <a:srgbClr val="000000"/>
              </a:solidFill>
              <a:effectLst/>
              <a:latin typeface="Amasis MT Pro Light" panose="02040304050005020304" pitchFamily="18" charset="0"/>
            </a:endParaRPr>
          </a:p>
          <a:p>
            <a:endParaRPr lang="en-US" sz="2400" dirty="0">
              <a:solidFill>
                <a:srgbClr val="000000"/>
              </a:solidFill>
            </a:endParaRPr>
          </a:p>
        </p:txBody>
      </p:sp>
    </p:spTree>
    <p:extLst>
      <p:ext uri="{BB962C8B-B14F-4D97-AF65-F5344CB8AC3E}">
        <p14:creationId xmlns:p14="http://schemas.microsoft.com/office/powerpoint/2010/main" val="81278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CBD001-B2C5-0D13-7B8C-2DC37A24DF40}"/>
              </a:ext>
            </a:extLst>
          </p:cNvPr>
          <p:cNvPicPr>
            <a:picLocks noChangeAspect="1"/>
          </p:cNvPicPr>
          <p:nvPr/>
        </p:nvPicPr>
        <p:blipFill>
          <a:blip r:embed="rId6"/>
          <a:srcRect l="7292" t="4164" r="40725" b="15779"/>
          <a:stretch/>
        </p:blipFill>
        <p:spPr>
          <a:xfrm>
            <a:off x="8963767" y="0"/>
            <a:ext cx="3228233" cy="6858000"/>
          </a:xfrm>
          <a:prstGeom prst="rect">
            <a:avLst/>
          </a:prstGeom>
        </p:spPr>
      </p:pic>
      <p:pic>
        <p:nvPicPr>
          <p:cNvPr id="2" name="Picture 1" descr="A map of the world&#10;&#10;Description automatically generated">
            <a:extLst>
              <a:ext uri="{FF2B5EF4-FFF2-40B4-BE49-F238E27FC236}">
                <a16:creationId xmlns:a16="http://schemas.microsoft.com/office/drawing/2014/main" id="{6B013A13-894A-3005-7ED7-BB0992BAC87A}"/>
              </a:ext>
            </a:extLst>
          </p:cNvPr>
          <p:cNvPicPr>
            <a:picLocks noChangeAspect="1"/>
          </p:cNvPicPr>
          <p:nvPr/>
        </p:nvPicPr>
        <p:blipFill>
          <a:blip r:embed="rId7">
            <a:extLst>
              <a:ext uri="{28A0092B-C50C-407E-A947-70E740481C1C}">
                <a14:useLocalDpi xmlns:a14="http://schemas.microsoft.com/office/drawing/2010/main" val="0"/>
              </a:ext>
            </a:extLst>
          </a:blip>
          <a:srcRect t="11352"/>
          <a:stretch/>
        </p:blipFill>
        <p:spPr>
          <a:xfrm>
            <a:off x="157395" y="1558810"/>
            <a:ext cx="8686733" cy="5026890"/>
          </a:xfrm>
          <a:prstGeom prst="rect">
            <a:avLst/>
          </a:prstGeom>
        </p:spPr>
      </p:pic>
      <p:sp>
        <p:nvSpPr>
          <p:cNvPr id="10" name="Title 1">
            <a:extLst>
              <a:ext uri="{FF2B5EF4-FFF2-40B4-BE49-F238E27FC236}">
                <a16:creationId xmlns:a16="http://schemas.microsoft.com/office/drawing/2014/main" id="{2A6E6C68-D3CC-1B43-A7DA-08DD3FE27011}"/>
              </a:ext>
            </a:extLst>
          </p:cNvPr>
          <p:cNvSpPr>
            <a:spLocks noGrp="1"/>
          </p:cNvSpPr>
          <p:nvPr>
            <p:ph type="title"/>
          </p:nvPr>
        </p:nvSpPr>
        <p:spPr>
          <a:xfrm>
            <a:off x="576000" y="576000"/>
            <a:ext cx="11041200" cy="460800"/>
          </a:xfrm>
        </p:spPr>
        <p:txBody>
          <a:bodyPr/>
          <a:lstStyle/>
          <a:p>
            <a:r>
              <a:rPr lang="en-US"/>
              <a:t>Firm numbers</a:t>
            </a:r>
          </a:p>
        </p:txBody>
      </p:sp>
      <p:sp>
        <p:nvSpPr>
          <p:cNvPr id="11" name="Slide Number Placeholder 7">
            <a:extLst>
              <a:ext uri="{FF2B5EF4-FFF2-40B4-BE49-F238E27FC236}">
                <a16:creationId xmlns:a16="http://schemas.microsoft.com/office/drawing/2014/main" id="{6CA1A8FD-10C2-2640-A37D-81400089B3DA}"/>
              </a:ext>
            </a:extLst>
          </p:cNvPr>
          <p:cNvSpPr>
            <a:spLocks noGrp="1"/>
          </p:cNvSpPr>
          <p:nvPr>
            <p:ph type="sldNum" sz="quarter" idx="16"/>
          </p:nvPr>
        </p:nvSpPr>
        <p:spPr>
          <a:xfrm>
            <a:off x="10961688" y="6469200"/>
            <a:ext cx="655512" cy="180000"/>
          </a:xfrm>
        </p:spPr>
        <p:txBody>
          <a:bodyPr/>
          <a:lstStyle/>
          <a:p>
            <a:fld id="{23AA811B-2EBD-4900-905E-5BE206449611}" type="slidenum">
              <a:rPr lang="en-US"/>
              <a:pPr/>
              <a:t>4</a:t>
            </a:fld>
            <a:endParaRPr lang="en-US"/>
          </a:p>
        </p:txBody>
      </p:sp>
      <p:pic>
        <p:nvPicPr>
          <p:cNvPr id="28" name="Picture 27" descr="Icon&#10;&#10;Description automatically generated">
            <a:extLst>
              <a:ext uri="{FF2B5EF4-FFF2-40B4-BE49-F238E27FC236}">
                <a16:creationId xmlns:a16="http://schemas.microsoft.com/office/drawing/2014/main" id="{B98E16DA-90A8-B7EE-4A10-776B347EE34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1062" y="5157344"/>
            <a:ext cx="1371600" cy="1401856"/>
          </a:xfrm>
          <a:prstGeom prst="rect">
            <a:avLst/>
          </a:prstGeom>
        </p:spPr>
      </p:pic>
      <p:pic>
        <p:nvPicPr>
          <p:cNvPr id="14" name="Picture 13">
            <a:extLst>
              <a:ext uri="{FF2B5EF4-FFF2-40B4-BE49-F238E27FC236}">
                <a16:creationId xmlns:a16="http://schemas.microsoft.com/office/drawing/2014/main" id="{200BDC86-17AC-B0BA-E465-08580A51F9F3}"/>
              </a:ext>
            </a:extLst>
          </p:cNvPr>
          <p:cNvPicPr>
            <a:picLocks noChangeAspect="1"/>
          </p:cNvPicPr>
          <p:nvPr/>
        </p:nvPicPr>
        <p:blipFill>
          <a:blip r:embed="rId9"/>
          <a:stretch>
            <a:fillRect/>
          </a:stretch>
        </p:blipFill>
        <p:spPr>
          <a:xfrm>
            <a:off x="390191" y="1235254"/>
            <a:ext cx="1197864" cy="1197864"/>
          </a:xfrm>
          <a:prstGeom prst="rect">
            <a:avLst/>
          </a:prstGeom>
        </p:spPr>
      </p:pic>
    </p:spTree>
    <p:custDataLst>
      <p:custData r:id="rId1"/>
      <p:custData r:id="rId2"/>
      <p:tags r:id="rId3"/>
    </p:custDataLst>
    <p:extLst>
      <p:ext uri="{BB962C8B-B14F-4D97-AF65-F5344CB8AC3E}">
        <p14:creationId xmlns:p14="http://schemas.microsoft.com/office/powerpoint/2010/main" val="31638818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5000">
                <a:latin typeface="Amasis MT Pro Light" panose="02040304050005020304" pitchFamily="18" charset="0"/>
              </a:rPr>
              <a:t>Cases – AI Use by Lawyers (con’t)</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a:xfrm>
            <a:off x="598118" y="1669050"/>
            <a:ext cx="10755682" cy="4507913"/>
          </a:xfrm>
        </p:spPr>
        <p:txBody>
          <a:bodyPr anchor="t">
            <a:normAutofit/>
          </a:bodyPr>
          <a:lstStyle/>
          <a:p>
            <a:r>
              <a:rPr lang="en-US" dirty="0">
                <a:solidFill>
                  <a:srgbClr val="000000"/>
                </a:solidFill>
                <a:latin typeface="Amasis MT Pro Light"/>
              </a:rPr>
              <a:t>Where it can go wrong:</a:t>
            </a:r>
            <a:endParaRPr lang="en-US" dirty="0">
              <a:solidFill>
                <a:srgbClr val="000000"/>
              </a:solidFill>
              <a:cs typeface="Arial"/>
            </a:endParaRPr>
          </a:p>
          <a:p>
            <a:pPr lvl="1"/>
            <a:r>
              <a:rPr lang="en-US" dirty="0">
                <a:solidFill>
                  <a:srgbClr val="000000"/>
                </a:solidFill>
                <a:latin typeface="Amasis MT Pro Light"/>
              </a:rPr>
              <a:t>March-May 2023: Stephen Schwartz &amp; Peter LoDuca (New York); </a:t>
            </a:r>
            <a:r>
              <a:rPr lang="en-US" i="1" dirty="0">
                <a:solidFill>
                  <a:srgbClr val="000000"/>
                </a:solidFill>
                <a:latin typeface="Amasis MT Pro Light"/>
              </a:rPr>
              <a:t>Mata v. Avianca Airlines </a:t>
            </a:r>
            <a:r>
              <a:rPr lang="en-US" dirty="0">
                <a:solidFill>
                  <a:srgbClr val="000000"/>
                </a:solidFill>
                <a:latin typeface="Amasis MT Pro Light"/>
              </a:rPr>
              <a:t>(</a:t>
            </a:r>
            <a:r>
              <a:rPr lang="en-US" dirty="0" err="1">
                <a:solidFill>
                  <a:srgbClr val="000000"/>
                </a:solidFill>
                <a:latin typeface="Amasis MT Pro Light"/>
              </a:rPr>
              <a:t>S.D.N.Y</a:t>
            </a:r>
            <a:r>
              <a:rPr lang="en-US" dirty="0">
                <a:solidFill>
                  <a:srgbClr val="000000"/>
                </a:solidFill>
                <a:latin typeface="Amasis MT Pro Light"/>
              </a:rPr>
              <a:t>.); used ChatGPT to write response brief and included fake case citations. </a:t>
            </a:r>
            <a:r>
              <a:rPr lang="en-US" sz="2400" dirty="0">
                <a:solidFill>
                  <a:srgbClr val="000000"/>
                </a:solidFill>
                <a:latin typeface="Amasis MT Pro Light"/>
              </a:rPr>
              <a:t>Sanctions: $5,000 fine to each lawyer and the firm; order to notify </a:t>
            </a:r>
            <a:r>
              <a:rPr lang="en-US" sz="2400" b="0" i="0" dirty="0">
                <a:solidFill>
                  <a:srgbClr val="000000"/>
                </a:solidFill>
                <a:effectLst/>
                <a:latin typeface="Amasis MT Pro Light"/>
              </a:rPr>
              <a:t>each judge falsely identified as the author of the bogus case rulings about the sanction.</a:t>
            </a:r>
            <a:endParaRPr lang="en-US" dirty="0">
              <a:solidFill>
                <a:srgbClr val="000000"/>
              </a:solidFill>
              <a:latin typeface="Amasis MT Pro Light"/>
            </a:endParaRPr>
          </a:p>
          <a:p>
            <a:pPr marL="457200" lvl="1" indent="0">
              <a:buNone/>
            </a:pPr>
            <a:endParaRPr lang="en-US" dirty="0">
              <a:solidFill>
                <a:srgbClr val="000000"/>
              </a:solidFill>
              <a:latin typeface="Amasis MT Pro Light"/>
            </a:endParaRPr>
          </a:p>
          <a:p>
            <a:pPr lvl="1"/>
            <a:r>
              <a:rPr lang="en-US" dirty="0">
                <a:solidFill>
                  <a:srgbClr val="000000"/>
                </a:solidFill>
                <a:latin typeface="Amasis MT Pro Light"/>
              </a:rPr>
              <a:t>May-June 2023: Zach Crabill (Colorado) used ChatGPT to write a            motion that contained fake legal citations; the judge threatened             sanctions and a bar complaint. Mr. Crabill withdrew from the case                  and within a month, was no longer listed on the firm website. </a:t>
            </a:r>
            <a:endParaRPr lang="en-US" sz="2400" dirty="0">
              <a:solidFill>
                <a:srgbClr val="000000"/>
              </a:solidFill>
              <a:latin typeface="Amasis MT Pro Light" panose="02040304050005020304" pitchFamily="18" charset="0"/>
            </a:endParaRPr>
          </a:p>
          <a:p>
            <a:pPr marL="0" indent="0">
              <a:buNone/>
            </a:pPr>
            <a:endParaRPr lang="en-US" sz="2400" dirty="0">
              <a:solidFill>
                <a:srgbClr val="000000"/>
              </a:solidFill>
              <a:latin typeface="Amasis MT Pro Light" panose="02040304050005020304" pitchFamily="18" charset="0"/>
            </a:endParaRPr>
          </a:p>
        </p:txBody>
      </p:sp>
    </p:spTree>
    <p:extLst>
      <p:ext uri="{BB962C8B-B14F-4D97-AF65-F5344CB8AC3E}">
        <p14:creationId xmlns:p14="http://schemas.microsoft.com/office/powerpoint/2010/main" val="21343932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514FCA-B6AC-749E-182E-681F63079C47}"/>
              </a:ext>
            </a:extLst>
          </p:cNvPr>
          <p:cNvSpPr>
            <a:spLocks noGrp="1"/>
          </p:cNvSpPr>
          <p:nvPr>
            <p:ph type="title"/>
          </p:nvPr>
        </p:nvSpPr>
        <p:spPr/>
        <p:txBody>
          <a:bodyPr/>
          <a:lstStyle/>
          <a:p>
            <a:r>
              <a:rPr lang="en-US" sz="5000" dirty="0">
                <a:latin typeface="Amasis MT Pro Light"/>
                <a:cs typeface="Arial"/>
              </a:rPr>
              <a:t>It's still happening...</a:t>
            </a:r>
            <a:endParaRPr lang="en-US" sz="5000" dirty="0">
              <a:solidFill>
                <a:srgbClr val="6E2D91"/>
              </a:solidFill>
              <a:latin typeface="Amasis MT Pro Light"/>
            </a:endParaRPr>
          </a:p>
        </p:txBody>
      </p:sp>
      <p:sp>
        <p:nvSpPr>
          <p:cNvPr id="3" name="Content Placeholder 2">
            <a:extLst>
              <a:ext uri="{FF2B5EF4-FFF2-40B4-BE49-F238E27FC236}">
                <a16:creationId xmlns:a16="http://schemas.microsoft.com/office/drawing/2014/main" id="{3C81F4A6-E09E-7C28-9CCB-C93556938BF3}"/>
              </a:ext>
            </a:extLst>
          </p:cNvPr>
          <p:cNvSpPr>
            <a:spLocks noGrp="1"/>
          </p:cNvSpPr>
          <p:nvPr>
            <p:ph idx="1"/>
          </p:nvPr>
        </p:nvSpPr>
        <p:spPr/>
        <p:txBody>
          <a:bodyPr vert="horz" lIns="91440" tIns="45720" rIns="91440" bIns="45720" rtlCol="0" anchor="t">
            <a:normAutofit/>
          </a:bodyPr>
          <a:lstStyle/>
          <a:p>
            <a:r>
              <a:rPr lang="en-US" sz="2400" dirty="0">
                <a:solidFill>
                  <a:srgbClr val="000000"/>
                </a:solidFill>
                <a:latin typeface="Amasis MT Pro Light" panose="02040304050005020304" pitchFamily="18" charset="0"/>
                <a:cs typeface="Arial"/>
              </a:rPr>
              <a:t>In a March 2025 article, UCLA law professor Eugene Volokh noted that he found 11 court decisions within a 30-day period where a party “had likely included AI-hallucinated case citations or (in one instance) AI-hallucinated quotes from real cases; ten involved court filings, and one involved a party's communication with opponents. That's a rate of over 100 per year.”</a:t>
            </a:r>
            <a:endParaRPr lang="en-US" sz="2400" i="1" dirty="0">
              <a:solidFill>
                <a:srgbClr val="000000"/>
              </a:solidFill>
              <a:latin typeface="Amasis MT Pro Light" panose="02040304050005020304" pitchFamily="18" charset="0"/>
              <a:cs typeface="Arial"/>
            </a:endParaRPr>
          </a:p>
          <a:p>
            <a:r>
              <a:rPr lang="en-US" sz="2400" dirty="0">
                <a:solidFill>
                  <a:srgbClr val="000000"/>
                </a:solidFill>
                <a:latin typeface="Amasis MT Pro Light" panose="02040304050005020304" pitchFamily="18" charset="0"/>
                <a:cs typeface="Arial"/>
              </a:rPr>
              <a:t>Professor Volokh noted the instances of lawyers getting in trouble for using     fake AI-generated cases is actually likely higher, since many state trial court decisions are not published. The 11 decisions he found included 8                 federal trial court opinions, 2 state appellate court opinions, and 1                    state trial court decision.</a:t>
            </a:r>
          </a:p>
          <a:p>
            <a:pPr marL="0" indent="0">
              <a:buNone/>
            </a:pPr>
            <a:endParaRPr lang="en-US" sz="2200" b="1" dirty="0">
              <a:solidFill>
                <a:srgbClr val="000000"/>
              </a:solidFill>
              <a:latin typeface="Amasis MT Pro Light" panose="02040304050005020304" pitchFamily="18" charset="0"/>
              <a:cs typeface="Arial"/>
            </a:endParaRPr>
          </a:p>
          <a:p>
            <a:pPr marL="0" indent="0">
              <a:buNone/>
            </a:pPr>
            <a:endParaRPr lang="en-US" sz="2200" dirty="0">
              <a:solidFill>
                <a:srgbClr val="000000"/>
              </a:solidFill>
              <a:latin typeface="Amasis MT Pro Light" panose="02040304050005020304" pitchFamily="18" charset="0"/>
              <a:cs typeface="Arial"/>
            </a:endParaRPr>
          </a:p>
        </p:txBody>
      </p:sp>
      <p:sp>
        <p:nvSpPr>
          <p:cNvPr id="4" name="TextBox 3">
            <a:extLst>
              <a:ext uri="{FF2B5EF4-FFF2-40B4-BE49-F238E27FC236}">
                <a16:creationId xmlns:a16="http://schemas.microsoft.com/office/drawing/2014/main" id="{AD4593A0-35E6-D2C6-EA7B-29EB48D14B78}"/>
              </a:ext>
            </a:extLst>
          </p:cNvPr>
          <p:cNvSpPr txBox="1"/>
          <p:nvPr/>
        </p:nvSpPr>
        <p:spPr>
          <a:xfrm>
            <a:off x="606930" y="6437109"/>
            <a:ext cx="8156864" cy="246221"/>
          </a:xfrm>
          <a:prstGeom prst="rect">
            <a:avLst/>
          </a:prstGeom>
          <a:noFill/>
        </p:spPr>
        <p:txBody>
          <a:bodyPr wrap="square" rtlCol="0">
            <a:spAutoFit/>
          </a:bodyPr>
          <a:lstStyle/>
          <a:p>
            <a:pPr marL="0" indent="0">
              <a:buNone/>
            </a:pPr>
            <a:r>
              <a:rPr lang="en-US" sz="1000" b="1" dirty="0">
                <a:solidFill>
                  <a:srgbClr val="FFC72C"/>
                </a:solidFill>
                <a:latin typeface="Arial"/>
                <a:cs typeface="Arial"/>
                <a:hlinkClick r:id="rId2">
                  <a:extLst>
                    <a:ext uri="{A12FA001-AC4F-418D-AE19-62706E023703}">
                      <ahyp:hlinkClr xmlns:ahyp="http://schemas.microsoft.com/office/drawing/2018/hyperlinkcolor" val="tx"/>
                    </a:ext>
                  </a:extLst>
                </a:hlinkClick>
              </a:rPr>
              <a:t>https://reason.com/volokh/2025/03/25/11-court-opinions-in-the-last-30-days-mention-ai-hallucinated-material/</a:t>
            </a:r>
            <a:r>
              <a:rPr lang="en-US" sz="1000" b="1" dirty="0">
                <a:solidFill>
                  <a:srgbClr val="FFC72C"/>
                </a:solidFill>
                <a:latin typeface="Arial"/>
                <a:cs typeface="Arial"/>
              </a:rPr>
              <a:t> </a:t>
            </a:r>
            <a:endParaRPr lang="en-US" sz="1000" b="1" dirty="0">
              <a:solidFill>
                <a:srgbClr val="FFC72C"/>
              </a:solidFill>
              <a:cs typeface="Arial"/>
            </a:endParaRPr>
          </a:p>
        </p:txBody>
      </p:sp>
    </p:spTree>
    <p:extLst>
      <p:ext uri="{BB962C8B-B14F-4D97-AF65-F5344CB8AC3E}">
        <p14:creationId xmlns:p14="http://schemas.microsoft.com/office/powerpoint/2010/main" val="39032755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9E8CD8-398A-448C-1A7A-665FA14308B9}"/>
              </a:ext>
            </a:extLst>
          </p:cNvPr>
          <p:cNvSpPr>
            <a:spLocks noGrp="1"/>
          </p:cNvSpPr>
          <p:nvPr>
            <p:ph type="title"/>
          </p:nvPr>
        </p:nvSpPr>
        <p:spPr/>
        <p:txBody>
          <a:bodyPr/>
          <a:lstStyle/>
          <a:p>
            <a:r>
              <a:rPr lang="en-US" sz="5000">
                <a:latin typeface="Amasis MT Pro Light"/>
              </a:rPr>
              <a:t>It's still happening...</a:t>
            </a:r>
            <a:endParaRPr lang="en-US"/>
          </a:p>
        </p:txBody>
      </p:sp>
      <p:sp>
        <p:nvSpPr>
          <p:cNvPr id="3" name="Content Placeholder 2">
            <a:extLst>
              <a:ext uri="{FF2B5EF4-FFF2-40B4-BE49-F238E27FC236}">
                <a16:creationId xmlns:a16="http://schemas.microsoft.com/office/drawing/2014/main" id="{3A5273D4-501C-D4BB-759B-AD264BEDF60C}"/>
              </a:ext>
            </a:extLst>
          </p:cNvPr>
          <p:cNvSpPr>
            <a:spLocks noGrp="1"/>
          </p:cNvSpPr>
          <p:nvPr>
            <p:ph idx="1"/>
          </p:nvPr>
        </p:nvSpPr>
        <p:spPr/>
        <p:txBody>
          <a:bodyPr vert="horz" lIns="91440" tIns="45720" rIns="91440" bIns="45720" rtlCol="0" anchor="t">
            <a:normAutofit/>
          </a:bodyPr>
          <a:lstStyle/>
          <a:p>
            <a:r>
              <a:rPr lang="en-US" dirty="0">
                <a:solidFill>
                  <a:srgbClr val="000000"/>
                </a:solidFill>
                <a:latin typeface="Amasis MT Pro Light" panose="02040304050005020304" pitchFamily="18" charset="0"/>
                <a:cs typeface="Arial"/>
              </a:rPr>
              <a:t>On April 30, 2025, Latham &amp; Watkins admitted an associate used AI chatbot Claude to generate a citation for an academic article being relied upon by one of its experts in a case (N.D. Cal.) representing Anthropic AI (</a:t>
            </a:r>
            <a:r>
              <a:rPr lang="en-US" i="1" dirty="0">
                <a:solidFill>
                  <a:srgbClr val="000000"/>
                </a:solidFill>
                <a:latin typeface="Amasis MT Pro Light" panose="02040304050005020304" pitchFamily="18" charset="0"/>
                <a:cs typeface="Arial"/>
              </a:rPr>
              <a:t>Note: Claude is a program developed/owned by Anthropic</a:t>
            </a:r>
            <a:r>
              <a:rPr lang="en-US" dirty="0">
                <a:solidFill>
                  <a:srgbClr val="000000"/>
                </a:solidFill>
                <a:latin typeface="Amasis MT Pro Light" panose="02040304050005020304" pitchFamily="18" charset="0"/>
                <a:cs typeface="Arial"/>
              </a:rPr>
              <a:t>).  </a:t>
            </a:r>
          </a:p>
          <a:p>
            <a:r>
              <a:rPr lang="en-US" dirty="0">
                <a:solidFill>
                  <a:srgbClr val="000000"/>
                </a:solidFill>
                <a:latin typeface="Amasis MT Pro Light" panose="02040304050005020304" pitchFamily="18" charset="0"/>
                <a:cs typeface="Arial"/>
              </a:rPr>
              <a:t>On May 19, 2025, Butler Snow lawyers responded to a show cause order in </a:t>
            </a:r>
            <a:r>
              <a:rPr lang="en-US" i="1" dirty="0">
                <a:solidFill>
                  <a:srgbClr val="000000"/>
                </a:solidFill>
                <a:latin typeface="Amasis MT Pro Light" panose="02040304050005020304" pitchFamily="18" charset="0"/>
                <a:cs typeface="Arial"/>
              </a:rPr>
              <a:t>Johnson v. Jefferson Dunn</a:t>
            </a:r>
            <a:r>
              <a:rPr lang="en-US" dirty="0">
                <a:solidFill>
                  <a:srgbClr val="000000"/>
                </a:solidFill>
                <a:latin typeface="Amasis MT Pro Light" panose="02040304050005020304" pitchFamily="18" charset="0"/>
                <a:cs typeface="Arial"/>
              </a:rPr>
              <a:t> (N.D. Ala.), admitting one          lawyer used ChatGPT to draft pleadings that contained fake            AI-generated citations. Other lawyers in the firm failed to             verify the accuracy of the pleadings (despite                                signing/filing same).</a:t>
            </a:r>
          </a:p>
          <a:p>
            <a:endParaRPr lang="en-US" dirty="0">
              <a:solidFill>
                <a:srgbClr val="000000"/>
              </a:solidFill>
              <a:cs typeface="Arial"/>
            </a:endParaRPr>
          </a:p>
        </p:txBody>
      </p:sp>
    </p:spTree>
    <p:extLst>
      <p:ext uri="{BB962C8B-B14F-4D97-AF65-F5344CB8AC3E}">
        <p14:creationId xmlns:p14="http://schemas.microsoft.com/office/powerpoint/2010/main" val="21909582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93D41-6A8E-40F6-0699-F886388C0BD0}"/>
              </a:ext>
            </a:extLst>
          </p:cNvPr>
          <p:cNvSpPr>
            <a:spLocks noGrp="1"/>
          </p:cNvSpPr>
          <p:nvPr>
            <p:ph type="title"/>
          </p:nvPr>
        </p:nvSpPr>
        <p:spPr/>
        <p:txBody>
          <a:bodyPr/>
          <a:lstStyle/>
          <a:p>
            <a:r>
              <a:rPr lang="en-US" sz="5000">
                <a:latin typeface="Amasis MT Pro Light"/>
              </a:rPr>
              <a:t>It's still happening...</a:t>
            </a:r>
            <a:endParaRPr lang="en-US"/>
          </a:p>
        </p:txBody>
      </p:sp>
      <p:sp>
        <p:nvSpPr>
          <p:cNvPr id="3" name="Content Placeholder 2">
            <a:extLst>
              <a:ext uri="{FF2B5EF4-FFF2-40B4-BE49-F238E27FC236}">
                <a16:creationId xmlns:a16="http://schemas.microsoft.com/office/drawing/2014/main" id="{427F1ADA-5007-438D-7198-C52A80F1738A}"/>
              </a:ext>
            </a:extLst>
          </p:cNvPr>
          <p:cNvSpPr>
            <a:spLocks noGrp="1"/>
          </p:cNvSpPr>
          <p:nvPr>
            <p:ph idx="1"/>
          </p:nvPr>
        </p:nvSpPr>
        <p:spPr/>
        <p:txBody>
          <a:bodyPr vert="horz" lIns="91440" tIns="45720" rIns="91440" bIns="45720" rtlCol="0" anchor="t">
            <a:normAutofit/>
          </a:bodyPr>
          <a:lstStyle/>
          <a:p>
            <a:r>
              <a:rPr lang="en-US" sz="2500" dirty="0">
                <a:solidFill>
                  <a:srgbClr val="000000"/>
                </a:solidFill>
                <a:latin typeface="Amasis MT Pro Light" panose="02040304050005020304" pitchFamily="18" charset="0"/>
                <a:cs typeface="Arial"/>
              </a:rPr>
              <a:t>Courts are becoming increasingly frustrated and critical of attorneys and litigants who rely on generative AI programs without verifying the accuracy of the results.</a:t>
            </a:r>
          </a:p>
          <a:p>
            <a:r>
              <a:rPr lang="en-US" sz="2500" dirty="0">
                <a:solidFill>
                  <a:srgbClr val="000000"/>
                </a:solidFill>
                <a:latin typeface="Amasis MT Pro Light" panose="02040304050005020304" pitchFamily="18" charset="0"/>
                <a:cs typeface="Arial"/>
              </a:rPr>
              <a:t>On May 6, 2025, a Special Master (C.D. Cal.) found that several Ellis George and </a:t>
            </a:r>
            <a:r>
              <a:rPr lang="en-US" sz="2500" dirty="0" err="1">
                <a:solidFill>
                  <a:srgbClr val="000000"/>
                </a:solidFill>
                <a:latin typeface="Amasis MT Pro Light" panose="02040304050005020304" pitchFamily="18" charset="0"/>
                <a:cs typeface="Arial"/>
              </a:rPr>
              <a:t>K&amp;L</a:t>
            </a:r>
            <a:r>
              <a:rPr lang="en-US" sz="2500" dirty="0">
                <a:solidFill>
                  <a:srgbClr val="000000"/>
                </a:solidFill>
                <a:latin typeface="Amasis MT Pro Light" panose="02040304050005020304" pitchFamily="18" charset="0"/>
                <a:cs typeface="Arial"/>
              </a:rPr>
              <a:t> lawyers had submitted fake AI-generated citations (using the programs </a:t>
            </a:r>
            <a:r>
              <a:rPr lang="en-US" sz="2500" dirty="0" err="1">
                <a:solidFill>
                  <a:srgbClr val="000000"/>
                </a:solidFill>
                <a:latin typeface="Amasis MT Pro Light" panose="02040304050005020304" pitchFamily="18" charset="0"/>
                <a:cs typeface="Arial"/>
              </a:rPr>
              <a:t>CoCounsel</a:t>
            </a:r>
            <a:r>
              <a:rPr lang="en-US" sz="2500" dirty="0">
                <a:solidFill>
                  <a:srgbClr val="000000"/>
                </a:solidFill>
                <a:latin typeface="Amasis MT Pro Light" panose="02040304050005020304" pitchFamily="18" charset="0"/>
                <a:cs typeface="Arial"/>
              </a:rPr>
              <a:t>, Westlaw Precision, and Google Gemini) to him in   briefs, and imposed the following sanctions:</a:t>
            </a:r>
          </a:p>
          <a:p>
            <a:pPr lvl="1">
              <a:buFont typeface="Courier New" panose="020B0604020202020204" pitchFamily="34" charset="0"/>
              <a:buChar char="o"/>
            </a:pPr>
            <a:r>
              <a:rPr lang="en-US" dirty="0">
                <a:solidFill>
                  <a:srgbClr val="000000"/>
                </a:solidFill>
                <a:latin typeface="Amasis MT Pro Light" panose="02040304050005020304" pitchFamily="18" charset="0"/>
                <a:cs typeface="Arial"/>
              </a:rPr>
              <a:t>$31,100 in the opponent's legal fees;</a:t>
            </a:r>
          </a:p>
          <a:p>
            <a:pPr lvl="1">
              <a:buFont typeface="Courier New" panose="020B0604020202020204" pitchFamily="34" charset="0"/>
              <a:buChar char="o"/>
            </a:pPr>
            <a:r>
              <a:rPr lang="en-US" dirty="0">
                <a:solidFill>
                  <a:srgbClr val="000000"/>
                </a:solidFill>
                <a:latin typeface="Amasis MT Pro Light" panose="02040304050005020304" pitchFamily="18" charset="0"/>
                <a:cs typeface="Arial"/>
              </a:rPr>
              <a:t>Striking all versions of the offending brief(s);</a:t>
            </a:r>
          </a:p>
          <a:p>
            <a:pPr lvl="1">
              <a:buFont typeface="Courier New" panose="020B0604020202020204" pitchFamily="34" charset="0"/>
              <a:buChar char="o"/>
            </a:pPr>
            <a:r>
              <a:rPr lang="en-US" dirty="0">
                <a:solidFill>
                  <a:srgbClr val="000000"/>
                </a:solidFill>
                <a:latin typeface="Amasis MT Pro Light" panose="02040304050005020304" pitchFamily="18" charset="0"/>
                <a:cs typeface="Arial"/>
              </a:rPr>
              <a:t>Denying the discovery relief they sought; and</a:t>
            </a:r>
          </a:p>
          <a:p>
            <a:pPr lvl="1">
              <a:buFont typeface="Courier New" panose="020B0604020202020204" pitchFamily="34" charset="0"/>
              <a:buChar char="o"/>
            </a:pPr>
            <a:r>
              <a:rPr lang="en-US" dirty="0">
                <a:solidFill>
                  <a:srgbClr val="000000"/>
                </a:solidFill>
                <a:latin typeface="Amasis MT Pro Light" panose="02040304050005020304" pitchFamily="18" charset="0"/>
                <a:cs typeface="Arial"/>
              </a:rPr>
              <a:t>Requiring disclosure of the matter to their client</a:t>
            </a:r>
          </a:p>
          <a:p>
            <a:pPr lvl="2">
              <a:buFont typeface="Wingdings" panose="020B0604020202020204" pitchFamily="34" charset="0"/>
              <a:buChar char="§"/>
            </a:pPr>
            <a:endParaRPr lang="en-US" dirty="0">
              <a:solidFill>
                <a:srgbClr val="000000"/>
              </a:solidFill>
              <a:latin typeface="Amasis MT Pro Light" panose="02040304050005020304" pitchFamily="18" charset="0"/>
              <a:cs typeface="Arial"/>
            </a:endParaRPr>
          </a:p>
        </p:txBody>
      </p:sp>
    </p:spTree>
    <p:extLst>
      <p:ext uri="{BB962C8B-B14F-4D97-AF65-F5344CB8AC3E}">
        <p14:creationId xmlns:p14="http://schemas.microsoft.com/office/powerpoint/2010/main" val="33700884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5200">
                <a:latin typeface="Amasis MT Pro Light"/>
                <a:cs typeface="Arial"/>
              </a:rPr>
              <a:t>Cases – AI Use by Lawyers</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r>
              <a:rPr lang="en-US" sz="2600" dirty="0">
                <a:solidFill>
                  <a:srgbClr val="000000"/>
                </a:solidFill>
                <a:latin typeface="Amasis MT Pro Light"/>
              </a:rPr>
              <a:t>These cases perfectly illustrate how “new” issues concerning use of AI fit into already existing Rules of Professional Conduct (such as candor to the tribunal, exercising reasonable diligence and competence, etc.)</a:t>
            </a:r>
          </a:p>
          <a:p>
            <a:r>
              <a:rPr lang="en-US" sz="2600" dirty="0">
                <a:solidFill>
                  <a:srgbClr val="000000"/>
                </a:solidFill>
                <a:latin typeface="Amasis MT Pro Light"/>
              </a:rPr>
              <a:t>For example, in what appeared to be the first widely-publicized instance of a lawyer being sanctioned for submitting fake citations created by generative AI, the NY federal court judge wrote noted that he might         not have punished lawyers Schwartz &amp; LoDuca had they “come          clean” about using ChatGPT when the issue first arose.</a:t>
            </a:r>
          </a:p>
        </p:txBody>
      </p:sp>
    </p:spTree>
    <p:extLst>
      <p:ext uri="{BB962C8B-B14F-4D97-AF65-F5344CB8AC3E}">
        <p14:creationId xmlns:p14="http://schemas.microsoft.com/office/powerpoint/2010/main" val="29547740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5200">
                <a:latin typeface="Amasis MT Pro Light" panose="02040304050005020304" pitchFamily="18" charset="0"/>
              </a:rPr>
              <a:t>AI Use by Lawyers (con’t)</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Autofit/>
          </a:bodyPr>
          <a:lstStyle/>
          <a:p>
            <a:r>
              <a:rPr lang="en-US" sz="2600" dirty="0">
                <a:solidFill>
                  <a:srgbClr val="000000"/>
                </a:solidFill>
                <a:latin typeface="Amasis MT Pro Light"/>
              </a:rPr>
              <a:t>As a result of these cases and others, many courts around the country have now issued standing Orders regarding use of generative AI by lawyers appearing in those courts. The specific requirements vary, with most courts allowing use of generative AI but requiring specific disclosure when AI has been used, and verification of its accuracy before submission to the court.</a:t>
            </a:r>
            <a:endParaRPr lang="en-US" sz="2600" b="0" i="0" dirty="0">
              <a:solidFill>
                <a:srgbClr val="000000"/>
              </a:solidFill>
              <a:effectLst/>
              <a:latin typeface="Amasis MT Pro Light"/>
            </a:endParaRPr>
          </a:p>
          <a:p>
            <a:r>
              <a:rPr lang="en-US" sz="2600" dirty="0">
                <a:solidFill>
                  <a:srgbClr val="000000"/>
                </a:solidFill>
                <a:latin typeface="Amasis MT Pro Light"/>
              </a:rPr>
              <a:t>State bar associations and Ethics Opinions provide further guidance on    the use of generative AI by lawyers.</a:t>
            </a:r>
          </a:p>
          <a:p>
            <a:r>
              <a:rPr lang="en-US" sz="2600" dirty="0">
                <a:solidFill>
                  <a:srgbClr val="000000"/>
                </a:solidFill>
                <a:latin typeface="Amasis MT Pro Light"/>
              </a:rPr>
              <a:t>Finally, Federal Rule of Civil Procedure 11 provides adequate           grounds for sanctions against any lawyer who files a pleading                  with the court containing inaccurate statements or                       information.</a:t>
            </a:r>
            <a:endParaRPr lang="en-US" sz="2600" b="0" i="0" dirty="0">
              <a:solidFill>
                <a:srgbClr val="000000"/>
              </a:solidFill>
              <a:effectLst/>
              <a:latin typeface="Amasis MT Pro Light"/>
            </a:endParaRPr>
          </a:p>
        </p:txBody>
      </p:sp>
    </p:spTree>
    <p:extLst>
      <p:ext uri="{BB962C8B-B14F-4D97-AF65-F5344CB8AC3E}">
        <p14:creationId xmlns:p14="http://schemas.microsoft.com/office/powerpoint/2010/main" val="42640972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5200">
                <a:latin typeface="Amasis MT Pro Light" panose="02040304050005020304" pitchFamily="18" charset="0"/>
              </a:rPr>
              <a:t>Fed. R. Civ. P. 11</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a:xfrm>
            <a:off x="445995" y="1579096"/>
            <a:ext cx="10907805" cy="4597867"/>
          </a:xfrm>
        </p:spPr>
        <p:txBody>
          <a:bodyPr anchor="t">
            <a:noAutofit/>
          </a:bodyPr>
          <a:lstStyle/>
          <a:p>
            <a:pPr marL="0" indent="0">
              <a:buNone/>
            </a:pPr>
            <a:r>
              <a:rPr lang="en-US" sz="2100" b="0" i="0" dirty="0">
                <a:solidFill>
                  <a:srgbClr val="333333"/>
                </a:solidFill>
                <a:effectLst/>
                <a:latin typeface="Amasis MT Pro Light" panose="02040304050005020304" pitchFamily="18" charset="0"/>
                <a:ea typeface="Verdana"/>
              </a:rPr>
              <a:t>(a) </a:t>
            </a:r>
            <a:r>
              <a:rPr lang="en-US" sz="2100" b="0" i="0" cap="small" dirty="0">
                <a:solidFill>
                  <a:srgbClr val="333333"/>
                </a:solidFill>
                <a:effectLst/>
                <a:latin typeface="Amasis MT Pro Light" panose="02040304050005020304" pitchFamily="18" charset="0"/>
                <a:ea typeface="Verdana"/>
              </a:rPr>
              <a:t>Signature.</a:t>
            </a:r>
            <a:r>
              <a:rPr lang="en-US" sz="2100" b="0" i="0" dirty="0">
                <a:solidFill>
                  <a:srgbClr val="333333"/>
                </a:solidFill>
                <a:effectLst/>
                <a:latin typeface="Amasis MT Pro Light" panose="02040304050005020304" pitchFamily="18" charset="0"/>
                <a:ea typeface="Verdana"/>
              </a:rPr>
              <a:t> Every pleading, written motion, and other paper must be signed by at least one attorney of record in the attorney's name—or by a party personally if the party is unrepresented…</a:t>
            </a:r>
          </a:p>
          <a:p>
            <a:pPr marL="0" indent="0">
              <a:buNone/>
            </a:pPr>
            <a:r>
              <a:rPr lang="en-US" sz="2100" b="0" i="0" dirty="0">
                <a:solidFill>
                  <a:srgbClr val="333333"/>
                </a:solidFill>
                <a:effectLst/>
                <a:latin typeface="Amasis MT Pro Light" panose="02040304050005020304" pitchFamily="18" charset="0"/>
                <a:ea typeface="Verdana"/>
              </a:rPr>
              <a:t>(b) </a:t>
            </a:r>
            <a:r>
              <a:rPr lang="en-US" sz="2100" b="0" i="0" cap="small" dirty="0">
                <a:solidFill>
                  <a:srgbClr val="333333"/>
                </a:solidFill>
                <a:effectLst/>
                <a:latin typeface="Amasis MT Pro Light" panose="02040304050005020304" pitchFamily="18" charset="0"/>
                <a:ea typeface="Verdana"/>
              </a:rPr>
              <a:t>Representations to the Court.</a:t>
            </a:r>
            <a:r>
              <a:rPr lang="en-US" sz="2100" b="0" i="0" dirty="0">
                <a:solidFill>
                  <a:srgbClr val="333333"/>
                </a:solidFill>
                <a:effectLst/>
                <a:latin typeface="Amasis MT Pro Light" panose="02040304050005020304" pitchFamily="18" charset="0"/>
                <a:ea typeface="Verdana"/>
              </a:rPr>
              <a:t> By presenting to the court a pleading, written motion, or other paper…an attorney or unrepresented party certifies that to the best of the person's knowledge, information, and belief, formed </a:t>
            </a:r>
            <a:r>
              <a:rPr lang="en-US" sz="2100" b="1" i="0" dirty="0">
                <a:solidFill>
                  <a:srgbClr val="333333"/>
                </a:solidFill>
                <a:effectLst/>
                <a:latin typeface="Amasis MT Pro Light" panose="02040304050005020304" pitchFamily="18" charset="0"/>
                <a:ea typeface="Verdana"/>
              </a:rPr>
              <a:t>after an inquiry reasonable under the circumstances</a:t>
            </a:r>
            <a:r>
              <a:rPr lang="en-US" sz="2100" b="0" i="0" dirty="0">
                <a:solidFill>
                  <a:srgbClr val="333333"/>
                </a:solidFill>
                <a:effectLst/>
                <a:latin typeface="Amasis MT Pro Light" panose="02040304050005020304" pitchFamily="18" charset="0"/>
                <a:ea typeface="Verdana"/>
              </a:rPr>
              <a:t>: (1) it is not being presented for any improper purpose…(2) the claims, defenses, </a:t>
            </a:r>
            <a:r>
              <a:rPr lang="en-US" sz="2100" b="1" i="0" dirty="0">
                <a:solidFill>
                  <a:srgbClr val="333333"/>
                </a:solidFill>
                <a:effectLst/>
                <a:latin typeface="Amasis MT Pro Light" panose="02040304050005020304" pitchFamily="18" charset="0"/>
                <a:ea typeface="Verdana"/>
              </a:rPr>
              <a:t>and other legal contentions </a:t>
            </a:r>
            <a:r>
              <a:rPr lang="en-US" sz="2100" b="0" i="0" dirty="0">
                <a:solidFill>
                  <a:srgbClr val="333333"/>
                </a:solidFill>
                <a:effectLst/>
                <a:latin typeface="Amasis MT Pro Light" panose="02040304050005020304" pitchFamily="18" charset="0"/>
                <a:ea typeface="Verdana"/>
              </a:rPr>
              <a:t>are warranted by existing law or by a nonfrivolous argument for extending, modifying, or    reversing existing law or for establishing new law; (3) the factual contentions have evidentiary support… and (4) the denials of factual contentions are </a:t>
            </a:r>
            <a:r>
              <a:rPr lang="en-US" sz="2100" dirty="0">
                <a:solidFill>
                  <a:srgbClr val="333333"/>
                </a:solidFill>
                <a:latin typeface="Amasis MT Pro Light" panose="02040304050005020304" pitchFamily="18" charset="0"/>
                <a:ea typeface="Verdana"/>
              </a:rPr>
              <a:t>warranted on</a:t>
            </a:r>
            <a:r>
              <a:rPr lang="en-US" sz="2100" b="0" i="0" dirty="0">
                <a:solidFill>
                  <a:srgbClr val="333333"/>
                </a:solidFill>
                <a:effectLst/>
                <a:latin typeface="Amasis MT Pro Light" panose="02040304050005020304" pitchFamily="18" charset="0"/>
                <a:ea typeface="Verdana"/>
              </a:rPr>
              <a:t> the evidence or,                     if specifically so identified, are reasonably based </a:t>
            </a:r>
            <a:r>
              <a:rPr lang="en-US" sz="2100" b="0" i="0" dirty="0" err="1">
                <a:solidFill>
                  <a:srgbClr val="333333"/>
                </a:solidFill>
                <a:effectLst/>
                <a:latin typeface="Amasis MT Pro Light" panose="02040304050005020304" pitchFamily="18" charset="0"/>
                <a:ea typeface="Verdana"/>
              </a:rPr>
              <a:t>onbelief</a:t>
            </a:r>
            <a:r>
              <a:rPr lang="en-US" sz="2100" b="0" i="0" dirty="0">
                <a:solidFill>
                  <a:srgbClr val="333333"/>
                </a:solidFill>
                <a:effectLst/>
                <a:latin typeface="Amasis MT Pro Light" panose="02040304050005020304" pitchFamily="18" charset="0"/>
                <a:ea typeface="Verdana"/>
              </a:rPr>
              <a:t> or a lack of information.</a:t>
            </a:r>
          </a:p>
        </p:txBody>
      </p:sp>
    </p:spTree>
    <p:extLst>
      <p:ext uri="{BB962C8B-B14F-4D97-AF65-F5344CB8AC3E}">
        <p14:creationId xmlns:p14="http://schemas.microsoft.com/office/powerpoint/2010/main" val="295344683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E4F93-013F-06AF-06B0-1C8512119FD9}"/>
              </a:ext>
            </a:extLst>
          </p:cNvPr>
          <p:cNvSpPr>
            <a:spLocks noGrp="1"/>
          </p:cNvSpPr>
          <p:nvPr>
            <p:ph type="title"/>
          </p:nvPr>
        </p:nvSpPr>
        <p:spPr/>
        <p:txBody>
          <a:bodyPr/>
          <a:lstStyle/>
          <a:p>
            <a:r>
              <a:rPr lang="en-US" sz="4000">
                <a:latin typeface="Arial"/>
                <a:cs typeface="Arial"/>
              </a:rPr>
              <a:t>Kentucky Senate Bill 4 (2025)</a:t>
            </a:r>
            <a:endParaRPr lang="en-US"/>
          </a:p>
        </p:txBody>
      </p:sp>
      <p:sp>
        <p:nvSpPr>
          <p:cNvPr id="3" name="Content Placeholder 2">
            <a:extLst>
              <a:ext uri="{FF2B5EF4-FFF2-40B4-BE49-F238E27FC236}">
                <a16:creationId xmlns:a16="http://schemas.microsoft.com/office/drawing/2014/main" id="{F85D4E36-F62B-F674-F09D-B7D7B30DF446}"/>
              </a:ext>
            </a:extLst>
          </p:cNvPr>
          <p:cNvSpPr>
            <a:spLocks noGrp="1"/>
          </p:cNvSpPr>
          <p:nvPr>
            <p:ph idx="1"/>
          </p:nvPr>
        </p:nvSpPr>
        <p:spPr/>
        <p:txBody>
          <a:bodyPr vert="horz" lIns="91440" tIns="45720" rIns="91440" bIns="45720" rtlCol="0" anchor="t">
            <a:normAutofit/>
          </a:bodyPr>
          <a:lstStyle/>
          <a:p>
            <a:pPr marL="0" indent="0">
              <a:buNone/>
            </a:pPr>
            <a:r>
              <a:rPr lang="en-US" sz="2200" dirty="0">
                <a:solidFill>
                  <a:schemeClr val="tx1">
                    <a:lumMod val="50000"/>
                  </a:schemeClr>
                </a:solidFill>
                <a:latin typeface="Amasis MT Pro Light" panose="02040304050005020304" pitchFamily="18" charset="0"/>
                <a:ea typeface="Verdana"/>
              </a:rPr>
              <a:t>SB 4, which regulates the use of AI by state employees and agencies, was signed into law by Governor Beshear on March 24, 2025.</a:t>
            </a:r>
            <a:endParaRPr lang="en-US" sz="2200" dirty="0">
              <a:solidFill>
                <a:schemeClr val="tx1">
                  <a:lumMod val="50000"/>
                </a:schemeClr>
              </a:solidFill>
              <a:latin typeface="Amasis MT Pro Light" panose="02040304050005020304" pitchFamily="18" charset="0"/>
              <a:ea typeface="Verdana"/>
              <a:cs typeface="Arial"/>
            </a:endParaRPr>
          </a:p>
          <a:p>
            <a:pPr marL="0" indent="0">
              <a:buNone/>
            </a:pPr>
            <a:endParaRPr lang="en-US" sz="2200" dirty="0">
              <a:solidFill>
                <a:schemeClr val="tx1">
                  <a:lumMod val="50000"/>
                </a:schemeClr>
              </a:solidFill>
              <a:latin typeface="Amasis MT Pro Light" panose="02040304050005020304" pitchFamily="18" charset="0"/>
              <a:ea typeface="Verdana"/>
            </a:endParaRPr>
          </a:p>
          <a:p>
            <a:pPr marL="0" indent="0">
              <a:buNone/>
            </a:pPr>
            <a:r>
              <a:rPr lang="en-US" sz="2200" b="1" dirty="0">
                <a:solidFill>
                  <a:schemeClr val="tx1">
                    <a:lumMod val="50000"/>
                  </a:schemeClr>
                </a:solidFill>
                <a:latin typeface="Amasis MT Pro Light" panose="02040304050005020304" pitchFamily="18" charset="0"/>
                <a:ea typeface="Verdana"/>
              </a:rPr>
              <a:t>Key Provisions include:</a:t>
            </a:r>
            <a:endParaRPr lang="en-US" sz="2200" b="1" dirty="0">
              <a:solidFill>
                <a:schemeClr val="tx1">
                  <a:lumMod val="50000"/>
                </a:schemeClr>
              </a:solidFill>
              <a:latin typeface="Amasis MT Pro Light" panose="02040304050005020304" pitchFamily="18" charset="0"/>
              <a:ea typeface="Verdana"/>
              <a:cs typeface="Arial"/>
            </a:endParaRPr>
          </a:p>
          <a:p>
            <a:r>
              <a:rPr lang="en-US" sz="2200" b="1" i="0" dirty="0">
                <a:solidFill>
                  <a:schemeClr val="tx1">
                    <a:lumMod val="50000"/>
                  </a:schemeClr>
                </a:solidFill>
                <a:effectLst/>
                <a:latin typeface="Amasis MT Pro Light" panose="02040304050005020304" pitchFamily="18" charset="0"/>
                <a:ea typeface="Verdana"/>
              </a:rPr>
              <a:t>AI Risk Management:</a:t>
            </a:r>
            <a:r>
              <a:rPr lang="en-US" sz="2200" b="0" i="0" dirty="0">
                <a:solidFill>
                  <a:schemeClr val="tx1">
                    <a:lumMod val="50000"/>
                  </a:schemeClr>
                </a:solidFill>
                <a:effectLst/>
                <a:latin typeface="Amasis MT Pro Light" panose="02040304050005020304" pitchFamily="18" charset="0"/>
                <a:ea typeface="Verdana"/>
              </a:rPr>
              <a:t> State agencies to disclose AI use, conduct </a:t>
            </a:r>
            <a:r>
              <a:rPr lang="en-US" sz="2200" dirty="0">
                <a:solidFill>
                  <a:schemeClr val="tx1">
                    <a:lumMod val="50000"/>
                  </a:schemeClr>
                </a:solidFill>
                <a:latin typeface="Amasis MT Pro Light" panose="02040304050005020304" pitchFamily="18" charset="0"/>
                <a:ea typeface="Verdana"/>
              </a:rPr>
              <a:t>  </a:t>
            </a:r>
            <a:r>
              <a:rPr lang="en-US" sz="2200" b="0" i="0" dirty="0">
                <a:solidFill>
                  <a:schemeClr val="tx1">
                    <a:lumMod val="50000"/>
                  </a:schemeClr>
                </a:solidFill>
                <a:effectLst/>
                <a:latin typeface="Amasis MT Pro Light" panose="02040304050005020304" pitchFamily="18" charset="0"/>
                <a:ea typeface="Verdana"/>
              </a:rPr>
              <a:t>risk assessments,    and obtain approval from the Commonwealth Office of Technology (COT) before implementation of AI Systems.</a:t>
            </a:r>
            <a:endParaRPr lang="en-US" sz="2200" dirty="0">
              <a:solidFill>
                <a:schemeClr val="tx1">
                  <a:lumMod val="50000"/>
                </a:schemeClr>
              </a:solidFill>
              <a:latin typeface="Amasis MT Pro Light" panose="02040304050005020304" pitchFamily="18" charset="0"/>
              <a:ea typeface="Verdana"/>
              <a:cs typeface="Arial"/>
            </a:endParaRPr>
          </a:p>
          <a:p>
            <a:r>
              <a:rPr lang="en-US" sz="2200" b="1" i="0" dirty="0">
                <a:solidFill>
                  <a:schemeClr val="tx1">
                    <a:lumMod val="50000"/>
                  </a:schemeClr>
                </a:solidFill>
                <a:effectLst/>
                <a:latin typeface="Amasis MT Pro Light" panose="02040304050005020304" pitchFamily="18" charset="0"/>
                <a:ea typeface="Verdana"/>
              </a:rPr>
              <a:t>Statewide AI Standards Committee:</a:t>
            </a:r>
            <a:r>
              <a:rPr lang="en-US" sz="2200" b="0" i="0" dirty="0">
                <a:solidFill>
                  <a:schemeClr val="tx1">
                    <a:lumMod val="50000"/>
                  </a:schemeClr>
                </a:solidFill>
                <a:effectLst/>
                <a:latin typeface="Amasis MT Pro Light" panose="02040304050005020304" pitchFamily="18" charset="0"/>
                <a:ea typeface="Verdana"/>
              </a:rPr>
              <a:t> COT to establish an oversight                    committee to develop AI use standards that align with national                           benchmarks.</a:t>
            </a:r>
            <a:endParaRPr lang="en-US" sz="2200" dirty="0">
              <a:solidFill>
                <a:schemeClr val="tx1">
                  <a:lumMod val="50000"/>
                </a:schemeClr>
              </a:solidFill>
              <a:latin typeface="Amasis MT Pro Light" panose="02040304050005020304" pitchFamily="18" charset="0"/>
              <a:ea typeface="Verdana"/>
              <a:cs typeface="Arial"/>
            </a:endParaRPr>
          </a:p>
          <a:p>
            <a:pPr algn="l"/>
            <a:endParaRPr lang="en-US" sz="2200" b="0" i="0" dirty="0">
              <a:solidFill>
                <a:schemeClr val="tx1">
                  <a:lumMod val="50000"/>
                </a:schemeClr>
              </a:solidFill>
              <a:effectLst/>
              <a:latin typeface="Amasis MT Pro Light" panose="02040304050005020304" pitchFamily="18" charset="0"/>
              <a:ea typeface="Verdana"/>
              <a:cs typeface="Arial"/>
            </a:endParaRPr>
          </a:p>
        </p:txBody>
      </p:sp>
    </p:spTree>
    <p:extLst>
      <p:ext uri="{BB962C8B-B14F-4D97-AF65-F5344CB8AC3E}">
        <p14:creationId xmlns:p14="http://schemas.microsoft.com/office/powerpoint/2010/main" val="8130696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39B7C-4167-D528-2E7A-AAE7B0070F9B}"/>
              </a:ext>
            </a:extLst>
          </p:cNvPr>
          <p:cNvSpPr>
            <a:spLocks noGrp="1"/>
          </p:cNvSpPr>
          <p:nvPr>
            <p:ph type="title"/>
          </p:nvPr>
        </p:nvSpPr>
        <p:spPr/>
        <p:txBody>
          <a:bodyPr/>
          <a:lstStyle/>
          <a:p>
            <a:r>
              <a:rPr lang="en-US" sz="4000">
                <a:latin typeface="Arial"/>
                <a:cs typeface="Arial"/>
              </a:rPr>
              <a:t>Kentucky Senate Bill 4 (2025) (con't)</a:t>
            </a:r>
            <a:endParaRPr lang="en-US">
              <a:latin typeface="Arial"/>
              <a:cs typeface="Arial"/>
            </a:endParaRPr>
          </a:p>
        </p:txBody>
      </p:sp>
      <p:sp>
        <p:nvSpPr>
          <p:cNvPr id="3" name="Content Placeholder 2">
            <a:extLst>
              <a:ext uri="{FF2B5EF4-FFF2-40B4-BE49-F238E27FC236}">
                <a16:creationId xmlns:a16="http://schemas.microsoft.com/office/drawing/2014/main" id="{7C8D5A6C-CD32-6721-ACE4-D5A0A4667A1E}"/>
              </a:ext>
            </a:extLst>
          </p:cNvPr>
          <p:cNvSpPr>
            <a:spLocks noGrp="1"/>
          </p:cNvSpPr>
          <p:nvPr>
            <p:ph idx="1"/>
          </p:nvPr>
        </p:nvSpPr>
        <p:spPr/>
        <p:txBody>
          <a:bodyPr vert="horz" lIns="91440" tIns="45720" rIns="91440" bIns="45720" rtlCol="0" anchor="t">
            <a:noAutofit/>
          </a:bodyPr>
          <a:lstStyle/>
          <a:p>
            <a:r>
              <a:rPr lang="en-US" sz="2200" b="1" dirty="0">
                <a:solidFill>
                  <a:schemeClr val="tx1">
                    <a:lumMod val="50000"/>
                  </a:schemeClr>
                </a:solidFill>
                <a:latin typeface="Amasis MT Pro Light" panose="02040304050005020304" pitchFamily="18" charset="0"/>
                <a:ea typeface="Verdana"/>
                <a:cs typeface="Arial"/>
              </a:rPr>
              <a:t>Ongoing AI Monitoring and Reporting: </a:t>
            </a:r>
            <a:r>
              <a:rPr lang="en-US" sz="2200" dirty="0">
                <a:solidFill>
                  <a:schemeClr val="tx1">
                    <a:lumMod val="50000"/>
                  </a:schemeClr>
                </a:solidFill>
                <a:latin typeface="Amasis MT Pro Light" panose="02040304050005020304" pitchFamily="18" charset="0"/>
                <a:ea typeface="Verdana"/>
                <a:cs typeface="Arial"/>
              </a:rPr>
              <a:t>Agencies must regularly report AI applications to COT to maintain oversight.</a:t>
            </a:r>
          </a:p>
          <a:p>
            <a:r>
              <a:rPr lang="en-US" sz="2200" b="1" dirty="0">
                <a:solidFill>
                  <a:srgbClr val="1F1F1F"/>
                </a:solidFill>
                <a:latin typeface="Amasis MT Pro Light" panose="02040304050005020304" pitchFamily="18" charset="0"/>
                <a:ea typeface="Verdana"/>
                <a:cs typeface="Arial"/>
              </a:rPr>
              <a:t>Prioritization of Privacy and Data Protection:</a:t>
            </a:r>
            <a:r>
              <a:rPr lang="en-US" sz="2200" dirty="0">
                <a:solidFill>
                  <a:srgbClr val="001D35"/>
                </a:solidFill>
                <a:latin typeface="Amasis MT Pro Light" panose="02040304050005020304" pitchFamily="18" charset="0"/>
                <a:ea typeface="Verdana"/>
                <a:cs typeface="Arial"/>
              </a:rPr>
              <a:t> State agencies must prioritize individual and business data privacy and protection when using AI.</a:t>
            </a:r>
            <a:endParaRPr lang="en-US" sz="2200" dirty="0">
              <a:solidFill>
                <a:srgbClr val="001D35"/>
              </a:solidFill>
              <a:latin typeface="Amasis MT Pro Light" panose="02040304050005020304" pitchFamily="18" charset="0"/>
              <a:ea typeface="Verdana"/>
              <a:cs typeface="Arial" panose="020B0604020202020204" pitchFamily="34" charset="0"/>
            </a:endParaRPr>
          </a:p>
          <a:p>
            <a:r>
              <a:rPr lang="en-US" sz="2200" b="1" dirty="0">
                <a:solidFill>
                  <a:srgbClr val="1F1F1F"/>
                </a:solidFill>
                <a:latin typeface="Amasis MT Pro Light" panose="02040304050005020304" pitchFamily="18" charset="0"/>
                <a:ea typeface="Verdana"/>
                <a:cs typeface="Arial"/>
              </a:rPr>
              <a:t>Disclosure and Appeal Options:</a:t>
            </a:r>
            <a:r>
              <a:rPr lang="en-US" sz="2200" dirty="0">
                <a:solidFill>
                  <a:srgbClr val="001D35"/>
                </a:solidFill>
                <a:latin typeface="Amasis MT Pro Light" panose="02040304050005020304" pitchFamily="18" charset="0"/>
                <a:ea typeface="Verdana"/>
                <a:cs typeface="Arial"/>
              </a:rPr>
              <a:t> Governmental bodies are required to disclose AI use when making decisions affecting citizens or producing public output, and provide     appeal options for consequential AI-driven decisions.</a:t>
            </a:r>
            <a:endParaRPr lang="en-US" sz="2200" dirty="0">
              <a:solidFill>
                <a:srgbClr val="565A5C"/>
              </a:solidFill>
              <a:latin typeface="Amasis MT Pro Light" panose="02040304050005020304" pitchFamily="18" charset="0"/>
              <a:ea typeface="Verdana"/>
              <a:cs typeface="Arial" panose="020B0604020202020204" pitchFamily="34" charset="0"/>
            </a:endParaRPr>
          </a:p>
          <a:p>
            <a:pPr lvl="1">
              <a:buFont typeface="Courier New,monospace" panose="020B0604020202020204" pitchFamily="34" charset="0"/>
              <a:buChar char="o"/>
            </a:pPr>
            <a:endParaRPr lang="en-US" sz="2000" dirty="0">
              <a:solidFill>
                <a:schemeClr val="tx1">
                  <a:lumMod val="50000"/>
                </a:schemeClr>
              </a:solidFill>
              <a:latin typeface="Amasis MT Pro Light" panose="02040304050005020304" pitchFamily="18" charset="0"/>
              <a:ea typeface="Verdana"/>
              <a:cs typeface="Arial"/>
            </a:endParaRPr>
          </a:p>
          <a:p>
            <a:pPr marL="685800"/>
            <a:endParaRPr lang="en-US" sz="2000" dirty="0">
              <a:latin typeface="Amasis MT Pro Light" panose="02040304050005020304" pitchFamily="18" charset="0"/>
              <a:ea typeface="Verdana"/>
              <a:cs typeface="Arial"/>
            </a:endParaRPr>
          </a:p>
          <a:p>
            <a:endParaRPr lang="en-US" dirty="0">
              <a:latin typeface="Amasis MT Pro Light" panose="02040304050005020304" pitchFamily="18" charset="0"/>
              <a:cs typeface="Arial"/>
            </a:endParaRPr>
          </a:p>
        </p:txBody>
      </p:sp>
    </p:spTree>
    <p:extLst>
      <p:ext uri="{BB962C8B-B14F-4D97-AF65-F5344CB8AC3E}">
        <p14:creationId xmlns:p14="http://schemas.microsoft.com/office/powerpoint/2010/main" val="23859663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22A32-1423-CB11-0C98-28FBA6A82199}"/>
              </a:ext>
            </a:extLst>
          </p:cNvPr>
          <p:cNvSpPr>
            <a:spLocks noGrp="1"/>
          </p:cNvSpPr>
          <p:nvPr>
            <p:ph type="title"/>
          </p:nvPr>
        </p:nvSpPr>
        <p:spPr/>
        <p:txBody>
          <a:bodyPr/>
          <a:lstStyle/>
          <a:p>
            <a:r>
              <a:rPr lang="en-US" sz="4000"/>
              <a:t>Kentucky Senate Bill 4 (2025) (con't)</a:t>
            </a:r>
            <a:endParaRPr lang="en-US"/>
          </a:p>
        </p:txBody>
      </p:sp>
      <p:sp>
        <p:nvSpPr>
          <p:cNvPr id="3" name="Content Placeholder 2">
            <a:extLst>
              <a:ext uri="{FF2B5EF4-FFF2-40B4-BE49-F238E27FC236}">
                <a16:creationId xmlns:a16="http://schemas.microsoft.com/office/drawing/2014/main" id="{917A28F6-9315-DD73-B53C-6A98AD512C0C}"/>
              </a:ext>
            </a:extLst>
          </p:cNvPr>
          <p:cNvSpPr>
            <a:spLocks noGrp="1"/>
          </p:cNvSpPr>
          <p:nvPr>
            <p:ph idx="1"/>
          </p:nvPr>
        </p:nvSpPr>
        <p:spPr/>
        <p:txBody>
          <a:bodyPr vert="horz" lIns="91440" tIns="45720" rIns="91440" bIns="45720" rtlCol="0" anchor="t">
            <a:normAutofit/>
          </a:bodyPr>
          <a:lstStyle/>
          <a:p>
            <a:r>
              <a:rPr lang="en-US" sz="2200" b="1" dirty="0">
                <a:solidFill>
                  <a:srgbClr val="1F1F1F"/>
                </a:solidFill>
                <a:latin typeface="Amasis MT Pro Light" panose="02040304050005020304" pitchFamily="18" charset="0"/>
                <a:ea typeface="Verdana"/>
              </a:rPr>
              <a:t>Human Oversight and Validation</a:t>
            </a:r>
            <a:r>
              <a:rPr lang="en-US" sz="2200" dirty="0">
                <a:solidFill>
                  <a:srgbClr val="1F1F1F"/>
                </a:solidFill>
                <a:latin typeface="Amasis MT Pro Light" panose="02040304050005020304" pitchFamily="18" charset="0"/>
                <a:ea typeface="Verdana"/>
              </a:rPr>
              <a:t>:</a:t>
            </a:r>
            <a:r>
              <a:rPr lang="en-US" sz="2200" dirty="0">
                <a:solidFill>
                  <a:srgbClr val="001D35"/>
                </a:solidFill>
                <a:latin typeface="Amasis MT Pro Light" panose="02040304050005020304" pitchFamily="18" charset="0"/>
                <a:ea typeface="Verdana"/>
              </a:rPr>
              <a:t> The law requires agencies to verify AI use, ensure human validation, and prohibit unexplainable AI in decision-making processes.</a:t>
            </a:r>
            <a:endParaRPr lang="en-US" sz="2200" dirty="0">
              <a:latin typeface="Amasis MT Pro Light" panose="02040304050005020304" pitchFamily="18" charset="0"/>
              <a:ea typeface="Verdana"/>
            </a:endParaRPr>
          </a:p>
          <a:p>
            <a:r>
              <a:rPr lang="en-US" sz="2200" b="1" dirty="0">
                <a:solidFill>
                  <a:srgbClr val="1F1F1F"/>
                </a:solidFill>
                <a:latin typeface="Amasis MT Pro Light" panose="02040304050005020304" pitchFamily="18" charset="0"/>
                <a:ea typeface="Verdana"/>
              </a:rPr>
              <a:t>Employee Training</a:t>
            </a:r>
            <a:r>
              <a:rPr lang="en-US" sz="2200" dirty="0">
                <a:solidFill>
                  <a:srgbClr val="1F1F1F"/>
                </a:solidFill>
                <a:latin typeface="Amasis MT Pro Light" panose="02040304050005020304" pitchFamily="18" charset="0"/>
                <a:ea typeface="Verdana"/>
              </a:rPr>
              <a:t>:</a:t>
            </a:r>
            <a:r>
              <a:rPr lang="en-US" sz="2200" dirty="0">
                <a:solidFill>
                  <a:srgbClr val="001D35"/>
                </a:solidFill>
                <a:latin typeface="Amasis MT Pro Light" panose="02040304050005020304" pitchFamily="18" charset="0"/>
                <a:ea typeface="Verdana"/>
              </a:rPr>
              <a:t> State agencies are required to provide employee training about AI benefits and risks.</a:t>
            </a:r>
            <a:endParaRPr lang="en-US" sz="2200" dirty="0">
              <a:latin typeface="Amasis MT Pro Light" panose="02040304050005020304" pitchFamily="18" charset="0"/>
              <a:ea typeface="Verdana"/>
            </a:endParaRPr>
          </a:p>
          <a:p>
            <a:r>
              <a:rPr lang="en-US" sz="2200" b="1" dirty="0">
                <a:solidFill>
                  <a:srgbClr val="1F1F1F"/>
                </a:solidFill>
                <a:latin typeface="Amasis MT Pro Light" panose="02040304050005020304" pitchFamily="18" charset="0"/>
                <a:ea typeface="Verdana"/>
              </a:rPr>
              <a:t>Reporting</a:t>
            </a:r>
            <a:r>
              <a:rPr lang="en-US" sz="2200" dirty="0">
                <a:solidFill>
                  <a:srgbClr val="1F1F1F"/>
                </a:solidFill>
                <a:latin typeface="Amasis MT Pro Light" panose="02040304050005020304" pitchFamily="18" charset="0"/>
                <a:ea typeface="Verdana"/>
              </a:rPr>
              <a:t>:</a:t>
            </a:r>
            <a:r>
              <a:rPr lang="en-US" sz="2200" dirty="0">
                <a:solidFill>
                  <a:srgbClr val="001D35"/>
                </a:solidFill>
                <a:latin typeface="Amasis MT Pro Light" panose="02040304050005020304" pitchFamily="18" charset="0"/>
                <a:ea typeface="Verdana"/>
              </a:rPr>
              <a:t> Each department is expected to report on the benefits and risks of    generative AI use to the Commonwealth Office (deadline of December 1, 2025).</a:t>
            </a:r>
            <a:endParaRPr lang="en-US" sz="2200" dirty="0">
              <a:latin typeface="Amasis MT Pro Light" panose="02040304050005020304" pitchFamily="18" charset="0"/>
              <a:ea typeface="Verdana"/>
            </a:endParaRPr>
          </a:p>
          <a:p>
            <a:endParaRPr lang="en-US" dirty="0">
              <a:latin typeface="Amasis MT Pro Light" panose="02040304050005020304" pitchFamily="18" charset="0"/>
              <a:cs typeface="Arial"/>
            </a:endParaRPr>
          </a:p>
        </p:txBody>
      </p:sp>
    </p:spTree>
    <p:extLst>
      <p:ext uri="{BB962C8B-B14F-4D97-AF65-F5344CB8AC3E}">
        <p14:creationId xmlns:p14="http://schemas.microsoft.com/office/powerpoint/2010/main" val="408462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57625-A95D-48B2-3208-605ABD5A2D4F}"/>
              </a:ext>
            </a:extLst>
          </p:cNvPr>
          <p:cNvSpPr>
            <a:spLocks noGrp="1"/>
          </p:cNvSpPr>
          <p:nvPr>
            <p:ph type="title"/>
          </p:nvPr>
        </p:nvSpPr>
        <p:spPr/>
        <p:txBody>
          <a:bodyPr/>
          <a:lstStyle/>
          <a:p>
            <a:r>
              <a:rPr lang="en-US"/>
              <a:t>Overview</a:t>
            </a:r>
          </a:p>
        </p:txBody>
      </p:sp>
      <p:sp>
        <p:nvSpPr>
          <p:cNvPr id="6" name="Slide Number Placeholder 5">
            <a:extLst>
              <a:ext uri="{FF2B5EF4-FFF2-40B4-BE49-F238E27FC236}">
                <a16:creationId xmlns:a16="http://schemas.microsoft.com/office/drawing/2014/main" id="{75DA3D42-9660-F727-AC18-AF4497C66A46}"/>
              </a:ext>
            </a:extLst>
          </p:cNvPr>
          <p:cNvSpPr>
            <a:spLocks noGrp="1"/>
          </p:cNvSpPr>
          <p:nvPr>
            <p:ph type="sldNum" sz="quarter" idx="16"/>
          </p:nvPr>
        </p:nvSpPr>
        <p:spPr/>
        <p:txBody>
          <a:bodyPr/>
          <a:lstStyle/>
          <a:p>
            <a:fld id="{23AA811B-2EBD-4900-905E-5BE206449611}" type="slidenum">
              <a:rPr lang="en-GB"/>
              <a:pPr/>
              <a:t>5</a:t>
            </a:fld>
            <a:endParaRPr lang="en-GB"/>
          </a:p>
        </p:txBody>
      </p:sp>
      <p:sp>
        <p:nvSpPr>
          <p:cNvPr id="42" name="Oval 41">
            <a:extLst>
              <a:ext uri="{FF2B5EF4-FFF2-40B4-BE49-F238E27FC236}">
                <a16:creationId xmlns:a16="http://schemas.microsoft.com/office/drawing/2014/main" id="{6EA2A83D-C0D4-1367-6FAE-77A665DFFF76}"/>
              </a:ext>
            </a:extLst>
          </p:cNvPr>
          <p:cNvSpPr/>
          <p:nvPr/>
        </p:nvSpPr>
        <p:spPr>
          <a:xfrm>
            <a:off x="811310" y="1733566"/>
            <a:ext cx="4073228" cy="4073228"/>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1400" noProof="0" err="1"/>
          </a:p>
        </p:txBody>
      </p:sp>
      <p:cxnSp>
        <p:nvCxnSpPr>
          <p:cNvPr id="44" name="Straight Connector 43">
            <a:extLst>
              <a:ext uri="{FF2B5EF4-FFF2-40B4-BE49-F238E27FC236}">
                <a16:creationId xmlns:a16="http://schemas.microsoft.com/office/drawing/2014/main" id="{971AB869-C359-483F-EF32-8910952F12F5}"/>
              </a:ext>
            </a:extLst>
          </p:cNvPr>
          <p:cNvCxnSpPr/>
          <p:nvPr/>
        </p:nvCxnSpPr>
        <p:spPr>
          <a:xfrm>
            <a:off x="5951538" y="2125461"/>
            <a:ext cx="566566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45" name="TextBox 44">
            <a:extLst>
              <a:ext uri="{FF2B5EF4-FFF2-40B4-BE49-F238E27FC236}">
                <a16:creationId xmlns:a16="http://schemas.microsoft.com/office/drawing/2014/main" id="{778E1B70-2654-AB48-0468-F4D7B36ACFE3}"/>
              </a:ext>
            </a:extLst>
          </p:cNvPr>
          <p:cNvSpPr txBox="1"/>
          <p:nvPr/>
        </p:nvSpPr>
        <p:spPr>
          <a:xfrm>
            <a:off x="6407469" y="1733566"/>
            <a:ext cx="3202930" cy="246221"/>
          </a:xfrm>
          <a:prstGeom prst="rect">
            <a:avLst/>
          </a:prstGeom>
          <a:noFill/>
        </p:spPr>
        <p:txBody>
          <a:bodyPr wrap="square" lIns="0" tIns="0" rIns="0" bIns="0">
            <a:spAutoFit/>
          </a:bodyPr>
          <a:lstStyle/>
          <a:p>
            <a:pPr defTabSz="80374">
              <a:defRPr/>
            </a:pPr>
            <a:r>
              <a:rPr lang="en-US" sz="1600" dirty="0">
                <a:latin typeface="Arial" panose="020B0604020202020204" pitchFamily="34" charset="0"/>
                <a:cs typeface="Arial" panose="020B0604020202020204" pitchFamily="34" charset="0"/>
              </a:rPr>
              <a:t>What is Generative AI?</a:t>
            </a:r>
          </a:p>
        </p:txBody>
      </p:sp>
      <p:sp>
        <p:nvSpPr>
          <p:cNvPr id="46" name="Oval 45">
            <a:extLst>
              <a:ext uri="{FF2B5EF4-FFF2-40B4-BE49-F238E27FC236}">
                <a16:creationId xmlns:a16="http://schemas.microsoft.com/office/drawing/2014/main" id="{B84A38D8-936B-EBF0-8C3C-BB2E6A8E89D1}"/>
              </a:ext>
            </a:extLst>
          </p:cNvPr>
          <p:cNvSpPr/>
          <p:nvPr/>
        </p:nvSpPr>
        <p:spPr>
          <a:xfrm>
            <a:off x="5958645" y="1736281"/>
            <a:ext cx="240790" cy="24079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en-US" sz="1200" b="1" noProof="0"/>
              <a:t>1</a:t>
            </a:r>
          </a:p>
        </p:txBody>
      </p:sp>
      <p:sp>
        <p:nvSpPr>
          <p:cNvPr id="47" name="TextBox 46">
            <a:extLst>
              <a:ext uri="{FF2B5EF4-FFF2-40B4-BE49-F238E27FC236}">
                <a16:creationId xmlns:a16="http://schemas.microsoft.com/office/drawing/2014/main" id="{0F82FDC1-1AD8-ED39-B61B-C94C49F6C3B4}"/>
              </a:ext>
            </a:extLst>
          </p:cNvPr>
          <p:cNvSpPr txBox="1"/>
          <p:nvPr/>
        </p:nvSpPr>
        <p:spPr>
          <a:xfrm>
            <a:off x="11298724" y="1733566"/>
            <a:ext cx="317013" cy="246221"/>
          </a:xfrm>
          <a:prstGeom prst="rect">
            <a:avLst/>
          </a:prstGeom>
          <a:noFill/>
        </p:spPr>
        <p:txBody>
          <a:bodyPr wrap="square" lIns="0" tIns="0" rIns="0" bIns="0">
            <a:spAutoFit/>
          </a:bodyPr>
          <a:lstStyle/>
          <a:p>
            <a:pPr algn="r" defTabSz="80374">
              <a:defRPr/>
            </a:pPr>
            <a:r>
              <a:rPr lang="en-US" sz="1600">
                <a:solidFill>
                  <a:schemeClr val="accent2"/>
                </a:solidFill>
              </a:rPr>
              <a:t>00</a:t>
            </a:r>
          </a:p>
        </p:txBody>
      </p:sp>
      <p:sp>
        <p:nvSpPr>
          <p:cNvPr id="48" name="TextBox 47">
            <a:extLst>
              <a:ext uri="{FF2B5EF4-FFF2-40B4-BE49-F238E27FC236}">
                <a16:creationId xmlns:a16="http://schemas.microsoft.com/office/drawing/2014/main" id="{2D2BA295-F46C-43F0-5486-7EA43C0D54F0}"/>
              </a:ext>
            </a:extLst>
          </p:cNvPr>
          <p:cNvSpPr txBox="1"/>
          <p:nvPr/>
        </p:nvSpPr>
        <p:spPr>
          <a:xfrm>
            <a:off x="6407469" y="2271135"/>
            <a:ext cx="4642576" cy="246221"/>
          </a:xfrm>
          <a:prstGeom prst="rect">
            <a:avLst/>
          </a:prstGeom>
          <a:noFill/>
        </p:spPr>
        <p:txBody>
          <a:bodyPr wrap="square" lIns="0" tIns="0" rIns="0" bIns="0">
            <a:spAutoFit/>
          </a:bodyPr>
          <a:lstStyle/>
          <a:p>
            <a:pPr defTabSz="80374">
              <a:defRPr/>
            </a:pPr>
            <a:r>
              <a:rPr lang="en-US" sz="1600" dirty="0">
                <a:latin typeface="Arial" panose="020B0604020202020204" pitchFamily="34" charset="0"/>
                <a:cs typeface="Arial" panose="020B0604020202020204" pitchFamily="34" charset="0"/>
              </a:rPr>
              <a:t>Ethics Rules implicated by lawyers’ use of AI</a:t>
            </a:r>
          </a:p>
        </p:txBody>
      </p:sp>
      <p:sp>
        <p:nvSpPr>
          <p:cNvPr id="49" name="Oval 48">
            <a:extLst>
              <a:ext uri="{FF2B5EF4-FFF2-40B4-BE49-F238E27FC236}">
                <a16:creationId xmlns:a16="http://schemas.microsoft.com/office/drawing/2014/main" id="{A3B4DBA3-39D7-F606-FA17-1EAA3219A99A}"/>
              </a:ext>
            </a:extLst>
          </p:cNvPr>
          <p:cNvSpPr/>
          <p:nvPr/>
        </p:nvSpPr>
        <p:spPr>
          <a:xfrm>
            <a:off x="5958645" y="2273850"/>
            <a:ext cx="240790" cy="24079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en-US" sz="1200" b="1" noProof="0"/>
              <a:t>2</a:t>
            </a:r>
          </a:p>
        </p:txBody>
      </p:sp>
      <p:sp>
        <p:nvSpPr>
          <p:cNvPr id="50" name="TextBox 49">
            <a:extLst>
              <a:ext uri="{FF2B5EF4-FFF2-40B4-BE49-F238E27FC236}">
                <a16:creationId xmlns:a16="http://schemas.microsoft.com/office/drawing/2014/main" id="{D556B95F-787F-D697-6994-C40595675818}"/>
              </a:ext>
            </a:extLst>
          </p:cNvPr>
          <p:cNvSpPr txBox="1"/>
          <p:nvPr/>
        </p:nvSpPr>
        <p:spPr>
          <a:xfrm>
            <a:off x="11298724" y="2271135"/>
            <a:ext cx="317013" cy="246221"/>
          </a:xfrm>
          <a:prstGeom prst="rect">
            <a:avLst/>
          </a:prstGeom>
          <a:noFill/>
        </p:spPr>
        <p:txBody>
          <a:bodyPr wrap="square" lIns="0" tIns="0" rIns="0" bIns="0">
            <a:spAutoFit/>
          </a:bodyPr>
          <a:lstStyle/>
          <a:p>
            <a:pPr algn="r" defTabSz="80374">
              <a:defRPr/>
            </a:pPr>
            <a:r>
              <a:rPr lang="en-US" sz="1600">
                <a:solidFill>
                  <a:schemeClr val="accent2"/>
                </a:solidFill>
              </a:rPr>
              <a:t>00</a:t>
            </a:r>
          </a:p>
        </p:txBody>
      </p:sp>
      <p:sp>
        <p:nvSpPr>
          <p:cNvPr id="51" name="TextBox 50">
            <a:extLst>
              <a:ext uri="{FF2B5EF4-FFF2-40B4-BE49-F238E27FC236}">
                <a16:creationId xmlns:a16="http://schemas.microsoft.com/office/drawing/2014/main" id="{72293C87-6D59-2318-A395-88D79D0FAF4C}"/>
              </a:ext>
            </a:extLst>
          </p:cNvPr>
          <p:cNvSpPr txBox="1"/>
          <p:nvPr/>
        </p:nvSpPr>
        <p:spPr>
          <a:xfrm>
            <a:off x="6407468" y="2808704"/>
            <a:ext cx="4544549" cy="246221"/>
          </a:xfrm>
          <a:prstGeom prst="rect">
            <a:avLst/>
          </a:prstGeom>
          <a:noFill/>
        </p:spPr>
        <p:txBody>
          <a:bodyPr wrap="square" lIns="0" tIns="0" rIns="0" bIns="0">
            <a:spAutoFit/>
          </a:bodyPr>
          <a:lstStyle/>
          <a:p>
            <a:r>
              <a:rPr lang="en-US" sz="1600" dirty="0">
                <a:latin typeface="Arial" panose="020B0604020202020204" pitchFamily="34" charset="0"/>
                <a:cs typeface="Arial" panose="020B0604020202020204" pitchFamily="34" charset="0"/>
              </a:rPr>
              <a:t>AI use by Professionals</a:t>
            </a:r>
          </a:p>
        </p:txBody>
      </p:sp>
      <p:sp>
        <p:nvSpPr>
          <p:cNvPr id="52" name="Oval 51">
            <a:extLst>
              <a:ext uri="{FF2B5EF4-FFF2-40B4-BE49-F238E27FC236}">
                <a16:creationId xmlns:a16="http://schemas.microsoft.com/office/drawing/2014/main" id="{A0F82E94-0EDA-D23D-18FB-1804E83AF606}"/>
              </a:ext>
            </a:extLst>
          </p:cNvPr>
          <p:cNvSpPr/>
          <p:nvPr/>
        </p:nvSpPr>
        <p:spPr>
          <a:xfrm>
            <a:off x="5958645" y="2811419"/>
            <a:ext cx="240790" cy="24079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en-US" sz="1200" b="1" noProof="0"/>
              <a:t>3</a:t>
            </a:r>
          </a:p>
        </p:txBody>
      </p:sp>
      <p:sp>
        <p:nvSpPr>
          <p:cNvPr id="53" name="TextBox 52">
            <a:extLst>
              <a:ext uri="{FF2B5EF4-FFF2-40B4-BE49-F238E27FC236}">
                <a16:creationId xmlns:a16="http://schemas.microsoft.com/office/drawing/2014/main" id="{F029E6D3-D36C-B4EC-0F00-C4A0C16E6124}"/>
              </a:ext>
            </a:extLst>
          </p:cNvPr>
          <p:cNvSpPr txBox="1"/>
          <p:nvPr/>
        </p:nvSpPr>
        <p:spPr>
          <a:xfrm>
            <a:off x="11298724" y="2808704"/>
            <a:ext cx="317013" cy="246221"/>
          </a:xfrm>
          <a:prstGeom prst="rect">
            <a:avLst/>
          </a:prstGeom>
          <a:noFill/>
        </p:spPr>
        <p:txBody>
          <a:bodyPr wrap="square" lIns="0" tIns="0" rIns="0" bIns="0">
            <a:spAutoFit/>
          </a:bodyPr>
          <a:lstStyle/>
          <a:p>
            <a:pPr algn="r" defTabSz="80374">
              <a:defRPr/>
            </a:pPr>
            <a:r>
              <a:rPr lang="en-US" sz="1600">
                <a:solidFill>
                  <a:schemeClr val="accent2"/>
                </a:solidFill>
              </a:rPr>
              <a:t>00</a:t>
            </a:r>
          </a:p>
        </p:txBody>
      </p:sp>
      <p:sp>
        <p:nvSpPr>
          <p:cNvPr id="54" name="TextBox 53">
            <a:extLst>
              <a:ext uri="{FF2B5EF4-FFF2-40B4-BE49-F238E27FC236}">
                <a16:creationId xmlns:a16="http://schemas.microsoft.com/office/drawing/2014/main" id="{C3A897B0-A53D-FE91-E711-225C4A9BE341}"/>
              </a:ext>
            </a:extLst>
          </p:cNvPr>
          <p:cNvSpPr txBox="1"/>
          <p:nvPr/>
        </p:nvSpPr>
        <p:spPr>
          <a:xfrm>
            <a:off x="6407469" y="3346273"/>
            <a:ext cx="3202930" cy="246221"/>
          </a:xfrm>
          <a:prstGeom prst="rect">
            <a:avLst/>
          </a:prstGeom>
          <a:noFill/>
        </p:spPr>
        <p:txBody>
          <a:bodyPr wrap="square" lIns="0" tIns="0" rIns="0" bIns="0">
            <a:spAutoFit/>
          </a:bodyPr>
          <a:lstStyle/>
          <a:p>
            <a:pPr defTabSz="80374">
              <a:defRPr/>
            </a:pPr>
            <a:r>
              <a:rPr lang="en-US" sz="1600" dirty="0">
                <a:latin typeface="Arial" panose="020B0604020202020204" pitchFamily="34" charset="0"/>
                <a:cs typeface="Arial" panose="020B0604020202020204" pitchFamily="34" charset="0"/>
              </a:rPr>
              <a:t>Emerging AI Law</a:t>
            </a:r>
          </a:p>
        </p:txBody>
      </p:sp>
      <p:sp>
        <p:nvSpPr>
          <p:cNvPr id="55" name="Oval 54">
            <a:extLst>
              <a:ext uri="{FF2B5EF4-FFF2-40B4-BE49-F238E27FC236}">
                <a16:creationId xmlns:a16="http://schemas.microsoft.com/office/drawing/2014/main" id="{0A378CE3-7A6E-A5B0-4CD3-BFF143DA94C4}"/>
              </a:ext>
            </a:extLst>
          </p:cNvPr>
          <p:cNvSpPr/>
          <p:nvPr/>
        </p:nvSpPr>
        <p:spPr>
          <a:xfrm>
            <a:off x="5958645" y="3348988"/>
            <a:ext cx="240790" cy="24079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en-US" sz="1200" b="1" noProof="0"/>
              <a:t>4</a:t>
            </a:r>
          </a:p>
        </p:txBody>
      </p:sp>
      <p:sp>
        <p:nvSpPr>
          <p:cNvPr id="56" name="TextBox 55">
            <a:extLst>
              <a:ext uri="{FF2B5EF4-FFF2-40B4-BE49-F238E27FC236}">
                <a16:creationId xmlns:a16="http://schemas.microsoft.com/office/drawing/2014/main" id="{072493E3-0609-44DE-1197-48E1E776F5F3}"/>
              </a:ext>
            </a:extLst>
          </p:cNvPr>
          <p:cNvSpPr txBox="1"/>
          <p:nvPr/>
        </p:nvSpPr>
        <p:spPr>
          <a:xfrm>
            <a:off x="11298724" y="3346273"/>
            <a:ext cx="317013" cy="246221"/>
          </a:xfrm>
          <a:prstGeom prst="rect">
            <a:avLst/>
          </a:prstGeom>
          <a:noFill/>
        </p:spPr>
        <p:txBody>
          <a:bodyPr wrap="square" lIns="0" tIns="0" rIns="0" bIns="0">
            <a:spAutoFit/>
          </a:bodyPr>
          <a:lstStyle/>
          <a:p>
            <a:pPr algn="r" defTabSz="80374">
              <a:defRPr/>
            </a:pPr>
            <a:r>
              <a:rPr lang="en-US" sz="1600">
                <a:solidFill>
                  <a:schemeClr val="accent2"/>
                </a:solidFill>
              </a:rPr>
              <a:t>00</a:t>
            </a:r>
          </a:p>
        </p:txBody>
      </p:sp>
      <p:sp>
        <p:nvSpPr>
          <p:cNvPr id="57" name="TextBox 56">
            <a:extLst>
              <a:ext uri="{FF2B5EF4-FFF2-40B4-BE49-F238E27FC236}">
                <a16:creationId xmlns:a16="http://schemas.microsoft.com/office/drawing/2014/main" id="{10B35522-C6D9-4CC1-13AB-569FCA33D487}"/>
              </a:ext>
            </a:extLst>
          </p:cNvPr>
          <p:cNvSpPr txBox="1"/>
          <p:nvPr/>
        </p:nvSpPr>
        <p:spPr>
          <a:xfrm>
            <a:off x="6407469" y="3883842"/>
            <a:ext cx="3202930" cy="246221"/>
          </a:xfrm>
          <a:prstGeom prst="rect">
            <a:avLst/>
          </a:prstGeom>
          <a:noFill/>
        </p:spPr>
        <p:txBody>
          <a:bodyPr wrap="square" lIns="0" tIns="0" rIns="0" bIns="0" anchor="t">
            <a:spAutoFit/>
          </a:bodyPr>
          <a:lstStyle/>
          <a:p>
            <a:pPr defTabSz="80374">
              <a:defRPr/>
            </a:pPr>
            <a:r>
              <a:rPr lang="en-US" sz="1600" dirty="0">
                <a:latin typeface="Arial" panose="020B0604020202020204" pitchFamily="34" charset="0"/>
                <a:cs typeface="Arial" panose="020B0604020202020204" pitchFamily="34" charset="0"/>
              </a:rPr>
              <a:t>Kentucky SB 4</a:t>
            </a:r>
          </a:p>
        </p:txBody>
      </p:sp>
      <p:sp>
        <p:nvSpPr>
          <p:cNvPr id="58" name="Oval 57">
            <a:extLst>
              <a:ext uri="{FF2B5EF4-FFF2-40B4-BE49-F238E27FC236}">
                <a16:creationId xmlns:a16="http://schemas.microsoft.com/office/drawing/2014/main" id="{4001D19F-9C5E-6289-37EF-2ED1016D5A32}"/>
              </a:ext>
            </a:extLst>
          </p:cNvPr>
          <p:cNvSpPr/>
          <p:nvPr/>
        </p:nvSpPr>
        <p:spPr>
          <a:xfrm>
            <a:off x="5958645" y="3886557"/>
            <a:ext cx="240790" cy="24079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en-US" sz="1200" b="1" noProof="0"/>
              <a:t>5</a:t>
            </a:r>
          </a:p>
        </p:txBody>
      </p:sp>
      <p:sp>
        <p:nvSpPr>
          <p:cNvPr id="59" name="TextBox 58">
            <a:extLst>
              <a:ext uri="{FF2B5EF4-FFF2-40B4-BE49-F238E27FC236}">
                <a16:creationId xmlns:a16="http://schemas.microsoft.com/office/drawing/2014/main" id="{699A64AF-5469-D6F0-0CE1-9E9C6AADFE5A}"/>
              </a:ext>
            </a:extLst>
          </p:cNvPr>
          <p:cNvSpPr txBox="1"/>
          <p:nvPr/>
        </p:nvSpPr>
        <p:spPr>
          <a:xfrm>
            <a:off x="11298724" y="3883842"/>
            <a:ext cx="317013" cy="246221"/>
          </a:xfrm>
          <a:prstGeom prst="rect">
            <a:avLst/>
          </a:prstGeom>
          <a:noFill/>
        </p:spPr>
        <p:txBody>
          <a:bodyPr wrap="square" lIns="0" tIns="0" rIns="0" bIns="0">
            <a:spAutoFit/>
          </a:bodyPr>
          <a:lstStyle/>
          <a:p>
            <a:pPr algn="r" defTabSz="80374">
              <a:defRPr/>
            </a:pPr>
            <a:r>
              <a:rPr lang="en-US" sz="1600">
                <a:solidFill>
                  <a:schemeClr val="accent2"/>
                </a:solidFill>
              </a:rPr>
              <a:t>00</a:t>
            </a:r>
          </a:p>
        </p:txBody>
      </p:sp>
      <p:sp>
        <p:nvSpPr>
          <p:cNvPr id="60" name="TextBox 59">
            <a:extLst>
              <a:ext uri="{FF2B5EF4-FFF2-40B4-BE49-F238E27FC236}">
                <a16:creationId xmlns:a16="http://schemas.microsoft.com/office/drawing/2014/main" id="{1C04EA7B-3730-15F0-A64C-205931740FC3}"/>
              </a:ext>
            </a:extLst>
          </p:cNvPr>
          <p:cNvSpPr txBox="1"/>
          <p:nvPr/>
        </p:nvSpPr>
        <p:spPr>
          <a:xfrm>
            <a:off x="6407469" y="4421411"/>
            <a:ext cx="3202930" cy="246221"/>
          </a:xfrm>
          <a:prstGeom prst="rect">
            <a:avLst/>
          </a:prstGeom>
          <a:noFill/>
        </p:spPr>
        <p:txBody>
          <a:bodyPr wrap="square" lIns="0" tIns="0" rIns="0" bIns="0" anchor="t">
            <a:spAutoFit/>
          </a:bodyPr>
          <a:lstStyle/>
          <a:p>
            <a:pPr defTabSz="80374">
              <a:defRPr/>
            </a:pPr>
            <a:r>
              <a:rPr lang="en-US" sz="1600" dirty="0">
                <a:latin typeface="Arial" panose="020B0604020202020204" pitchFamily="34" charset="0"/>
                <a:cs typeface="Arial" panose="020B0604020202020204" pitchFamily="34" charset="0"/>
              </a:rPr>
              <a:t>Federal Proposal</a:t>
            </a:r>
            <a:endParaRPr lang="en-US" dirty="0">
              <a:latin typeface="Arial" panose="020B0604020202020204" pitchFamily="34" charset="0"/>
              <a:cs typeface="Arial" panose="020B0604020202020204" pitchFamily="34" charset="0"/>
            </a:endParaRPr>
          </a:p>
        </p:txBody>
      </p:sp>
      <p:sp>
        <p:nvSpPr>
          <p:cNvPr id="61" name="Oval 60">
            <a:extLst>
              <a:ext uri="{FF2B5EF4-FFF2-40B4-BE49-F238E27FC236}">
                <a16:creationId xmlns:a16="http://schemas.microsoft.com/office/drawing/2014/main" id="{209498B6-CDBE-0171-EEA4-5F41D4CD9FF0}"/>
              </a:ext>
            </a:extLst>
          </p:cNvPr>
          <p:cNvSpPr/>
          <p:nvPr/>
        </p:nvSpPr>
        <p:spPr>
          <a:xfrm>
            <a:off x="5958645" y="4424126"/>
            <a:ext cx="240790" cy="24079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en-US" sz="1200" b="1" noProof="0"/>
              <a:t>6</a:t>
            </a:r>
          </a:p>
        </p:txBody>
      </p:sp>
      <p:sp>
        <p:nvSpPr>
          <p:cNvPr id="62" name="TextBox 61">
            <a:extLst>
              <a:ext uri="{FF2B5EF4-FFF2-40B4-BE49-F238E27FC236}">
                <a16:creationId xmlns:a16="http://schemas.microsoft.com/office/drawing/2014/main" id="{661C80DB-0654-1B29-B959-355EC745CC3F}"/>
              </a:ext>
            </a:extLst>
          </p:cNvPr>
          <p:cNvSpPr txBox="1"/>
          <p:nvPr/>
        </p:nvSpPr>
        <p:spPr>
          <a:xfrm>
            <a:off x="11298724" y="4421411"/>
            <a:ext cx="317013" cy="246221"/>
          </a:xfrm>
          <a:prstGeom prst="rect">
            <a:avLst/>
          </a:prstGeom>
          <a:noFill/>
        </p:spPr>
        <p:txBody>
          <a:bodyPr wrap="square" lIns="0" tIns="0" rIns="0" bIns="0">
            <a:spAutoFit/>
          </a:bodyPr>
          <a:lstStyle/>
          <a:p>
            <a:pPr algn="r" defTabSz="80374">
              <a:defRPr/>
            </a:pPr>
            <a:r>
              <a:rPr lang="en-US" sz="1600">
                <a:solidFill>
                  <a:schemeClr val="accent2"/>
                </a:solidFill>
              </a:rPr>
              <a:t>00</a:t>
            </a:r>
          </a:p>
        </p:txBody>
      </p:sp>
      <p:sp>
        <p:nvSpPr>
          <p:cNvPr id="63" name="TextBox 62">
            <a:extLst>
              <a:ext uri="{FF2B5EF4-FFF2-40B4-BE49-F238E27FC236}">
                <a16:creationId xmlns:a16="http://schemas.microsoft.com/office/drawing/2014/main" id="{B919A4D9-2DD7-B3CD-DFE0-666D3D674529}"/>
              </a:ext>
            </a:extLst>
          </p:cNvPr>
          <p:cNvSpPr txBox="1"/>
          <p:nvPr/>
        </p:nvSpPr>
        <p:spPr>
          <a:xfrm>
            <a:off x="6407469" y="4958980"/>
            <a:ext cx="3202930" cy="492443"/>
          </a:xfrm>
          <a:prstGeom prst="rect">
            <a:avLst/>
          </a:prstGeom>
          <a:noFill/>
        </p:spPr>
        <p:txBody>
          <a:bodyPr wrap="square" lIns="0" tIns="0" rIns="0" bIns="0" anchor="t">
            <a:spAutoFit/>
          </a:bodyPr>
          <a:lstStyle/>
          <a:p>
            <a:pPr defTabSz="80374">
              <a:defRPr/>
            </a:pPr>
            <a:r>
              <a:rPr lang="en-US" sz="1600" dirty="0">
                <a:latin typeface="Arial" panose="020B0604020202020204" pitchFamily="34" charset="0"/>
                <a:cs typeface="Arial" panose="020B0604020202020204" pitchFamily="34" charset="0"/>
              </a:rPr>
              <a:t>Questions / Discussion</a:t>
            </a:r>
            <a:endParaRPr lang="en-US" sz="1600" dirty="0">
              <a:solidFill>
                <a:srgbClr val="000000"/>
              </a:solidFill>
              <a:latin typeface="Arial" panose="020B0604020202020204" pitchFamily="34" charset="0"/>
              <a:cs typeface="Arial" panose="020B0604020202020204" pitchFamily="34" charset="0"/>
            </a:endParaRPr>
          </a:p>
          <a:p>
            <a:pPr defTabSz="80374">
              <a:defRPr/>
            </a:pPr>
            <a:endParaRPr lang="en-US" sz="1600" dirty="0"/>
          </a:p>
        </p:txBody>
      </p:sp>
      <p:sp>
        <p:nvSpPr>
          <p:cNvPr id="64" name="Oval 63">
            <a:extLst>
              <a:ext uri="{FF2B5EF4-FFF2-40B4-BE49-F238E27FC236}">
                <a16:creationId xmlns:a16="http://schemas.microsoft.com/office/drawing/2014/main" id="{A7934658-24C9-81B4-2067-489BE073AC53}"/>
              </a:ext>
            </a:extLst>
          </p:cNvPr>
          <p:cNvSpPr/>
          <p:nvPr/>
        </p:nvSpPr>
        <p:spPr>
          <a:xfrm>
            <a:off x="5958645" y="4961695"/>
            <a:ext cx="240790" cy="24079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r>
              <a:rPr lang="en-US" sz="1200" b="1" noProof="0"/>
              <a:t>7</a:t>
            </a:r>
          </a:p>
        </p:txBody>
      </p:sp>
      <p:sp>
        <p:nvSpPr>
          <p:cNvPr id="65" name="TextBox 64">
            <a:extLst>
              <a:ext uri="{FF2B5EF4-FFF2-40B4-BE49-F238E27FC236}">
                <a16:creationId xmlns:a16="http://schemas.microsoft.com/office/drawing/2014/main" id="{6433FF22-07F2-71F9-C01F-07020BF30111}"/>
              </a:ext>
            </a:extLst>
          </p:cNvPr>
          <p:cNvSpPr txBox="1"/>
          <p:nvPr/>
        </p:nvSpPr>
        <p:spPr>
          <a:xfrm>
            <a:off x="11298724" y="4958980"/>
            <a:ext cx="317013" cy="246221"/>
          </a:xfrm>
          <a:prstGeom prst="rect">
            <a:avLst/>
          </a:prstGeom>
          <a:noFill/>
        </p:spPr>
        <p:txBody>
          <a:bodyPr wrap="square" lIns="0" tIns="0" rIns="0" bIns="0">
            <a:spAutoFit/>
          </a:bodyPr>
          <a:lstStyle/>
          <a:p>
            <a:pPr algn="r" defTabSz="80374">
              <a:defRPr/>
            </a:pPr>
            <a:r>
              <a:rPr lang="en-US" sz="1600">
                <a:solidFill>
                  <a:schemeClr val="accent2"/>
                </a:solidFill>
              </a:rPr>
              <a:t>00</a:t>
            </a:r>
          </a:p>
        </p:txBody>
      </p:sp>
      <p:cxnSp>
        <p:nvCxnSpPr>
          <p:cNvPr id="69" name="Straight Connector 68">
            <a:extLst>
              <a:ext uri="{FF2B5EF4-FFF2-40B4-BE49-F238E27FC236}">
                <a16:creationId xmlns:a16="http://schemas.microsoft.com/office/drawing/2014/main" id="{DF53B437-1B5F-1F5A-F193-B2E2279D0458}"/>
              </a:ext>
            </a:extLst>
          </p:cNvPr>
          <p:cNvCxnSpPr/>
          <p:nvPr/>
        </p:nvCxnSpPr>
        <p:spPr>
          <a:xfrm>
            <a:off x="5951538" y="2663030"/>
            <a:ext cx="566566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D02DE3D0-7623-BC36-A46F-6167633FDD78}"/>
              </a:ext>
            </a:extLst>
          </p:cNvPr>
          <p:cNvCxnSpPr/>
          <p:nvPr/>
        </p:nvCxnSpPr>
        <p:spPr>
          <a:xfrm>
            <a:off x="5951538" y="3200599"/>
            <a:ext cx="566566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E624CDEB-A763-A1EB-CB92-485275120C2A}"/>
              </a:ext>
            </a:extLst>
          </p:cNvPr>
          <p:cNvCxnSpPr/>
          <p:nvPr/>
        </p:nvCxnSpPr>
        <p:spPr>
          <a:xfrm>
            <a:off x="5951538" y="3738168"/>
            <a:ext cx="566566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09B89EBA-D688-54B2-B9DC-D798213690EC}"/>
              </a:ext>
            </a:extLst>
          </p:cNvPr>
          <p:cNvCxnSpPr/>
          <p:nvPr/>
        </p:nvCxnSpPr>
        <p:spPr>
          <a:xfrm>
            <a:off x="5951538" y="4275737"/>
            <a:ext cx="566566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13A5320B-839A-D5B6-1E66-A2C94038F1E3}"/>
              </a:ext>
            </a:extLst>
          </p:cNvPr>
          <p:cNvCxnSpPr/>
          <p:nvPr/>
        </p:nvCxnSpPr>
        <p:spPr>
          <a:xfrm>
            <a:off x="5951538" y="4813306"/>
            <a:ext cx="566566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D0223B28-1344-A5B2-2E7D-2647BEDEE2C7}"/>
              </a:ext>
            </a:extLst>
          </p:cNvPr>
          <p:cNvCxnSpPr/>
          <p:nvPr/>
        </p:nvCxnSpPr>
        <p:spPr>
          <a:xfrm>
            <a:off x="5951538" y="5350875"/>
            <a:ext cx="5665662" cy="0"/>
          </a:xfrm>
          <a:prstGeom prst="line">
            <a:avLst/>
          </a:prstGeom>
          <a:ln w="63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4205D069-DD6D-BFF8-6DA9-D25E9E48F2DE}"/>
              </a:ext>
            </a:extLst>
          </p:cNvPr>
          <p:cNvSpPr/>
          <p:nvPr/>
        </p:nvSpPr>
        <p:spPr>
          <a:xfrm>
            <a:off x="603276" y="1690688"/>
            <a:ext cx="4073228" cy="4073228"/>
          </a:xfrm>
          <a:prstGeom prst="ellipse">
            <a:avLst/>
          </a:prstGeom>
          <a:blipFill dpi="0" rotWithShape="1">
            <a:blip r:embed="rId4"/>
            <a:srcRect/>
            <a:stretch>
              <a:fillRect l="-20000" t="-20000" r="-20000" b="-20000"/>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1400" noProof="0" err="1"/>
          </a:p>
        </p:txBody>
      </p:sp>
    </p:spTree>
    <p:custDataLst>
      <p:custData r:id="rId1"/>
      <p:custData r:id="rId2"/>
    </p:custDataLst>
    <p:extLst>
      <p:ext uri="{BB962C8B-B14F-4D97-AF65-F5344CB8AC3E}">
        <p14:creationId xmlns:p14="http://schemas.microsoft.com/office/powerpoint/2010/main" val="3964116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7CCFE1-E47B-772B-E9DD-7417AE46B0AB}"/>
              </a:ext>
            </a:extLst>
          </p:cNvPr>
          <p:cNvSpPr>
            <a:spLocks noGrp="1"/>
          </p:cNvSpPr>
          <p:nvPr>
            <p:ph type="title"/>
          </p:nvPr>
        </p:nvSpPr>
        <p:spPr/>
        <p:txBody>
          <a:bodyPr/>
          <a:lstStyle/>
          <a:p>
            <a:r>
              <a:rPr lang="en-US"/>
              <a:t>Federal Budget Resolution (Proposed)</a:t>
            </a:r>
          </a:p>
        </p:txBody>
      </p:sp>
      <p:sp>
        <p:nvSpPr>
          <p:cNvPr id="3" name="Content Placeholder 2">
            <a:extLst>
              <a:ext uri="{FF2B5EF4-FFF2-40B4-BE49-F238E27FC236}">
                <a16:creationId xmlns:a16="http://schemas.microsoft.com/office/drawing/2014/main" id="{AEBE747F-F929-4CA9-2A07-BF0047B38BA7}"/>
              </a:ext>
            </a:extLst>
          </p:cNvPr>
          <p:cNvSpPr>
            <a:spLocks noGrp="1"/>
          </p:cNvSpPr>
          <p:nvPr>
            <p:ph idx="1"/>
          </p:nvPr>
        </p:nvSpPr>
        <p:spPr/>
        <p:txBody>
          <a:bodyPr vert="horz" lIns="91440" tIns="45720" rIns="91440" bIns="45720" rtlCol="0" anchor="t">
            <a:normAutofit/>
          </a:bodyPr>
          <a:lstStyle/>
          <a:p>
            <a:pPr marL="0" indent="0">
              <a:buNone/>
            </a:pPr>
            <a:r>
              <a:rPr lang="en-US" sz="2000" dirty="0">
                <a:solidFill>
                  <a:schemeClr val="tx1">
                    <a:lumMod val="50000"/>
                  </a:schemeClr>
                </a:solidFill>
                <a:latin typeface="Amasis MT Pro Light" panose="02040304050005020304" pitchFamily="18" charset="0"/>
                <a:ea typeface="Verdana"/>
              </a:rPr>
              <a:t>On May 13, 2025, the Washington Post reported: “</a:t>
            </a:r>
            <a:r>
              <a:rPr lang="en-US" sz="2000" dirty="0">
                <a:solidFill>
                  <a:srgbClr val="111111"/>
                </a:solidFill>
                <a:latin typeface="Amasis MT Pro Light" panose="02040304050005020304" pitchFamily="18" charset="0"/>
                <a:ea typeface="Verdana"/>
              </a:rPr>
              <a:t>Republicans in the U.S. House of Representatives are pushing a legislative package that would roll back state AI laws throughout the country and prohibit states from passing new ones for the next decade. The AI provisions, which would make the federal government the sole regulator for U.S. tech firms in a booming industry, are part of a broader reconciliation bill...The bill [was released by] by House Energy and Commerce Committee Chairman Rep. Brett Guthrie (R-Kentucky)...”</a:t>
            </a:r>
            <a:r>
              <a:rPr lang="en-US" sz="2400" dirty="0">
                <a:solidFill>
                  <a:srgbClr val="111111"/>
                </a:solidFill>
                <a:latin typeface="Amasis MT Pro Light" panose="02040304050005020304" pitchFamily="18" charset="0"/>
                <a:ea typeface="Verdana"/>
              </a:rPr>
              <a:t> </a:t>
            </a:r>
            <a:endParaRPr lang="en-US" sz="2400" dirty="0">
              <a:solidFill>
                <a:srgbClr val="111111"/>
              </a:solidFill>
              <a:latin typeface="Amasis MT Pro Light" panose="02040304050005020304" pitchFamily="18" charset="0"/>
              <a:ea typeface="Verdana"/>
              <a:cs typeface="Arial"/>
            </a:endParaRPr>
          </a:p>
          <a:p>
            <a:pPr marL="0" indent="0">
              <a:buNone/>
            </a:pPr>
            <a:endParaRPr lang="en-US" sz="2400" dirty="0">
              <a:solidFill>
                <a:schemeClr val="tx1">
                  <a:lumMod val="50000"/>
                </a:schemeClr>
              </a:solidFill>
              <a:latin typeface="Verdana"/>
              <a:ea typeface="Verdana"/>
            </a:endParaRPr>
          </a:p>
          <a:p>
            <a:pPr marL="0" indent="0">
              <a:buNone/>
            </a:pPr>
            <a:r>
              <a:rPr lang="en-US" sz="2200" dirty="0">
                <a:solidFill>
                  <a:srgbClr val="0070C0"/>
                </a:solidFill>
                <a:latin typeface="Amasis MT Pro Light" panose="02040304050005020304" pitchFamily="18" charset="0"/>
                <a:ea typeface="Verdana"/>
              </a:rPr>
              <a:t>“[</a:t>
            </a:r>
            <a:r>
              <a:rPr lang="en-US" sz="2200" b="0" i="0" dirty="0">
                <a:solidFill>
                  <a:srgbClr val="0070C0"/>
                </a:solidFill>
                <a:effectLst/>
                <a:latin typeface="Amasis MT Pro Light" panose="02040304050005020304" pitchFamily="18" charset="0"/>
                <a:ea typeface="Verdana"/>
              </a:rPr>
              <a:t>N]o State or political subdivision thereof may enforce any law or regulation         regulating artificial intelligence models, artificial intelligence systems, or                 automated decision systems during the 10-year period beginning on the                          date of the enactment of this Act</a:t>
            </a:r>
            <a:r>
              <a:rPr lang="en-US" sz="2200" dirty="0">
                <a:solidFill>
                  <a:srgbClr val="0070C0"/>
                </a:solidFill>
                <a:latin typeface="Amasis MT Pro Light" panose="02040304050005020304" pitchFamily="18" charset="0"/>
                <a:ea typeface="Verdana"/>
              </a:rPr>
              <a:t>.”</a:t>
            </a:r>
            <a:endParaRPr lang="en-US" sz="2200" dirty="0">
              <a:solidFill>
                <a:srgbClr val="0070C0"/>
              </a:solidFill>
              <a:latin typeface="Amasis MT Pro Light" panose="02040304050005020304" pitchFamily="18" charset="0"/>
            </a:endParaRPr>
          </a:p>
        </p:txBody>
      </p:sp>
      <p:sp>
        <p:nvSpPr>
          <p:cNvPr id="4" name="TextBox 3">
            <a:extLst>
              <a:ext uri="{FF2B5EF4-FFF2-40B4-BE49-F238E27FC236}">
                <a16:creationId xmlns:a16="http://schemas.microsoft.com/office/drawing/2014/main" id="{6A1F4A63-9C9C-C73D-4401-C889E416CD4D}"/>
              </a:ext>
            </a:extLst>
          </p:cNvPr>
          <p:cNvSpPr txBox="1"/>
          <p:nvPr/>
        </p:nvSpPr>
        <p:spPr>
          <a:xfrm>
            <a:off x="606930" y="6359237"/>
            <a:ext cx="8156864" cy="400110"/>
          </a:xfrm>
          <a:prstGeom prst="rect">
            <a:avLst/>
          </a:prstGeom>
          <a:noFill/>
        </p:spPr>
        <p:txBody>
          <a:bodyPr wrap="square" rtlCol="0">
            <a:spAutoFit/>
          </a:bodyPr>
          <a:lstStyle/>
          <a:p>
            <a:r>
              <a:rPr lang="en-US" sz="1000" dirty="0">
                <a:solidFill>
                  <a:srgbClr val="FFC72C"/>
                </a:solidFill>
              </a:rPr>
              <a:t> Will Oremus and Andrea Jiménez, </a:t>
            </a:r>
            <a:r>
              <a:rPr lang="en-US" sz="1000" u="sng" dirty="0">
                <a:solidFill>
                  <a:srgbClr val="FFC72C"/>
                </a:solidFill>
              </a:rPr>
              <a:t>House GOP eyes moratorium on state AI laws</a:t>
            </a:r>
            <a:r>
              <a:rPr lang="en-US" sz="1000" dirty="0">
                <a:solidFill>
                  <a:srgbClr val="FFC72C"/>
                </a:solidFill>
              </a:rPr>
              <a:t>, Washington Post, May 13, 2025, available at https://www.washingtonpost.com/politics/2025/05/13/house-reconciliation-bill-state-ai-preempt/ </a:t>
            </a:r>
            <a:endParaRPr lang="en-US" u="sng" dirty="0"/>
          </a:p>
        </p:txBody>
      </p:sp>
    </p:spTree>
    <p:extLst>
      <p:ext uri="{BB962C8B-B14F-4D97-AF65-F5344CB8AC3E}">
        <p14:creationId xmlns:p14="http://schemas.microsoft.com/office/powerpoint/2010/main" val="41838649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02BA7-8E65-78D9-51C1-7C4FBAAF1474}"/>
              </a:ext>
            </a:extLst>
          </p:cNvPr>
          <p:cNvSpPr>
            <a:spLocks noGrp="1"/>
          </p:cNvSpPr>
          <p:nvPr>
            <p:ph type="ctrTitle"/>
          </p:nvPr>
        </p:nvSpPr>
        <p:spPr/>
        <p:txBody>
          <a:bodyPr vert="horz" lIns="91440" tIns="45720" rIns="91440" bIns="45720" rtlCol="0" anchor="b">
            <a:normAutofit/>
          </a:bodyPr>
          <a:lstStyle/>
          <a:p>
            <a:r>
              <a:rPr lang="en-US" sz="11500" kern="1200">
                <a:solidFill>
                  <a:schemeClr val="tx1">
                    <a:lumMod val="50000"/>
                  </a:schemeClr>
                </a:solidFill>
                <a:latin typeface="Amasis MT Pro Light" panose="02040304050005020304" pitchFamily="18" charset="0"/>
              </a:rPr>
              <a:t>Final Thoughts</a:t>
            </a:r>
          </a:p>
        </p:txBody>
      </p:sp>
      <p:sp>
        <p:nvSpPr>
          <p:cNvPr id="4" name="Subtitle 3">
            <a:extLst>
              <a:ext uri="{FF2B5EF4-FFF2-40B4-BE49-F238E27FC236}">
                <a16:creationId xmlns:a16="http://schemas.microsoft.com/office/drawing/2014/main" id="{4E96106E-812D-8D7E-1D80-DF622BDFAD38}"/>
              </a:ext>
            </a:extLst>
          </p:cNvPr>
          <p:cNvSpPr>
            <a:spLocks noGrp="1"/>
          </p:cNvSpPr>
          <p:nvPr>
            <p:ph type="subTitle" idx="1"/>
          </p:nvPr>
        </p:nvSpPr>
        <p:spPr/>
        <p:txBody>
          <a:bodyPr/>
          <a:lstStyle/>
          <a:p>
            <a:endParaRPr lang="en-US"/>
          </a:p>
        </p:txBody>
      </p:sp>
      <p:sp>
        <p:nvSpPr>
          <p:cNvPr id="3" name="TextBox 2">
            <a:extLst>
              <a:ext uri="{FF2B5EF4-FFF2-40B4-BE49-F238E27FC236}">
                <a16:creationId xmlns:a16="http://schemas.microsoft.com/office/drawing/2014/main" id="{86916390-2B16-0B85-8FB4-6C3B3A6ACE3F}"/>
              </a:ext>
            </a:extLst>
          </p:cNvPr>
          <p:cNvSpPr txBox="1"/>
          <p:nvPr/>
        </p:nvSpPr>
        <p:spPr>
          <a:xfrm>
            <a:off x="1688013" y="3603172"/>
            <a:ext cx="6356530" cy="646331"/>
          </a:xfrm>
          <a:prstGeom prst="rect">
            <a:avLst/>
          </a:prstGeom>
          <a:noFill/>
        </p:spPr>
        <p:txBody>
          <a:bodyPr wrap="square" rtlCol="0">
            <a:spAutoFit/>
          </a:bodyPr>
          <a:lstStyle/>
          <a:p>
            <a:endParaRPr lang="en-US"/>
          </a:p>
          <a:p>
            <a:endParaRPr lang="en-US"/>
          </a:p>
        </p:txBody>
      </p:sp>
    </p:spTree>
    <p:extLst>
      <p:ext uri="{BB962C8B-B14F-4D97-AF65-F5344CB8AC3E}">
        <p14:creationId xmlns:p14="http://schemas.microsoft.com/office/powerpoint/2010/main" val="36236491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A426CCE-4C87-816C-9A2C-0CE5A3EA8829}"/>
              </a:ext>
            </a:extLst>
          </p:cNvPr>
          <p:cNvPicPr>
            <a:picLocks noChangeAspect="1"/>
          </p:cNvPicPr>
          <p:nvPr/>
        </p:nvPicPr>
        <p:blipFill>
          <a:blip r:embed="rId3"/>
          <a:stretch>
            <a:fillRect/>
          </a:stretch>
        </p:blipFill>
        <p:spPr>
          <a:xfrm>
            <a:off x="-1111828" y="0"/>
            <a:ext cx="14097417" cy="6858000"/>
          </a:xfrm>
          <a:prstGeom prst="rect">
            <a:avLst/>
          </a:prstGeom>
        </p:spPr>
      </p:pic>
    </p:spTree>
    <p:extLst>
      <p:ext uri="{BB962C8B-B14F-4D97-AF65-F5344CB8AC3E}">
        <p14:creationId xmlns:p14="http://schemas.microsoft.com/office/powerpoint/2010/main" val="2918658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02BA7-8E65-78D9-51C1-7C4FBAAF1474}"/>
              </a:ext>
            </a:extLst>
          </p:cNvPr>
          <p:cNvSpPr>
            <a:spLocks noGrp="1"/>
          </p:cNvSpPr>
          <p:nvPr>
            <p:ph type="title"/>
          </p:nvPr>
        </p:nvSpPr>
        <p:spPr/>
        <p:txBody>
          <a:bodyPr vert="horz" lIns="91440" tIns="45720" rIns="91440" bIns="45720" rtlCol="0" anchor="b">
            <a:normAutofit/>
          </a:bodyPr>
          <a:lstStyle/>
          <a:p>
            <a:r>
              <a:rPr lang="en-US" sz="11500" kern="1200">
                <a:solidFill>
                  <a:schemeClr val="tx1"/>
                </a:solidFill>
                <a:latin typeface="Amasis MT Pro Light" panose="02040304050005020304" pitchFamily="18" charset="0"/>
              </a:rPr>
              <a:t>Questions?</a:t>
            </a:r>
          </a:p>
        </p:txBody>
      </p:sp>
      <p:sp>
        <p:nvSpPr>
          <p:cNvPr id="3" name="TextBox 2">
            <a:extLst>
              <a:ext uri="{FF2B5EF4-FFF2-40B4-BE49-F238E27FC236}">
                <a16:creationId xmlns:a16="http://schemas.microsoft.com/office/drawing/2014/main" id="{86916390-2B16-0B85-8FB4-6C3B3A6ACE3F}"/>
              </a:ext>
            </a:extLst>
          </p:cNvPr>
          <p:cNvSpPr txBox="1"/>
          <p:nvPr/>
        </p:nvSpPr>
        <p:spPr>
          <a:xfrm>
            <a:off x="1688013" y="3603172"/>
            <a:ext cx="6356530" cy="1661993"/>
          </a:xfrm>
          <a:prstGeom prst="rect">
            <a:avLst/>
          </a:prstGeom>
          <a:noFill/>
        </p:spPr>
        <p:txBody>
          <a:bodyPr wrap="square" rtlCol="0">
            <a:spAutoFit/>
          </a:bodyPr>
          <a:lstStyle/>
          <a:p>
            <a:endParaRPr lang="en-US"/>
          </a:p>
          <a:p>
            <a:endParaRPr lang="en-US"/>
          </a:p>
          <a:p>
            <a:endParaRPr lang="en-US"/>
          </a:p>
          <a:p>
            <a:r>
              <a:rPr lang="en-US" sz="2400">
                <a:latin typeface="Amasis MT Pro Light" panose="02040304050005020304" pitchFamily="18" charset="0"/>
              </a:rPr>
              <a:t>Danielle Lewis: </a:t>
            </a:r>
            <a:r>
              <a:rPr lang="en-US" sz="2400">
                <a:latin typeface="Amasis MT Pro Light" panose="02040304050005020304" pitchFamily="18" charset="0"/>
                <a:hlinkClick r:id="rId3"/>
              </a:rPr>
              <a:t>ravencrafd1@nku.edu</a:t>
            </a:r>
            <a:endParaRPr lang="en-US" sz="2400">
              <a:latin typeface="Amasis MT Pro Light" panose="02040304050005020304" pitchFamily="18" charset="0"/>
            </a:endParaRPr>
          </a:p>
          <a:p>
            <a:r>
              <a:rPr lang="en-US" sz="2400">
                <a:latin typeface="Amasis MT Pro Light" panose="02040304050005020304" pitchFamily="18" charset="0"/>
              </a:rPr>
              <a:t>Kyle Miller: </a:t>
            </a:r>
            <a:r>
              <a:rPr lang="en-US" sz="2400">
                <a:latin typeface="Amasis MT Pro Light" panose="02040304050005020304" pitchFamily="18" charset="0"/>
                <a:hlinkClick r:id="rId4"/>
              </a:rPr>
              <a:t>kyle.miller@dentons.com</a:t>
            </a:r>
            <a:r>
              <a:rPr lang="en-US" sz="2400">
                <a:latin typeface="Amasis MT Pro Light" panose="02040304050005020304" pitchFamily="18" charset="0"/>
              </a:rPr>
              <a:t> </a:t>
            </a:r>
          </a:p>
        </p:txBody>
      </p:sp>
    </p:spTree>
    <p:extLst>
      <p:ext uri="{BB962C8B-B14F-4D97-AF65-F5344CB8AC3E}">
        <p14:creationId xmlns:p14="http://schemas.microsoft.com/office/powerpoint/2010/main" val="26207330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6E9B6-18FD-7C57-9AD7-4D1230803F06}"/>
              </a:ext>
            </a:extLst>
          </p:cNvPr>
          <p:cNvSpPr>
            <a:spLocks noGrp="1"/>
          </p:cNvSpPr>
          <p:nvPr>
            <p:ph type="title"/>
          </p:nvPr>
        </p:nvSpPr>
        <p:spPr/>
        <p:txBody>
          <a:bodyPr anchor="ctr">
            <a:normAutofit/>
          </a:bodyPr>
          <a:lstStyle/>
          <a:p>
            <a:r>
              <a:rPr lang="en-US" sz="4800">
                <a:latin typeface="Amasis MT Pro Light" panose="02040304050005020304" pitchFamily="18" charset="0"/>
              </a:rPr>
              <a:t>Technological Background</a:t>
            </a:r>
          </a:p>
        </p:txBody>
      </p:sp>
      <p:sp>
        <p:nvSpPr>
          <p:cNvPr id="3" name="Content Placeholder 2">
            <a:extLst>
              <a:ext uri="{FF2B5EF4-FFF2-40B4-BE49-F238E27FC236}">
                <a16:creationId xmlns:a16="http://schemas.microsoft.com/office/drawing/2014/main" id="{7A525780-04B6-B1C7-0987-ABAADC69A254}"/>
              </a:ext>
            </a:extLst>
          </p:cNvPr>
          <p:cNvSpPr>
            <a:spLocks noGrp="1"/>
          </p:cNvSpPr>
          <p:nvPr>
            <p:ph idx="1"/>
          </p:nvPr>
        </p:nvSpPr>
        <p:spPr/>
        <p:txBody>
          <a:bodyPr anchor="t">
            <a:normAutofit/>
          </a:bodyPr>
          <a:lstStyle/>
          <a:p>
            <a:r>
              <a:rPr lang="en-US" sz="2400" b="0" i="0" dirty="0">
                <a:solidFill>
                  <a:srgbClr val="000000"/>
                </a:solidFill>
                <a:effectLst/>
                <a:latin typeface="Amasis MT Pro Light" panose="02040304050005020304" pitchFamily="18" charset="0"/>
              </a:rPr>
              <a:t>Technologically revolutionary “General Purpose Technologies” include:</a:t>
            </a:r>
          </a:p>
          <a:p>
            <a:pPr lvl="1"/>
            <a:r>
              <a:rPr lang="en-US" sz="2000" b="0" i="0" dirty="0">
                <a:solidFill>
                  <a:srgbClr val="000000"/>
                </a:solidFill>
                <a:effectLst/>
                <a:latin typeface="Amasis MT Pro Light" panose="02040304050005020304" pitchFamily="18" charset="0"/>
              </a:rPr>
              <a:t>Computer revolution: Reduction in the cost of arithmetic calculations.</a:t>
            </a:r>
          </a:p>
          <a:p>
            <a:pPr lvl="1"/>
            <a:r>
              <a:rPr lang="en-US" sz="2000" b="0" i="0" dirty="0">
                <a:solidFill>
                  <a:srgbClr val="000000"/>
                </a:solidFill>
                <a:effectLst/>
                <a:latin typeface="Amasis MT Pro Light" panose="02040304050005020304" pitchFamily="18" charset="0"/>
              </a:rPr>
              <a:t>Internet revolution: Reduction in the cost of communication and search.</a:t>
            </a:r>
          </a:p>
          <a:p>
            <a:pPr lvl="1"/>
            <a:r>
              <a:rPr lang="en-US" sz="2000" b="0" i="0" dirty="0">
                <a:solidFill>
                  <a:srgbClr val="000000"/>
                </a:solidFill>
                <a:effectLst/>
                <a:latin typeface="Amasis MT Pro Light" panose="02040304050005020304" pitchFamily="18" charset="0"/>
              </a:rPr>
              <a:t>AI Revolution: Reduction in the cost of prediction.</a:t>
            </a:r>
            <a:endParaRPr lang="en-US" sz="1600" b="0" i="0" dirty="0">
              <a:solidFill>
                <a:srgbClr val="000000"/>
              </a:solidFill>
              <a:effectLst/>
              <a:latin typeface="Amasis MT Pro Light" panose="02040304050005020304" pitchFamily="18" charset="0"/>
            </a:endParaRPr>
          </a:p>
        </p:txBody>
      </p:sp>
      <p:sp>
        <p:nvSpPr>
          <p:cNvPr id="4" name="TextBox 3">
            <a:extLst>
              <a:ext uri="{FF2B5EF4-FFF2-40B4-BE49-F238E27FC236}">
                <a16:creationId xmlns:a16="http://schemas.microsoft.com/office/drawing/2014/main" id="{4C56B266-AD87-767D-0D9E-A3FAC9F642E7}"/>
              </a:ext>
            </a:extLst>
          </p:cNvPr>
          <p:cNvSpPr txBox="1"/>
          <p:nvPr/>
        </p:nvSpPr>
        <p:spPr>
          <a:xfrm>
            <a:off x="838200" y="1321356"/>
            <a:ext cx="6291696" cy="738664"/>
          </a:xfrm>
          <a:prstGeom prst="rect">
            <a:avLst/>
          </a:prstGeom>
          <a:noFill/>
        </p:spPr>
        <p:txBody>
          <a:bodyPr wrap="square" rtlCol="0">
            <a:spAutoFit/>
          </a:bodyPr>
          <a:lstStyle/>
          <a:p>
            <a:r>
              <a:rPr lang="en-US" sz="2400" b="1">
                <a:solidFill>
                  <a:srgbClr val="FFC72C"/>
                </a:solidFill>
                <a:latin typeface="Amasis MT Pro Black" panose="020F0502020204030204" pitchFamily="18" charset="0"/>
              </a:rPr>
              <a:t>AI as a “General Purpose Technology”</a:t>
            </a:r>
            <a:endParaRPr lang="en-US" sz="2400" b="1" i="0">
              <a:solidFill>
                <a:srgbClr val="FFC72C"/>
              </a:solidFill>
              <a:effectLst/>
              <a:latin typeface="Amasis MT Pro Black" panose="020F0502020204030204" pitchFamily="18" charset="0"/>
            </a:endParaRPr>
          </a:p>
          <a:p>
            <a:endParaRPr lang="en-US"/>
          </a:p>
        </p:txBody>
      </p:sp>
    </p:spTree>
    <p:extLst>
      <p:ext uri="{BB962C8B-B14F-4D97-AF65-F5344CB8AC3E}">
        <p14:creationId xmlns:p14="http://schemas.microsoft.com/office/powerpoint/2010/main" val="26876094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1BE5FAC-4E9B-3820-7D8B-9B971779E46B}"/>
              </a:ext>
            </a:extLst>
          </p:cNvPr>
          <p:cNvSpPr/>
          <p:nvPr/>
        </p:nvSpPr>
        <p:spPr>
          <a:xfrm>
            <a:off x="0" y="0"/>
            <a:ext cx="12192000" cy="6858000"/>
          </a:xfrm>
          <a:prstGeom prst="rect">
            <a:avLst/>
          </a:prstGeom>
          <a:blipFill>
            <a:blip r:embed="rId3"/>
            <a:stretch>
              <a:fillRect l="-20000" t="-63000" r="-20000" b="-107000"/>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2000" tIns="36000" rIns="72000" bIns="36000" rtlCol="0" anchor="ctr"/>
          <a:lstStyle/>
          <a:p>
            <a:pPr algn="ctr"/>
            <a:endParaRPr lang="en-US" sz="1400" noProof="0" err="1"/>
          </a:p>
        </p:txBody>
      </p:sp>
    </p:spTree>
    <p:extLst>
      <p:ext uri="{BB962C8B-B14F-4D97-AF65-F5344CB8AC3E}">
        <p14:creationId xmlns:p14="http://schemas.microsoft.com/office/powerpoint/2010/main" val="2646931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39000" b="-3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E5F431-7E11-71AD-E26A-3F38C2EE7FDB}"/>
              </a:ext>
            </a:extLst>
          </p:cNvPr>
          <p:cNvSpPr>
            <a:spLocks noGrp="1"/>
          </p:cNvSpPr>
          <p:nvPr>
            <p:ph type="title"/>
          </p:nvPr>
        </p:nvSpPr>
        <p:spPr/>
        <p:txBody>
          <a:bodyPr/>
          <a:lstStyle/>
          <a:p>
            <a:r>
              <a:rPr lang="en-US" sz="4400">
                <a:latin typeface="Amasis MT Pro Light" panose="02040304050005020304" pitchFamily="18" charset="0"/>
              </a:rPr>
              <a:t>Technological Background</a:t>
            </a:r>
            <a:endParaRPr lang="en-US"/>
          </a:p>
        </p:txBody>
      </p:sp>
      <p:sp>
        <p:nvSpPr>
          <p:cNvPr id="3" name="Text Placeholder 2">
            <a:extLst>
              <a:ext uri="{FF2B5EF4-FFF2-40B4-BE49-F238E27FC236}">
                <a16:creationId xmlns:a16="http://schemas.microsoft.com/office/drawing/2014/main" id="{4DB4EDF7-8DAA-FCDC-33EE-5B9020BDC9BD}"/>
              </a:ext>
            </a:extLst>
          </p:cNvPr>
          <p:cNvSpPr>
            <a:spLocks noGrp="1"/>
          </p:cNvSpPr>
          <p:nvPr>
            <p:ph type="body" idx="1"/>
          </p:nvPr>
        </p:nvSpPr>
        <p:spPr>
          <a:solidFill>
            <a:schemeClr val="bg2">
              <a:alpha val="70000"/>
            </a:schemeClr>
          </a:solidFill>
        </p:spPr>
        <p:txBody>
          <a:bodyPr/>
          <a:lstStyle/>
          <a:p>
            <a:r>
              <a:rPr lang="en-US">
                <a:solidFill>
                  <a:srgbClr val="FFC72C"/>
                </a:solidFill>
              </a:rPr>
              <a:t>What is artificial intelligence?</a:t>
            </a:r>
          </a:p>
        </p:txBody>
      </p:sp>
      <p:sp>
        <p:nvSpPr>
          <p:cNvPr id="4" name="Content Placeholder 3">
            <a:extLst>
              <a:ext uri="{FF2B5EF4-FFF2-40B4-BE49-F238E27FC236}">
                <a16:creationId xmlns:a16="http://schemas.microsoft.com/office/drawing/2014/main" id="{AED9B78C-C4AD-5558-C922-17BB5D01606A}"/>
              </a:ext>
            </a:extLst>
          </p:cNvPr>
          <p:cNvSpPr>
            <a:spLocks noGrp="1"/>
          </p:cNvSpPr>
          <p:nvPr>
            <p:ph sz="half" idx="2"/>
          </p:nvPr>
        </p:nvSpPr>
        <p:spPr>
          <a:solidFill>
            <a:schemeClr val="bg2">
              <a:alpha val="70000"/>
            </a:schemeClr>
          </a:solidFill>
        </p:spPr>
        <p:txBody>
          <a:bodyPr>
            <a:normAutofit fontScale="92500" lnSpcReduction="20000"/>
          </a:bodyPr>
          <a:lstStyle/>
          <a:p>
            <a:pPr marL="0" indent="0">
              <a:buNone/>
            </a:pPr>
            <a:r>
              <a:rPr lang="en-US">
                <a:solidFill>
                  <a:schemeClr val="tx1">
                    <a:lumMod val="50000"/>
                  </a:schemeClr>
                </a:solidFill>
                <a:latin typeface="Amasis MT Pro Light" panose="02040304050005020304" pitchFamily="18" charset="0"/>
              </a:rPr>
              <a:t>A machine-based system that perceives its environment, pursues goals, adapts to feedback/change and provides information/takes action.</a:t>
            </a:r>
          </a:p>
        </p:txBody>
      </p:sp>
      <p:sp>
        <p:nvSpPr>
          <p:cNvPr id="5" name="Text Placeholder 4">
            <a:extLst>
              <a:ext uri="{FF2B5EF4-FFF2-40B4-BE49-F238E27FC236}">
                <a16:creationId xmlns:a16="http://schemas.microsoft.com/office/drawing/2014/main" id="{349F12C5-F40D-02B3-6874-59E9669E8BE3}"/>
              </a:ext>
            </a:extLst>
          </p:cNvPr>
          <p:cNvSpPr>
            <a:spLocks noGrp="1"/>
          </p:cNvSpPr>
          <p:nvPr>
            <p:ph type="body" sz="quarter" idx="3"/>
          </p:nvPr>
        </p:nvSpPr>
        <p:spPr>
          <a:solidFill>
            <a:schemeClr val="bg2">
              <a:alpha val="70000"/>
            </a:schemeClr>
          </a:solidFill>
        </p:spPr>
        <p:txBody>
          <a:bodyPr/>
          <a:lstStyle/>
          <a:p>
            <a:r>
              <a:rPr lang="en-US">
                <a:solidFill>
                  <a:srgbClr val="FFC72C"/>
                </a:solidFill>
              </a:rPr>
              <a:t>What are its core capabilities?</a:t>
            </a:r>
          </a:p>
        </p:txBody>
      </p:sp>
      <p:sp>
        <p:nvSpPr>
          <p:cNvPr id="6" name="Content Placeholder 5">
            <a:extLst>
              <a:ext uri="{FF2B5EF4-FFF2-40B4-BE49-F238E27FC236}">
                <a16:creationId xmlns:a16="http://schemas.microsoft.com/office/drawing/2014/main" id="{6A9CAFBF-27DF-B085-AFF5-5E56F91059F4}"/>
              </a:ext>
            </a:extLst>
          </p:cNvPr>
          <p:cNvSpPr>
            <a:spLocks noGrp="1"/>
          </p:cNvSpPr>
          <p:nvPr>
            <p:ph sz="quarter" idx="4"/>
          </p:nvPr>
        </p:nvSpPr>
        <p:spPr>
          <a:solidFill>
            <a:schemeClr val="bg2">
              <a:alpha val="70000"/>
            </a:schemeClr>
          </a:solidFill>
        </p:spPr>
        <p:txBody>
          <a:bodyPr>
            <a:normAutofit fontScale="92500" lnSpcReduction="20000"/>
          </a:bodyPr>
          <a:lstStyle/>
          <a:p>
            <a:r>
              <a:rPr lang="en-US">
                <a:solidFill>
                  <a:schemeClr val="tx1">
                    <a:lumMod val="50000"/>
                  </a:schemeClr>
                </a:solidFill>
                <a:latin typeface="Amasis MT Pro Light" panose="02040304050005020304" pitchFamily="18" charset="0"/>
              </a:rPr>
              <a:t>Interaction Intelligence</a:t>
            </a:r>
          </a:p>
          <a:p>
            <a:pPr lvl="1"/>
            <a:r>
              <a:rPr lang="en-US">
                <a:solidFill>
                  <a:schemeClr val="tx1">
                    <a:lumMod val="50000"/>
                  </a:schemeClr>
                </a:solidFill>
                <a:latin typeface="Amasis MT Pro Light" panose="02040304050005020304" pitchFamily="18" charset="0"/>
              </a:rPr>
              <a:t>Computer vision</a:t>
            </a:r>
          </a:p>
          <a:p>
            <a:pPr lvl="1"/>
            <a:r>
              <a:rPr lang="en-US">
                <a:solidFill>
                  <a:schemeClr val="tx1">
                    <a:lumMod val="50000"/>
                  </a:schemeClr>
                </a:solidFill>
                <a:latin typeface="Amasis MT Pro Light" panose="02040304050005020304" pitchFamily="18" charset="0"/>
              </a:rPr>
              <a:t>Computer audition</a:t>
            </a:r>
          </a:p>
          <a:p>
            <a:pPr lvl="1"/>
            <a:r>
              <a:rPr lang="en-US">
                <a:solidFill>
                  <a:schemeClr val="tx1">
                    <a:lumMod val="50000"/>
                  </a:schemeClr>
                </a:solidFill>
                <a:latin typeface="Amasis MT Pro Light" panose="02040304050005020304" pitchFamily="18" charset="0"/>
              </a:rPr>
              <a:t>Computer linguistics</a:t>
            </a:r>
          </a:p>
          <a:p>
            <a:r>
              <a:rPr lang="en-US">
                <a:solidFill>
                  <a:schemeClr val="tx1">
                    <a:lumMod val="50000"/>
                  </a:schemeClr>
                </a:solidFill>
                <a:latin typeface="Amasis MT Pro Light" panose="02040304050005020304" pitchFamily="18" charset="0"/>
              </a:rPr>
              <a:t>Analytic Intelligence</a:t>
            </a:r>
          </a:p>
          <a:p>
            <a:pPr lvl="1"/>
            <a:r>
              <a:rPr lang="en-US">
                <a:solidFill>
                  <a:schemeClr val="tx1">
                    <a:lumMod val="50000"/>
                  </a:schemeClr>
                </a:solidFill>
                <a:latin typeface="Amasis MT Pro Light" panose="02040304050005020304" pitchFamily="18" charset="0"/>
              </a:rPr>
              <a:t>Forecasting </a:t>
            </a:r>
          </a:p>
          <a:p>
            <a:pPr lvl="1"/>
            <a:r>
              <a:rPr lang="en-US">
                <a:solidFill>
                  <a:schemeClr val="tx1">
                    <a:lumMod val="50000"/>
                  </a:schemeClr>
                </a:solidFill>
                <a:latin typeface="Amasis MT Pro Light" panose="02040304050005020304" pitchFamily="18" charset="0"/>
              </a:rPr>
              <a:t>Discovery</a:t>
            </a:r>
          </a:p>
          <a:p>
            <a:pPr lvl="1"/>
            <a:r>
              <a:rPr lang="en-US">
                <a:solidFill>
                  <a:schemeClr val="tx1">
                    <a:lumMod val="50000"/>
                  </a:schemeClr>
                </a:solidFill>
                <a:latin typeface="Amasis MT Pro Light" panose="02040304050005020304" pitchFamily="18" charset="0"/>
              </a:rPr>
              <a:t>Planning and Search</a:t>
            </a:r>
          </a:p>
          <a:p>
            <a:r>
              <a:rPr lang="en-US">
                <a:solidFill>
                  <a:schemeClr val="tx1">
                    <a:lumMod val="50000"/>
                  </a:schemeClr>
                </a:solidFill>
                <a:latin typeface="Amasis MT Pro Light" panose="02040304050005020304" pitchFamily="18" charset="0"/>
              </a:rPr>
              <a:t>Motion and Creative Intelligence</a:t>
            </a:r>
          </a:p>
          <a:p>
            <a:pPr lvl="1"/>
            <a:r>
              <a:rPr lang="en-US">
                <a:solidFill>
                  <a:schemeClr val="tx1">
                    <a:lumMod val="50000"/>
                  </a:schemeClr>
                </a:solidFill>
                <a:latin typeface="Amasis MT Pro Light" panose="02040304050005020304" pitchFamily="18" charset="0"/>
              </a:rPr>
              <a:t>Robotics and Control</a:t>
            </a:r>
          </a:p>
          <a:p>
            <a:pPr lvl="1"/>
            <a:r>
              <a:rPr lang="en-US">
                <a:solidFill>
                  <a:schemeClr val="tx1">
                    <a:lumMod val="50000"/>
                  </a:schemeClr>
                </a:solidFill>
                <a:latin typeface="Amasis MT Pro Light" panose="02040304050005020304" pitchFamily="18" charset="0"/>
              </a:rPr>
              <a:t>Creativity</a:t>
            </a:r>
          </a:p>
        </p:txBody>
      </p:sp>
      <p:sp>
        <p:nvSpPr>
          <p:cNvPr id="7" name="TextBox 6">
            <a:extLst>
              <a:ext uri="{FF2B5EF4-FFF2-40B4-BE49-F238E27FC236}">
                <a16:creationId xmlns:a16="http://schemas.microsoft.com/office/drawing/2014/main" id="{DB9BC0D2-0ABF-3219-35BC-C23BAE1F0AE3}"/>
              </a:ext>
            </a:extLst>
          </p:cNvPr>
          <p:cNvSpPr txBox="1"/>
          <p:nvPr/>
        </p:nvSpPr>
        <p:spPr>
          <a:xfrm>
            <a:off x="644236" y="6452755"/>
            <a:ext cx="8156864" cy="677108"/>
          </a:xfrm>
          <a:prstGeom prst="rect">
            <a:avLst/>
          </a:prstGeom>
          <a:noFill/>
        </p:spPr>
        <p:txBody>
          <a:bodyPr wrap="square" rtlCol="0">
            <a:spAutoFit/>
          </a:bodyPr>
          <a:lstStyle/>
          <a:p>
            <a:r>
              <a:rPr lang="en-US" sz="1000" dirty="0">
                <a:solidFill>
                  <a:srgbClr val="FFC72C"/>
                </a:solidFill>
              </a:rPr>
              <a:t>“CREATION OF A TAXONOMY FOR THE EUROPEAN AI </a:t>
            </a:r>
            <a:r>
              <a:rPr lang="en-US" sz="1000" dirty="0" err="1">
                <a:solidFill>
                  <a:srgbClr val="FFC72C"/>
                </a:solidFill>
              </a:rPr>
              <a:t>ECOSYSTEM,”European</a:t>
            </a:r>
            <a:r>
              <a:rPr lang="en-US" sz="1000" dirty="0">
                <a:solidFill>
                  <a:srgbClr val="FFC72C"/>
                </a:solidFill>
              </a:rPr>
              <a:t> Institute of Innovation and Technology, at https://www.eit.europa.eu/sites/default/files/creation_of_a_taxonomy_for_the_european_ai_ecosystem_final.pdf, last accessed May 12, 2025.</a:t>
            </a:r>
          </a:p>
          <a:p>
            <a:endParaRPr lang="en-US" dirty="0"/>
          </a:p>
        </p:txBody>
      </p:sp>
    </p:spTree>
    <p:extLst>
      <p:ext uri="{BB962C8B-B14F-4D97-AF65-F5344CB8AC3E}">
        <p14:creationId xmlns:p14="http://schemas.microsoft.com/office/powerpoint/2010/main" val="30403009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0000"/>
            <a:lum/>
          </a:blip>
          <a:srcRect/>
          <a:stretch>
            <a:fillRect t="-39000" b="-39000"/>
          </a:stretch>
        </a:blipFill>
        <a:effectLst/>
      </p:bgPr>
    </p:bg>
    <p:spTree>
      <p:nvGrpSpPr>
        <p:cNvPr id="1" name="">
          <a:extLst>
            <a:ext uri="{FF2B5EF4-FFF2-40B4-BE49-F238E27FC236}">
              <a16:creationId xmlns:a16="http://schemas.microsoft.com/office/drawing/2014/main" id="{09795D53-7ECA-027D-3062-11259DBFD0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1AF31B-496C-C629-955A-445B4D811061}"/>
              </a:ext>
            </a:extLst>
          </p:cNvPr>
          <p:cNvSpPr>
            <a:spLocks noGrp="1"/>
          </p:cNvSpPr>
          <p:nvPr>
            <p:ph type="title"/>
          </p:nvPr>
        </p:nvSpPr>
        <p:spPr/>
        <p:txBody>
          <a:bodyPr/>
          <a:lstStyle/>
          <a:p>
            <a:r>
              <a:rPr lang="en-US" sz="4400">
                <a:latin typeface="Amasis MT Pro Light" panose="02040304050005020304" pitchFamily="18" charset="0"/>
              </a:rPr>
              <a:t>Technological Background</a:t>
            </a:r>
            <a:endParaRPr lang="en-US"/>
          </a:p>
        </p:txBody>
      </p:sp>
      <p:sp>
        <p:nvSpPr>
          <p:cNvPr id="3" name="Text Placeholder 2">
            <a:extLst>
              <a:ext uri="{FF2B5EF4-FFF2-40B4-BE49-F238E27FC236}">
                <a16:creationId xmlns:a16="http://schemas.microsoft.com/office/drawing/2014/main" id="{60DAFD8E-6951-5840-55C4-4F63CFFC34F1}"/>
              </a:ext>
            </a:extLst>
          </p:cNvPr>
          <p:cNvSpPr>
            <a:spLocks noGrp="1"/>
          </p:cNvSpPr>
          <p:nvPr>
            <p:ph type="body" idx="1"/>
          </p:nvPr>
        </p:nvSpPr>
        <p:spPr>
          <a:solidFill>
            <a:schemeClr val="bg2">
              <a:alpha val="70000"/>
            </a:schemeClr>
          </a:solidFill>
        </p:spPr>
        <p:txBody>
          <a:bodyPr/>
          <a:lstStyle/>
          <a:p>
            <a:r>
              <a:rPr lang="en-US">
                <a:solidFill>
                  <a:srgbClr val="FFC72C"/>
                </a:solidFill>
              </a:rPr>
              <a:t>What is artificial intelligence?</a:t>
            </a:r>
          </a:p>
        </p:txBody>
      </p:sp>
      <p:sp>
        <p:nvSpPr>
          <p:cNvPr id="4" name="Content Placeholder 3">
            <a:extLst>
              <a:ext uri="{FF2B5EF4-FFF2-40B4-BE49-F238E27FC236}">
                <a16:creationId xmlns:a16="http://schemas.microsoft.com/office/drawing/2014/main" id="{9C78A47C-F9F8-5B17-021F-9F213D1CD282}"/>
              </a:ext>
            </a:extLst>
          </p:cNvPr>
          <p:cNvSpPr>
            <a:spLocks noGrp="1"/>
          </p:cNvSpPr>
          <p:nvPr>
            <p:ph sz="half" idx="2"/>
          </p:nvPr>
        </p:nvSpPr>
        <p:spPr>
          <a:solidFill>
            <a:schemeClr val="bg2">
              <a:alpha val="70000"/>
            </a:schemeClr>
          </a:solidFill>
        </p:spPr>
        <p:txBody>
          <a:bodyPr>
            <a:normAutofit/>
          </a:bodyPr>
          <a:lstStyle/>
          <a:p>
            <a:pPr marL="0" indent="0">
              <a:buNone/>
            </a:pPr>
            <a:r>
              <a:rPr lang="en-US">
                <a:solidFill>
                  <a:schemeClr val="tx1">
                    <a:lumMod val="50000"/>
                  </a:schemeClr>
                </a:solidFill>
                <a:latin typeface="Amasis MT Pro Light" panose="02040304050005020304" pitchFamily="18" charset="0"/>
              </a:rPr>
              <a:t>A machine-based system that perceives its environment, pursues goals, adapts to feedback/change and provides information/takes action.</a:t>
            </a:r>
          </a:p>
        </p:txBody>
      </p:sp>
      <p:sp>
        <p:nvSpPr>
          <p:cNvPr id="5" name="Text Placeholder 4">
            <a:extLst>
              <a:ext uri="{FF2B5EF4-FFF2-40B4-BE49-F238E27FC236}">
                <a16:creationId xmlns:a16="http://schemas.microsoft.com/office/drawing/2014/main" id="{01CF1F3D-368F-391C-916D-98EB20DC413A}"/>
              </a:ext>
            </a:extLst>
          </p:cNvPr>
          <p:cNvSpPr>
            <a:spLocks noGrp="1"/>
          </p:cNvSpPr>
          <p:nvPr>
            <p:ph type="body" sz="quarter" idx="3"/>
          </p:nvPr>
        </p:nvSpPr>
        <p:spPr>
          <a:solidFill>
            <a:schemeClr val="bg2">
              <a:alpha val="70000"/>
            </a:schemeClr>
          </a:solidFill>
        </p:spPr>
        <p:txBody>
          <a:bodyPr/>
          <a:lstStyle/>
          <a:p>
            <a:r>
              <a:rPr lang="en-US">
                <a:solidFill>
                  <a:srgbClr val="FFC72C"/>
                </a:solidFill>
              </a:rPr>
              <a:t>What are its incompetencies?</a:t>
            </a:r>
          </a:p>
        </p:txBody>
      </p:sp>
      <p:sp>
        <p:nvSpPr>
          <p:cNvPr id="6" name="Content Placeholder 5">
            <a:extLst>
              <a:ext uri="{FF2B5EF4-FFF2-40B4-BE49-F238E27FC236}">
                <a16:creationId xmlns:a16="http://schemas.microsoft.com/office/drawing/2014/main" id="{ADDC1EB2-8D20-D08B-EF6D-EC1E12B4EA0B}"/>
              </a:ext>
            </a:extLst>
          </p:cNvPr>
          <p:cNvSpPr>
            <a:spLocks noGrp="1"/>
          </p:cNvSpPr>
          <p:nvPr>
            <p:ph sz="quarter" idx="4"/>
          </p:nvPr>
        </p:nvSpPr>
        <p:spPr>
          <a:solidFill>
            <a:schemeClr val="bg2">
              <a:alpha val="70000"/>
            </a:schemeClr>
          </a:solidFill>
        </p:spPr>
        <p:txBody>
          <a:bodyPr>
            <a:normAutofit/>
          </a:bodyPr>
          <a:lstStyle/>
          <a:p>
            <a:r>
              <a:rPr lang="en-US" dirty="0">
                <a:solidFill>
                  <a:schemeClr val="tx1">
                    <a:lumMod val="50000"/>
                  </a:schemeClr>
                </a:solidFill>
                <a:latin typeface="Amasis MT Pro Light" panose="02040304050005020304" pitchFamily="18" charset="0"/>
              </a:rPr>
              <a:t>Having any sense for “truth.”</a:t>
            </a:r>
          </a:p>
          <a:p>
            <a:r>
              <a:rPr lang="en-US" dirty="0">
                <a:solidFill>
                  <a:schemeClr val="tx1">
                    <a:lumMod val="50000"/>
                  </a:schemeClr>
                </a:solidFill>
                <a:latin typeface="Amasis MT Pro Light" panose="02040304050005020304" pitchFamily="18" charset="0"/>
              </a:rPr>
              <a:t>Being energy efficient.</a:t>
            </a:r>
          </a:p>
          <a:p>
            <a:r>
              <a:rPr lang="en-US" dirty="0">
                <a:solidFill>
                  <a:schemeClr val="tx1">
                    <a:lumMod val="50000"/>
                  </a:schemeClr>
                </a:solidFill>
                <a:latin typeface="Amasis MT Pro Light" panose="02040304050005020304" pitchFamily="18" charset="0"/>
              </a:rPr>
              <a:t>“Forgetting” what it “knows.”</a:t>
            </a:r>
          </a:p>
          <a:p>
            <a:r>
              <a:rPr lang="en-US" dirty="0">
                <a:solidFill>
                  <a:schemeClr val="tx1">
                    <a:lumMod val="50000"/>
                  </a:schemeClr>
                </a:solidFill>
                <a:latin typeface="Amasis MT Pro Light" panose="02040304050005020304" pitchFamily="18" charset="0"/>
              </a:rPr>
              <a:t>Distinguishing single Tokens with multiple meanings (for now).</a:t>
            </a:r>
          </a:p>
        </p:txBody>
      </p:sp>
    </p:spTree>
    <p:extLst>
      <p:ext uri="{BB962C8B-B14F-4D97-AF65-F5344CB8AC3E}">
        <p14:creationId xmlns:p14="http://schemas.microsoft.com/office/powerpoint/2010/main" val="14978393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UBGRID]" val="[SubGrid]"/>
</p:tagLst>
</file>

<file path=ppt/tags/tag10.xml><?xml version="1.0" encoding="utf-8"?>
<p:tagLst xmlns:a="http://schemas.openxmlformats.org/drawingml/2006/main" xmlns:r="http://schemas.openxmlformats.org/officeDocument/2006/relationships" xmlns:p="http://schemas.openxmlformats.org/presentationml/2006/main">
  <p:tag name="[SUBGRID]" val="[SubGrid]"/>
</p:tagLst>
</file>

<file path=ppt/tags/tag11.xml><?xml version="1.0" encoding="utf-8"?>
<p:tagLst xmlns:a="http://schemas.openxmlformats.org/drawingml/2006/main" xmlns:r="http://schemas.openxmlformats.org/officeDocument/2006/relationships" xmlns:p="http://schemas.openxmlformats.org/presentationml/2006/main">
  <p:tag name="[SUBGRID]" val="[SubGrid]"/>
</p:tagLst>
</file>

<file path=ppt/tags/tag12.xml><?xml version="1.0" encoding="utf-8"?>
<p:tagLst xmlns:a="http://schemas.openxmlformats.org/drawingml/2006/main" xmlns:r="http://schemas.openxmlformats.org/officeDocument/2006/relationships" xmlns:p="http://schemas.openxmlformats.org/presentationml/2006/main">
  <p:tag name="[SUBGRID]" val="[SubGrid]"/>
</p:tagLst>
</file>

<file path=ppt/tags/tag13.xml><?xml version="1.0" encoding="utf-8"?>
<p:tagLst xmlns:a="http://schemas.openxmlformats.org/drawingml/2006/main" xmlns:r="http://schemas.openxmlformats.org/officeDocument/2006/relationships" xmlns:p="http://schemas.openxmlformats.org/presentationml/2006/main">
  <p:tag name="[SUBGRID]" val="[SubGrid]"/>
</p:tagLst>
</file>

<file path=ppt/tags/tag14.xml><?xml version="1.0" encoding="utf-8"?>
<p:tagLst xmlns:a="http://schemas.openxmlformats.org/drawingml/2006/main" xmlns:r="http://schemas.openxmlformats.org/officeDocument/2006/relationships" xmlns:p="http://schemas.openxmlformats.org/presentationml/2006/main">
  <p:tag name="[SUBGRID]" val="[SubGrid]"/>
</p:tagLst>
</file>

<file path=ppt/tags/tag15.xml><?xml version="1.0" encoding="utf-8"?>
<p:tagLst xmlns:a="http://schemas.openxmlformats.org/drawingml/2006/main" xmlns:r="http://schemas.openxmlformats.org/officeDocument/2006/relationships" xmlns:p="http://schemas.openxmlformats.org/presentationml/2006/main">
  <p:tag name="[SUBGRID]" val="[SubGrid]"/>
</p:tagLst>
</file>

<file path=ppt/tags/tag16.xml><?xml version="1.0" encoding="utf-8"?>
<p:tagLst xmlns:a="http://schemas.openxmlformats.org/drawingml/2006/main" xmlns:r="http://schemas.openxmlformats.org/officeDocument/2006/relationships" xmlns:p="http://schemas.openxmlformats.org/presentationml/2006/main">
  <p:tag name="TEMPLAFYSLIDEID" val="638727324521504376"/>
</p:tagLst>
</file>

<file path=ppt/tags/tag2.xml><?xml version="1.0" encoding="utf-8"?>
<p:tagLst xmlns:a="http://schemas.openxmlformats.org/drawingml/2006/main" xmlns:r="http://schemas.openxmlformats.org/officeDocument/2006/relationships" xmlns:p="http://schemas.openxmlformats.org/presentationml/2006/main">
  <p:tag name="[SUBGRID]" val="[SubGrid]"/>
</p:tagLst>
</file>

<file path=ppt/tags/tag3.xml><?xml version="1.0" encoding="utf-8"?>
<p:tagLst xmlns:a="http://schemas.openxmlformats.org/drawingml/2006/main" xmlns:r="http://schemas.openxmlformats.org/officeDocument/2006/relationships" xmlns:p="http://schemas.openxmlformats.org/presentationml/2006/main">
  <p:tag name="[SUBGRID]" val="[SubGrid]"/>
</p:tagLst>
</file>

<file path=ppt/tags/tag4.xml><?xml version="1.0" encoding="utf-8"?>
<p:tagLst xmlns:a="http://schemas.openxmlformats.org/drawingml/2006/main" xmlns:r="http://schemas.openxmlformats.org/officeDocument/2006/relationships" xmlns:p="http://schemas.openxmlformats.org/presentationml/2006/main">
  <p:tag name="[SUBGRID]" val="[SubGrid]"/>
</p:tagLst>
</file>

<file path=ppt/tags/tag5.xml><?xml version="1.0" encoding="utf-8"?>
<p:tagLst xmlns:a="http://schemas.openxmlformats.org/drawingml/2006/main" xmlns:r="http://schemas.openxmlformats.org/officeDocument/2006/relationships" xmlns:p="http://schemas.openxmlformats.org/presentationml/2006/main">
  <p:tag name="[SUBGRID]" val="[SubGrid]"/>
</p:tagLst>
</file>

<file path=ppt/tags/tag6.xml><?xml version="1.0" encoding="utf-8"?>
<p:tagLst xmlns:a="http://schemas.openxmlformats.org/drawingml/2006/main" xmlns:r="http://schemas.openxmlformats.org/officeDocument/2006/relationships" xmlns:p="http://schemas.openxmlformats.org/presentationml/2006/main">
  <p:tag name="[SUBGRID]" val="[SubGrid]"/>
</p:tagLst>
</file>

<file path=ppt/tags/tag7.xml><?xml version="1.0" encoding="utf-8"?>
<p:tagLst xmlns:a="http://schemas.openxmlformats.org/drawingml/2006/main" xmlns:r="http://schemas.openxmlformats.org/officeDocument/2006/relationships" xmlns:p="http://schemas.openxmlformats.org/presentationml/2006/main">
  <p:tag name="[SUBGRID]" val="[SubGrid]"/>
</p:tagLst>
</file>

<file path=ppt/tags/tag8.xml><?xml version="1.0" encoding="utf-8"?>
<p:tagLst xmlns:a="http://schemas.openxmlformats.org/drawingml/2006/main" xmlns:r="http://schemas.openxmlformats.org/officeDocument/2006/relationships" xmlns:p="http://schemas.openxmlformats.org/presentationml/2006/main">
  <p:tag name="[SUBGRID]" val="[SubGrid]"/>
</p:tagLst>
</file>

<file path=ppt/tags/tag9.xml><?xml version="1.0" encoding="utf-8"?>
<p:tagLst xmlns:a="http://schemas.openxmlformats.org/drawingml/2006/main" xmlns:r="http://schemas.openxmlformats.org/officeDocument/2006/relationships" xmlns:p="http://schemas.openxmlformats.org/presentationml/2006/main">
  <p:tag name="[SUBGRID]" val="[SubGrid]"/>
</p:tagLst>
</file>

<file path=ppt/theme/theme1.xml><?xml version="1.0" encoding="utf-8"?>
<a:theme xmlns:a="http://schemas.openxmlformats.org/drawingml/2006/main" name="Dentons 16:9">
  <a:themeElements>
    <a:clrScheme name="Dentons">
      <a:dk1>
        <a:srgbClr val="000000"/>
      </a:dk1>
      <a:lt1>
        <a:srgbClr val="FFFFFF"/>
      </a:lt1>
      <a:dk2>
        <a:srgbClr val="545859"/>
      </a:dk2>
      <a:lt2>
        <a:srgbClr val="C7C9C7"/>
      </a:lt2>
      <a:accent1>
        <a:srgbClr val="702082"/>
      </a:accent1>
      <a:accent2>
        <a:srgbClr val="A05EB5"/>
      </a:accent2>
      <a:accent3>
        <a:srgbClr val="545859"/>
      </a:accent3>
      <a:accent4>
        <a:srgbClr val="707372"/>
      </a:accent4>
      <a:accent5>
        <a:srgbClr val="A8A2A2"/>
      </a:accent5>
      <a:accent6>
        <a:srgbClr val="C7C9C7"/>
      </a:accent6>
      <a:hlink>
        <a:srgbClr val="5F2167"/>
      </a:hlink>
      <a:folHlink>
        <a:srgbClr val="A05EB5"/>
      </a:folHlink>
    </a:clrScheme>
    <a:fontScheme name="Dentons">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spDef>
      <a:spPr>
        <a:ln>
          <a:solidFill>
            <a:schemeClr val="accent1"/>
          </a:solidFill>
        </a:ln>
      </a:spPr>
      <a:bodyPr lIns="72000" tIns="36000" rIns="72000" bIns="36000" rtlCol="0" anchor="ctr"/>
      <a:lstStyle>
        <a:defPPr algn="ctr">
          <a:defRPr sz="14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marL="180000" indent="-180000" algn="l">
          <a:spcAft>
            <a:spcPts val="600"/>
          </a:spcAft>
          <a:buFont typeface="Arial" panose="020B0604020202020204" pitchFamily="34" charset="0"/>
          <a:buChar char="•"/>
          <a:defRPr sz="1600" dirty="0" err="1" smtClean="0">
            <a:solidFill>
              <a:schemeClr val="tx2"/>
            </a:solidFill>
          </a:defRPr>
        </a:defPPr>
      </a:lstStyle>
    </a:txDef>
  </a:objectDefaults>
  <a:extraClrSchemeLst/>
</a:theme>
</file>

<file path=ppt/theme/theme2.xml><?xml version="1.0" encoding="utf-8"?>
<a:theme xmlns:a="http://schemas.openxmlformats.org/drawingml/2006/main" name="Office Theme">
  <a:themeElements>
    <a:clrScheme name="Dentons + NKU">
      <a:dk1>
        <a:srgbClr val="565A5C"/>
      </a:dk1>
      <a:lt1>
        <a:srgbClr val="FFFFFF"/>
      </a:lt1>
      <a:dk2>
        <a:srgbClr val="6E2D91"/>
      </a:dk2>
      <a:lt2>
        <a:srgbClr val="A2A4A3"/>
      </a:lt2>
      <a:accent1>
        <a:srgbClr val="FFC72C"/>
      </a:accent1>
      <a:accent2>
        <a:srgbClr val="00A9E0"/>
      </a:accent2>
      <a:accent3>
        <a:srgbClr val="34B233"/>
      </a:accent3>
      <a:accent4>
        <a:srgbClr val="EEAF30"/>
      </a:accent4>
      <a:accent5>
        <a:srgbClr val="D52B1E"/>
      </a:accent5>
      <a:accent6>
        <a:srgbClr val="00A599"/>
      </a:accent6>
      <a:hlink>
        <a:srgbClr val="00A9E0"/>
      </a:hlink>
      <a:folHlink>
        <a:srgbClr val="A2A4A3"/>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Dentons + NKU" id="{4AB3A30E-3DED-41FA-B61F-8C61DB09EA16}" vid="{AE170282-9FF9-419B-9CC0-84FB22B1B27B}"/>
    </a:ext>
  </a:extLst>
</a:theme>
</file>

<file path=ppt/theme/theme3.xml><?xml version="1.0" encoding="utf-8"?>
<a:theme xmlns:a="http://schemas.openxmlformats.org/drawingml/2006/main" name="Office-tema">
  <a:themeElements>
    <a:clrScheme name="Dentons 2021">
      <a:dk1>
        <a:srgbClr val="000000"/>
      </a:dk1>
      <a:lt1>
        <a:srgbClr val="FFFFFF"/>
      </a:lt1>
      <a:dk2>
        <a:srgbClr val="545859"/>
      </a:dk2>
      <a:lt2>
        <a:srgbClr val="C7C9C7"/>
      </a:lt2>
      <a:accent1>
        <a:srgbClr val="702082"/>
      </a:accent1>
      <a:accent2>
        <a:srgbClr val="A05EB5"/>
      </a:accent2>
      <a:accent3>
        <a:srgbClr val="545859"/>
      </a:accent3>
      <a:accent4>
        <a:srgbClr val="707372"/>
      </a:accent4>
      <a:accent5>
        <a:srgbClr val="A8A2A2"/>
      </a:accent5>
      <a:accent6>
        <a:srgbClr val="C7C9C7"/>
      </a:accent6>
      <a:hlink>
        <a:srgbClr val="5F2167"/>
      </a:hlink>
      <a:folHlink>
        <a:srgbClr val="A05EB5"/>
      </a:folHlink>
    </a:clrScheme>
    <a:fontScheme name="Dentons">
      <a:majorFont>
        <a:latin typeface="Arial"/>
        <a:ea typeface="SimSun"/>
        <a:cs typeface="Arial"/>
      </a:majorFont>
      <a:minorFont>
        <a:latin typeface="Arial"/>
        <a:ea typeface="SimSun"/>
        <a:cs typeface="Arial"/>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4.xml><?xml version="1.0" encoding="utf-8"?>
<a:theme xmlns:a="http://schemas.openxmlformats.org/drawingml/2006/main" name="Office Theme">
  <a:themeElements>
    <a:clrScheme name="Dentons 2021">
      <a:dk1>
        <a:srgbClr val="000000"/>
      </a:dk1>
      <a:lt1>
        <a:srgbClr val="FFFFFF"/>
      </a:lt1>
      <a:dk2>
        <a:srgbClr val="545859"/>
      </a:dk2>
      <a:lt2>
        <a:srgbClr val="C7C9C7"/>
      </a:lt2>
      <a:accent1>
        <a:srgbClr val="702082"/>
      </a:accent1>
      <a:accent2>
        <a:srgbClr val="A05EB5"/>
      </a:accent2>
      <a:accent3>
        <a:srgbClr val="545859"/>
      </a:accent3>
      <a:accent4>
        <a:srgbClr val="707372"/>
      </a:accent4>
      <a:accent5>
        <a:srgbClr val="A8A2A2"/>
      </a:accent5>
      <a:accent6>
        <a:srgbClr val="C7C9C7"/>
      </a:accent6>
      <a:hlink>
        <a:srgbClr val="5F2167"/>
      </a:hlink>
      <a:folHlink>
        <a:srgbClr val="A05EB5"/>
      </a:folHlink>
    </a:clrScheme>
    <a:fontScheme name="Dentons">
      <a:majorFont>
        <a:latin typeface="Arial"/>
        <a:ea typeface="SimSun"/>
        <a:cs typeface="Arial"/>
      </a:majorFont>
      <a:minorFont>
        <a:latin typeface="Arial"/>
        <a:ea typeface="SimSun"/>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TemplafySlideFormConfiguration><![CDATA[{"formFields":[],"formDataEntries":[]}]]></TemplafySlideFormConfiguration>
</file>

<file path=customXml/item10.xml><?xml version="1.0" encoding="utf-8"?>
<TemplafySlideFormConfiguration><![CDATA[{"formFields":[],"formDataEntries":[]}]]></TemplafySlideFormConfiguration>
</file>

<file path=customXml/item100.xml><?xml version="1.0" encoding="utf-8"?>
<TemplafySlideTemplateConfiguration><![CDATA[{"documentContentValidatorConfiguration":{"enableDocumentContentValidator":false,"documentContentValidatorVersion":0},"elementsMetadata":[],"slideId":"637564041078040163","enableDocumentContentUpdater":false,"version":"1.0"}]]></TemplafySlideTemplateConfiguration>
</file>

<file path=customXml/item101.xml><?xml version="1.0" encoding="utf-8"?>
<TemplafySlideFormConfiguration><![CDATA[{"formFields":[],"formDataEntries":[]}]]></TemplafySlideFormConfiguration>
</file>

<file path=customXml/item102.xml><?xml version="1.0" encoding="utf-8"?>
<TemplafyTemplateConfiguration><![CDATA[{"elementsMetadata":[],"transformationConfigurations":[{"colorTheme":"{{Form.PP_ThemeColor.ThemeColor}}","disableUpdates":false,"type":"colorTheme"},{"language":"{{DocumentLanguage}}","disableUpdates":false,"type":"proofingLanguage"}],"templateName":"Dentons Template 16_9","templateDescription":"","enableDocumentContentUpdater":true,"version":"1.11"}]]></TemplafyTemplateConfiguration>
</file>

<file path=customXml/item103.xml><?xml version="1.0" encoding="utf-8"?>
<TemplafySlideTemplateConfiguration><![CDATA[{"documentContentValidatorConfiguration":{"enableDocumentContentValidator":false,"documentContentValidatorVersion":0},"elementsMetadata":[],"slideId":"637564041081946432","enableDocumentContentUpdater":false,"version":"1.0"}]]></TemplafySlideTemplateConfiguration>
</file>

<file path=customXml/item104.xml><?xml version="1.0" encoding="utf-8"?>
<TemplafySlideFormConfiguration><![CDATA[{"formFields":[],"formDataEntries":[]}]]></TemplafySlideFormConfiguration>
</file>

<file path=customXml/item105.xml><?xml version="1.0" encoding="utf-8"?>
<TemplafySlideFormConfiguration><![CDATA[{"formFields":[],"formDataEntries":[]}]]></TemplafySlideFormConfiguration>
</file>

<file path=customXml/item106.xml><?xml version="1.0" encoding="utf-8"?>
<TemplafySlideFormConfiguration><![CDATA[{"formFields":[],"formDataEntries":[]}]]></TemplafySlideFormConfiguration>
</file>

<file path=customXml/item107.xml><?xml version="1.0" encoding="utf-8"?>
<TemplafySlideFormConfiguration><![CDATA[{"formFields":[],"formDataEntries":[]}]]></TemplafySlideFormConfiguration>
</file>

<file path=customXml/item108.xml><?xml version="1.0" encoding="utf-8"?>
<TemplafySlideFormConfiguration><![CDATA[{"formFields":[],"formDataEntries":[]}]]></TemplafySlideFormConfiguration>
</file>

<file path=customXml/item109.xml><?xml version="1.0" encoding="utf-8"?>
<TemplafySlideTemplateConfiguration><![CDATA[{"documentContentValidatorConfiguration":{"enableDocumentContentValidator":false,"documentContentValidatorVersion":0},"elementsMetadata":[],"slideId":"637564041078040163","enableDocumentContentUpdater":false,"version":"1.0"}]]></TemplafySlideTemplateConfiguration>
</file>

<file path=customXml/item11.xml><?xml version="1.0" encoding="utf-8"?>
<TemplafySlideFormConfiguration><![CDATA[{"formFields":[],"formDataEntries":[]}]]></TemplafySlideFormConfiguration>
</file>

<file path=customXml/item110.xml><?xml version="1.0" encoding="utf-8"?>
<TemplafySlideTemplateConfiguration><![CDATA[{"documentContentValidatorConfiguration":{"enableDocumentContentValidator":false,"documentContentValidatorVersion":0},"elementsMetadata":[],"slideId":"637564041080383914","enableDocumentContentUpdater":false,"version":"1.0"}]]></TemplafySlideTemplateConfiguration>
</file>

<file path=customXml/item111.xml><?xml version="1.0" encoding="utf-8"?>
<p:properties xmlns:p="http://schemas.microsoft.com/office/2006/metadata/properties" xmlns:xsi="http://www.w3.org/2001/XMLSchema-instance" xmlns:pc="http://schemas.microsoft.com/office/infopath/2007/PartnerControls">
  <documentManagement/>
</p:properties>
</file>

<file path=customXml/item112.xml><?xml version="1.0" encoding="utf-8"?>
<TemplafySlideTemplateConfiguration><![CDATA[{"documentContentValidatorConfiguration":{"enableDocumentContentValidator":false,"documentContentValidatorVersion":0},"elementsMetadata":[],"slideId":"637564041078821434","enableDocumentContentUpdater":false,"version":"1.0"}]]></TemplafySlideTemplateConfiguration>
</file>

<file path=customXml/item113.xml><?xml version="1.0" encoding="utf-8"?>
<TemplafySlideFormConfiguration><![CDATA[{"formFields":[],"formDataEntries":[]}]]></TemplafySlideFormConfiguration>
</file>

<file path=customXml/item114.xml><?xml version="1.0" encoding="utf-8"?>
<TemplafySlideFormConfiguration><![CDATA[{"formFields":[],"formDataEntries":[]}]]></TemplafySlideFormConfiguration>
</file>

<file path=customXml/item115.xml><?xml version="1.0" encoding="utf-8"?>
<TemplafySlideFormConfiguration><![CDATA[{"formFields":[],"formDataEntries":[]}]]></TemplafySlideFormConfiguration>
</file>

<file path=customXml/item116.xml><?xml version="1.0" encoding="utf-8"?>
<TemplafySlideFormConfiguration><![CDATA[{"formFields":[],"formDataEntries":[]}]]></TemplafySlideFormConfiguration>
</file>

<file path=customXml/item12.xml><?xml version="1.0" encoding="utf-8"?>
<TemplafySlideTemplateConfiguration><![CDATA[{"documentContentValidatorConfiguration":{"enableDocumentContentValidator":false,"documentContentValidatorVersion":0},"elementsMetadata":[],"slideId":"637564041080071571","enableDocumentContentUpdater":false,"version":"1.0"}]]></TemplafySlideTemplateConfiguration>
</file>

<file path=customXml/item13.xml><?xml version="1.0" encoding="utf-8"?>
<TemplafySlideTemplateConfiguration><![CDATA[{"documentContentValidatorConfiguration":{"enableDocumentContentValidator":false,"documentContentValidatorVersion":0},"elementsMetadata":[],"slideId":"637564041076321501","enableDocumentContentUpdater":false,"version":"1.0"}]]></TemplafySlideTemplateConfiguration>
</file>

<file path=customXml/item14.xml><?xml version="1.0" encoding="utf-8"?>
<TemplafySlideTemplateConfiguration><![CDATA[{"documentContentValidatorConfiguration":{"enableDocumentContentValidator":false,"documentContentValidatorVersion":0},"elementsMetadata":[],"slideId":"637564041078508921","enableDocumentContentUpdater":false,"version":"1.0"}]]></TemplafySlideTemplateConfiguration>
</file>

<file path=customXml/item15.xml><?xml version="1.0" encoding="utf-8"?>
<TemplafySlideTemplateConfiguration><![CDATA[{"documentContentValidatorConfiguration":{"enableDocumentContentValidator":false,"documentContentValidatorVersion":0},"elementsMetadata":[],"slideId":"637564041080227662","enableDocumentContentUpdater":false,"version":"1.0"}]]></TemplafySlideTemplateConfiguration>
</file>

<file path=customXml/item16.xml><?xml version="1.0" encoding="utf-8"?>
<TemplafySlideTemplateConfiguration><![CDATA[{"documentContentValidatorConfiguration":{"enableDocumentContentValidator":false,"documentContentValidatorVersion":0},"elementsMetadata":[],"slideId":"637564041073196406","enableDocumentContentUpdater":false,"version":"1.0"}]]></TemplafySlideTemplateConfiguration>
</file>

<file path=customXml/item17.xml><?xml version="1.0" encoding="utf-8"?>
<TemplafySlideFormConfiguration><![CDATA[{"formFields":[],"formDataEntries":[]}]]></TemplafySlideFormConfiguration>
</file>

<file path=customXml/item18.xml><?xml version="1.0" encoding="utf-8"?>
<TemplafySlideFormConfiguration><![CDATA[{"formFields":[],"formDataEntries":[]}]]></TemplafySlideFormConfiguration>
</file>

<file path=customXml/item19.xml><?xml version="1.0" encoding="utf-8"?>
<TemplafySlideTemplateConfiguration><![CDATA[{"documentContentValidatorConfiguration":{"enableDocumentContentValidator":false,"documentContentValidatorVersion":0},"elementsMetadata":[],"slideId":"637564041075852656","enableDocumentContentUpdater":false,"version":"1.0"}]]></TemplafySlideTemplateConfiguration>
</file>

<file path=customXml/item2.xml><?xml version="1.0" encoding="utf-8"?>
<TemplafySlideTemplateConfiguration><![CDATA[{"documentContentValidatorConfiguration":{"enableDocumentContentValidator":false,"documentContentValidatorVersion":0},"elementsMetadata":[],"slideId":"637564041080383914","enableDocumentContentUpdater":false,"version":"1.0"}]]></TemplafySlideTemplateConfiguration>
</file>

<file path=customXml/item20.xml><?xml version="1.0" encoding="utf-8"?>
<TemplafySlideTemplateConfiguration><![CDATA[{"documentContentValidatorConfiguration":{"enableDocumentContentValidator":false,"documentContentValidatorVersion":0},"elementsMetadata":[],"slideId":"637564041080071571","enableDocumentContentUpdater":false,"version":"1.0"}]]></TemplafySlideTemplateConfiguration>
</file>

<file path=customXml/item21.xml><?xml version="1.0" encoding="utf-8"?>
<TemplafySlideTemplateConfiguration><![CDATA[{"documentContentValidatorConfiguration":{"enableDocumentContentValidator":false,"documentContentValidatorVersion":0},"elementsMetadata":[],"slideId":"637564041075071421","enableDocumentContentUpdater":false,"version":"1.0"}]]></TemplafySlideTemplateConfiguration>
</file>

<file path=customXml/item22.xml><?xml version="1.0" encoding="utf-8"?>
<TemplafySlideTemplateConfiguration><![CDATA[{"slideVersion":2,"isValidatorEnabled":false,"isLocked":false,"elementsMetadata":[],"slideId":"1121112333294764041","enableDocumentContentUpdater":false,"version":"2.0"}]]></TemplafySlideTemplateConfiguration>
</file>

<file path=customXml/item23.xml><?xml version="1.0" encoding="utf-8"?>
<TemplafySlideFormConfiguration><![CDATA[{"formFields":[],"formDataEntries":[]}]]></TemplafySlideFormConfiguration>
</file>

<file path=customXml/item24.xml><?xml version="1.0" encoding="utf-8"?>
<TemplafySlideTemplateConfiguration><![CDATA[{"documentContentValidatorConfiguration":{"enableDocumentContentValidator":false,"documentContentValidatorVersion":0},"elementsMetadata":[],"slideId":"637564041079446588","enableDocumentContentUpdater":false,"version":"1.0"}]]></TemplafySlideTemplateConfiguration>
</file>

<file path=customXml/item25.xml><?xml version="1.0" encoding="utf-8"?>
<TemplafySlideFormConfiguration><![CDATA[{"formFields":[],"formDataEntries":[]}]]></TemplafySlideFormConfiguration>
</file>

<file path=customXml/item26.xml><?xml version="1.0" encoding="utf-8"?>
<TemplafySlideTemplateConfiguration><![CDATA[{"documentContentValidatorConfiguration":{"enableDocumentContentValidator":false,"documentContentValidatorVersion":0},"elementsMetadata":[],"slideId":"637564041081321478","enableDocumentContentUpdater":false,"version":"1.0"}]]></TemplafySlideTemplateConfiguration>
</file>

<file path=customXml/item27.xml><?xml version="1.0" encoding="utf-8"?>
<TemplafySlideTemplateConfiguration><![CDATA[{"documentContentValidatorConfiguration":{"enableDocumentContentValidator":false,"documentContentValidatorVersion":0},"elementsMetadata":[],"slideId":"637564041079758913","enableDocumentContentUpdater":false,"version":"1.0"}]]></TemplafySlideTemplateConfiguration>
</file>

<file path=customXml/item28.xml><?xml version="1.0" encoding="utf-8"?>
<TemplafySlideFormConfiguration><![CDATA[{"formFields":[],"formDataEntries":[]}]]></TemplafySlideFormConfiguration>
</file>

<file path=customXml/item29.xml><?xml version="1.0" encoding="utf-8"?>
<TemplafySlideTemplateConfiguration><![CDATA[{"documentContentValidatorConfiguration":{"enableDocumentContentValidator":false,"documentContentValidatorVersion":0},"elementsMetadata":[],"slideId":"637564041073040200","enableDocumentContentUpdater":false,"version":"1.0"}]]></TemplafySlideTemplateConfiguration>
</file>

<file path=customXml/item3.xml><?xml version="1.0" encoding="utf-8"?>
<TemplafySlideFormConfiguration><![CDATA[{"formFields":[],"formDataEntries":[]}]]></TemplafySlideFormConfiguration>
</file>

<file path=customXml/item30.xml><?xml version="1.0" encoding="utf-8"?>
<TemplafySlideFormConfiguration><![CDATA[{"formFields":[],"formDataEntries":[]}]]></TemplafySlideFormConfiguration>
</file>

<file path=customXml/item31.xml><?xml version="1.0" encoding="utf-8"?>
<TemplafySlideTemplateConfiguration><![CDATA[{"documentContentValidatorConfiguration":{"enableDocumentContentValidator":false,"documentContentValidatorVersion":0},"elementsMetadata":[],"slideId":"637564041081321478","enableDocumentContentUpdater":false,"version":"1.0"}]]></TemplafySlideTemplateConfiguration>
</file>

<file path=customXml/item32.xml><?xml version="1.0" encoding="utf-8"?>
<TemplafySlideFormConfiguration><![CDATA[{"formFields":[],"formDataEntries":[]}]]></TemplafySlideFormConfiguration>
</file>

<file path=customXml/item33.xml><?xml version="1.0" encoding="utf-8"?>
<ct:contentTypeSchema xmlns:ct="http://schemas.microsoft.com/office/2006/metadata/contentType" xmlns:ma="http://schemas.microsoft.com/office/2006/metadata/properties/metaAttributes" ct:_="" ma:_="" ma:contentTypeName="Document" ma:contentTypeID="0x0101008A8F2746CAAE0640BA25D2FCC0F52FED" ma:contentTypeVersion="4" ma:contentTypeDescription="Create a new document." ma:contentTypeScope="" ma:versionID="70da7f96c593d9eb272cd08267f38e30">
  <xsd:schema xmlns:xsd="http://www.w3.org/2001/XMLSchema" xmlns:xs="http://www.w3.org/2001/XMLSchema" xmlns:p="http://schemas.microsoft.com/office/2006/metadata/properties" xmlns:ns2="c540c4f4-3130-416c-8407-c57e0bb8d23f" xmlns:ns3="7b334458-564e-466e-9be9-36f31f1e964a" targetNamespace="http://schemas.microsoft.com/office/2006/metadata/properties" ma:root="true" ma:fieldsID="27dd5b7cc735902616b414c055242392" ns2:_="" ns3:_="">
    <xsd:import namespace="c540c4f4-3130-416c-8407-c57e0bb8d23f"/>
    <xsd:import namespace="7b334458-564e-466e-9be9-36f31f1e964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540c4f4-3130-416c-8407-c57e0bb8d23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b334458-564e-466e-9be9-36f31f1e964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4.xml><?xml version="1.0" encoding="utf-8"?>
<TemplafySlideTemplateConfiguration><![CDATA[{"documentContentValidatorConfiguration":{"enableDocumentContentValidator":false,"documentContentValidatorVersion":0},"elementsMetadata":[],"slideId":"637564041075227665","enableDocumentContentUpdater":false,"version":"1.0"}]]></TemplafySlideTemplateConfiguration>
</file>

<file path=customXml/item35.xml><?xml version="1.0" encoding="utf-8"?>
<TemplafySlideFormConfiguration><![CDATA[{"formFields":[],"formDataEntries":[]}]]></TemplafySlideFormConfiguration>
</file>

<file path=customXml/item36.xml><?xml version="1.0" encoding="utf-8"?>
<TemplafySlideFormConfiguration><![CDATA[{"formFields":[],"formDataEntries":[]}]]></TemplafySlideFormConfiguration>
</file>

<file path=customXml/item37.xml><?xml version="1.0" encoding="utf-8"?>
<TemplafySlideFormConfiguration><![CDATA[{"formFields":[],"formDataEntries":[]}]]></TemplafySlideFormConfiguration>
</file>

<file path=customXml/item38.xml><?xml version="1.0" encoding="utf-8"?>
<TemplafySlideTemplateConfiguration><![CDATA[{"documentContentValidatorConfiguration":{"enableDocumentContentValidator":false,"documentContentValidatorVersion":0},"elementsMetadata":[],"slideId":"637564041080852799","enableDocumentContentUpdater":false,"version":"1.0"}]]></TemplafySlideTemplateConfiguration>
</file>

<file path=customXml/item39.xml><?xml version="1.0" encoding="utf-8"?>
<TemplafySlideFormConfiguration><![CDATA[{"formFields":[],"formDataEntries":[]}]]></TemplafySlideFormConfiguration>
</file>

<file path=customXml/item4.xml><?xml version="1.0" encoding="utf-8"?>
<TemplafySlideFormConfiguration><![CDATA[{"formFields":[],"formDataEntries":[]}]]></TemplafySlideFormConfiguration>
</file>

<file path=customXml/item40.xml><?xml version="1.0" encoding="utf-8"?>
<TemplafySlideTemplateConfiguration><![CDATA[{"documentContentValidatorConfiguration":{"enableDocumentContentValidator":false,"documentContentValidatorVersion":0},"elementsMetadata":[],"slideId":"637564041078821434","enableDocumentContentUpdater":false,"version":"1.0"}]]></TemplafySlideTemplateConfiguration>
</file>

<file path=customXml/item41.xml><?xml version="1.0" encoding="utf-8"?>
<BringToFront>
  <Cmd case="BaseExtensions:find-shape-bring-to-front" layout-1-name="Image Title Slide" shape-1-name-1="image" copyDelete="true"/>
</BringToFront>
</file>

<file path=customXml/item42.xml><?xml version="1.0" encoding="utf-8"?>
<TemplafySlideFormConfiguration><![CDATA[{"formFields":[],"formDataEntries":[]}]]></TemplafySlideFormConfiguration>
</file>

<file path=customXml/item43.xml><?xml version="1.0" encoding="utf-8"?>
<TemplafySlideFormConfiguration><![CDATA[{"formFields":[],"formDataEntries":[]}]]></TemplafySlideFormConfiguration>
</file>

<file path=customXml/item44.xml><?xml version="1.0" encoding="utf-8"?>
<TemplafySlideFormConfiguration><![CDATA[{"formFields":[],"formDataEntries":[]}]]></TemplafySlideFormConfiguration>
</file>

<file path=customXml/item45.xml><?xml version="1.0" encoding="utf-8"?>
<TemplafySlideTemplateConfiguration><![CDATA[{"documentContentValidatorConfiguration":{"enableDocumentContentValidator":false,"documentContentValidatorVersion":0},"elementsMetadata":[],"slideId":"637564041078196419","enableDocumentContentUpdater":false,"version":"1.0"}]]></TemplafySlideTemplateConfiguration>
</file>

<file path=customXml/item46.xml><?xml version="1.0" encoding="utf-8"?>
<TemplafySlideFormConfiguration><![CDATA[{"formFields":[],"formDataEntries":[]}]]></TemplafySlideFormConfiguration>
</file>

<file path=customXml/item47.xml><?xml version="1.0" encoding="utf-8"?>
<TemplafySlideTemplateConfiguration><![CDATA[{"documentContentValidatorConfiguration":{"enableDocumentContentValidator":false,"documentContentValidatorVersion":0},"elementsMetadata":[],"slideId":"637564041075696411","enableDocumentContentUpdater":false,"version":"1.0"}]]></TemplafySlideTemplateConfiguration>
</file>

<file path=customXml/item48.xml><?xml version="1.0" encoding="utf-8"?>
<TemplafySlideFormConfiguration><![CDATA[{"formFields":[],"formDataEntries":[]}]]></TemplafySlideFormConfiguration>
</file>

<file path=customXml/item49.xml><?xml version="1.0" encoding="utf-8"?>
<TemplafySlideFormConfiguration><![CDATA[{"formFields":[],"formDataEntries":[]}]]></TemplafySlideFormConfiguration>
</file>

<file path=customXml/item5.xml><?xml version="1.0" encoding="utf-8"?>
<TemplafySlideFormConfiguration><![CDATA[{"formFields":[],"formDataEntries":[]}]]></TemplafySlideFormConfiguration>
</file>

<file path=customXml/item50.xml><?xml version="1.0" encoding="utf-8"?>
<TemplafySlideTemplateConfiguration><![CDATA[{"documentContentValidatorConfiguration":{"enableDocumentContentValidator":false,"documentContentValidatorVersion":0},"elementsMetadata":[],"slideId":"637564041075071421","enableDocumentContentUpdater":false,"version":"1.0"}]]></TemplafySlideTemplateConfiguration>
</file>

<file path=customXml/item51.xml><?xml version="1.0" encoding="utf-8"?>
<TemplafySlideTemplateConfiguration><![CDATA[{"documentContentValidatorConfiguration":{"enableDocumentContentValidator":false,"documentContentValidatorVersion":0},"elementsMetadata":[],"slideId":"637564041081633910","enableDocumentContentUpdater":false,"version":"1.0"}]]></TemplafySlideTemplateConfiguration>
</file>

<file path=customXml/item52.xml><?xml version="1.0" encoding="utf-8"?>
<TemplafySlideTemplateConfiguration><![CDATA[{"documentContentValidatorConfiguration":{"enableDocumentContentValidator":false,"documentContentValidatorVersion":0},"elementsMetadata":[],"slideId":"637564041075383928","enableDocumentContentUpdater":false,"version":"1.0"}]]></TemplafySlideTemplateConfiguration>
</file>

<file path=customXml/item53.xml><?xml version="1.0" encoding="utf-8"?>
<TemplafySlideTemplateConfiguration><![CDATA[{"documentContentValidatorConfiguration":{"enableDocumentContentValidator":false,"documentContentValidatorVersion":0},"elementsMetadata":[],"slideId":"637564041077571409","enableDocumentContentUpdater":false,"version":"1.0"}]]></TemplafySlideTemplateConfiguration>
</file>

<file path=customXml/item54.xml><?xml version="1.0" encoding="utf-8"?>
<TemplafySlideFormConfiguration><![CDATA[{"formFields":[],"formDataEntries":[]}]]></TemplafySlideFormConfiguration>
</file>

<file path=customXml/item55.xml><?xml version="1.0" encoding="utf-8"?>
<TemplafySlideFormConfiguration><![CDATA[{"formFields":[],"formDataEntries":[]}]]></TemplafySlideFormConfiguration>
</file>

<file path=customXml/item56.xml><?xml version="1.0" encoding="utf-8"?>
<TemplafySlideTemplateConfiguration><![CDATA[{"documentContentValidatorConfiguration":{"enableDocumentContentValidator":false,"documentContentValidatorVersion":0},"elementsMetadata":[],"slideId":"637564041075852656","enableDocumentContentUpdater":false,"version":"1.0"}]]></TemplafySlideTemplateConfiguration>
</file>

<file path=customXml/item57.xml><?xml version="1.0" encoding="utf-8"?>
<TemplafySlideTemplateConfiguration><![CDATA[{"documentContentValidatorConfiguration":{"enableDocumentContentValidator":false,"documentContentValidatorVersion":0},"elementsMetadata":[],"slideId":"637564041078352690","enableDocumentContentUpdater":false,"version":"1.0"}]]></TemplafySlideTemplateConfiguration>
</file>

<file path=customXml/item58.xml><?xml version="1.0" encoding="utf-8"?>
<TemplafySlideFormConfiguration><![CDATA[{"formFields":[],"formDataEntries":[]}]]></TemplafySlideFormConfiguration>
</file>

<file path=customXml/item59.xml><?xml version="1.0" encoding="utf-8"?>
<TemplafySlideTemplateConfiguration><![CDATA[{"documentContentValidatorConfiguration":{"enableDocumentContentValidator":false,"documentContentValidatorVersion":0},"elementsMetadata":[],"slideId":"637564041080852799","enableDocumentContentUpdater":false,"version":"1.0"}]]></TemplafySlideTemplateConfiguration>
</file>

<file path=customXml/item6.xml><?xml version="1.0" encoding="utf-8"?>
<TemplafySlideTemplateConfiguration><![CDATA[{"documentContentValidatorConfiguration":{"enableDocumentContentValidator":false,"documentContentValidatorVersion":0},"elementsMetadata":[],"slideId":"637564041077571409","enableDocumentContentUpdater":false,"version":"1.0"}]]></TemplafySlideTemplateConfiguration>
</file>

<file path=customXml/item60.xml><?xml version="1.0" encoding="utf-8"?>
<TemplafySlideFormConfiguration><![CDATA[{"formFields":[],"formDataEntries":[]}]]></TemplafySlideFormConfiguration>
</file>

<file path=customXml/item61.xml><?xml version="1.0" encoding="utf-8"?>
<TemplafySlideFormConfiguration><![CDATA[{"formFields":[],"formDataEntries":[]}]]></TemplafySlideFormConfiguration>
</file>

<file path=customXml/item62.xml><?xml version="1.0" encoding="utf-8"?>
<TemplafySlideTemplateConfiguration><![CDATA[{"documentContentValidatorConfiguration":{"enableDocumentContentValidator":false,"documentContentValidatorVersion":0},"elementsMetadata":[],"slideId":"637564041078196419","enableDocumentContentUpdater":false,"version":"1.0"}]]></TemplafySlideTemplateConfiguration>
</file>

<file path=customXml/item63.xml><?xml version="1.0" encoding="utf-8"?>
<TemplafySlideTemplateConfiguration><![CDATA[{"documentContentValidatorConfiguration":{"enableDocumentContentValidator":false,"documentContentValidatorVersion":0},"elementsMetadata":[],"slideId":"637564041075540157","enableDocumentContentUpdater":false,"version":"1.0"}]]></TemplafySlideTemplateConfiguration>
</file>

<file path=customXml/item64.xml><?xml version="1.0" encoding="utf-8"?>
<TemplafySlideTemplateConfiguration><![CDATA[{"documentContentValidatorConfiguration":{"enableDocumentContentValidator":false,"documentContentValidatorVersion":0},"elementsMetadata":[],"slideId":"637564041076321501","enableDocumentContentUpdater":false,"version":"1.0"}]]></TemplafySlideTemplateConfiguration>
</file>

<file path=customXml/item65.xml><?xml version="1.0" encoding="utf-8"?>
<TemplafySlideTemplateConfiguration><![CDATA[{"documentContentValidatorConfiguration":{"enableDocumentContentValidator":false,"documentContentValidatorVersion":0},"elementsMetadata":[],"slideId":"637564041079446588","enableDocumentContentUpdater":false,"version":"1.0"}]]></TemplafySlideTemplateConfiguration>
</file>

<file path=customXml/item66.xml><?xml version="1.0" encoding="utf-8"?>
<TemplafySlideTemplateConfiguration><![CDATA[{"documentContentValidatorConfiguration":{"enableDocumentContentValidator":false,"documentContentValidatorVersion":0},"elementsMetadata":[],"slideId":"637564041083040154","enableDocumentContentUpdater":false,"version":"1.0"}]]></TemplafySlideTemplateConfiguration>
</file>

<file path=customXml/item67.xml><?xml version="1.0" encoding="utf-8"?>
<TemplafySlideTemplateConfiguration><![CDATA[{"documentContentValidatorConfiguration":{"enableDocumentContentValidator":false,"documentContentValidatorVersion":0},"elementsMetadata":[],"slideId":"637564041075383928","enableDocumentContentUpdater":false,"version":"1.0"}]]></TemplafySlideTemplateConfiguration>
</file>

<file path=customXml/item68.xml><?xml version="1.0" encoding="utf-8"?>
<TemplafySlideTemplateConfiguration><![CDATA[{"documentContentValidatorConfiguration":{"enableDocumentContentValidator":false,"documentContentValidatorVersion":0},"elementsMetadata":[],"slideId":"637564041075696411","enableDocumentContentUpdater":false,"version":"1.0"}]]></TemplafySlideTemplateConfiguration>
</file>

<file path=customXml/item69.xml><?xml version="1.0" encoding="utf-8"?>
<TemplafySlideTemplateConfiguration><![CDATA[{"slideVersion":1,"isValidatorEnabled":false,"isLocked":false,"elementsMetadata":[],"slideId":"976338692426170369","enableDocumentContentUpdater":false,"version":"2.0"}]]></TemplafySlideTemplateConfiguration>
</file>

<file path=customXml/item7.xml><?xml version="1.0" encoding="utf-8"?>
<TemplafySlideFormConfiguration><![CDATA[{"formFields":[],"formDataEntries":[]}]]></TemplafySlideFormConfiguration>
</file>

<file path=customXml/item70.xml><?xml version="1.0" encoding="utf-8"?>
<TemplafySlideFormConfiguration><![CDATA[{"formFields":[],"formDataEntries":[]}]]></TemplafySlideFormConfiguration>
</file>

<file path=customXml/item71.xml><?xml version="1.0" encoding="utf-8"?>
<TemplafySlideTemplateConfiguration><![CDATA[{"documentContentValidatorConfiguration":{"enableDocumentContentValidator":false,"documentContentValidatorVersion":0},"elementsMetadata":[],"slideId":"637564041071321429","enableDocumentContentUpdater":false,"version":"1.0"}]]></TemplafySlideTemplateConfiguration>
</file>

<file path=customXml/item72.xml><?xml version="1.0" encoding="utf-8"?>
<TemplafySlideTemplateConfiguration><![CDATA[{"documentContentValidatorConfiguration":{"enableDocumentContentValidator":false,"documentContentValidatorVersion":0},"elementsMetadata":[],"slideId":"637564041073040200","enableDocumentContentUpdater":false,"version":"1.0"}]]></TemplafySlideTemplateConfiguration>
</file>

<file path=customXml/item73.xml><?xml version="1.0" encoding="utf-8"?>
<TemplafySlideTemplateConfiguration><![CDATA[{"documentContentValidatorConfiguration":{"enableDocumentContentValidator":false,"documentContentValidatorVersion":0},"elementsMetadata":[],"slideId":"637564041073821413","enableDocumentContentUpdater":false,"version":"1.0"}]]></TemplafySlideTemplateConfiguration>
</file>

<file path=customXml/item74.xml><?xml version="1.0" encoding="utf-8"?>
<TemplafySlideFormConfiguration><![CDATA[{"formFields":[],"formDataEntries":[]}]]></TemplafySlideFormConfiguration>
</file>

<file path=customXml/item75.xml><?xml version="1.0" encoding="utf-8"?>
<TemplafySlideTemplateConfiguration><![CDATA[{"documentContentValidatorConfiguration":{"enableDocumentContentValidator":false,"documentContentValidatorVersion":0},"elementsMetadata":[],"slideId":"637564041078352690","enableDocumentContentUpdater":false,"version":"1.0"}]]></TemplafySlideTemplateConfiguration>
</file>

<file path=customXml/item76.xml><?xml version="1.0" encoding="utf-8"?>
<?mso-contentType ?>
<FormTemplates xmlns="http://schemas.microsoft.com/sharepoint/v3/contenttype/forms">
  <Display>DocumentLibraryForm</Display>
  <Edit>DocumentLibraryForm</Edit>
  <New>DocumentLibraryForm</New>
</FormTemplates>
</file>

<file path=customXml/item77.xml><?xml version="1.0" encoding="utf-8"?>
<TemplafyFormConfiguration><![CDATA[{"formFields":[],"formDataEntries":[]}]]></TemplafyFormConfiguration>
</file>

<file path=customXml/item78.xml><?xml version="1.0" encoding="utf-8"?>
<TemplafySlideFormConfiguration><![CDATA[{"formFields":[],"formDataEntries":[]}]]></TemplafySlideFormConfiguration>
</file>

<file path=customXml/item79.xml><?xml version="1.0" encoding="utf-8"?>
<TemplafySlideFormConfiguration><![CDATA[{"formFields":[],"formDataEntries":[]}]]></TemplafySlideFormConfiguration>
</file>

<file path=customXml/item8.xml><?xml version="1.0" encoding="utf-8"?>
<TemplafySlideFormConfiguration><![CDATA[{"formFields":[],"formDataEntries":[]}]]></TemplafySlideFormConfiguration>
</file>

<file path=customXml/item80.xml><?xml version="1.0" encoding="utf-8"?>
<TemplafySlideFormConfiguration><![CDATA[{"formFields":[],"formDataEntries":[]}]]></TemplafySlideFormConfiguration>
</file>

<file path=customXml/item81.xml><?xml version="1.0" encoding="utf-8"?>
<TemplafySlideTemplateConfiguration><![CDATA[{"documentContentValidatorConfiguration":{"enableDocumentContentValidator":false,"documentContentValidatorVersion":0},"elementsMetadata":[],"slideId":"637564041083040154","enableDocumentContentUpdater":false,"version":"1.0"}]]></TemplafySlideTemplateConfiguration>
</file>

<file path=customXml/item82.xml><?xml version="1.0" encoding="utf-8"?>
<TemplafySlideFormConfiguration><![CDATA[{"formFields":[],"formDataEntries":[]}]]></TemplafySlideFormConfiguration>
</file>

<file path=customXml/item83.xml><?xml version="1.0" encoding="utf-8"?>
<TemplafySlideFormConfiguration><![CDATA[{"formFields":[],"formDataEntries":[]}]]></TemplafySlideFormConfiguration>
</file>

<file path=customXml/item84.xml><?xml version="1.0" encoding="utf-8"?>
<TemplafySlideFormConfiguration><![CDATA[{"formFields":[],"formDataEntries":[]}]]></TemplafySlideFormConfiguration>
</file>

<file path=customXml/item85.xml><?xml version="1.0" encoding="utf-8"?>
<TemplafySlideTemplateConfiguration><![CDATA[{"documentContentValidatorConfiguration":{"enableDocumentContentValidator":false,"documentContentValidatorVersion":0},"elementsMetadata":[],"slideId":"637564041081633910","enableDocumentContentUpdater":false,"version":"1.0"}]]></TemplafySlideTemplateConfiguration>
</file>

<file path=customXml/item86.xml><?xml version="1.0" encoding="utf-8"?>
<TemplafySlideTemplateConfiguration><![CDATA[{"documentContentValidatorConfiguration":{"enableDocumentContentValidator":false,"documentContentValidatorVersion":0},"elementsMetadata":[],"slideId":"637564041075540157","enableDocumentContentUpdater":false,"version":"1.0"}]]></TemplafySlideTemplateConfiguration>
</file>

<file path=customXml/item87.xml><?xml version="1.0" encoding="utf-8"?>
<TemplafySlideFormConfiguration><![CDATA[{"formFields":[],"formDataEntries":[]}]]></TemplafySlideFormConfiguration>
</file>

<file path=customXml/item88.xml><?xml version="1.0" encoding="utf-8"?>
<TemplafySlideFormConfiguration><![CDATA[{"formFields":[],"formDataEntries":[]}]]></TemplafySlideFormConfiguration>
</file>

<file path=customXml/item89.xml><?xml version="1.0" encoding="utf-8"?>
<TemplafySlideTemplateConfiguration><![CDATA[{"documentContentValidatorConfiguration":{"enableDocumentContentValidator":false,"documentContentValidatorVersion":0},"elementsMetadata":[],"slideId":"637564041075227665","enableDocumentContentUpdater":false,"version":"1.0"}]]></TemplafySlideTemplateConfiguration>
</file>

<file path=customXml/item9.xml><?xml version="1.0" encoding="utf-8"?>
<TemplafySlideFormConfiguration><![CDATA[{"formFields":[],"formDataEntries":[]}]]></TemplafySlideFormConfiguration>
</file>

<file path=customXml/item90.xml><?xml version="1.0" encoding="utf-8"?>
<TemplafySlideFormConfiguration><![CDATA[{"formFields":[],"formDataEntries":[]}]]></TemplafySlideFormConfiguration>
</file>

<file path=customXml/item91.xml><?xml version="1.0" encoding="utf-8"?>
<TemplafySlideTemplateConfiguration><![CDATA[{"documentContentValidatorConfiguration":{"enableDocumentContentValidator":false,"documentContentValidatorVersion":0},"elementsMetadata":[],"slideId":"637564041078508921","enableDocumentContentUpdater":false,"version":"1.0"}]]></TemplafySlideTemplateConfiguration>
</file>

<file path=customXml/item92.xml><?xml version="1.0" encoding="utf-8"?>
<TemplafySlideTemplateConfiguration><![CDATA[{"documentContentValidatorConfiguration":{"enableDocumentContentValidator":false,"documentContentValidatorVersion":0},"elementsMetadata":[],"slideId":"637564041073196406","enableDocumentContentUpdater":false,"version":"1.0"}]]></TemplafySlideTemplateConfiguration>
</file>

<file path=customXml/item93.xml><?xml version="1.0" encoding="utf-8"?>
<TemplafySlideTemplateConfiguration><![CDATA[{"documentContentValidatorConfiguration":{"enableDocumentContentValidator":false,"documentContentValidatorVersion":0},"elementsMetadata":[],"slideId":"637564041080227662","enableDocumentContentUpdater":false,"version":"1.0"}]]></TemplafySlideTemplateConfiguration>
</file>

<file path=customXml/item94.xml><?xml version="1.0" encoding="utf-8"?>
<TemplafySlideTemplateConfiguration><![CDATA[{"documentContentValidatorConfiguration":{"enableDocumentContentValidator":false,"documentContentValidatorVersion":0},"elementsMetadata":[],"slideId":"637564041081946432","enableDocumentContentUpdater":false,"version":"1.0"}]]></TemplafySlideTemplateConfiguration>
</file>

<file path=customXml/item95.xml><?xml version="1.0" encoding="utf-8"?>
<TemplafySlideTemplateConfiguration><![CDATA[{"documentContentValidatorConfiguration":{"enableDocumentContentValidator":false,"documentContentValidatorVersion":0},"elementsMetadata":[],"slideId":"637564041079758913","enableDocumentContentUpdater":false,"version":"1.0"}]]></TemplafySlideTemplateConfiguration>
</file>

<file path=customXml/item96.xml><?xml version="1.0" encoding="utf-8"?>
<TemplafySlideFormConfiguration><![CDATA[{"formFields":[],"formDataEntries":[]}]]></TemplafySlideFormConfiguration>
</file>

<file path=customXml/item97.xml><?xml version="1.0" encoding="utf-8"?>
<TemplafySlideFormConfiguration><![CDATA[{"formFields":[],"formDataEntries":[]}]]></TemplafySlideFormConfiguration>
</file>

<file path=customXml/item98.xml><?xml version="1.0" encoding="utf-8"?>
<TemplafySlideTemplateConfiguration><![CDATA[{"documentContentValidatorConfiguration":{"enableDocumentContentValidator":false,"documentContentValidatorVersion":0},"elementsMetadata":[],"slideId":"637564041073821413","enableDocumentContentUpdater":false,"version":"1.0"}]]></TemplafySlideTemplateConfiguration>
</file>

<file path=customXml/item99.xml><?xml version="1.0" encoding="utf-8"?>
<TemplafySlideFormConfiguration><![CDATA[{"formFields":[],"formDataEntries":[]}]]></TemplafySlideFormConfiguration>
</file>

<file path=customXml/itemProps1.xml><?xml version="1.0" encoding="utf-8"?>
<ds:datastoreItem xmlns:ds="http://schemas.openxmlformats.org/officeDocument/2006/customXml" ds:itemID="{4C65BF12-8D03-4A6A-82AF-8AEABBA615D0}">
  <ds:schemaRefs/>
</ds:datastoreItem>
</file>

<file path=customXml/itemProps10.xml><?xml version="1.0" encoding="utf-8"?>
<ds:datastoreItem xmlns:ds="http://schemas.openxmlformats.org/officeDocument/2006/customXml" ds:itemID="{C4AC3BD4-6E31-48C8-969C-5DD9FCF9FECC}">
  <ds:schemaRefs/>
</ds:datastoreItem>
</file>

<file path=customXml/itemProps100.xml><?xml version="1.0" encoding="utf-8"?>
<ds:datastoreItem xmlns:ds="http://schemas.openxmlformats.org/officeDocument/2006/customXml" ds:itemID="{087B0E07-16DF-44EA-801F-CDAC9C4FF18D}">
  <ds:schemaRefs/>
</ds:datastoreItem>
</file>

<file path=customXml/itemProps101.xml><?xml version="1.0" encoding="utf-8"?>
<ds:datastoreItem xmlns:ds="http://schemas.openxmlformats.org/officeDocument/2006/customXml" ds:itemID="{FADF2C91-D6E0-43E5-B598-DE4578D87091}">
  <ds:schemaRefs/>
</ds:datastoreItem>
</file>

<file path=customXml/itemProps102.xml><?xml version="1.0" encoding="utf-8"?>
<ds:datastoreItem xmlns:ds="http://schemas.openxmlformats.org/officeDocument/2006/customXml" ds:itemID="{3508E62A-79B0-4DD8-AC49-87ED3F61EC1F}">
  <ds:schemaRefs/>
</ds:datastoreItem>
</file>

<file path=customXml/itemProps103.xml><?xml version="1.0" encoding="utf-8"?>
<ds:datastoreItem xmlns:ds="http://schemas.openxmlformats.org/officeDocument/2006/customXml" ds:itemID="{620F0372-AEA7-417A-B3BD-3F08833A007B}">
  <ds:schemaRefs/>
</ds:datastoreItem>
</file>

<file path=customXml/itemProps104.xml><?xml version="1.0" encoding="utf-8"?>
<ds:datastoreItem xmlns:ds="http://schemas.openxmlformats.org/officeDocument/2006/customXml" ds:itemID="{83556173-5027-4AA4-9F48-7E51D836B1C7}">
  <ds:schemaRefs/>
</ds:datastoreItem>
</file>

<file path=customXml/itemProps105.xml><?xml version="1.0" encoding="utf-8"?>
<ds:datastoreItem xmlns:ds="http://schemas.openxmlformats.org/officeDocument/2006/customXml" ds:itemID="{E6F09AC6-2F91-4C53-9076-571565C60E28}">
  <ds:schemaRefs/>
</ds:datastoreItem>
</file>

<file path=customXml/itemProps106.xml><?xml version="1.0" encoding="utf-8"?>
<ds:datastoreItem xmlns:ds="http://schemas.openxmlformats.org/officeDocument/2006/customXml" ds:itemID="{4D3E5A21-CFA8-4AD7-A7B2-BC3B8EBE319A}">
  <ds:schemaRefs/>
</ds:datastoreItem>
</file>

<file path=customXml/itemProps107.xml><?xml version="1.0" encoding="utf-8"?>
<ds:datastoreItem xmlns:ds="http://schemas.openxmlformats.org/officeDocument/2006/customXml" ds:itemID="{1F5EFF13-1155-42DA-B7AB-EF31281AD3A8}">
  <ds:schemaRefs/>
</ds:datastoreItem>
</file>

<file path=customXml/itemProps108.xml><?xml version="1.0" encoding="utf-8"?>
<ds:datastoreItem xmlns:ds="http://schemas.openxmlformats.org/officeDocument/2006/customXml" ds:itemID="{47C82BA8-4D39-40F4-97C7-EFDCD0FEB154}">
  <ds:schemaRefs/>
</ds:datastoreItem>
</file>

<file path=customXml/itemProps109.xml><?xml version="1.0" encoding="utf-8"?>
<ds:datastoreItem xmlns:ds="http://schemas.openxmlformats.org/officeDocument/2006/customXml" ds:itemID="{A47149EF-ACF4-411C-9B9D-9046EFCE5383}">
  <ds:schemaRefs/>
</ds:datastoreItem>
</file>

<file path=customXml/itemProps11.xml><?xml version="1.0" encoding="utf-8"?>
<ds:datastoreItem xmlns:ds="http://schemas.openxmlformats.org/officeDocument/2006/customXml" ds:itemID="{53310005-85EA-4378-ABDF-F3C1AB602609}">
  <ds:schemaRefs/>
</ds:datastoreItem>
</file>

<file path=customXml/itemProps110.xml><?xml version="1.0" encoding="utf-8"?>
<ds:datastoreItem xmlns:ds="http://schemas.openxmlformats.org/officeDocument/2006/customXml" ds:itemID="{3981A63A-1220-44C6-87FE-99EC65246903}">
  <ds:schemaRefs/>
</ds:datastoreItem>
</file>

<file path=customXml/itemProps111.xml><?xml version="1.0" encoding="utf-8"?>
<ds:datastoreItem xmlns:ds="http://schemas.openxmlformats.org/officeDocument/2006/customXml" ds:itemID="{C277C388-DA9B-4D02-997E-B5C4732F21E4}">
  <ds:schemaRefs>
    <ds:schemaRef ds:uri="7b334458-564e-466e-9be9-36f31f1e964a"/>
    <ds:schemaRef ds:uri="c540c4f4-3130-416c-8407-c57e0bb8d23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112.xml><?xml version="1.0" encoding="utf-8"?>
<ds:datastoreItem xmlns:ds="http://schemas.openxmlformats.org/officeDocument/2006/customXml" ds:itemID="{09B69EC9-1E13-4240-9762-10944447B9B5}">
  <ds:schemaRefs/>
</ds:datastoreItem>
</file>

<file path=customXml/itemProps113.xml><?xml version="1.0" encoding="utf-8"?>
<ds:datastoreItem xmlns:ds="http://schemas.openxmlformats.org/officeDocument/2006/customXml" ds:itemID="{E3B31E15-9E44-41D7-9A4E-31DEA605B9F7}">
  <ds:schemaRefs/>
</ds:datastoreItem>
</file>

<file path=customXml/itemProps114.xml><?xml version="1.0" encoding="utf-8"?>
<ds:datastoreItem xmlns:ds="http://schemas.openxmlformats.org/officeDocument/2006/customXml" ds:itemID="{260FCA7F-8860-431C-937D-954DD87EAE3D}">
  <ds:schemaRefs/>
</ds:datastoreItem>
</file>

<file path=customXml/itemProps115.xml><?xml version="1.0" encoding="utf-8"?>
<ds:datastoreItem xmlns:ds="http://schemas.openxmlformats.org/officeDocument/2006/customXml" ds:itemID="{B1DC3451-C2F3-4A98-BC6E-30B8ADFB18B0}">
  <ds:schemaRefs/>
</ds:datastoreItem>
</file>

<file path=customXml/itemProps116.xml><?xml version="1.0" encoding="utf-8"?>
<ds:datastoreItem xmlns:ds="http://schemas.openxmlformats.org/officeDocument/2006/customXml" ds:itemID="{9CE89BBE-ECE6-440B-9B21-DD15A164E108}">
  <ds:schemaRefs/>
</ds:datastoreItem>
</file>

<file path=customXml/itemProps12.xml><?xml version="1.0" encoding="utf-8"?>
<ds:datastoreItem xmlns:ds="http://schemas.openxmlformats.org/officeDocument/2006/customXml" ds:itemID="{34351E88-ED7B-45FC-9A24-16123F22592E}">
  <ds:schemaRefs/>
</ds:datastoreItem>
</file>

<file path=customXml/itemProps13.xml><?xml version="1.0" encoding="utf-8"?>
<ds:datastoreItem xmlns:ds="http://schemas.openxmlformats.org/officeDocument/2006/customXml" ds:itemID="{8526FF6C-2AB7-4BF9-81C6-82AAE2C8BDE0}">
  <ds:schemaRefs/>
</ds:datastoreItem>
</file>

<file path=customXml/itemProps14.xml><?xml version="1.0" encoding="utf-8"?>
<ds:datastoreItem xmlns:ds="http://schemas.openxmlformats.org/officeDocument/2006/customXml" ds:itemID="{0AC711CC-6B1C-4D59-8939-A78CCE26523F}">
  <ds:schemaRefs/>
</ds:datastoreItem>
</file>

<file path=customXml/itemProps15.xml><?xml version="1.0" encoding="utf-8"?>
<ds:datastoreItem xmlns:ds="http://schemas.openxmlformats.org/officeDocument/2006/customXml" ds:itemID="{488DA25C-DB53-4F32-8C2D-C07B8947BDFE}">
  <ds:schemaRefs/>
</ds:datastoreItem>
</file>

<file path=customXml/itemProps16.xml><?xml version="1.0" encoding="utf-8"?>
<ds:datastoreItem xmlns:ds="http://schemas.openxmlformats.org/officeDocument/2006/customXml" ds:itemID="{8346EA47-4073-4943-9F34-94C3CB0BA76F}">
  <ds:schemaRefs/>
</ds:datastoreItem>
</file>

<file path=customXml/itemProps17.xml><?xml version="1.0" encoding="utf-8"?>
<ds:datastoreItem xmlns:ds="http://schemas.openxmlformats.org/officeDocument/2006/customXml" ds:itemID="{182B061D-7240-4701-B44C-643C6C75C843}">
  <ds:schemaRefs/>
</ds:datastoreItem>
</file>

<file path=customXml/itemProps18.xml><?xml version="1.0" encoding="utf-8"?>
<ds:datastoreItem xmlns:ds="http://schemas.openxmlformats.org/officeDocument/2006/customXml" ds:itemID="{30AC8AFF-1207-4F91-B6FD-A45240C1B669}">
  <ds:schemaRefs/>
</ds:datastoreItem>
</file>

<file path=customXml/itemProps19.xml><?xml version="1.0" encoding="utf-8"?>
<ds:datastoreItem xmlns:ds="http://schemas.openxmlformats.org/officeDocument/2006/customXml" ds:itemID="{70061F80-2CEE-4B03-9978-4B4F3078FE21}">
  <ds:schemaRefs/>
</ds:datastoreItem>
</file>

<file path=customXml/itemProps2.xml><?xml version="1.0" encoding="utf-8"?>
<ds:datastoreItem xmlns:ds="http://schemas.openxmlformats.org/officeDocument/2006/customXml" ds:itemID="{201A8C96-2A0F-40A9-B902-C83327BFFC13}">
  <ds:schemaRefs/>
</ds:datastoreItem>
</file>

<file path=customXml/itemProps20.xml><?xml version="1.0" encoding="utf-8"?>
<ds:datastoreItem xmlns:ds="http://schemas.openxmlformats.org/officeDocument/2006/customXml" ds:itemID="{801BA973-E77F-4C1F-AC75-3E554B563438}">
  <ds:schemaRefs/>
</ds:datastoreItem>
</file>

<file path=customXml/itemProps21.xml><?xml version="1.0" encoding="utf-8"?>
<ds:datastoreItem xmlns:ds="http://schemas.openxmlformats.org/officeDocument/2006/customXml" ds:itemID="{FCE2FC98-BFA6-4E60-A8FF-D6E7CC775BCF}">
  <ds:schemaRefs/>
</ds:datastoreItem>
</file>

<file path=customXml/itemProps22.xml><?xml version="1.0" encoding="utf-8"?>
<ds:datastoreItem xmlns:ds="http://schemas.openxmlformats.org/officeDocument/2006/customXml" ds:itemID="{B6897F08-66F1-4952-8425-72BF582FCF77}">
  <ds:schemaRefs/>
</ds:datastoreItem>
</file>

<file path=customXml/itemProps23.xml><?xml version="1.0" encoding="utf-8"?>
<ds:datastoreItem xmlns:ds="http://schemas.openxmlformats.org/officeDocument/2006/customXml" ds:itemID="{9CFD9E53-07CA-498B-B5B3-AE1C1C52F4D7}">
  <ds:schemaRefs/>
</ds:datastoreItem>
</file>

<file path=customXml/itemProps24.xml><?xml version="1.0" encoding="utf-8"?>
<ds:datastoreItem xmlns:ds="http://schemas.openxmlformats.org/officeDocument/2006/customXml" ds:itemID="{1FE9236D-3406-4A33-8A91-C39782CF1A23}">
  <ds:schemaRefs/>
</ds:datastoreItem>
</file>

<file path=customXml/itemProps25.xml><?xml version="1.0" encoding="utf-8"?>
<ds:datastoreItem xmlns:ds="http://schemas.openxmlformats.org/officeDocument/2006/customXml" ds:itemID="{69FEF400-8318-40A1-8A0A-959CD99E9750}">
  <ds:schemaRefs/>
</ds:datastoreItem>
</file>

<file path=customXml/itemProps26.xml><?xml version="1.0" encoding="utf-8"?>
<ds:datastoreItem xmlns:ds="http://schemas.openxmlformats.org/officeDocument/2006/customXml" ds:itemID="{DAAE41B5-7111-42E7-AC66-160CB6270323}">
  <ds:schemaRefs/>
</ds:datastoreItem>
</file>

<file path=customXml/itemProps27.xml><?xml version="1.0" encoding="utf-8"?>
<ds:datastoreItem xmlns:ds="http://schemas.openxmlformats.org/officeDocument/2006/customXml" ds:itemID="{D356B6CB-6CD2-4774-909C-6669026A0CC3}">
  <ds:schemaRefs/>
</ds:datastoreItem>
</file>

<file path=customXml/itemProps28.xml><?xml version="1.0" encoding="utf-8"?>
<ds:datastoreItem xmlns:ds="http://schemas.openxmlformats.org/officeDocument/2006/customXml" ds:itemID="{F0C50C1D-6A3E-4DFA-A6D8-13B551FCEB1A}">
  <ds:schemaRefs/>
</ds:datastoreItem>
</file>

<file path=customXml/itemProps29.xml><?xml version="1.0" encoding="utf-8"?>
<ds:datastoreItem xmlns:ds="http://schemas.openxmlformats.org/officeDocument/2006/customXml" ds:itemID="{5A836F8C-7803-484A-97EA-3931A63ECF56}">
  <ds:schemaRefs/>
</ds:datastoreItem>
</file>

<file path=customXml/itemProps3.xml><?xml version="1.0" encoding="utf-8"?>
<ds:datastoreItem xmlns:ds="http://schemas.openxmlformats.org/officeDocument/2006/customXml" ds:itemID="{9E95F1C7-8012-49B5-AA84-E6C1887D67B0}">
  <ds:schemaRefs/>
</ds:datastoreItem>
</file>

<file path=customXml/itemProps30.xml><?xml version="1.0" encoding="utf-8"?>
<ds:datastoreItem xmlns:ds="http://schemas.openxmlformats.org/officeDocument/2006/customXml" ds:itemID="{EC14765D-60DC-47A2-8FD2-E2F9FECD48B3}">
  <ds:schemaRefs/>
</ds:datastoreItem>
</file>

<file path=customXml/itemProps31.xml><?xml version="1.0" encoding="utf-8"?>
<ds:datastoreItem xmlns:ds="http://schemas.openxmlformats.org/officeDocument/2006/customXml" ds:itemID="{79E39BA3-8AF9-473B-96C9-B846694FFB0F}">
  <ds:schemaRefs/>
</ds:datastoreItem>
</file>

<file path=customXml/itemProps32.xml><?xml version="1.0" encoding="utf-8"?>
<ds:datastoreItem xmlns:ds="http://schemas.openxmlformats.org/officeDocument/2006/customXml" ds:itemID="{AC692208-973B-4143-AFD9-84A7B8879BB6}">
  <ds:schemaRefs/>
</ds:datastoreItem>
</file>

<file path=customXml/itemProps33.xml><?xml version="1.0" encoding="utf-8"?>
<ds:datastoreItem xmlns:ds="http://schemas.openxmlformats.org/officeDocument/2006/customXml" ds:itemID="{DD0436AF-4E18-4F3E-BBDC-B3D52D6A1D16}">
  <ds:schemaRefs>
    <ds:schemaRef ds:uri="7b334458-564e-466e-9be9-36f31f1e964a"/>
    <ds:schemaRef ds:uri="c540c4f4-3130-416c-8407-c57e0bb8d23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4.xml><?xml version="1.0" encoding="utf-8"?>
<ds:datastoreItem xmlns:ds="http://schemas.openxmlformats.org/officeDocument/2006/customXml" ds:itemID="{B345F12B-EF66-4B4A-AE66-777184F6E076}">
  <ds:schemaRefs/>
</ds:datastoreItem>
</file>

<file path=customXml/itemProps35.xml><?xml version="1.0" encoding="utf-8"?>
<ds:datastoreItem xmlns:ds="http://schemas.openxmlformats.org/officeDocument/2006/customXml" ds:itemID="{067F54BC-8DBE-4272-9E7E-D5A28B472B51}">
  <ds:schemaRefs/>
</ds:datastoreItem>
</file>

<file path=customXml/itemProps36.xml><?xml version="1.0" encoding="utf-8"?>
<ds:datastoreItem xmlns:ds="http://schemas.openxmlformats.org/officeDocument/2006/customXml" ds:itemID="{DCE7CE06-105C-4E82-AFF0-6AE1BC11B8B9}">
  <ds:schemaRefs/>
</ds:datastoreItem>
</file>

<file path=customXml/itemProps37.xml><?xml version="1.0" encoding="utf-8"?>
<ds:datastoreItem xmlns:ds="http://schemas.openxmlformats.org/officeDocument/2006/customXml" ds:itemID="{A69B77C4-C93B-45FD-B5D6-9604C69496D0}">
  <ds:schemaRefs/>
</ds:datastoreItem>
</file>

<file path=customXml/itemProps38.xml><?xml version="1.0" encoding="utf-8"?>
<ds:datastoreItem xmlns:ds="http://schemas.openxmlformats.org/officeDocument/2006/customXml" ds:itemID="{E7201191-4937-4B3A-8AA7-3D8836323F86}">
  <ds:schemaRefs/>
</ds:datastoreItem>
</file>

<file path=customXml/itemProps39.xml><?xml version="1.0" encoding="utf-8"?>
<ds:datastoreItem xmlns:ds="http://schemas.openxmlformats.org/officeDocument/2006/customXml" ds:itemID="{2CD22916-C1FE-4161-8D47-E699913E481D}">
  <ds:schemaRefs/>
</ds:datastoreItem>
</file>

<file path=customXml/itemProps4.xml><?xml version="1.0" encoding="utf-8"?>
<ds:datastoreItem xmlns:ds="http://schemas.openxmlformats.org/officeDocument/2006/customXml" ds:itemID="{ACFD5ABA-EB6B-4ECB-BC20-6626C4C09958}">
  <ds:schemaRefs/>
</ds:datastoreItem>
</file>

<file path=customXml/itemProps40.xml><?xml version="1.0" encoding="utf-8"?>
<ds:datastoreItem xmlns:ds="http://schemas.openxmlformats.org/officeDocument/2006/customXml" ds:itemID="{786968FE-240F-4B9C-A626-3D73CF796DE9}">
  <ds:schemaRefs/>
</ds:datastoreItem>
</file>

<file path=customXml/itemProps41.xml><?xml version="1.0" encoding="utf-8"?>
<ds:datastoreItem xmlns:ds="http://schemas.openxmlformats.org/officeDocument/2006/customXml" ds:itemID="{471198A9-3B2D-4140-B566-583E2D619735}">
  <ds:schemaRefs/>
</ds:datastoreItem>
</file>

<file path=customXml/itemProps42.xml><?xml version="1.0" encoding="utf-8"?>
<ds:datastoreItem xmlns:ds="http://schemas.openxmlformats.org/officeDocument/2006/customXml" ds:itemID="{058052E5-DCF8-49D2-B437-F36673C3E5D5}">
  <ds:schemaRefs/>
</ds:datastoreItem>
</file>

<file path=customXml/itemProps43.xml><?xml version="1.0" encoding="utf-8"?>
<ds:datastoreItem xmlns:ds="http://schemas.openxmlformats.org/officeDocument/2006/customXml" ds:itemID="{EDBD18E2-7E3E-4901-BA93-80931628C185}">
  <ds:schemaRefs/>
</ds:datastoreItem>
</file>

<file path=customXml/itemProps44.xml><?xml version="1.0" encoding="utf-8"?>
<ds:datastoreItem xmlns:ds="http://schemas.openxmlformats.org/officeDocument/2006/customXml" ds:itemID="{58D89130-8D8E-4C7A-A761-615E1CE19D67}">
  <ds:schemaRefs/>
</ds:datastoreItem>
</file>

<file path=customXml/itemProps45.xml><?xml version="1.0" encoding="utf-8"?>
<ds:datastoreItem xmlns:ds="http://schemas.openxmlformats.org/officeDocument/2006/customXml" ds:itemID="{1DC1C6D8-EC43-49F1-89E0-259DCC6C1B7E}">
  <ds:schemaRefs/>
</ds:datastoreItem>
</file>

<file path=customXml/itemProps46.xml><?xml version="1.0" encoding="utf-8"?>
<ds:datastoreItem xmlns:ds="http://schemas.openxmlformats.org/officeDocument/2006/customXml" ds:itemID="{A7050F0D-D2B2-4BE6-8231-ECCBE6533284}">
  <ds:schemaRefs/>
</ds:datastoreItem>
</file>

<file path=customXml/itemProps47.xml><?xml version="1.0" encoding="utf-8"?>
<ds:datastoreItem xmlns:ds="http://schemas.openxmlformats.org/officeDocument/2006/customXml" ds:itemID="{B8DC31DB-401B-4D72-A78E-A41D0E136680}">
  <ds:schemaRefs/>
</ds:datastoreItem>
</file>

<file path=customXml/itemProps48.xml><?xml version="1.0" encoding="utf-8"?>
<ds:datastoreItem xmlns:ds="http://schemas.openxmlformats.org/officeDocument/2006/customXml" ds:itemID="{F2F04915-8C89-4EED-80AE-392B39811C06}">
  <ds:schemaRefs/>
</ds:datastoreItem>
</file>

<file path=customXml/itemProps49.xml><?xml version="1.0" encoding="utf-8"?>
<ds:datastoreItem xmlns:ds="http://schemas.openxmlformats.org/officeDocument/2006/customXml" ds:itemID="{97095B7F-C89B-4322-8F78-297D71590BE3}">
  <ds:schemaRefs/>
</ds:datastoreItem>
</file>

<file path=customXml/itemProps5.xml><?xml version="1.0" encoding="utf-8"?>
<ds:datastoreItem xmlns:ds="http://schemas.openxmlformats.org/officeDocument/2006/customXml" ds:itemID="{0CC9183D-9C7F-4AC8-8377-5E602F364B3B}">
  <ds:schemaRefs/>
</ds:datastoreItem>
</file>

<file path=customXml/itemProps50.xml><?xml version="1.0" encoding="utf-8"?>
<ds:datastoreItem xmlns:ds="http://schemas.openxmlformats.org/officeDocument/2006/customXml" ds:itemID="{D49F3601-AEA4-4411-83B0-08B0D0E2E64B}">
  <ds:schemaRefs/>
</ds:datastoreItem>
</file>

<file path=customXml/itemProps51.xml><?xml version="1.0" encoding="utf-8"?>
<ds:datastoreItem xmlns:ds="http://schemas.openxmlformats.org/officeDocument/2006/customXml" ds:itemID="{5AA84866-924C-47EE-B3C2-5D07BEB9AC9F}">
  <ds:schemaRefs/>
</ds:datastoreItem>
</file>

<file path=customXml/itemProps52.xml><?xml version="1.0" encoding="utf-8"?>
<ds:datastoreItem xmlns:ds="http://schemas.openxmlformats.org/officeDocument/2006/customXml" ds:itemID="{E83A3EEA-7899-42F1-A1E3-DF35C53F0DD8}">
  <ds:schemaRefs/>
</ds:datastoreItem>
</file>

<file path=customXml/itemProps53.xml><?xml version="1.0" encoding="utf-8"?>
<ds:datastoreItem xmlns:ds="http://schemas.openxmlformats.org/officeDocument/2006/customXml" ds:itemID="{DCFC02A8-DA32-4B3E-A49C-629BBA6B8BAE}">
  <ds:schemaRefs/>
</ds:datastoreItem>
</file>

<file path=customXml/itemProps54.xml><?xml version="1.0" encoding="utf-8"?>
<ds:datastoreItem xmlns:ds="http://schemas.openxmlformats.org/officeDocument/2006/customXml" ds:itemID="{E0788207-4541-4D55-91F4-0CE9E65F73CF}">
  <ds:schemaRefs/>
</ds:datastoreItem>
</file>

<file path=customXml/itemProps55.xml><?xml version="1.0" encoding="utf-8"?>
<ds:datastoreItem xmlns:ds="http://schemas.openxmlformats.org/officeDocument/2006/customXml" ds:itemID="{9C3E52C9-C806-461D-8581-0A134C85B3DB}">
  <ds:schemaRefs/>
</ds:datastoreItem>
</file>

<file path=customXml/itemProps56.xml><?xml version="1.0" encoding="utf-8"?>
<ds:datastoreItem xmlns:ds="http://schemas.openxmlformats.org/officeDocument/2006/customXml" ds:itemID="{C8D93F48-BCF1-4E86-B780-E847E0F7B05B}">
  <ds:schemaRefs/>
</ds:datastoreItem>
</file>

<file path=customXml/itemProps57.xml><?xml version="1.0" encoding="utf-8"?>
<ds:datastoreItem xmlns:ds="http://schemas.openxmlformats.org/officeDocument/2006/customXml" ds:itemID="{D4E202C1-96CF-4644-AE32-0F85AE0EA5FD}">
  <ds:schemaRefs/>
</ds:datastoreItem>
</file>

<file path=customXml/itemProps58.xml><?xml version="1.0" encoding="utf-8"?>
<ds:datastoreItem xmlns:ds="http://schemas.openxmlformats.org/officeDocument/2006/customXml" ds:itemID="{411D2314-44F9-4D35-90A5-35BD57A4BBBE}">
  <ds:schemaRefs/>
</ds:datastoreItem>
</file>

<file path=customXml/itemProps59.xml><?xml version="1.0" encoding="utf-8"?>
<ds:datastoreItem xmlns:ds="http://schemas.openxmlformats.org/officeDocument/2006/customXml" ds:itemID="{FA3F0CA1-8F3D-478A-9F81-B52BF7CC534B}">
  <ds:schemaRefs/>
</ds:datastoreItem>
</file>

<file path=customXml/itemProps6.xml><?xml version="1.0" encoding="utf-8"?>
<ds:datastoreItem xmlns:ds="http://schemas.openxmlformats.org/officeDocument/2006/customXml" ds:itemID="{218EA02A-F174-4D03-ADD4-6A2887E8AFB8}">
  <ds:schemaRefs/>
</ds:datastoreItem>
</file>

<file path=customXml/itemProps60.xml><?xml version="1.0" encoding="utf-8"?>
<ds:datastoreItem xmlns:ds="http://schemas.openxmlformats.org/officeDocument/2006/customXml" ds:itemID="{DE5BB0F3-B759-471E-A46F-91347BCD13CA}">
  <ds:schemaRefs/>
</ds:datastoreItem>
</file>

<file path=customXml/itemProps61.xml><?xml version="1.0" encoding="utf-8"?>
<ds:datastoreItem xmlns:ds="http://schemas.openxmlformats.org/officeDocument/2006/customXml" ds:itemID="{AA302B1B-480E-472E-8915-7818A4773443}">
  <ds:schemaRefs/>
</ds:datastoreItem>
</file>

<file path=customXml/itemProps62.xml><?xml version="1.0" encoding="utf-8"?>
<ds:datastoreItem xmlns:ds="http://schemas.openxmlformats.org/officeDocument/2006/customXml" ds:itemID="{DC654D07-927E-4172-8A2F-830659FB661C}">
  <ds:schemaRefs/>
</ds:datastoreItem>
</file>

<file path=customXml/itemProps63.xml><?xml version="1.0" encoding="utf-8"?>
<ds:datastoreItem xmlns:ds="http://schemas.openxmlformats.org/officeDocument/2006/customXml" ds:itemID="{788D45C9-6423-45AA-B05F-5BD08F0B7B53}">
  <ds:schemaRefs/>
</ds:datastoreItem>
</file>

<file path=customXml/itemProps64.xml><?xml version="1.0" encoding="utf-8"?>
<ds:datastoreItem xmlns:ds="http://schemas.openxmlformats.org/officeDocument/2006/customXml" ds:itemID="{8AA28EEA-18CD-4E66-96A9-1EE2FA3CBBE1}">
  <ds:schemaRefs/>
</ds:datastoreItem>
</file>

<file path=customXml/itemProps65.xml><?xml version="1.0" encoding="utf-8"?>
<ds:datastoreItem xmlns:ds="http://schemas.openxmlformats.org/officeDocument/2006/customXml" ds:itemID="{D77E5CBB-4CEF-42DB-858A-7E6FE1269B37}">
  <ds:schemaRefs/>
</ds:datastoreItem>
</file>

<file path=customXml/itemProps66.xml><?xml version="1.0" encoding="utf-8"?>
<ds:datastoreItem xmlns:ds="http://schemas.openxmlformats.org/officeDocument/2006/customXml" ds:itemID="{D00E27EB-F291-4201-9EE9-4BEB4D6FDE1D}">
  <ds:schemaRefs/>
</ds:datastoreItem>
</file>

<file path=customXml/itemProps67.xml><?xml version="1.0" encoding="utf-8"?>
<ds:datastoreItem xmlns:ds="http://schemas.openxmlformats.org/officeDocument/2006/customXml" ds:itemID="{9C6FFC18-A956-41A6-B3BD-5F0EAD8ED52C}">
  <ds:schemaRefs/>
</ds:datastoreItem>
</file>

<file path=customXml/itemProps68.xml><?xml version="1.0" encoding="utf-8"?>
<ds:datastoreItem xmlns:ds="http://schemas.openxmlformats.org/officeDocument/2006/customXml" ds:itemID="{C7AA90EB-C068-48EA-8117-BBC17464A80E}">
  <ds:schemaRefs/>
</ds:datastoreItem>
</file>

<file path=customXml/itemProps69.xml><?xml version="1.0" encoding="utf-8"?>
<ds:datastoreItem xmlns:ds="http://schemas.openxmlformats.org/officeDocument/2006/customXml" ds:itemID="{ED87BE2F-E39C-41D3-95C3-7D37F67DD879}">
  <ds:schemaRefs/>
</ds:datastoreItem>
</file>

<file path=customXml/itemProps7.xml><?xml version="1.0" encoding="utf-8"?>
<ds:datastoreItem xmlns:ds="http://schemas.openxmlformats.org/officeDocument/2006/customXml" ds:itemID="{029A3F62-9244-424A-8481-582883131E3B}">
  <ds:schemaRefs/>
</ds:datastoreItem>
</file>

<file path=customXml/itemProps70.xml><?xml version="1.0" encoding="utf-8"?>
<ds:datastoreItem xmlns:ds="http://schemas.openxmlformats.org/officeDocument/2006/customXml" ds:itemID="{D125AC3C-F032-4E02-9C9F-39AAED70E5BE}">
  <ds:schemaRefs/>
</ds:datastoreItem>
</file>

<file path=customXml/itemProps71.xml><?xml version="1.0" encoding="utf-8"?>
<ds:datastoreItem xmlns:ds="http://schemas.openxmlformats.org/officeDocument/2006/customXml" ds:itemID="{A88F29FE-8F10-489D-B8F6-60D1377E6DB4}">
  <ds:schemaRefs/>
</ds:datastoreItem>
</file>

<file path=customXml/itemProps72.xml><?xml version="1.0" encoding="utf-8"?>
<ds:datastoreItem xmlns:ds="http://schemas.openxmlformats.org/officeDocument/2006/customXml" ds:itemID="{BA14D59F-F792-4860-91DC-8FF864526F5D}">
  <ds:schemaRefs/>
</ds:datastoreItem>
</file>

<file path=customXml/itemProps73.xml><?xml version="1.0" encoding="utf-8"?>
<ds:datastoreItem xmlns:ds="http://schemas.openxmlformats.org/officeDocument/2006/customXml" ds:itemID="{2549CB6F-C181-4179-8CD4-63852A816A2C}">
  <ds:schemaRefs/>
</ds:datastoreItem>
</file>

<file path=customXml/itemProps74.xml><?xml version="1.0" encoding="utf-8"?>
<ds:datastoreItem xmlns:ds="http://schemas.openxmlformats.org/officeDocument/2006/customXml" ds:itemID="{F971F5BA-E32B-40AE-9A34-5731740B7081}">
  <ds:schemaRefs/>
</ds:datastoreItem>
</file>

<file path=customXml/itemProps75.xml><?xml version="1.0" encoding="utf-8"?>
<ds:datastoreItem xmlns:ds="http://schemas.openxmlformats.org/officeDocument/2006/customXml" ds:itemID="{F3AF1CFE-A9FD-4AAC-B184-AAFBE325EEAF}">
  <ds:schemaRefs/>
</ds:datastoreItem>
</file>

<file path=customXml/itemProps76.xml><?xml version="1.0" encoding="utf-8"?>
<ds:datastoreItem xmlns:ds="http://schemas.openxmlformats.org/officeDocument/2006/customXml" ds:itemID="{B83A9D64-8C20-48EE-9218-4CAEB96CC187}">
  <ds:schemaRefs>
    <ds:schemaRef ds:uri="http://schemas.microsoft.com/sharepoint/v3/contenttype/forms"/>
  </ds:schemaRefs>
</ds:datastoreItem>
</file>

<file path=customXml/itemProps77.xml><?xml version="1.0" encoding="utf-8"?>
<ds:datastoreItem xmlns:ds="http://schemas.openxmlformats.org/officeDocument/2006/customXml" ds:itemID="{7F3C0A5B-669C-4705-AC87-2CA3EEF2628A}">
  <ds:schemaRefs/>
</ds:datastoreItem>
</file>

<file path=customXml/itemProps78.xml><?xml version="1.0" encoding="utf-8"?>
<ds:datastoreItem xmlns:ds="http://schemas.openxmlformats.org/officeDocument/2006/customXml" ds:itemID="{22377CEC-30F3-4887-AFD2-663C3B3A6DC6}">
  <ds:schemaRefs/>
</ds:datastoreItem>
</file>

<file path=customXml/itemProps79.xml><?xml version="1.0" encoding="utf-8"?>
<ds:datastoreItem xmlns:ds="http://schemas.openxmlformats.org/officeDocument/2006/customXml" ds:itemID="{121EA4B7-C244-42D9-BB93-6367B6539A93}">
  <ds:schemaRefs/>
</ds:datastoreItem>
</file>

<file path=customXml/itemProps8.xml><?xml version="1.0" encoding="utf-8"?>
<ds:datastoreItem xmlns:ds="http://schemas.openxmlformats.org/officeDocument/2006/customXml" ds:itemID="{48C008EE-602E-42C2-AE4B-8ACB56961410}">
  <ds:schemaRefs/>
</ds:datastoreItem>
</file>

<file path=customXml/itemProps80.xml><?xml version="1.0" encoding="utf-8"?>
<ds:datastoreItem xmlns:ds="http://schemas.openxmlformats.org/officeDocument/2006/customXml" ds:itemID="{17C0CCB0-9DB6-42D1-B1F5-BBDEB3BF12A5}">
  <ds:schemaRefs/>
</ds:datastoreItem>
</file>

<file path=customXml/itemProps81.xml><?xml version="1.0" encoding="utf-8"?>
<ds:datastoreItem xmlns:ds="http://schemas.openxmlformats.org/officeDocument/2006/customXml" ds:itemID="{D7DEDCB5-0CB5-4980-ACA7-F27DB5CE40B2}">
  <ds:schemaRefs/>
</ds:datastoreItem>
</file>

<file path=customXml/itemProps82.xml><?xml version="1.0" encoding="utf-8"?>
<ds:datastoreItem xmlns:ds="http://schemas.openxmlformats.org/officeDocument/2006/customXml" ds:itemID="{7D3305B1-C6FE-476C-B6DA-015B62A65535}">
  <ds:schemaRefs/>
</ds:datastoreItem>
</file>

<file path=customXml/itemProps83.xml><?xml version="1.0" encoding="utf-8"?>
<ds:datastoreItem xmlns:ds="http://schemas.openxmlformats.org/officeDocument/2006/customXml" ds:itemID="{03D33645-0CEB-4BF5-BC55-4F54010EB474}">
  <ds:schemaRefs/>
</ds:datastoreItem>
</file>

<file path=customXml/itemProps84.xml><?xml version="1.0" encoding="utf-8"?>
<ds:datastoreItem xmlns:ds="http://schemas.openxmlformats.org/officeDocument/2006/customXml" ds:itemID="{B669ED2E-17A1-434B-A15A-E410ED52C00E}">
  <ds:schemaRefs/>
</ds:datastoreItem>
</file>

<file path=customXml/itemProps85.xml><?xml version="1.0" encoding="utf-8"?>
<ds:datastoreItem xmlns:ds="http://schemas.openxmlformats.org/officeDocument/2006/customXml" ds:itemID="{11270860-12CE-4431-86E7-13BD4AEFE593}">
  <ds:schemaRefs/>
</ds:datastoreItem>
</file>

<file path=customXml/itemProps86.xml><?xml version="1.0" encoding="utf-8"?>
<ds:datastoreItem xmlns:ds="http://schemas.openxmlformats.org/officeDocument/2006/customXml" ds:itemID="{93B81BAE-45E9-47B4-A02F-1B8F59BAFB1E}">
  <ds:schemaRefs/>
</ds:datastoreItem>
</file>

<file path=customXml/itemProps87.xml><?xml version="1.0" encoding="utf-8"?>
<ds:datastoreItem xmlns:ds="http://schemas.openxmlformats.org/officeDocument/2006/customXml" ds:itemID="{3CCAAE2F-24FF-448A-87B5-00163F3EC726}">
  <ds:schemaRefs/>
</ds:datastoreItem>
</file>

<file path=customXml/itemProps88.xml><?xml version="1.0" encoding="utf-8"?>
<ds:datastoreItem xmlns:ds="http://schemas.openxmlformats.org/officeDocument/2006/customXml" ds:itemID="{B1885751-B70A-4597-B9A9-08CEBFF28BA5}">
  <ds:schemaRefs/>
</ds:datastoreItem>
</file>

<file path=customXml/itemProps89.xml><?xml version="1.0" encoding="utf-8"?>
<ds:datastoreItem xmlns:ds="http://schemas.openxmlformats.org/officeDocument/2006/customXml" ds:itemID="{C7517D9C-BBF9-4EB5-BE2B-C86870D4D678}">
  <ds:schemaRefs/>
</ds:datastoreItem>
</file>

<file path=customXml/itemProps9.xml><?xml version="1.0" encoding="utf-8"?>
<ds:datastoreItem xmlns:ds="http://schemas.openxmlformats.org/officeDocument/2006/customXml" ds:itemID="{78B1A3BF-8201-4127-B84B-4FE85262BB13}">
  <ds:schemaRefs/>
</ds:datastoreItem>
</file>

<file path=customXml/itemProps90.xml><?xml version="1.0" encoding="utf-8"?>
<ds:datastoreItem xmlns:ds="http://schemas.openxmlformats.org/officeDocument/2006/customXml" ds:itemID="{4298E592-E2A5-41FC-B44F-D05DCE58E4E0}">
  <ds:schemaRefs/>
</ds:datastoreItem>
</file>

<file path=customXml/itemProps91.xml><?xml version="1.0" encoding="utf-8"?>
<ds:datastoreItem xmlns:ds="http://schemas.openxmlformats.org/officeDocument/2006/customXml" ds:itemID="{D75C9C5B-4697-4D05-9C1D-F29E757BD050}">
  <ds:schemaRefs/>
</ds:datastoreItem>
</file>

<file path=customXml/itemProps92.xml><?xml version="1.0" encoding="utf-8"?>
<ds:datastoreItem xmlns:ds="http://schemas.openxmlformats.org/officeDocument/2006/customXml" ds:itemID="{A2CE0E83-FB67-47CF-9D15-0F6BE6F5DAB0}">
  <ds:schemaRefs/>
</ds:datastoreItem>
</file>

<file path=customXml/itemProps93.xml><?xml version="1.0" encoding="utf-8"?>
<ds:datastoreItem xmlns:ds="http://schemas.openxmlformats.org/officeDocument/2006/customXml" ds:itemID="{EC46BE9E-55C2-4A3E-A96C-60BBE101B2F8}">
  <ds:schemaRefs/>
</ds:datastoreItem>
</file>

<file path=customXml/itemProps94.xml><?xml version="1.0" encoding="utf-8"?>
<ds:datastoreItem xmlns:ds="http://schemas.openxmlformats.org/officeDocument/2006/customXml" ds:itemID="{6AE7963D-C0FA-4CB5-9DB8-C508C3F27D8C}">
  <ds:schemaRefs/>
</ds:datastoreItem>
</file>

<file path=customXml/itemProps95.xml><?xml version="1.0" encoding="utf-8"?>
<ds:datastoreItem xmlns:ds="http://schemas.openxmlformats.org/officeDocument/2006/customXml" ds:itemID="{6EE4CF41-F272-4934-B102-240D5B190231}">
  <ds:schemaRefs/>
</ds:datastoreItem>
</file>

<file path=customXml/itemProps96.xml><?xml version="1.0" encoding="utf-8"?>
<ds:datastoreItem xmlns:ds="http://schemas.openxmlformats.org/officeDocument/2006/customXml" ds:itemID="{9CB83CA3-CFD9-4E5D-ACBD-D76697A425F0}">
  <ds:schemaRefs/>
</ds:datastoreItem>
</file>

<file path=customXml/itemProps97.xml><?xml version="1.0" encoding="utf-8"?>
<ds:datastoreItem xmlns:ds="http://schemas.openxmlformats.org/officeDocument/2006/customXml" ds:itemID="{87C0BDEC-8483-4585-B2DF-E0C4772D5721}">
  <ds:schemaRefs/>
</ds:datastoreItem>
</file>

<file path=customXml/itemProps98.xml><?xml version="1.0" encoding="utf-8"?>
<ds:datastoreItem xmlns:ds="http://schemas.openxmlformats.org/officeDocument/2006/customXml" ds:itemID="{5327E324-FBDB-41D2-8A06-0B310791CBB4}">
  <ds:schemaRefs/>
</ds:datastoreItem>
</file>

<file path=customXml/itemProps99.xml><?xml version="1.0" encoding="utf-8"?>
<ds:datastoreItem xmlns:ds="http://schemas.openxmlformats.org/officeDocument/2006/customXml" ds:itemID="{CB9778C5-F297-4F4C-94B8-BE3B7427DECB}">
  <ds:schemaRefs/>
</ds:datastoreItem>
</file>

<file path=docMetadata/LabelInfo.xml><?xml version="1.0" encoding="utf-8"?>
<clbl:labelList xmlns:clbl="http://schemas.microsoft.com/office/2020/mipLabelMetadata">
  <clbl:label id="{3c49b111-19db-458d-83ff-1af0ac9ae35b}" enabled="0" method="" siteId="{3c49b111-19db-458d-83ff-1af0ac9ae35b}" removed="1"/>
</clbl:labelList>
</file>

<file path=docProps/app.xml><?xml version="1.0" encoding="utf-8"?>
<Properties xmlns="http://schemas.openxmlformats.org/officeDocument/2006/extended-properties" xmlns:vt="http://schemas.openxmlformats.org/officeDocument/2006/docPropsVTypes">
  <Template/>
  <TotalTime>0</TotalTime>
  <Words>4456</Words>
  <Application>Microsoft Office PowerPoint</Application>
  <PresentationFormat>Widescreen</PresentationFormat>
  <Paragraphs>314</Paragraphs>
  <Slides>53</Slides>
  <Notes>26</Notes>
  <HiddenSlides>0</HiddenSlides>
  <MMClips>0</MMClips>
  <ScaleCrop>false</ScaleCrop>
  <HeadingPairs>
    <vt:vector size="8" baseType="variant">
      <vt:variant>
        <vt:lpstr>Fonts Used</vt:lpstr>
      </vt:variant>
      <vt:variant>
        <vt:i4>12</vt:i4>
      </vt:variant>
      <vt:variant>
        <vt:lpstr>Theme</vt:lpstr>
      </vt:variant>
      <vt:variant>
        <vt:i4>2</vt:i4>
      </vt:variant>
      <vt:variant>
        <vt:lpstr>Embedded OLE Servers</vt:lpstr>
      </vt:variant>
      <vt:variant>
        <vt:i4>1</vt:i4>
      </vt:variant>
      <vt:variant>
        <vt:lpstr>Slide Titles</vt:lpstr>
      </vt:variant>
      <vt:variant>
        <vt:i4>53</vt:i4>
      </vt:variant>
    </vt:vector>
  </HeadingPairs>
  <TitlesOfParts>
    <vt:vector size="68" baseType="lpstr">
      <vt:lpstr>Amasis MT Pro Black</vt:lpstr>
      <vt:lpstr>Amasis MT Pro Light</vt:lpstr>
      <vt:lpstr>Aptos</vt:lpstr>
      <vt:lpstr>Arial</vt:lpstr>
      <vt:lpstr>Arial Black</vt:lpstr>
      <vt:lpstr>Courier New</vt:lpstr>
      <vt:lpstr>Courier New,monospace</vt:lpstr>
      <vt:lpstr>Franklin Gothic Demi Cond</vt:lpstr>
      <vt:lpstr>Roboto</vt:lpstr>
      <vt:lpstr>Times New Roman</vt:lpstr>
      <vt:lpstr>Verdana</vt:lpstr>
      <vt:lpstr>Wingdings</vt:lpstr>
      <vt:lpstr>Dentons 16:9</vt:lpstr>
      <vt:lpstr>Office Theme</vt:lpstr>
      <vt:lpstr>Visio</vt:lpstr>
      <vt:lpstr>PowerPoint Presentation</vt:lpstr>
      <vt:lpstr>Introductions</vt:lpstr>
      <vt:lpstr>PowerPoint Presentation</vt:lpstr>
      <vt:lpstr>Firm numbers</vt:lpstr>
      <vt:lpstr>Overview</vt:lpstr>
      <vt:lpstr>Technological Background</vt:lpstr>
      <vt:lpstr>PowerPoint Presentation</vt:lpstr>
      <vt:lpstr>Technological Background</vt:lpstr>
      <vt:lpstr>Technological Background</vt:lpstr>
      <vt:lpstr>Technological Background</vt:lpstr>
      <vt:lpstr>PowerPoint Presentation</vt:lpstr>
      <vt:lpstr>PowerPoint Presentation</vt:lpstr>
      <vt:lpstr>Technological Background</vt:lpstr>
      <vt:lpstr>Relevant Ethics Rules</vt:lpstr>
      <vt:lpstr>Generative AI &amp; the RPC</vt:lpstr>
      <vt:lpstr>Kentucky SCR 3.130 (1.1)</vt:lpstr>
      <vt:lpstr>Kentucky SCR 3.130 (1.1)</vt:lpstr>
      <vt:lpstr>KBA E-457 (2024) – 7 Questions</vt:lpstr>
      <vt:lpstr>KBA E-457 (2024) (con’t)</vt:lpstr>
      <vt:lpstr>KBA E-457 (2024) (con’t)</vt:lpstr>
      <vt:lpstr>KBA E-457 (2024) (con’t)</vt:lpstr>
      <vt:lpstr>KBA E-457 (2024) (con’t)</vt:lpstr>
      <vt:lpstr>State Bars Addressing Use of AI</vt:lpstr>
      <vt:lpstr>AI Use by Lawyers </vt:lpstr>
      <vt:lpstr>AI Use by Lawyers (con’t)</vt:lpstr>
      <vt:lpstr>AI Use by Companies</vt:lpstr>
      <vt:lpstr>Kentucky SCR 3.130 (1.6)</vt:lpstr>
      <vt:lpstr>Kentucky SCR 3.130 (1.6) (Con’t)</vt:lpstr>
      <vt:lpstr>Confidentiality / Trade Secrets</vt:lpstr>
      <vt:lpstr>PowerPoint Presentation</vt:lpstr>
      <vt:lpstr>Kentucky SCR 3.130 (2.1)</vt:lpstr>
      <vt:lpstr>PowerPoint Presentation</vt:lpstr>
      <vt:lpstr>Privacy</vt:lpstr>
      <vt:lpstr>Intellectual Property</vt:lpstr>
      <vt:lpstr>Intellectual Property</vt:lpstr>
      <vt:lpstr>Intellectual Property</vt:lpstr>
      <vt:lpstr>Kentucky SCR 3.130 (3.1)</vt:lpstr>
      <vt:lpstr>Kentucky SCR 3.130 (3.3)</vt:lpstr>
      <vt:lpstr>Kentucky SCR 3.130 (4.1)</vt:lpstr>
      <vt:lpstr>Cases – AI Use by Lawyers (con’t)</vt:lpstr>
      <vt:lpstr>It's still happening...</vt:lpstr>
      <vt:lpstr>It's still happening...</vt:lpstr>
      <vt:lpstr>It's still happening...</vt:lpstr>
      <vt:lpstr>Cases – AI Use by Lawyers</vt:lpstr>
      <vt:lpstr>AI Use by Lawyers (con’t)</vt:lpstr>
      <vt:lpstr>Fed. R. Civ. P. 11</vt:lpstr>
      <vt:lpstr>Kentucky Senate Bill 4 (2025)</vt:lpstr>
      <vt:lpstr>Kentucky Senate Bill 4 (2025) (con't)</vt:lpstr>
      <vt:lpstr>Kentucky Senate Bill 4 (2025) (con't)</vt:lpstr>
      <vt:lpstr>Federal Budget Resolution (Proposed)</vt:lpstr>
      <vt:lpstr>Final Thoughts</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 and the Practice of Law: Ethical Implications for Attorneys</dc:title>
  <dc:creator>Danielle J. Lewis</dc:creator>
  <cp:lastModifiedBy>Kiser, Roberta (LRC)</cp:lastModifiedBy>
  <cp:revision>2</cp:revision>
  <cp:lastPrinted>2023-08-25T14:43:27Z</cp:lastPrinted>
  <dcterms:created xsi:type="dcterms:W3CDTF">1900-01-01T00:00:00Z</dcterms:created>
  <dcterms:modified xsi:type="dcterms:W3CDTF">2025-06-12T11:50:44Z</dcterms:modified>
</cp:coreProperties>
</file>