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3"/>
  </p:notesMasterIdLst>
  <p:sldIdLst>
    <p:sldId id="293" r:id="rId3"/>
    <p:sldId id="629" r:id="rId4"/>
    <p:sldId id="630" r:id="rId5"/>
    <p:sldId id="634" r:id="rId6"/>
    <p:sldId id="635" r:id="rId7"/>
    <p:sldId id="640" r:id="rId8"/>
    <p:sldId id="642" r:id="rId9"/>
    <p:sldId id="643" r:id="rId10"/>
    <p:sldId id="645" r:id="rId11"/>
    <p:sldId id="301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n, Jennifer - Division of Communications" initials="GJ-DoC" lastIdx="1" clrIdx="0">
    <p:extLst>
      <p:ext uri="{19B8F6BF-5375-455C-9EA6-DF929625EA0E}">
        <p15:presenceInfo xmlns:p15="http://schemas.microsoft.com/office/powerpoint/2012/main" userId="S::jennifer.ginn@education.ky.gov::227ea014-7c96-47d4-bfb5-5034d8389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0452" autoAdjust="0"/>
  </p:normalViewPr>
  <p:slideViewPr>
    <p:cSldViewPr snapToGrid="0">
      <p:cViewPr varScale="1">
        <p:scale>
          <a:sx n="74" d="100"/>
          <a:sy n="74" d="100"/>
        </p:scale>
        <p:origin x="965" y="72"/>
      </p:cViewPr>
      <p:guideLst/>
    </p:cSldViewPr>
  </p:slideViewPr>
  <p:outlineViewPr>
    <p:cViewPr>
      <p:scale>
        <a:sx n="33" d="100"/>
        <a:sy n="33" d="100"/>
      </p:scale>
      <p:origin x="0" y="-37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2"/>
            <a:ext cx="3043343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4CEF05E-7B4D-4A3A-9C07-641F4C539FC5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2"/>
            <a:ext cx="3043343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F3A2D2B-6855-4ED1-A039-2FAA0CDE2F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1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D386FEC-79E8-4CD4-9FB2-5987C18A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8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8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3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565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8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424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99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122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0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72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27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3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7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3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6766" y="6309650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4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6FEC-79E8-4CD4-9FB2-5987C18A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3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FEC-79E8-4CD4-9FB2-5987C18A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6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FEC-79E8-4CD4-9FB2-5987C18A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0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FEC-79E8-4CD4-9FB2-5987C18A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6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4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2.tif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D386FEC-79E8-4CD4-9FB2-5987C18A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3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Wirth@education.ky.gov" TargetMode="External"/><Relationship Id="rId2" Type="http://schemas.openxmlformats.org/officeDocument/2006/relationships/hyperlink" Target="mailto:Robin.Kinney@education.ky.gov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700051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Kentucky Department of Education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Preliminary Draft Budget Reduction Plan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Kentucky General Assembly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Budget Review Subcommittee on Education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21, 2020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8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7479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Questions or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8248" y="1035997"/>
            <a:ext cx="8674205" cy="5595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Fields Kinney,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Commissioner,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Finance and Operations</a:t>
            </a:r>
          </a:p>
          <a:p>
            <a:pPr marL="0" indent="0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Robin.Kinney@education.ky.gov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Wirth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Budgets and Financial Management</a:t>
            </a:r>
          </a:p>
          <a:p>
            <a:pPr marL="0" indent="0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Karen.Wirth@education.ky.gov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6031" y="1040130"/>
            <a:ext cx="8985960" cy="535243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of State Budget Director (OSBD) published an updated look at revenues for fiscal year 2020-21.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uncertainty of economic forecasts with the continued impacts of COVID-19, the report shows a General Fund revenue shortfall for fiscal year 2020-21 ranging from $242 to $504 million. The Road Fund revenue shortfall ranges from $49 to $206 million.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may also face shortfalls in local revenue.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DA103-D3E4-4539-9834-CABF895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783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Revenue Forecast</a:t>
            </a:r>
          </a:p>
        </p:txBody>
      </p:sp>
    </p:spTree>
    <p:extLst>
      <p:ext uri="{BB962C8B-B14F-4D97-AF65-F5344CB8AC3E}">
        <p14:creationId xmlns:p14="http://schemas.microsoft.com/office/powerpoint/2010/main" val="171003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6031" y="1040130"/>
            <a:ext cx="8985960" cy="535243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September 3, 2020, OSBD requested from each Cabinet and independent agency a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draft budget reduction plan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amount of 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percent (8%) of General Funds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OSBD requested KDE provide a projected budget reduction plan of $43,626,300.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OSBD requested that exemptions be applied for the following programs or line items: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Education Excellence in Education (SEEK) Fund;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service for Kentucky Department of Education (KDE) capital projects at the Kentucky School for the Deaf (KSD) and Kentucky School for the Blind (KSB); and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Health Insurance paid by KDE on behalf of districts.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DA103-D3E4-4539-9834-CABF895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783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Budget Reduction Request</a:t>
            </a:r>
          </a:p>
        </p:txBody>
      </p:sp>
    </p:spTree>
    <p:extLst>
      <p:ext uri="{BB962C8B-B14F-4D97-AF65-F5344CB8AC3E}">
        <p14:creationId xmlns:p14="http://schemas.microsoft.com/office/powerpoint/2010/main" val="359767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1ADA103-D3E4-4539-9834-CABF8956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Reduction Request</a:t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2020-2021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24576"/>
              </p:ext>
            </p:extLst>
          </p:nvPr>
        </p:nvGraphicFramePr>
        <p:xfrm>
          <a:off x="555786" y="1773451"/>
          <a:ext cx="8629086" cy="461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8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02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Appropriation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 352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OSBD 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2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$2,973,696,700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$2,973,696,700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2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$55,615,100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$959,500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$54,655,600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$4,372,400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$1,076,768,700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$749,844,400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$326,924,300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$39,253,900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$4,106,080,500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$3,724,500,600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$381,579,900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$43,626,300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70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6031" y="1040130"/>
            <a:ext cx="8985960" cy="535243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KDE’s preliminary draft budget reduction plan additionally exempts: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Preschool - $84,481,100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Vocational Education - $22,881,900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School for the Blind (KSB) - $6,853,100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School for the Deaf (KSD) - $10,080,600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Food Services Federal Match and Maintenance of Effort - $3,827,000 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DA103-D3E4-4539-9834-CABF895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783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Budget Reduction Exemptions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8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1ADA103-D3E4-4539-9834-CABF8956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Draft Budget Reduction Plan</a:t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2020-2021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35810"/>
              </p:ext>
            </p:extLst>
          </p:nvPr>
        </p:nvGraphicFramePr>
        <p:xfrm>
          <a:off x="375776" y="1700697"/>
          <a:ext cx="9548734" cy="461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026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Appropriation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 352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OSBD 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KDE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2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$2,973,696,700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$2,973,696,700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2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$55,615,100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$959,500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$3,827,000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$50,828,600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$3,398,800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$1,076,768,700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$749,844,400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$119,146,100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$207,778,200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$25,092,000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$4,106,080,500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$3,724,500,600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$122,973,100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$262,403,800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$28,490,800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1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6031" y="1040130"/>
            <a:ext cx="8985960" cy="5352432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Education Technology System (KETS)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offers of assistance to local school districts based on ADA in four basic categories of unmet need: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of devices 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technologies</a:t>
            </a:r>
          </a:p>
          <a:p>
            <a:pPr marL="45720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would reduce offers of assistance from $21 per ADA to $17 per 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DA103-D3E4-4539-9834-CABF895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783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to Services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6031" y="1040130"/>
            <a:ext cx="8985960" cy="5352432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Resource Youth Service Centers (FRYSC)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students’ abilities to succeed in school to promote early learning, successful transition into school, academic achievement and transition into adult life.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FRYSCs provide services to students and their families including: after school childcare, family literacy services, health services, family crisis and mental health counseling, substance abuse assistance and career exploration counseling.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would result in a reduction of funds appropriated to KDE and transferred to the Cabinet for Health and Family Services (CHFS). Because 50% of FRYSC program funds are transferred at the beginning of fiscal year, any reduction will be taken from the remaining appropriation.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DA103-D3E4-4539-9834-CABF895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783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to Services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5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6031" y="1040130"/>
            <a:ext cx="8985960" cy="5352432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to local school districts that directly support </a:t>
            </a: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Gifted and Talented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to Achieve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Achievement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Education</a:t>
            </a:r>
          </a:p>
          <a:p>
            <a:pPr marL="40005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have already entered into employment contracts with staff.</a:t>
            </a:r>
          </a:p>
          <a:p>
            <a:pPr marL="914400" lvl="2" indent="0">
              <a:buNone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DA103-D3E4-4539-9834-CABF895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783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to Services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08852"/>
      </p:ext>
    </p:extLst>
  </p:cSld>
  <p:clrMapOvr>
    <a:masterClrMapping/>
  </p:clrMapOvr>
</p:sld>
</file>

<file path=ppt/theme/theme1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35796</TotalTime>
  <Words>621</Words>
  <Application>Microsoft Office PowerPoint</Application>
  <PresentationFormat>Widescreen</PresentationFormat>
  <Paragraphs>132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Medium</vt:lpstr>
      <vt:lpstr>Georgia</vt:lpstr>
      <vt:lpstr>Wingdings 2</vt:lpstr>
      <vt:lpstr>Wingdings 3</vt:lpstr>
      <vt:lpstr>3_Theme1</vt:lpstr>
      <vt:lpstr>Theme1</vt:lpstr>
      <vt:lpstr>Kentucky Department of Education   Preliminary Draft Budget Reduction Plan   Kentucky General Assembly Budget Review Subcommittee on Education October 21, 2020   </vt:lpstr>
      <vt:lpstr>Revenue Forecast</vt:lpstr>
      <vt:lpstr>Budget Reduction Request</vt:lpstr>
      <vt:lpstr>Budget Reduction Request  Fiscal Year 2020-2021</vt:lpstr>
      <vt:lpstr>KDE Budget Reduction Exemptions</vt:lpstr>
      <vt:lpstr>Preliminary Draft Budget Reduction Plan  Fiscal Year 2020-2021</vt:lpstr>
      <vt:lpstr>Impact to Services</vt:lpstr>
      <vt:lpstr>Impact to Services</vt:lpstr>
      <vt:lpstr>Impact to Services</vt:lpstr>
      <vt:lpstr>Questions or Comments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Herman, Tracy Goff - Office of the Commissioner of Education</dc:creator>
  <cp:lastModifiedBy>  Tracy Herman</cp:lastModifiedBy>
  <cp:revision>718</cp:revision>
  <cp:lastPrinted>2020-10-16T13:13:45Z</cp:lastPrinted>
  <dcterms:created xsi:type="dcterms:W3CDTF">2017-11-15T13:29:37Z</dcterms:created>
  <dcterms:modified xsi:type="dcterms:W3CDTF">2020-10-16T20:32:49Z</dcterms:modified>
</cp:coreProperties>
</file>