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Montserrat" panose="020B0604020202020204" charset="0"/>
      <p:regular r:id="rId11"/>
      <p:bold r:id="rId12"/>
      <p:italic r:id="rId13"/>
      <p:boldItalic r:id="rId14"/>
    </p:embeddedFont>
    <p:embeddedFont>
      <p:font typeface="Montserrat ExtraBold" panose="020B0604020202020204" charset="0"/>
      <p:bold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9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6745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40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323ca893d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323ca893d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99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3617f6f29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e3617f6f29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53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323ca893d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323ca893d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7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323ca893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323ca893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88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323ca893d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323ca893d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91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323ca89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323ca89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530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323ca893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323ca893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23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322925"/>
            <a:ext cx="8520600" cy="12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2183200" y="445025"/>
            <a:ext cx="664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2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5213" t="8796" r="70860" b="10133"/>
          <a:stretch/>
        </p:blipFill>
        <p:spPr>
          <a:xfrm>
            <a:off x="84150" y="81400"/>
            <a:ext cx="1973248" cy="209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C1E5EA">
                <a:alpha val="65882"/>
              </a:srgbClr>
            </a:gs>
            <a:gs pos="100000">
              <a:schemeClr val="lt1"/>
            </a:gs>
          </a:gsLst>
          <a:lin ang="10800025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372150" y="-1053925"/>
            <a:ext cx="3402199" cy="309652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11700" y="3088775"/>
            <a:ext cx="8520600" cy="19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CC0000"/>
                </a:solidFill>
              </a:rPr>
              <a:t>ROCKCASTLE</a:t>
            </a:r>
            <a:endParaRPr sz="480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CC0000"/>
                </a:solidFill>
              </a:rPr>
              <a:t>COUNTY SCHOOLS</a:t>
            </a:r>
            <a:endParaRPr sz="480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77">
                <a:solidFill>
                  <a:srgbClr val="CC0000"/>
                </a:solidFill>
              </a:rPr>
              <a:t>Carrie Ballinger, Superintendent</a:t>
            </a:r>
            <a:endParaRPr sz="3777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2081575" y="161150"/>
            <a:ext cx="6271500" cy="15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2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Camp Rock at a Glance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167100" y="2091750"/>
            <a:ext cx="8809800" cy="2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dirty="0"/>
              <a:t>Targeted Instruction at all 5 Schools in the District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dirty="0"/>
              <a:t>600 Plus </a:t>
            </a:r>
            <a:r>
              <a:rPr lang="en" sz="1800" dirty="0" smtClean="0"/>
              <a:t>Students Targeted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dirty="0"/>
              <a:t>Intentional Camp Environment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b="1" dirty="0"/>
              <a:t>Core Standards Based Instruction</a:t>
            </a:r>
            <a:r>
              <a:rPr lang="en" sz="1800" dirty="0"/>
              <a:t> Provided in the Morning Focused on Mathematics and Reading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dirty="0"/>
              <a:t>Enrichment Provided in the Afternoon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dirty="0"/>
              <a:t>Special Offerings in Music, Art, Fitness, Technology, STEM Courses, and Social Emotional Learning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dirty="0"/>
              <a:t>Small Group </a:t>
            </a:r>
            <a:r>
              <a:rPr lang="en" sz="1800" dirty="0" smtClean="0"/>
              <a:t>Targeted </a:t>
            </a:r>
            <a:r>
              <a:rPr lang="en" sz="1800" dirty="0"/>
              <a:t>Instruction Provided by over 120 Staff Members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 dirty="0"/>
              <a:t>Individual and Small Group Counseling Provided Daily </a:t>
            </a:r>
            <a:endParaRPr sz="1800" dirty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350" y="989675"/>
            <a:ext cx="1430449" cy="1907276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 idx="4294967295"/>
          </p:nvPr>
        </p:nvSpPr>
        <p:spPr>
          <a:xfrm>
            <a:off x="2101800" y="104575"/>
            <a:ext cx="7042200" cy="17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2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Elementary </a:t>
            </a:r>
            <a:endParaRPr sz="5120">
              <a:solidFill>
                <a:srgbClr val="CC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2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Re-Ignite</a:t>
            </a:r>
            <a:endParaRPr sz="5120">
              <a:solidFill>
                <a:srgbClr val="CC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4294967295"/>
          </p:nvPr>
        </p:nvSpPr>
        <p:spPr>
          <a:xfrm>
            <a:off x="311700" y="2125900"/>
            <a:ext cx="85206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>
                <a:solidFill>
                  <a:schemeClr val="dk1"/>
                </a:solidFill>
              </a:rPr>
              <a:t>Targeted Instruction at 3 Elementary Schools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>
                <a:solidFill>
                  <a:schemeClr val="dk1"/>
                </a:solidFill>
              </a:rPr>
              <a:t>Focus on the</a:t>
            </a:r>
            <a:r>
              <a:rPr lang="en" b="1">
                <a:solidFill>
                  <a:schemeClr val="dk1"/>
                </a:solidFill>
              </a:rPr>
              <a:t> Love of Learning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>
                <a:solidFill>
                  <a:schemeClr val="dk1"/>
                </a:solidFill>
              </a:rPr>
              <a:t>AM Instruction Utilizing Literary Camp and i-Ready Math Core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>
                <a:solidFill>
                  <a:schemeClr val="dk1"/>
                </a:solidFill>
              </a:rPr>
              <a:t>Partnership with Christian Appalachian Project for Onsite Camp Andrew Jackson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>
                <a:solidFill>
                  <a:schemeClr val="dk1"/>
                </a:solidFill>
              </a:rPr>
              <a:t>Partnership with Christian Appalachian Project for STEM Activities Through Camp in a Box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>
                <a:solidFill>
                  <a:schemeClr val="dk1"/>
                </a:solidFill>
              </a:rPr>
              <a:t>Daily Counseling Offered Both Individually and in Group Sessions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>
                <a:solidFill>
                  <a:schemeClr val="dk1"/>
                </a:solidFill>
              </a:rPr>
              <a:t>Enrichment in Art, Music, Fitness and Social Emotional Learning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227" y="202150"/>
            <a:ext cx="1951550" cy="2494200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48" y="400200"/>
            <a:ext cx="2219552" cy="2219552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16"/>
          <p:cNvSpPr txBox="1"/>
          <p:nvPr/>
        </p:nvSpPr>
        <p:spPr>
          <a:xfrm>
            <a:off x="0" y="0"/>
            <a:ext cx="30000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2107900" y="153350"/>
            <a:ext cx="66543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Camp Rock</a:t>
            </a:r>
            <a:endParaRPr sz="48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538" y="1017550"/>
            <a:ext cx="1873048" cy="2497377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2000" y="2790100"/>
            <a:ext cx="1686125" cy="2060698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3063" y="2790088"/>
            <a:ext cx="1686125" cy="2248166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6738" y="1115413"/>
            <a:ext cx="1873048" cy="2497398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350" y="2495692"/>
            <a:ext cx="1686102" cy="2248136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28817" y="2790092"/>
            <a:ext cx="1448876" cy="1931834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 idx="4294967295"/>
          </p:nvPr>
        </p:nvSpPr>
        <p:spPr>
          <a:xfrm>
            <a:off x="2239883" y="193604"/>
            <a:ext cx="664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00" dirty="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RCMS/RCHS </a:t>
            </a:r>
            <a:r>
              <a:rPr lang="en" sz="5100" dirty="0" smtClean="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/>
            </a:r>
            <a:br>
              <a:rPr lang="en" sz="5100" dirty="0" smtClean="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" sz="5100" dirty="0" smtClean="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Re-Ignite</a:t>
            </a:r>
            <a:endParaRPr sz="5100" dirty="0">
              <a:solidFill>
                <a:srgbClr val="CC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4294967295"/>
          </p:nvPr>
        </p:nvSpPr>
        <p:spPr>
          <a:xfrm>
            <a:off x="311700" y="2020400"/>
            <a:ext cx="8520600" cy="28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b="1" dirty="0">
                <a:solidFill>
                  <a:schemeClr val="dk1"/>
                </a:solidFill>
              </a:rPr>
              <a:t>Focus on Rebranding In-Person Learning</a:t>
            </a:r>
            <a:endParaRPr b="1"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Credit Recovery: 175 Students Participated 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Earned Diplomas: 18 Seniors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Credits Recovered: 244 Credits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ACT Boot Camp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Career Planning Sessions Offered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Gear Up Summer Camp: STEM Focus...60 Students Reached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Transportation Provided: 11,242 </a:t>
            </a:r>
            <a:r>
              <a:rPr lang="en" dirty="0" smtClean="0">
                <a:solidFill>
                  <a:schemeClr val="dk1"/>
                </a:solidFill>
              </a:rPr>
              <a:t>Miles </a:t>
            </a:r>
            <a:r>
              <a:rPr lang="en" dirty="0">
                <a:solidFill>
                  <a:schemeClr val="dk1"/>
                </a:solidFill>
              </a:rPr>
              <a:t>T</a:t>
            </a:r>
            <a:r>
              <a:rPr lang="en" dirty="0" smtClean="0">
                <a:solidFill>
                  <a:schemeClr val="dk1"/>
                </a:solidFill>
              </a:rPr>
              <a:t>raveled </a:t>
            </a:r>
            <a:r>
              <a:rPr lang="en" dirty="0">
                <a:solidFill>
                  <a:schemeClr val="dk1"/>
                </a:solidFill>
              </a:rPr>
              <a:t>@ cost of $50,000 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Mental Health Support Provided Through District and School Counselors With Individual and Group Sessions for Students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Free Breakfast/Lunch Each Day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7050"/>
            <a:ext cx="1871401" cy="1871401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3100" y="1819473"/>
            <a:ext cx="1918900" cy="1918875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2712750" y="631175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2041275" y="0"/>
            <a:ext cx="7338000" cy="10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Camp Rock</a:t>
            </a:r>
            <a:endParaRPr sz="50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1925" y="174600"/>
            <a:ext cx="1743602" cy="2324803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50" y="2297800"/>
            <a:ext cx="2013400" cy="2684524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3300" y="1022800"/>
            <a:ext cx="2110975" cy="1970427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5525" y="873225"/>
            <a:ext cx="2219549" cy="2484424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7437" y="3221875"/>
            <a:ext cx="1317774" cy="1760450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1999" y="3414840"/>
            <a:ext cx="1165162" cy="1567484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3950" y="2899325"/>
            <a:ext cx="2110974" cy="1830600"/>
          </a:xfrm>
          <a:prstGeom prst="rect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 idx="4294967295"/>
          </p:nvPr>
        </p:nvSpPr>
        <p:spPr>
          <a:xfrm>
            <a:off x="2183100" y="0"/>
            <a:ext cx="664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Community Partnerships</a:t>
            </a:r>
            <a:endParaRPr sz="5100">
              <a:solidFill>
                <a:srgbClr val="CC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4294967295"/>
          </p:nvPr>
        </p:nvSpPr>
        <p:spPr>
          <a:xfrm>
            <a:off x="311700" y="1728450"/>
            <a:ext cx="8520600" cy="34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 dirty="0">
                <a:solidFill>
                  <a:schemeClr val="dk1"/>
                </a:solidFill>
              </a:rPr>
              <a:t>Community Feeding Sites</a:t>
            </a:r>
            <a:r>
              <a:rPr lang="en" dirty="0" smtClean="0">
                <a:solidFill>
                  <a:schemeClr val="dk1"/>
                </a:solidFill>
              </a:rPr>
              <a:t>: 11,087 Meals Served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 dirty="0">
                <a:solidFill>
                  <a:schemeClr val="dk1"/>
                </a:solidFill>
              </a:rPr>
              <a:t>Rockcastle Regional Ability Walk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 dirty="0">
                <a:solidFill>
                  <a:schemeClr val="dk1"/>
                </a:solidFill>
              </a:rPr>
              <a:t>Rockcastle County Longest Day of Play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 dirty="0">
                <a:solidFill>
                  <a:schemeClr val="dk1"/>
                </a:solidFill>
              </a:rPr>
              <a:t>Christian Appalachian Project: Camp AJ Camp in a Box/OnSite Camp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 dirty="0">
                <a:solidFill>
                  <a:schemeClr val="dk1"/>
                </a:solidFill>
              </a:rPr>
              <a:t>City and County Government support 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701" y="3176875"/>
            <a:ext cx="1378850" cy="1814275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454" y="3465050"/>
            <a:ext cx="1233371" cy="1594875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8513" y="3495811"/>
            <a:ext cx="2486500" cy="1533350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1199" y="181174"/>
            <a:ext cx="1801099" cy="2536899"/>
          </a:xfrm>
          <a:prstGeom prst="rect">
            <a:avLst/>
          </a:prstGeom>
          <a:noFill/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 idx="4294967295"/>
          </p:nvPr>
        </p:nvSpPr>
        <p:spPr>
          <a:xfrm>
            <a:off x="2027800" y="445025"/>
            <a:ext cx="711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CC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Rocket Vision</a:t>
            </a:r>
            <a:endParaRPr sz="5100">
              <a:solidFill>
                <a:srgbClr val="CC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4294967295"/>
          </p:nvPr>
        </p:nvSpPr>
        <p:spPr>
          <a:xfrm>
            <a:off x="311700" y="1828800"/>
            <a:ext cx="8520600" cy="3663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24" b="1" u="sng" dirty="0"/>
              <a:t>Transitioning from Summer to Fall:</a:t>
            </a:r>
            <a:endParaRPr sz="2124" b="1" u="sng" dirty="0"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Implementation of Trauma Plan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PBIS District Implementation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Horizontal and Vertical Curriculum Alignment P-5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PLC Focus on Data-Driven Tier 1 Instruction </a:t>
            </a:r>
            <a:r>
              <a:rPr lang="en" dirty="0" smtClean="0">
                <a:solidFill>
                  <a:schemeClr val="dk1"/>
                </a:solidFill>
              </a:rPr>
              <a:t>With </a:t>
            </a:r>
            <a:r>
              <a:rPr lang="en" dirty="0">
                <a:solidFill>
                  <a:schemeClr val="dk1"/>
                </a:solidFill>
              </a:rPr>
              <a:t>S</a:t>
            </a:r>
            <a:r>
              <a:rPr lang="en" dirty="0" smtClean="0">
                <a:solidFill>
                  <a:schemeClr val="dk1"/>
                </a:solidFill>
              </a:rPr>
              <a:t>upport </a:t>
            </a:r>
            <a:r>
              <a:rPr lang="en" dirty="0">
                <a:solidFill>
                  <a:schemeClr val="dk1"/>
                </a:solidFill>
              </a:rPr>
              <a:t>F</a:t>
            </a:r>
            <a:r>
              <a:rPr lang="en" dirty="0" smtClean="0">
                <a:solidFill>
                  <a:schemeClr val="dk1"/>
                </a:solidFill>
              </a:rPr>
              <a:t>rom </a:t>
            </a:r>
            <a:r>
              <a:rPr lang="en" dirty="0">
                <a:solidFill>
                  <a:schemeClr val="dk1"/>
                </a:solidFill>
              </a:rPr>
              <a:t>N</a:t>
            </a:r>
            <a:r>
              <a:rPr lang="en" dirty="0" smtClean="0">
                <a:solidFill>
                  <a:schemeClr val="dk1"/>
                </a:solidFill>
              </a:rPr>
              <a:t>ew </a:t>
            </a:r>
            <a:r>
              <a:rPr lang="en" dirty="0">
                <a:solidFill>
                  <a:schemeClr val="dk1"/>
                </a:solidFill>
              </a:rPr>
              <a:t>Academic Interventionists at all 3 </a:t>
            </a:r>
            <a:r>
              <a:rPr lang="en" dirty="0" smtClean="0">
                <a:solidFill>
                  <a:schemeClr val="dk1"/>
                </a:solidFill>
              </a:rPr>
              <a:t>Elementary </a:t>
            </a:r>
            <a:r>
              <a:rPr lang="en" dirty="0">
                <a:solidFill>
                  <a:schemeClr val="dk1"/>
                </a:solidFill>
              </a:rPr>
              <a:t>S</a:t>
            </a:r>
            <a:r>
              <a:rPr lang="en" dirty="0" smtClean="0">
                <a:solidFill>
                  <a:schemeClr val="dk1"/>
                </a:solidFill>
              </a:rPr>
              <a:t>chools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Districtwide Mental Health Focus (3 new positions)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Comprehensive P-5 Literacy Program Implementation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Advanced KY at RCMS and RCHS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APP Harvest Partnership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en" dirty="0">
                <a:solidFill>
                  <a:schemeClr val="dk1"/>
                </a:solidFill>
              </a:rPr>
              <a:t>JAG Implementation at RCHS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4868">
            <a:off x="5400625" y="1612100"/>
            <a:ext cx="3418049" cy="12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324</Words>
  <Application>Microsoft Office PowerPoint</Application>
  <PresentationFormat>On-screen Show (16:9)</PresentationFormat>
  <Paragraphs>51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Montserrat</vt:lpstr>
      <vt:lpstr>Montserrat ExtraBold</vt:lpstr>
      <vt:lpstr>Simple Light</vt:lpstr>
      <vt:lpstr>ROCKCASTLE COUNTY SCHOOLS Carrie Ballinger, Superintendent</vt:lpstr>
      <vt:lpstr>PowerPoint Presentation</vt:lpstr>
      <vt:lpstr>Elementary  Re-Ignite</vt:lpstr>
      <vt:lpstr>PowerPoint Presentation</vt:lpstr>
      <vt:lpstr>RCMS/RCHS  Re-Ignite</vt:lpstr>
      <vt:lpstr>PowerPoint Presentation</vt:lpstr>
      <vt:lpstr>Community Partnerships</vt:lpstr>
      <vt:lpstr>Rocket Vision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ROCKCASTLE COUNTY SCHOOLS Carrie Ballinger, Superintendent</dc:title>
  <dc:creator>Ballinger, Carrie</dc:creator>
  <cp:lastModifiedBy>Elam, Amie (LRC)</cp:lastModifiedBy>
  <cp:revision>3</cp:revision>
  <dcterms:modified xsi:type="dcterms:W3CDTF">2021-07-06T15:29:22Z</dcterms:modified>
</cp:coreProperties>
</file>