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8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16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44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83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1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4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94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8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3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53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38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70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F898C-F95F-4ED4-9B5D-5D72379F0E4C}" type="datetimeFigureOut">
              <a:rPr lang="en-US" smtClean="0"/>
              <a:t>10/1/21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1B33F-10BE-4448-B414-88A9DFCF6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3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2C2AD7F-E55E-5C48-8306-9D795455F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84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D81EE4E-5575-6249-8178-74CFEC54F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13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34C112-981C-1F47-A024-B01971EDD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144AD8-3770-7341-83F6-1C6E0084E8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19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green, sign&#10;&#10;Description automatically generated">
            <a:extLst>
              <a:ext uri="{FF2B5EF4-FFF2-40B4-BE49-F238E27FC236}">
                <a16:creationId xmlns:a16="http://schemas.microsoft.com/office/drawing/2014/main" id="{CF442F19-59E7-6F48-ABCD-A0F0F687B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93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C343540B-883E-394B-9BF6-C0EA4B639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6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2B25305-A0BA-524A-A67E-E396F2DA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73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6D3EF26-58AC-8C42-B50E-FC789F45E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14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84C157A-67B8-F146-BE39-37C6D5C67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64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55A49B2-D73E-DC47-869A-54BBAC761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664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FA5233-383D-2D45-A04F-753BEE43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295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C41EB26-9C7E-7F47-B3FD-7FEB67596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55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B2F8BCA-8C15-264B-A858-C7EE032A8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49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low confidence">
            <a:extLst>
              <a:ext uri="{FF2B5EF4-FFF2-40B4-BE49-F238E27FC236}">
                <a16:creationId xmlns:a16="http://schemas.microsoft.com/office/drawing/2014/main" id="{5F111A1C-83B7-7D4F-BA6A-FDF9FC9CA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9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51DC8420-C9C7-2D41-877D-67688A33B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741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A388DA1-92D7-8940-B3F1-47381578E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47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00D1195-82E8-8C46-806E-9DB33C06A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72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&#10;&#10;Description automatically generated">
            <a:extLst>
              <a:ext uri="{FF2B5EF4-FFF2-40B4-BE49-F238E27FC236}">
                <a16:creationId xmlns:a16="http://schemas.microsoft.com/office/drawing/2014/main" id="{96C6D030-D15D-A34D-8EA9-A9C00DBFC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4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A18ECC-7D63-094F-9481-3C5DDB56D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59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8763C50D-1B80-0643-BB4A-061585622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891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61EC202-0DF0-4C44-A449-D9AC3FCD1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45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EC19B6A-AC5A-8946-8A79-43286A93D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90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0</Words>
  <Application>Microsoft Macintosh PowerPoint</Application>
  <PresentationFormat>Widescreen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Davis, Christopher</dc:creator>
  <cp:lastModifiedBy>Davis, Christopher</cp:lastModifiedBy>
  <cp:revision>16</cp:revision>
  <cp:lastPrinted>2021-09-03T19:35:39Z</cp:lastPrinted>
  <dcterms:created xsi:type="dcterms:W3CDTF">2018-01-24T22:39:09Z</dcterms:created>
  <dcterms:modified xsi:type="dcterms:W3CDTF">2021-10-01T17:06:50Z</dcterms:modified>
</cp:coreProperties>
</file>