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1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9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3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7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898C-F95F-4ED4-9B5D-5D72379F0E4C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3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9470F76-A8AE-5D47-A40B-E0E79C20B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84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423E325-AF1F-104E-B853-AA8DAE9CA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5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01239DF-BAD9-8640-A8FC-0BCA74D5F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5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66F38D9-6918-604F-B053-7EFC6B0B6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6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AFF405C-1D59-AB42-A89C-F924BEEE1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78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8BA2C4C-5BF1-4B4E-B8B3-D6D74D9B0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87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D108AD8-E714-2148-AB48-6F2D8F0B6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86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3411F5-50C7-C448-AECC-D515A57D9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7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4B8D43E-F44F-904E-A281-523A8F6DF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2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7358D18-03C7-9644-B3A6-0AC3E55F2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2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0508F5F-CE42-3C43-A8D3-46AC736C5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9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8A38DB1-91A8-4A46-B06A-DC4E2A0EE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6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D21C3C27-0DFC-2446-BEDF-FA8B22DC1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9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B792140-24C5-0648-8411-B7A14512F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8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0952AF81-12EA-D04A-BE3E-4D2480042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5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green, sign&#10;&#10;Description automatically generated">
            <a:extLst>
              <a:ext uri="{FF2B5EF4-FFF2-40B4-BE49-F238E27FC236}">
                <a16:creationId xmlns:a16="http://schemas.microsoft.com/office/drawing/2014/main" id="{5E293CFF-B6B9-034B-9283-BF90AC46F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26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Christopher</dc:creator>
  <cp:lastModifiedBy>Davis, Christopher</cp:lastModifiedBy>
  <cp:revision>18</cp:revision>
  <cp:lastPrinted>2021-09-03T19:35:39Z</cp:lastPrinted>
  <dcterms:created xsi:type="dcterms:W3CDTF">2018-01-24T22:39:09Z</dcterms:created>
  <dcterms:modified xsi:type="dcterms:W3CDTF">2021-11-10T19:26:14Z</dcterms:modified>
</cp:coreProperties>
</file>