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57" r:id="rId6"/>
    <p:sldId id="258" r:id="rId7"/>
    <p:sldId id="264" r:id="rId8"/>
    <p:sldId id="268" r:id="rId9"/>
    <p:sldId id="265" r:id="rId10"/>
    <p:sldId id="266" r:id="rId11"/>
    <p:sldId id="269" r:id="rId12"/>
    <p:sldId id="270"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6C256-2D3A-4578-9D8E-FBBE11963E07}" v="71" dt="2021-09-21T14:26:10.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79774" autoAdjust="0"/>
  </p:normalViewPr>
  <p:slideViewPr>
    <p:cSldViewPr snapToGrid="0" snapToObjects="1">
      <p:cViewPr varScale="1">
        <p:scale>
          <a:sx n="68" d="100"/>
          <a:sy n="68" d="100"/>
        </p:scale>
        <p:origin x="120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chanan, Bill - Division of IDEA Implementation and Preschool" userId="7b30fea0-b8a0-4612-836a-1a39c534b8b6" providerId="ADAL" clId="{3666C256-2D3A-4578-9D8E-FBBE11963E07}"/>
    <pc:docChg chg="undo custSel delSld modSld sldOrd">
      <pc:chgData name="Buchanan, Bill - Division of IDEA Implementation and Preschool" userId="7b30fea0-b8a0-4612-836a-1a39c534b8b6" providerId="ADAL" clId="{3666C256-2D3A-4578-9D8E-FBBE11963E07}" dt="2021-09-21T14:27:34.247" v="674" actId="20577"/>
      <pc:docMkLst>
        <pc:docMk/>
      </pc:docMkLst>
      <pc:sldChg chg="modNotesTx">
        <pc:chgData name="Buchanan, Bill - Division of IDEA Implementation and Preschool" userId="7b30fea0-b8a0-4612-836a-1a39c534b8b6" providerId="ADAL" clId="{3666C256-2D3A-4578-9D8E-FBBE11963E07}" dt="2021-09-21T13:10:22.121" v="69" actId="20577"/>
        <pc:sldMkLst>
          <pc:docMk/>
          <pc:sldMk cId="301902911" sldId="256"/>
        </pc:sldMkLst>
      </pc:sldChg>
      <pc:sldChg chg="modNotesTx">
        <pc:chgData name="Buchanan, Bill - Division of IDEA Implementation and Preschool" userId="7b30fea0-b8a0-4612-836a-1a39c534b8b6" providerId="ADAL" clId="{3666C256-2D3A-4578-9D8E-FBBE11963E07}" dt="2021-09-21T13:13:59.357" v="138" actId="20577"/>
        <pc:sldMkLst>
          <pc:docMk/>
          <pc:sldMk cId="4197833030" sldId="257"/>
        </pc:sldMkLst>
      </pc:sldChg>
      <pc:sldChg chg="modSp modNotesTx">
        <pc:chgData name="Buchanan, Bill - Division of IDEA Implementation and Preschool" userId="7b30fea0-b8a0-4612-836a-1a39c534b8b6" providerId="ADAL" clId="{3666C256-2D3A-4578-9D8E-FBBE11963E07}" dt="2021-09-21T14:27:34.247" v="674" actId="20577"/>
        <pc:sldMkLst>
          <pc:docMk/>
          <pc:sldMk cId="2977834264" sldId="258"/>
        </pc:sldMkLst>
        <pc:spChg chg="mod">
          <ac:chgData name="Buchanan, Bill - Division of IDEA Implementation and Preschool" userId="7b30fea0-b8a0-4612-836a-1a39c534b8b6" providerId="ADAL" clId="{3666C256-2D3A-4578-9D8E-FBBE11963E07}" dt="2021-09-21T14:27:34.247" v="674" actId="20577"/>
          <ac:spMkLst>
            <pc:docMk/>
            <pc:sldMk cId="2977834264" sldId="258"/>
            <ac:spMk id="3" creationId="{A5C6D61D-3613-4970-9377-B0ACD8285791}"/>
          </ac:spMkLst>
        </pc:spChg>
      </pc:sldChg>
      <pc:sldChg chg="modNotesTx">
        <pc:chgData name="Buchanan, Bill - Division of IDEA Implementation and Preschool" userId="7b30fea0-b8a0-4612-836a-1a39c534b8b6" providerId="ADAL" clId="{3666C256-2D3A-4578-9D8E-FBBE11963E07}" dt="2021-09-21T13:14:30.129" v="146" actId="20577"/>
        <pc:sldMkLst>
          <pc:docMk/>
          <pc:sldMk cId="4110939503" sldId="264"/>
        </pc:sldMkLst>
      </pc:sldChg>
      <pc:sldChg chg="modNotesTx">
        <pc:chgData name="Buchanan, Bill - Division of IDEA Implementation and Preschool" userId="7b30fea0-b8a0-4612-836a-1a39c534b8b6" providerId="ADAL" clId="{3666C256-2D3A-4578-9D8E-FBBE11963E07}" dt="2021-09-21T13:14:41.186" v="154" actId="20577"/>
        <pc:sldMkLst>
          <pc:docMk/>
          <pc:sldMk cId="3104717474" sldId="265"/>
        </pc:sldMkLst>
      </pc:sldChg>
      <pc:sldChg chg="ord modNotesTx">
        <pc:chgData name="Buchanan, Bill - Division of IDEA Implementation and Preschool" userId="7b30fea0-b8a0-4612-836a-1a39c534b8b6" providerId="ADAL" clId="{3666C256-2D3A-4578-9D8E-FBBE11963E07}" dt="2021-09-21T13:16:43.641" v="167" actId="20577"/>
        <pc:sldMkLst>
          <pc:docMk/>
          <pc:sldMk cId="1924752166" sldId="266"/>
        </pc:sldMkLst>
      </pc:sldChg>
      <pc:sldChg chg="modNotesTx">
        <pc:chgData name="Buchanan, Bill - Division of IDEA Implementation and Preschool" userId="7b30fea0-b8a0-4612-836a-1a39c534b8b6" providerId="ADAL" clId="{3666C256-2D3A-4578-9D8E-FBBE11963E07}" dt="2021-09-21T13:14:33.754" v="150" actId="20577"/>
        <pc:sldMkLst>
          <pc:docMk/>
          <pc:sldMk cId="3336345720" sldId="268"/>
        </pc:sldMkLst>
      </pc:sldChg>
      <pc:sldChg chg="ord modNotesTx">
        <pc:chgData name="Buchanan, Bill - Division of IDEA Implementation and Preschool" userId="7b30fea0-b8a0-4612-836a-1a39c534b8b6" providerId="ADAL" clId="{3666C256-2D3A-4578-9D8E-FBBE11963E07}" dt="2021-09-21T13:16:47.743" v="172" actId="20577"/>
        <pc:sldMkLst>
          <pc:docMk/>
          <pc:sldMk cId="790633339" sldId="269"/>
        </pc:sldMkLst>
      </pc:sldChg>
      <pc:sldChg chg="modSp modNotesTx">
        <pc:chgData name="Buchanan, Bill - Division of IDEA Implementation and Preschool" userId="7b30fea0-b8a0-4612-836a-1a39c534b8b6" providerId="ADAL" clId="{3666C256-2D3A-4578-9D8E-FBBE11963E07}" dt="2021-09-21T13:16:51.244" v="177" actId="20577"/>
        <pc:sldMkLst>
          <pc:docMk/>
          <pc:sldMk cId="2062956657" sldId="270"/>
        </pc:sldMkLst>
        <pc:graphicFrameChg chg="mod">
          <ac:chgData name="Buchanan, Bill - Division of IDEA Implementation and Preschool" userId="7b30fea0-b8a0-4612-836a-1a39c534b8b6" providerId="ADAL" clId="{3666C256-2D3A-4578-9D8E-FBBE11963E07}" dt="2021-09-21T12:44:49.655" v="39"/>
          <ac:graphicFrameMkLst>
            <pc:docMk/>
            <pc:sldMk cId="2062956657" sldId="270"/>
            <ac:graphicFrameMk id="4" creationId="{2E21A049-FD63-46F6-ACDB-625D4B6C725F}"/>
          </ac:graphicFrameMkLst>
        </pc:graphicFrameChg>
      </pc:sldChg>
      <pc:sldChg chg="del">
        <pc:chgData name="Buchanan, Bill - Division of IDEA Implementation and Preschool" userId="7b30fea0-b8a0-4612-836a-1a39c534b8b6" providerId="ADAL" clId="{3666C256-2D3A-4578-9D8E-FBBE11963E07}" dt="2021-09-21T13:15:14.333" v="158" actId="2696"/>
        <pc:sldMkLst>
          <pc:docMk/>
          <pc:sldMk cId="405040603" sldId="271"/>
        </pc:sldMkLst>
      </pc:sldChg>
      <pc:sldChg chg="modSp modNotesTx">
        <pc:chgData name="Buchanan, Bill - Division of IDEA Implementation and Preschool" userId="7b30fea0-b8a0-4612-836a-1a39c534b8b6" providerId="ADAL" clId="{3666C256-2D3A-4578-9D8E-FBBE11963E07}" dt="2021-09-21T14:26:42.898" v="652" actId="1076"/>
        <pc:sldMkLst>
          <pc:docMk/>
          <pc:sldMk cId="2899478688" sldId="272"/>
        </pc:sldMkLst>
        <pc:spChg chg="mod">
          <ac:chgData name="Buchanan, Bill - Division of IDEA Implementation and Preschool" userId="7b30fea0-b8a0-4612-836a-1a39c534b8b6" providerId="ADAL" clId="{3666C256-2D3A-4578-9D8E-FBBE11963E07}" dt="2021-09-21T14:26:42.898" v="652" actId="1076"/>
          <ac:spMkLst>
            <pc:docMk/>
            <pc:sldMk cId="2899478688" sldId="272"/>
            <ac:spMk id="3" creationId="{B614B2FB-CF64-4235-A211-6F9278588AFE}"/>
          </ac:spMkLst>
        </pc:spChg>
      </pc:sldChg>
      <pc:sldChg chg="del">
        <pc:chgData name="Buchanan, Bill - Division of IDEA Implementation and Preschool" userId="7b30fea0-b8a0-4612-836a-1a39c534b8b6" providerId="ADAL" clId="{3666C256-2D3A-4578-9D8E-FBBE11963E07}" dt="2021-09-21T13:14:56.046" v="155" actId="2696"/>
        <pc:sldMkLst>
          <pc:docMk/>
          <pc:sldMk cId="1886265478" sldId="273"/>
        </pc:sldMkLst>
      </pc:sldChg>
    </pc:docChg>
  </pc:docChgLst>
  <pc:docChgLst>
    <pc:chgData name="Buchanan, Bill - Division of IDEA Implementation and Preschool" userId="7b30fea0-b8a0-4612-836a-1a39c534b8b6" providerId="ADAL" clId="{2A8FD820-0A7C-42AD-A08D-524E7207F6A8}"/>
    <pc:docChg chg="undo redo custSel addSld delSld modSld sldOrd">
      <pc:chgData name="Buchanan, Bill - Division of IDEA Implementation and Preschool" userId="7b30fea0-b8a0-4612-836a-1a39c534b8b6" providerId="ADAL" clId="{2A8FD820-0A7C-42AD-A08D-524E7207F6A8}" dt="2021-09-17T17:26:32.507" v="2579" actId="20577"/>
      <pc:docMkLst>
        <pc:docMk/>
      </pc:docMkLst>
      <pc:sldChg chg="addSp delSp modSp">
        <pc:chgData name="Buchanan, Bill - Division of IDEA Implementation and Preschool" userId="7b30fea0-b8a0-4612-836a-1a39c534b8b6" providerId="ADAL" clId="{2A8FD820-0A7C-42AD-A08D-524E7207F6A8}" dt="2021-09-17T12:46:34.213" v="169" actId="478"/>
        <pc:sldMkLst>
          <pc:docMk/>
          <pc:sldMk cId="301902911" sldId="256"/>
        </pc:sldMkLst>
        <pc:spChg chg="mod">
          <ac:chgData name="Buchanan, Bill - Division of IDEA Implementation and Preschool" userId="7b30fea0-b8a0-4612-836a-1a39c534b8b6" providerId="ADAL" clId="{2A8FD820-0A7C-42AD-A08D-524E7207F6A8}" dt="2021-09-17T12:41:29.068" v="34" actId="20577"/>
          <ac:spMkLst>
            <pc:docMk/>
            <pc:sldMk cId="301902911" sldId="256"/>
            <ac:spMk id="2" creationId="{3183189A-6FB4-E44C-B710-7D3A72EB7571}"/>
          </ac:spMkLst>
        </pc:spChg>
        <pc:spChg chg="mod">
          <ac:chgData name="Buchanan, Bill - Division of IDEA Implementation and Preschool" userId="7b30fea0-b8a0-4612-836a-1a39c534b8b6" providerId="ADAL" clId="{2A8FD820-0A7C-42AD-A08D-524E7207F6A8}" dt="2021-09-17T12:46:19.899" v="168" actId="20577"/>
          <ac:spMkLst>
            <pc:docMk/>
            <pc:sldMk cId="301902911" sldId="256"/>
            <ac:spMk id="3" creationId="{15975756-7273-374D-877B-DD347CC3BB25}"/>
          </ac:spMkLst>
        </pc:spChg>
        <pc:picChg chg="del">
          <ac:chgData name="Buchanan, Bill - Division of IDEA Implementation and Preschool" userId="7b30fea0-b8a0-4612-836a-1a39c534b8b6" providerId="ADAL" clId="{2A8FD820-0A7C-42AD-A08D-524E7207F6A8}" dt="2021-09-17T12:40:08.104" v="0" actId="478"/>
          <ac:picMkLst>
            <pc:docMk/>
            <pc:sldMk cId="301902911" sldId="256"/>
            <ac:picMk id="4" creationId="{92C102F6-09D5-4209-86E5-FE7405B40CAC}"/>
          </ac:picMkLst>
        </pc:picChg>
        <pc:picChg chg="add del mod">
          <ac:chgData name="Buchanan, Bill - Division of IDEA Implementation and Preschool" userId="7b30fea0-b8a0-4612-836a-1a39c534b8b6" providerId="ADAL" clId="{2A8FD820-0A7C-42AD-A08D-524E7207F6A8}" dt="2021-09-17T12:46:34.213" v="169" actId="478"/>
          <ac:picMkLst>
            <pc:docMk/>
            <pc:sldMk cId="301902911" sldId="256"/>
            <ac:picMk id="5" creationId="{4AA51A2F-BAF4-448D-86FD-B20550749210}"/>
          </ac:picMkLst>
        </pc:picChg>
      </pc:sldChg>
      <pc:sldChg chg="delSp modSp">
        <pc:chgData name="Buchanan, Bill - Division of IDEA Implementation and Preschool" userId="7b30fea0-b8a0-4612-836a-1a39c534b8b6" providerId="ADAL" clId="{2A8FD820-0A7C-42AD-A08D-524E7207F6A8}" dt="2021-09-17T12:50:38.087" v="419" actId="20577"/>
        <pc:sldMkLst>
          <pc:docMk/>
          <pc:sldMk cId="4197833030" sldId="257"/>
        </pc:sldMkLst>
        <pc:spChg chg="mod">
          <ac:chgData name="Buchanan, Bill - Division of IDEA Implementation and Preschool" userId="7b30fea0-b8a0-4612-836a-1a39c534b8b6" providerId="ADAL" clId="{2A8FD820-0A7C-42AD-A08D-524E7207F6A8}" dt="2021-09-17T12:47:00.364" v="194" actId="20577"/>
          <ac:spMkLst>
            <pc:docMk/>
            <pc:sldMk cId="4197833030" sldId="257"/>
            <ac:spMk id="2" creationId="{199C4B9B-13CD-4EBB-9AD5-038F1D5738BF}"/>
          </ac:spMkLst>
        </pc:spChg>
        <pc:spChg chg="mod">
          <ac:chgData name="Buchanan, Bill - Division of IDEA Implementation and Preschool" userId="7b30fea0-b8a0-4612-836a-1a39c534b8b6" providerId="ADAL" clId="{2A8FD820-0A7C-42AD-A08D-524E7207F6A8}" dt="2021-09-17T12:50:38.087" v="419" actId="20577"/>
          <ac:spMkLst>
            <pc:docMk/>
            <pc:sldMk cId="4197833030" sldId="257"/>
            <ac:spMk id="3" creationId="{DD680397-6D96-4321-8EC4-02158C1D53D8}"/>
          </ac:spMkLst>
        </pc:spChg>
        <pc:picChg chg="del">
          <ac:chgData name="Buchanan, Bill - Division of IDEA Implementation and Preschool" userId="7b30fea0-b8a0-4612-836a-1a39c534b8b6" providerId="ADAL" clId="{2A8FD820-0A7C-42AD-A08D-524E7207F6A8}" dt="2021-09-17T12:46:39.160" v="170" actId="478"/>
          <ac:picMkLst>
            <pc:docMk/>
            <pc:sldMk cId="4197833030" sldId="257"/>
            <ac:picMk id="4" creationId="{B73CB02D-C552-4CA2-92B2-20CF5528AF12}"/>
          </ac:picMkLst>
        </pc:picChg>
      </pc:sldChg>
      <pc:sldChg chg="modSp">
        <pc:chgData name="Buchanan, Bill - Division of IDEA Implementation and Preschool" userId="7b30fea0-b8a0-4612-836a-1a39c534b8b6" providerId="ADAL" clId="{2A8FD820-0A7C-42AD-A08D-524E7207F6A8}" dt="2021-09-17T14:16:54.239" v="1967" actId="1076"/>
        <pc:sldMkLst>
          <pc:docMk/>
          <pc:sldMk cId="2977834264" sldId="258"/>
        </pc:sldMkLst>
        <pc:spChg chg="mod">
          <ac:chgData name="Buchanan, Bill - Division of IDEA Implementation and Preschool" userId="7b30fea0-b8a0-4612-836a-1a39c534b8b6" providerId="ADAL" clId="{2A8FD820-0A7C-42AD-A08D-524E7207F6A8}" dt="2021-09-17T13:00:33.502" v="441" actId="20577"/>
          <ac:spMkLst>
            <pc:docMk/>
            <pc:sldMk cId="2977834264" sldId="258"/>
            <ac:spMk id="2" creationId="{917DED98-3ABB-4632-B0BF-77C97F7C66D3}"/>
          </ac:spMkLst>
        </pc:spChg>
        <pc:spChg chg="mod">
          <ac:chgData name="Buchanan, Bill - Division of IDEA Implementation and Preschool" userId="7b30fea0-b8a0-4612-836a-1a39c534b8b6" providerId="ADAL" clId="{2A8FD820-0A7C-42AD-A08D-524E7207F6A8}" dt="2021-09-17T14:16:54.239" v="1967" actId="1076"/>
          <ac:spMkLst>
            <pc:docMk/>
            <pc:sldMk cId="2977834264" sldId="258"/>
            <ac:spMk id="3" creationId="{A5C6D61D-3613-4970-9377-B0ACD8285791}"/>
          </ac:spMkLst>
        </pc:spChg>
      </pc:sldChg>
      <pc:sldChg chg="del">
        <pc:chgData name="Buchanan, Bill - Division of IDEA Implementation and Preschool" userId="7b30fea0-b8a0-4612-836a-1a39c534b8b6" providerId="ADAL" clId="{2A8FD820-0A7C-42AD-A08D-524E7207F6A8}" dt="2021-09-17T15:00:58.737" v="2410" actId="2696"/>
        <pc:sldMkLst>
          <pc:docMk/>
          <pc:sldMk cId="3260102494" sldId="259"/>
        </pc:sldMkLst>
      </pc:sldChg>
      <pc:sldChg chg="del">
        <pc:chgData name="Buchanan, Bill - Division of IDEA Implementation and Preschool" userId="7b30fea0-b8a0-4612-836a-1a39c534b8b6" providerId="ADAL" clId="{2A8FD820-0A7C-42AD-A08D-524E7207F6A8}" dt="2021-09-17T15:01:03.529" v="2411" actId="2696"/>
        <pc:sldMkLst>
          <pc:docMk/>
          <pc:sldMk cId="3108473520" sldId="260"/>
        </pc:sldMkLst>
      </pc:sldChg>
      <pc:sldChg chg="del">
        <pc:chgData name="Buchanan, Bill - Division of IDEA Implementation and Preschool" userId="7b30fea0-b8a0-4612-836a-1a39c534b8b6" providerId="ADAL" clId="{2A8FD820-0A7C-42AD-A08D-524E7207F6A8}" dt="2021-09-17T15:01:15.215" v="2414" actId="2696"/>
        <pc:sldMkLst>
          <pc:docMk/>
          <pc:sldMk cId="4060395938" sldId="261"/>
        </pc:sldMkLst>
      </pc:sldChg>
      <pc:sldChg chg="del">
        <pc:chgData name="Buchanan, Bill - Division of IDEA Implementation and Preschool" userId="7b30fea0-b8a0-4612-836a-1a39c534b8b6" providerId="ADAL" clId="{2A8FD820-0A7C-42AD-A08D-524E7207F6A8}" dt="2021-09-17T15:01:06.587" v="2412" actId="2696"/>
        <pc:sldMkLst>
          <pc:docMk/>
          <pc:sldMk cId="1694300560" sldId="262"/>
        </pc:sldMkLst>
      </pc:sldChg>
      <pc:sldChg chg="del">
        <pc:chgData name="Buchanan, Bill - Division of IDEA Implementation and Preschool" userId="7b30fea0-b8a0-4612-836a-1a39c534b8b6" providerId="ADAL" clId="{2A8FD820-0A7C-42AD-A08D-524E7207F6A8}" dt="2021-09-17T15:01:09.845" v="2413" actId="2696"/>
        <pc:sldMkLst>
          <pc:docMk/>
          <pc:sldMk cId="719920188" sldId="263"/>
        </pc:sldMkLst>
      </pc:sldChg>
      <pc:sldChg chg="modSp new ord">
        <pc:chgData name="Buchanan, Bill - Division of IDEA Implementation and Preschool" userId="7b30fea0-b8a0-4612-836a-1a39c534b8b6" providerId="ADAL" clId="{2A8FD820-0A7C-42AD-A08D-524E7207F6A8}" dt="2021-09-17T14:44:12.087" v="2218"/>
        <pc:sldMkLst>
          <pc:docMk/>
          <pc:sldMk cId="4110939503" sldId="264"/>
        </pc:sldMkLst>
        <pc:spChg chg="mod">
          <ac:chgData name="Buchanan, Bill - Division of IDEA Implementation and Preschool" userId="7b30fea0-b8a0-4612-836a-1a39c534b8b6" providerId="ADAL" clId="{2A8FD820-0A7C-42AD-A08D-524E7207F6A8}" dt="2021-09-17T13:33:29.366" v="1564" actId="20577"/>
          <ac:spMkLst>
            <pc:docMk/>
            <pc:sldMk cId="4110939503" sldId="264"/>
            <ac:spMk id="2" creationId="{320E0525-E994-4A8A-8B4B-437E09203C90}"/>
          </ac:spMkLst>
        </pc:spChg>
        <pc:spChg chg="mod">
          <ac:chgData name="Buchanan, Bill - Division of IDEA Implementation and Preschool" userId="7b30fea0-b8a0-4612-836a-1a39c534b8b6" providerId="ADAL" clId="{2A8FD820-0A7C-42AD-A08D-524E7207F6A8}" dt="2021-09-17T14:17:23.569" v="1969" actId="114"/>
          <ac:spMkLst>
            <pc:docMk/>
            <pc:sldMk cId="4110939503" sldId="264"/>
            <ac:spMk id="3" creationId="{7748469A-2A67-4620-A2EB-17A1642DB4EC}"/>
          </ac:spMkLst>
        </pc:spChg>
      </pc:sldChg>
      <pc:sldChg chg="modSp new ord">
        <pc:chgData name="Buchanan, Bill - Division of IDEA Implementation and Preschool" userId="7b30fea0-b8a0-4612-836a-1a39c534b8b6" providerId="ADAL" clId="{2A8FD820-0A7C-42AD-A08D-524E7207F6A8}" dt="2021-09-17T14:44:35.717" v="2219"/>
        <pc:sldMkLst>
          <pc:docMk/>
          <pc:sldMk cId="3104717474" sldId="265"/>
        </pc:sldMkLst>
        <pc:spChg chg="mod">
          <ac:chgData name="Buchanan, Bill - Division of IDEA Implementation and Preschool" userId="7b30fea0-b8a0-4612-836a-1a39c534b8b6" providerId="ADAL" clId="{2A8FD820-0A7C-42AD-A08D-524E7207F6A8}" dt="2021-09-17T14:16:00.772" v="1965" actId="20577"/>
          <ac:spMkLst>
            <pc:docMk/>
            <pc:sldMk cId="3104717474" sldId="265"/>
            <ac:spMk id="2" creationId="{FB021779-77B7-4D13-AFF9-5C70045E0441}"/>
          </ac:spMkLst>
        </pc:spChg>
        <pc:spChg chg="mod">
          <ac:chgData name="Buchanan, Bill - Division of IDEA Implementation and Preschool" userId="7b30fea0-b8a0-4612-836a-1a39c534b8b6" providerId="ADAL" clId="{2A8FD820-0A7C-42AD-A08D-524E7207F6A8}" dt="2021-09-17T14:17:48.310" v="1970" actId="1076"/>
          <ac:spMkLst>
            <pc:docMk/>
            <pc:sldMk cId="3104717474" sldId="265"/>
            <ac:spMk id="3" creationId="{6CF781F9-D33B-4606-9824-669D341F12BD}"/>
          </ac:spMkLst>
        </pc:spChg>
      </pc:sldChg>
      <pc:sldChg chg="modSp new ord">
        <pc:chgData name="Buchanan, Bill - Division of IDEA Implementation and Preschool" userId="7b30fea0-b8a0-4612-836a-1a39c534b8b6" providerId="ADAL" clId="{2A8FD820-0A7C-42AD-A08D-524E7207F6A8}" dt="2021-09-17T14:51:44.042" v="2372" actId="20577"/>
        <pc:sldMkLst>
          <pc:docMk/>
          <pc:sldMk cId="1924752166" sldId="266"/>
        </pc:sldMkLst>
        <pc:spChg chg="mod">
          <ac:chgData name="Buchanan, Bill - Division of IDEA Implementation and Preschool" userId="7b30fea0-b8a0-4612-836a-1a39c534b8b6" providerId="ADAL" clId="{2A8FD820-0A7C-42AD-A08D-524E7207F6A8}" dt="2021-09-17T14:51:44.042" v="2372" actId="20577"/>
          <ac:spMkLst>
            <pc:docMk/>
            <pc:sldMk cId="1924752166" sldId="266"/>
            <ac:spMk id="2" creationId="{1158B4AC-AE19-4DF0-A0E8-061A9F90C1D7}"/>
          </ac:spMkLst>
        </pc:spChg>
        <pc:spChg chg="mod">
          <ac:chgData name="Buchanan, Bill - Division of IDEA Implementation and Preschool" userId="7b30fea0-b8a0-4612-836a-1a39c534b8b6" providerId="ADAL" clId="{2A8FD820-0A7C-42AD-A08D-524E7207F6A8}" dt="2021-09-17T14:42:37.434" v="2216" actId="2710"/>
          <ac:spMkLst>
            <pc:docMk/>
            <pc:sldMk cId="1924752166" sldId="266"/>
            <ac:spMk id="3" creationId="{1D974BFE-AE2C-4572-B27A-439C81818802}"/>
          </ac:spMkLst>
        </pc:spChg>
      </pc:sldChg>
      <pc:sldChg chg="delSp new del">
        <pc:chgData name="Buchanan, Bill - Division of IDEA Implementation and Preschool" userId="7b30fea0-b8a0-4612-836a-1a39c534b8b6" providerId="ADAL" clId="{2A8FD820-0A7C-42AD-A08D-524E7207F6A8}" dt="2021-09-17T14:33:26.838" v="2014" actId="2696"/>
        <pc:sldMkLst>
          <pc:docMk/>
          <pc:sldMk cId="994501522" sldId="267"/>
        </pc:sldMkLst>
        <pc:spChg chg="del">
          <ac:chgData name="Buchanan, Bill - Division of IDEA Implementation and Preschool" userId="7b30fea0-b8a0-4612-836a-1a39c534b8b6" providerId="ADAL" clId="{2A8FD820-0A7C-42AD-A08D-524E7207F6A8}" dt="2021-09-17T14:21:11.032" v="1974" actId="478"/>
          <ac:spMkLst>
            <pc:docMk/>
            <pc:sldMk cId="994501522" sldId="267"/>
            <ac:spMk id="2" creationId="{81BD6E01-FB08-4B29-A123-96DAFC5AF1E7}"/>
          </ac:spMkLst>
        </pc:spChg>
        <pc:spChg chg="del">
          <ac:chgData name="Buchanan, Bill - Division of IDEA Implementation and Preschool" userId="7b30fea0-b8a0-4612-836a-1a39c534b8b6" providerId="ADAL" clId="{2A8FD820-0A7C-42AD-A08D-524E7207F6A8}" dt="2021-09-17T14:21:09.200" v="1973" actId="478"/>
          <ac:spMkLst>
            <pc:docMk/>
            <pc:sldMk cId="994501522" sldId="267"/>
            <ac:spMk id="3" creationId="{EAB9F4B2-128E-452B-9709-60A76C4729AC}"/>
          </ac:spMkLst>
        </pc:spChg>
      </pc:sldChg>
      <pc:sldChg chg="modSp add">
        <pc:chgData name="Buchanan, Bill - Division of IDEA Implementation and Preschool" userId="7b30fea0-b8a0-4612-836a-1a39c534b8b6" providerId="ADAL" clId="{2A8FD820-0A7C-42AD-A08D-524E7207F6A8}" dt="2021-09-17T14:32:09.350" v="2013" actId="14100"/>
        <pc:sldMkLst>
          <pc:docMk/>
          <pc:sldMk cId="3336345720" sldId="268"/>
        </pc:sldMkLst>
        <pc:spChg chg="mod">
          <ac:chgData name="Buchanan, Bill - Division of IDEA Implementation and Preschool" userId="7b30fea0-b8a0-4612-836a-1a39c534b8b6" providerId="ADAL" clId="{2A8FD820-0A7C-42AD-A08D-524E7207F6A8}" dt="2021-09-17T14:31:29.335" v="2001" actId="20577"/>
          <ac:spMkLst>
            <pc:docMk/>
            <pc:sldMk cId="3336345720" sldId="268"/>
            <ac:spMk id="2" creationId="{320E0525-E994-4A8A-8B4B-437E09203C90}"/>
          </ac:spMkLst>
        </pc:spChg>
        <pc:spChg chg="mod">
          <ac:chgData name="Buchanan, Bill - Division of IDEA Implementation and Preschool" userId="7b30fea0-b8a0-4612-836a-1a39c534b8b6" providerId="ADAL" clId="{2A8FD820-0A7C-42AD-A08D-524E7207F6A8}" dt="2021-09-17T14:32:09.350" v="2013" actId="14100"/>
          <ac:spMkLst>
            <pc:docMk/>
            <pc:sldMk cId="3336345720" sldId="268"/>
            <ac:spMk id="3" creationId="{7748469A-2A67-4620-A2EB-17A1642DB4EC}"/>
          </ac:spMkLst>
        </pc:spChg>
      </pc:sldChg>
      <pc:sldChg chg="addSp delSp modSp new">
        <pc:chgData name="Buchanan, Bill - Division of IDEA Implementation and Preschool" userId="7b30fea0-b8a0-4612-836a-1a39c534b8b6" providerId="ADAL" clId="{2A8FD820-0A7C-42AD-A08D-524E7207F6A8}" dt="2021-09-17T14:50:05.391" v="2236" actId="20577"/>
        <pc:sldMkLst>
          <pc:docMk/>
          <pc:sldMk cId="790633339" sldId="269"/>
        </pc:sldMkLst>
        <pc:spChg chg="mod">
          <ac:chgData name="Buchanan, Bill - Division of IDEA Implementation and Preschool" userId="7b30fea0-b8a0-4612-836a-1a39c534b8b6" providerId="ADAL" clId="{2A8FD820-0A7C-42AD-A08D-524E7207F6A8}" dt="2021-09-17T14:50:05.391" v="2236" actId="20577"/>
          <ac:spMkLst>
            <pc:docMk/>
            <pc:sldMk cId="790633339" sldId="269"/>
            <ac:spMk id="2" creationId="{BA041894-01D2-4AC2-9210-DAB7D979ADBE}"/>
          </ac:spMkLst>
        </pc:spChg>
        <pc:spChg chg="del">
          <ac:chgData name="Buchanan, Bill - Division of IDEA Implementation and Preschool" userId="7b30fea0-b8a0-4612-836a-1a39c534b8b6" providerId="ADAL" clId="{2A8FD820-0A7C-42AD-A08D-524E7207F6A8}" dt="2021-09-17T14:38:11.896" v="2176"/>
          <ac:spMkLst>
            <pc:docMk/>
            <pc:sldMk cId="790633339" sldId="269"/>
            <ac:spMk id="3" creationId="{A9E83578-40A5-4EBC-BE47-83080887925A}"/>
          </ac:spMkLst>
        </pc:spChg>
        <pc:picChg chg="add mod">
          <ac:chgData name="Buchanan, Bill - Division of IDEA Implementation and Preschool" userId="7b30fea0-b8a0-4612-836a-1a39c534b8b6" providerId="ADAL" clId="{2A8FD820-0A7C-42AD-A08D-524E7207F6A8}" dt="2021-09-17T14:38:14.845" v="2177" actId="1076"/>
          <ac:picMkLst>
            <pc:docMk/>
            <pc:sldMk cId="790633339" sldId="269"/>
            <ac:picMk id="4" creationId="{291E0C4F-EB52-4293-8994-60F1FFA388DA}"/>
          </ac:picMkLst>
        </pc:picChg>
      </pc:sldChg>
      <pc:sldChg chg="addSp delSp modSp new ord">
        <pc:chgData name="Buchanan, Bill - Division of IDEA Implementation and Preschool" userId="7b30fea0-b8a0-4612-836a-1a39c534b8b6" providerId="ADAL" clId="{2A8FD820-0A7C-42AD-A08D-524E7207F6A8}" dt="2021-09-17T15:38:40.181" v="2446" actId="20577"/>
        <pc:sldMkLst>
          <pc:docMk/>
          <pc:sldMk cId="2062956657" sldId="270"/>
        </pc:sldMkLst>
        <pc:spChg chg="mod">
          <ac:chgData name="Buchanan, Bill - Division of IDEA Implementation and Preschool" userId="7b30fea0-b8a0-4612-836a-1a39c534b8b6" providerId="ADAL" clId="{2A8FD820-0A7C-42AD-A08D-524E7207F6A8}" dt="2021-09-17T14:38:57.198" v="2211" actId="20577"/>
          <ac:spMkLst>
            <pc:docMk/>
            <pc:sldMk cId="2062956657" sldId="270"/>
            <ac:spMk id="2" creationId="{1A35021F-D532-4AD6-8D04-2A08C8152411}"/>
          </ac:spMkLst>
        </pc:spChg>
        <pc:spChg chg="del">
          <ac:chgData name="Buchanan, Bill - Division of IDEA Implementation and Preschool" userId="7b30fea0-b8a0-4612-836a-1a39c534b8b6" providerId="ADAL" clId="{2A8FD820-0A7C-42AD-A08D-524E7207F6A8}" dt="2021-09-17T14:41:28.517" v="2212" actId="478"/>
          <ac:spMkLst>
            <pc:docMk/>
            <pc:sldMk cId="2062956657" sldId="270"/>
            <ac:spMk id="3" creationId="{D047380B-32A2-4578-A21F-5969B9CB3478}"/>
          </ac:spMkLst>
        </pc:spChg>
        <pc:graphicFrameChg chg="add mod">
          <ac:chgData name="Buchanan, Bill - Division of IDEA Implementation and Preschool" userId="7b30fea0-b8a0-4612-836a-1a39c534b8b6" providerId="ADAL" clId="{2A8FD820-0A7C-42AD-A08D-524E7207F6A8}" dt="2021-09-17T15:38:40.181" v="2446" actId="20577"/>
          <ac:graphicFrameMkLst>
            <pc:docMk/>
            <pc:sldMk cId="2062956657" sldId="270"/>
            <ac:graphicFrameMk id="4" creationId="{2E21A049-FD63-46F6-ACDB-625D4B6C725F}"/>
          </ac:graphicFrameMkLst>
        </pc:graphicFrameChg>
      </pc:sldChg>
      <pc:sldChg chg="addSp delSp modSp new">
        <pc:chgData name="Buchanan, Bill - Division of IDEA Implementation and Preschool" userId="7b30fea0-b8a0-4612-836a-1a39c534b8b6" providerId="ADAL" clId="{2A8FD820-0A7C-42AD-A08D-524E7207F6A8}" dt="2021-09-17T17:26:32.507" v="2579" actId="20577"/>
        <pc:sldMkLst>
          <pc:docMk/>
          <pc:sldMk cId="405040603" sldId="271"/>
        </pc:sldMkLst>
        <pc:spChg chg="mod">
          <ac:chgData name="Buchanan, Bill - Division of IDEA Implementation and Preschool" userId="7b30fea0-b8a0-4612-836a-1a39c534b8b6" providerId="ADAL" clId="{2A8FD820-0A7C-42AD-A08D-524E7207F6A8}" dt="2021-09-17T14:52:42.387" v="2400" actId="20577"/>
          <ac:spMkLst>
            <pc:docMk/>
            <pc:sldMk cId="405040603" sldId="271"/>
            <ac:spMk id="2" creationId="{EE5D04AD-3818-4BAA-BBF0-C3CDE3D3FCC4}"/>
          </ac:spMkLst>
        </pc:spChg>
        <pc:spChg chg="del">
          <ac:chgData name="Buchanan, Bill - Division of IDEA Implementation and Preschool" userId="7b30fea0-b8a0-4612-836a-1a39c534b8b6" providerId="ADAL" clId="{2A8FD820-0A7C-42AD-A08D-524E7207F6A8}" dt="2021-09-17T14:59:57.527" v="2401" actId="478"/>
          <ac:spMkLst>
            <pc:docMk/>
            <pc:sldMk cId="405040603" sldId="271"/>
            <ac:spMk id="3" creationId="{F6C38D5E-235C-48CE-A4F4-627E1D92B939}"/>
          </ac:spMkLst>
        </pc:spChg>
        <pc:spChg chg="add mod">
          <ac:chgData name="Buchanan, Bill - Division of IDEA Implementation and Preschool" userId="7b30fea0-b8a0-4612-836a-1a39c534b8b6" providerId="ADAL" clId="{2A8FD820-0A7C-42AD-A08D-524E7207F6A8}" dt="2021-09-17T17:26:32.507" v="2579" actId="20577"/>
          <ac:spMkLst>
            <pc:docMk/>
            <pc:sldMk cId="405040603" sldId="271"/>
            <ac:spMk id="5" creationId="{95AA970A-0144-4A24-8208-A1D6FCD7E5BF}"/>
          </ac:spMkLst>
        </pc:spChg>
        <pc:graphicFrameChg chg="add del mod modGraphic">
          <ac:chgData name="Buchanan, Bill - Division of IDEA Implementation and Preschool" userId="7b30fea0-b8a0-4612-836a-1a39c534b8b6" providerId="ADAL" clId="{2A8FD820-0A7C-42AD-A08D-524E7207F6A8}" dt="2021-09-17T17:26:11.607" v="2564" actId="478"/>
          <ac:graphicFrameMkLst>
            <pc:docMk/>
            <pc:sldMk cId="405040603" sldId="271"/>
            <ac:graphicFrameMk id="4" creationId="{D0DFDBEA-3ED2-47FF-9EBC-5147BEF9144F}"/>
          </ac:graphicFrameMkLst>
        </pc:graphicFrameChg>
      </pc:sldChg>
      <pc:sldChg chg="modSp new">
        <pc:chgData name="Buchanan, Bill - Division of IDEA Implementation and Preschool" userId="7b30fea0-b8a0-4612-836a-1a39c534b8b6" providerId="ADAL" clId="{2A8FD820-0A7C-42AD-A08D-524E7207F6A8}" dt="2021-09-17T15:02:04.598" v="2435" actId="20577"/>
        <pc:sldMkLst>
          <pc:docMk/>
          <pc:sldMk cId="2899478688" sldId="272"/>
        </pc:sldMkLst>
        <pc:spChg chg="mod">
          <ac:chgData name="Buchanan, Bill - Division of IDEA Implementation and Preschool" userId="7b30fea0-b8a0-4612-836a-1a39c534b8b6" providerId="ADAL" clId="{2A8FD820-0A7C-42AD-A08D-524E7207F6A8}" dt="2021-09-17T15:02:04.598" v="2435" actId="20577"/>
          <ac:spMkLst>
            <pc:docMk/>
            <pc:sldMk cId="2899478688" sldId="272"/>
            <ac:spMk id="2" creationId="{4EA4911A-84C2-45AF-ADFF-60536BCE4657}"/>
          </ac:spMkLst>
        </pc:spChg>
      </pc:sldChg>
      <pc:sldChg chg="addSp delSp modSp add mod">
        <pc:chgData name="Buchanan, Bill - Division of IDEA Implementation and Preschool" userId="7b30fea0-b8a0-4612-836a-1a39c534b8b6" providerId="ADAL" clId="{2A8FD820-0A7C-42AD-A08D-524E7207F6A8}" dt="2021-09-17T17:25:41.747" v="2563" actId="1076"/>
        <pc:sldMkLst>
          <pc:docMk/>
          <pc:sldMk cId="1886265478" sldId="273"/>
        </pc:sldMkLst>
        <pc:spChg chg="mod">
          <ac:chgData name="Buchanan, Bill - Division of IDEA Implementation and Preschool" userId="7b30fea0-b8a0-4612-836a-1a39c534b8b6" providerId="ADAL" clId="{2A8FD820-0A7C-42AD-A08D-524E7207F6A8}" dt="2021-09-17T17:19:44.079" v="2489" actId="20577"/>
          <ac:spMkLst>
            <pc:docMk/>
            <pc:sldMk cId="1886265478" sldId="273"/>
            <ac:spMk id="2" creationId="{1A35021F-D532-4AD6-8D04-2A08C8152411}"/>
          </ac:spMkLst>
        </pc:spChg>
        <pc:spChg chg="add mod">
          <ac:chgData name="Buchanan, Bill - Division of IDEA Implementation and Preschool" userId="7b30fea0-b8a0-4612-836a-1a39c534b8b6" providerId="ADAL" clId="{2A8FD820-0A7C-42AD-A08D-524E7207F6A8}" dt="2021-09-17T17:25:33.857" v="2560" actId="1076"/>
          <ac:spMkLst>
            <pc:docMk/>
            <pc:sldMk cId="1886265478" sldId="273"/>
            <ac:spMk id="8" creationId="{61725576-D8E4-4777-B413-7E08B099BA5E}"/>
          </ac:spMkLst>
        </pc:spChg>
        <pc:graphicFrameChg chg="del">
          <ac:chgData name="Buchanan, Bill - Division of IDEA Implementation and Preschool" userId="7b30fea0-b8a0-4612-836a-1a39c534b8b6" providerId="ADAL" clId="{2A8FD820-0A7C-42AD-A08D-524E7207F6A8}" dt="2021-09-17T17:11:48.656" v="2461" actId="478"/>
          <ac:graphicFrameMkLst>
            <pc:docMk/>
            <pc:sldMk cId="1886265478" sldId="273"/>
            <ac:graphicFrameMk id="4" creationId="{2E21A049-FD63-46F6-ACDB-625D4B6C725F}"/>
          </ac:graphicFrameMkLst>
        </pc:graphicFrameChg>
        <pc:graphicFrameChg chg="add del mod">
          <ac:chgData name="Buchanan, Bill - Division of IDEA Implementation and Preschool" userId="7b30fea0-b8a0-4612-836a-1a39c534b8b6" providerId="ADAL" clId="{2A8FD820-0A7C-42AD-A08D-524E7207F6A8}" dt="2021-09-17T17:12:10.212" v="2466" actId="478"/>
          <ac:graphicFrameMkLst>
            <pc:docMk/>
            <pc:sldMk cId="1886265478" sldId="273"/>
            <ac:graphicFrameMk id="5" creationId="{A4F75F7D-14B6-44A7-A6CC-EA2DD1DF43A2}"/>
          </ac:graphicFrameMkLst>
        </pc:graphicFrameChg>
        <pc:graphicFrameChg chg="add mod">
          <ac:chgData name="Buchanan, Bill - Division of IDEA Implementation and Preschool" userId="7b30fea0-b8a0-4612-836a-1a39c534b8b6" providerId="ADAL" clId="{2A8FD820-0A7C-42AD-A08D-524E7207F6A8}" dt="2021-09-17T17:15:39.108" v="2474" actId="1076"/>
          <ac:graphicFrameMkLst>
            <pc:docMk/>
            <pc:sldMk cId="1886265478" sldId="273"/>
            <ac:graphicFrameMk id="6" creationId="{A4F75F7D-14B6-44A7-A6CC-EA2DD1DF43A2}"/>
          </ac:graphicFrameMkLst>
        </pc:graphicFrameChg>
        <pc:graphicFrameChg chg="add mod">
          <ac:chgData name="Buchanan, Bill - Division of IDEA Implementation and Preschool" userId="7b30fea0-b8a0-4612-836a-1a39c534b8b6" providerId="ADAL" clId="{2A8FD820-0A7C-42AD-A08D-524E7207F6A8}" dt="2021-09-17T17:25:41.747" v="2563" actId="1076"/>
          <ac:graphicFrameMkLst>
            <pc:docMk/>
            <pc:sldMk cId="1886265478" sldId="273"/>
            <ac:graphicFrameMk id="7" creationId="{A4F75F7D-14B6-44A7-A6CC-EA2DD1DF43A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Preschool December</a:t>
            </a:r>
            <a:r>
              <a:rPr lang="en-US" baseline="0" dirty="0"/>
              <a:t> 1 </a:t>
            </a:r>
            <a:r>
              <a:rPr lang="en-US" dirty="0"/>
              <a:t>Enrollment Numbers by At-Risk and Disability</a:t>
            </a:r>
          </a:p>
        </c:rich>
      </c:tx>
      <c:layout>
        <c:manualLayout>
          <c:xMode val="edge"/>
          <c:yMode val="edge"/>
          <c:x val="0.17945831395900738"/>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'At Risk-Disability'!$A$3</c:f>
              <c:strCache>
                <c:ptCount val="1"/>
                <c:pt idx="0">
                  <c:v>At-Risk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BC-43B7-900B-E84980E7CD92}"/>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BC-43B7-900B-E84980E7CD92}"/>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BC-43B7-900B-E84980E7CD92}"/>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BC-43B7-900B-E84980E7CD92}"/>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BC-43B7-900B-E84980E7CD9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BC-43B7-900B-E84980E7CD9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BC-43B7-900B-E84980E7CD92}"/>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BC-43B7-900B-E84980E7CD92}"/>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BC-43B7-900B-E84980E7CD92}"/>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BC-43B7-900B-E84980E7CD92}"/>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BC-43B7-900B-E84980E7CD92}"/>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BC-43B7-900B-E84980E7CD92}"/>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BC-43B7-900B-E84980E7CD92}"/>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FBC-43B7-900B-E84980E7CD92}"/>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BC-43B7-900B-E84980E7CD92}"/>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FBC-43B7-900B-E84980E7CD92}"/>
                </c:ext>
              </c:extLst>
            </c:dLbl>
            <c:spPr>
              <a:solidFill>
                <a:schemeClr val="accent1">
                  <a:lumMod val="20000"/>
                  <a:lumOff val="80000"/>
                </a:schemeClr>
              </a:solid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'At Risk-Disability'!$B$2:$Q$2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'At Risk-Disability'!$B$3:$Q$3</c:f>
              <c:numCache>
                <c:formatCode>#,##0</c:formatCode>
                <c:ptCount val="16"/>
                <c:pt idx="0">
                  <c:v>8089</c:v>
                </c:pt>
                <c:pt idx="1">
                  <c:v>8663</c:v>
                </c:pt>
                <c:pt idx="2">
                  <c:v>8688</c:v>
                </c:pt>
                <c:pt idx="3">
                  <c:v>9110</c:v>
                </c:pt>
                <c:pt idx="4">
                  <c:v>10565</c:v>
                </c:pt>
                <c:pt idx="5">
                  <c:v>11895</c:v>
                </c:pt>
                <c:pt idx="6">
                  <c:v>11580</c:v>
                </c:pt>
                <c:pt idx="7">
                  <c:v>11167</c:v>
                </c:pt>
                <c:pt idx="8">
                  <c:v>10990</c:v>
                </c:pt>
                <c:pt idx="9">
                  <c:v>9338</c:v>
                </c:pt>
                <c:pt idx="10">
                  <c:v>9201</c:v>
                </c:pt>
                <c:pt idx="11">
                  <c:v>8926</c:v>
                </c:pt>
                <c:pt idx="12">
                  <c:v>9941</c:v>
                </c:pt>
                <c:pt idx="13">
                  <c:v>10266</c:v>
                </c:pt>
                <c:pt idx="14">
                  <c:v>10166</c:v>
                </c:pt>
                <c:pt idx="15">
                  <c:v>6319</c:v>
                </c:pt>
              </c:numCache>
            </c:numRef>
          </c:val>
          <c:smooth val="0"/>
          <c:extLst>
            <c:ext xmlns:c16="http://schemas.microsoft.com/office/drawing/2014/chart" uri="{C3380CC4-5D6E-409C-BE32-E72D297353CC}">
              <c16:uniqueId val="{00000010-CFBC-43B7-900B-E84980E7CD92}"/>
            </c:ext>
          </c:extLst>
        </c:ser>
        <c:ser>
          <c:idx val="1"/>
          <c:order val="1"/>
          <c:tx>
            <c:strRef>
              <c:f>'At Risk-Disability'!$A$4</c:f>
              <c:strCache>
                <c:ptCount val="1"/>
                <c:pt idx="0">
                  <c:v>Disabilities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FBC-43B7-900B-E84980E7CD92}"/>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FBC-43B7-900B-E84980E7CD92}"/>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FBC-43B7-900B-E84980E7CD92}"/>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FBC-43B7-900B-E84980E7CD9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FBC-43B7-900B-E84980E7CD92}"/>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FBC-43B7-900B-E84980E7CD92}"/>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FBC-43B7-900B-E84980E7CD92}"/>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FBC-43B7-900B-E84980E7CD92}"/>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FBC-43B7-900B-E84980E7CD92}"/>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FBC-43B7-900B-E84980E7CD92}"/>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FBC-43B7-900B-E84980E7CD92}"/>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FBC-43B7-900B-E84980E7CD92}"/>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FBC-43B7-900B-E84980E7CD92}"/>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FBC-43B7-900B-E84980E7CD92}"/>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FBC-43B7-900B-E84980E7CD92}"/>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FBC-43B7-900B-E84980E7CD92}"/>
                </c:ext>
              </c:extLst>
            </c:dLbl>
            <c:spPr>
              <a:solidFill>
                <a:schemeClr val="accent4">
                  <a:lumMod val="20000"/>
                  <a:lumOff val="80000"/>
                </a:schemeClr>
              </a:solid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'At Risk-Disability'!$B$2:$Q$2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'At Risk-Disability'!$B$4:$Q$4</c:f>
              <c:numCache>
                <c:formatCode>#,##0</c:formatCode>
                <c:ptCount val="16"/>
                <c:pt idx="0">
                  <c:v>12199</c:v>
                </c:pt>
                <c:pt idx="1">
                  <c:v>11814</c:v>
                </c:pt>
                <c:pt idx="2">
                  <c:v>11661</c:v>
                </c:pt>
                <c:pt idx="3">
                  <c:v>10975</c:v>
                </c:pt>
                <c:pt idx="4">
                  <c:v>10439</c:v>
                </c:pt>
                <c:pt idx="5">
                  <c:v>10270</c:v>
                </c:pt>
                <c:pt idx="6">
                  <c:v>9506</c:v>
                </c:pt>
                <c:pt idx="7">
                  <c:v>9295</c:v>
                </c:pt>
                <c:pt idx="8">
                  <c:v>9313</c:v>
                </c:pt>
                <c:pt idx="9">
                  <c:v>9088</c:v>
                </c:pt>
                <c:pt idx="10">
                  <c:v>9508</c:v>
                </c:pt>
                <c:pt idx="11">
                  <c:v>10023</c:v>
                </c:pt>
                <c:pt idx="12">
                  <c:v>10918</c:v>
                </c:pt>
                <c:pt idx="13">
                  <c:v>11092</c:v>
                </c:pt>
                <c:pt idx="14">
                  <c:v>11483</c:v>
                </c:pt>
                <c:pt idx="15">
                  <c:v>9105</c:v>
                </c:pt>
              </c:numCache>
            </c:numRef>
          </c:val>
          <c:smooth val="0"/>
          <c:extLst>
            <c:ext xmlns:c16="http://schemas.microsoft.com/office/drawing/2014/chart" uri="{C3380CC4-5D6E-409C-BE32-E72D297353CC}">
              <c16:uniqueId val="{00000021-CFBC-43B7-900B-E84980E7CD92}"/>
            </c:ext>
          </c:extLst>
        </c:ser>
        <c:dLbls>
          <c:showLegendKey val="0"/>
          <c:showVal val="0"/>
          <c:showCatName val="0"/>
          <c:showSerName val="0"/>
          <c:showPercent val="0"/>
          <c:showBubbleSize val="0"/>
        </c:dLbls>
        <c:marker val="1"/>
        <c:smooth val="0"/>
        <c:axId val="1118587135"/>
        <c:axId val="925495391"/>
      </c:lineChart>
      <c:catAx>
        <c:axId val="1118587135"/>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5495391"/>
        <c:crosses val="autoZero"/>
        <c:auto val="1"/>
        <c:lblAlgn val="ctr"/>
        <c:lblOffset val="100"/>
        <c:noMultiLvlLbl val="0"/>
      </c:catAx>
      <c:valAx>
        <c:axId val="9254953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8587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50B54-00FC-4A7F-AB8C-17526146B470}"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86221-C2BD-453F-A002-4BDA89BED27E}" type="slidenum">
              <a:rPr lang="en-US" smtClean="0"/>
              <a:t>‹#›</a:t>
            </a:fld>
            <a:endParaRPr lang="en-US"/>
          </a:p>
        </p:txBody>
      </p:sp>
    </p:spTree>
    <p:extLst>
      <p:ext uri="{BB962C8B-B14F-4D97-AF65-F5344CB8AC3E}">
        <p14:creationId xmlns:p14="http://schemas.microsoft.com/office/powerpoint/2010/main" val="33192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 - Introductions</a:t>
            </a:r>
          </a:p>
        </p:txBody>
      </p:sp>
      <p:sp>
        <p:nvSpPr>
          <p:cNvPr id="4" name="Slide Number Placeholder 3"/>
          <p:cNvSpPr>
            <a:spLocks noGrp="1"/>
          </p:cNvSpPr>
          <p:nvPr>
            <p:ph type="sldNum" sz="quarter" idx="5"/>
          </p:nvPr>
        </p:nvSpPr>
        <p:spPr/>
        <p:txBody>
          <a:bodyPr/>
          <a:lstStyle/>
          <a:p>
            <a:fld id="{65586221-C2BD-453F-A002-4BDA89BED27E}" type="slidenum">
              <a:rPr lang="en-US" smtClean="0"/>
              <a:t>1</a:t>
            </a:fld>
            <a:endParaRPr lang="en-US"/>
          </a:p>
        </p:txBody>
      </p:sp>
    </p:spTree>
    <p:extLst>
      <p:ext uri="{BB962C8B-B14F-4D97-AF65-F5344CB8AC3E}">
        <p14:creationId xmlns:p14="http://schemas.microsoft.com/office/powerpoint/2010/main" val="4196750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a:t>
            </a:r>
          </a:p>
        </p:txBody>
      </p:sp>
      <p:sp>
        <p:nvSpPr>
          <p:cNvPr id="4" name="Slide Number Placeholder 3"/>
          <p:cNvSpPr>
            <a:spLocks noGrp="1"/>
          </p:cNvSpPr>
          <p:nvPr>
            <p:ph type="sldNum" sz="quarter" idx="5"/>
          </p:nvPr>
        </p:nvSpPr>
        <p:spPr/>
        <p:txBody>
          <a:bodyPr/>
          <a:lstStyle/>
          <a:p>
            <a:fld id="{65586221-C2BD-453F-A002-4BDA89BED27E}" type="slidenum">
              <a:rPr lang="en-US" smtClean="0"/>
              <a:t>10</a:t>
            </a:fld>
            <a:endParaRPr lang="en-US"/>
          </a:p>
        </p:txBody>
      </p:sp>
    </p:spTree>
    <p:extLst>
      <p:ext uri="{BB962C8B-B14F-4D97-AF65-F5344CB8AC3E}">
        <p14:creationId xmlns:p14="http://schemas.microsoft.com/office/powerpoint/2010/main" val="350181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 – review of objectives and what will be shared today.</a:t>
            </a:r>
          </a:p>
        </p:txBody>
      </p:sp>
      <p:sp>
        <p:nvSpPr>
          <p:cNvPr id="4" name="Slide Number Placeholder 3"/>
          <p:cNvSpPr>
            <a:spLocks noGrp="1"/>
          </p:cNvSpPr>
          <p:nvPr>
            <p:ph type="sldNum" sz="quarter" idx="5"/>
          </p:nvPr>
        </p:nvSpPr>
        <p:spPr/>
        <p:txBody>
          <a:bodyPr/>
          <a:lstStyle/>
          <a:p>
            <a:fld id="{65586221-C2BD-453F-A002-4BDA89BED27E}" type="slidenum">
              <a:rPr lang="en-US" smtClean="0"/>
              <a:t>2</a:t>
            </a:fld>
            <a:endParaRPr lang="en-US"/>
          </a:p>
        </p:txBody>
      </p:sp>
    </p:spTree>
    <p:extLst>
      <p:ext uri="{BB962C8B-B14F-4D97-AF65-F5344CB8AC3E}">
        <p14:creationId xmlns:p14="http://schemas.microsoft.com/office/powerpoint/2010/main" val="23204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5"/>
          </p:nvPr>
        </p:nvSpPr>
        <p:spPr/>
        <p:txBody>
          <a:bodyPr/>
          <a:lstStyle/>
          <a:p>
            <a:fld id="{65586221-C2BD-453F-A002-4BDA89BED27E}" type="slidenum">
              <a:rPr lang="en-US" smtClean="0"/>
              <a:t>3</a:t>
            </a:fld>
            <a:endParaRPr lang="en-US"/>
          </a:p>
        </p:txBody>
      </p:sp>
    </p:spTree>
    <p:extLst>
      <p:ext uri="{BB962C8B-B14F-4D97-AF65-F5344CB8AC3E}">
        <p14:creationId xmlns:p14="http://schemas.microsoft.com/office/powerpoint/2010/main" val="98502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5"/>
          </p:nvPr>
        </p:nvSpPr>
        <p:spPr/>
        <p:txBody>
          <a:bodyPr/>
          <a:lstStyle/>
          <a:p>
            <a:fld id="{65586221-C2BD-453F-A002-4BDA89BED27E}" type="slidenum">
              <a:rPr lang="en-US" smtClean="0"/>
              <a:t>4</a:t>
            </a:fld>
            <a:endParaRPr lang="en-US"/>
          </a:p>
        </p:txBody>
      </p:sp>
    </p:spTree>
    <p:extLst>
      <p:ext uri="{BB962C8B-B14F-4D97-AF65-F5344CB8AC3E}">
        <p14:creationId xmlns:p14="http://schemas.microsoft.com/office/powerpoint/2010/main" val="320946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5"/>
          </p:nvPr>
        </p:nvSpPr>
        <p:spPr/>
        <p:txBody>
          <a:bodyPr/>
          <a:lstStyle/>
          <a:p>
            <a:fld id="{65586221-C2BD-453F-A002-4BDA89BED27E}" type="slidenum">
              <a:rPr lang="en-US" smtClean="0"/>
              <a:t>5</a:t>
            </a:fld>
            <a:endParaRPr lang="en-US"/>
          </a:p>
        </p:txBody>
      </p:sp>
    </p:spTree>
    <p:extLst>
      <p:ext uri="{BB962C8B-B14F-4D97-AF65-F5344CB8AC3E}">
        <p14:creationId xmlns:p14="http://schemas.microsoft.com/office/powerpoint/2010/main" val="32175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5"/>
          </p:nvPr>
        </p:nvSpPr>
        <p:spPr/>
        <p:txBody>
          <a:bodyPr/>
          <a:lstStyle/>
          <a:p>
            <a:fld id="{65586221-C2BD-453F-A002-4BDA89BED27E}" type="slidenum">
              <a:rPr lang="en-US" smtClean="0"/>
              <a:t>6</a:t>
            </a:fld>
            <a:endParaRPr lang="en-US"/>
          </a:p>
        </p:txBody>
      </p:sp>
    </p:spTree>
    <p:extLst>
      <p:ext uri="{BB962C8B-B14F-4D97-AF65-F5344CB8AC3E}">
        <p14:creationId xmlns:p14="http://schemas.microsoft.com/office/powerpoint/2010/main" val="422660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65586221-C2BD-453F-A002-4BDA89BED27E}" type="slidenum">
              <a:rPr lang="en-US" smtClean="0"/>
              <a:t>7</a:t>
            </a:fld>
            <a:endParaRPr lang="en-US"/>
          </a:p>
        </p:txBody>
      </p:sp>
    </p:spTree>
    <p:extLst>
      <p:ext uri="{BB962C8B-B14F-4D97-AF65-F5344CB8AC3E}">
        <p14:creationId xmlns:p14="http://schemas.microsoft.com/office/powerpoint/2010/main" val="158723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65586221-C2BD-453F-A002-4BDA89BED27E}" type="slidenum">
              <a:rPr lang="en-US" smtClean="0"/>
              <a:t>8</a:t>
            </a:fld>
            <a:endParaRPr lang="en-US"/>
          </a:p>
        </p:txBody>
      </p:sp>
    </p:spTree>
    <p:extLst>
      <p:ext uri="{BB962C8B-B14F-4D97-AF65-F5344CB8AC3E}">
        <p14:creationId xmlns:p14="http://schemas.microsoft.com/office/powerpoint/2010/main" val="80363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65586221-C2BD-453F-A002-4BDA89BED27E}" type="slidenum">
              <a:rPr lang="en-US" smtClean="0"/>
              <a:t>9</a:t>
            </a:fld>
            <a:endParaRPr lang="en-US"/>
          </a:p>
        </p:txBody>
      </p:sp>
    </p:spTree>
    <p:extLst>
      <p:ext uri="{BB962C8B-B14F-4D97-AF65-F5344CB8AC3E}">
        <p14:creationId xmlns:p14="http://schemas.microsoft.com/office/powerpoint/2010/main" val="2651570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9/21/2021</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9/21/2021</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9/21/2021</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9/21/2021</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9/21/2021</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9/21/2021</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9/21/2021</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9/21/2021</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9/21/2021</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9/21/2021</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9/21/2021</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9/21/2021</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Veronica.Sullivan@education.ky.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Karen.Wirth@education.ky.gov" TargetMode="External"/><Relationship Id="rId4" Type="http://schemas.openxmlformats.org/officeDocument/2006/relationships/hyperlink" Target="mailto:Bill.Buchanan@education.ky.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67883" y="1308794"/>
            <a:ext cx="9144000" cy="2387600"/>
          </a:xfrm>
        </p:spPr>
        <p:txBody>
          <a:bodyPr/>
          <a:lstStyle/>
          <a:p>
            <a:r>
              <a:rPr lang="en-US" dirty="0"/>
              <a:t>State-Funded Preschool</a:t>
            </a:r>
            <a:br>
              <a:rPr lang="en-US" dirty="0"/>
            </a:br>
            <a:endParaRPr lang="en-US" sz="4400" dirty="0">
              <a:solidFill>
                <a:schemeClr val="accent6">
                  <a:lumMod val="60000"/>
                  <a:lumOff val="40000"/>
                </a:schemeClr>
              </a:solidFill>
            </a:endParaRP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967883" y="3893444"/>
            <a:ext cx="9144000" cy="1655762"/>
          </a:xfrm>
        </p:spPr>
        <p:txBody>
          <a:bodyPr/>
          <a:lstStyle/>
          <a:p>
            <a:r>
              <a:rPr lang="en-US" dirty="0"/>
              <a:t>Budget Review Subcommittee on Education</a:t>
            </a:r>
          </a:p>
          <a:p>
            <a:r>
              <a:rPr lang="en-US" dirty="0"/>
              <a:t>September 24, 2021</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4911A-84C2-45AF-ADFF-60536BCE4657}"/>
              </a:ext>
            </a:extLst>
          </p:cNvPr>
          <p:cNvSpPr>
            <a:spLocks noGrp="1"/>
          </p:cNvSpPr>
          <p:nvPr>
            <p:ph type="title"/>
          </p:nvPr>
        </p:nvSpPr>
        <p:spPr/>
        <p:txBody>
          <a:bodyPr/>
          <a:lstStyle/>
          <a:p>
            <a:r>
              <a:rPr lang="en-US" dirty="0"/>
              <a:t>Question or Comments</a:t>
            </a:r>
          </a:p>
        </p:txBody>
      </p:sp>
      <p:sp>
        <p:nvSpPr>
          <p:cNvPr id="3" name="Content Placeholder 2">
            <a:extLst>
              <a:ext uri="{FF2B5EF4-FFF2-40B4-BE49-F238E27FC236}">
                <a16:creationId xmlns:a16="http://schemas.microsoft.com/office/drawing/2014/main" id="{B614B2FB-CF64-4235-A211-6F9278588AFE}"/>
              </a:ext>
            </a:extLst>
          </p:cNvPr>
          <p:cNvSpPr>
            <a:spLocks noGrp="1"/>
          </p:cNvSpPr>
          <p:nvPr>
            <p:ph idx="1"/>
          </p:nvPr>
        </p:nvSpPr>
        <p:spPr>
          <a:xfrm>
            <a:off x="838200" y="1860022"/>
            <a:ext cx="10515600" cy="4351338"/>
          </a:xfrm>
        </p:spPr>
        <p:txBody>
          <a:bodyPr>
            <a:normAutofit/>
          </a:bodyPr>
          <a:lstStyle/>
          <a:p>
            <a:pPr marL="0" indent="0">
              <a:spcBef>
                <a:spcPts val="600"/>
              </a:spcBef>
              <a:buNone/>
            </a:pPr>
            <a:r>
              <a:rPr lang="en-US" sz="2200" b="1" dirty="0"/>
              <a:t>Veronica Sullivan</a:t>
            </a:r>
            <a:r>
              <a:rPr lang="en-US" sz="2200" dirty="0"/>
              <a:t>, Director, Division of IDEA Implementation and Preschool</a:t>
            </a:r>
          </a:p>
          <a:p>
            <a:pPr marL="0" indent="0">
              <a:spcBef>
                <a:spcPts val="600"/>
              </a:spcBef>
              <a:buNone/>
            </a:pPr>
            <a:r>
              <a:rPr lang="en-US" sz="2200" dirty="0"/>
              <a:t>502-564-4970, </a:t>
            </a:r>
            <a:r>
              <a:rPr lang="en-US" sz="2200" dirty="0">
                <a:hlinkClick r:id="rId3"/>
              </a:rPr>
              <a:t>Veronica.Sullivan@education.ky.gov</a:t>
            </a:r>
            <a:r>
              <a:rPr lang="en-US" sz="2200" dirty="0"/>
              <a:t> </a:t>
            </a:r>
          </a:p>
          <a:p>
            <a:pPr marL="0" indent="0">
              <a:spcBef>
                <a:spcPts val="600"/>
              </a:spcBef>
              <a:buNone/>
            </a:pPr>
            <a:endParaRPr lang="en-US" sz="2200" dirty="0"/>
          </a:p>
          <a:p>
            <a:pPr marL="0" indent="0">
              <a:spcBef>
                <a:spcPts val="600"/>
              </a:spcBef>
              <a:buNone/>
            </a:pPr>
            <a:r>
              <a:rPr lang="en-US" sz="2200" b="1" dirty="0"/>
              <a:t>Bill Buchanan</a:t>
            </a:r>
            <a:r>
              <a:rPr lang="en-US" sz="2200" dirty="0"/>
              <a:t>, Program Consultant, Division of IDEA Implementation and Preschool</a:t>
            </a:r>
          </a:p>
          <a:p>
            <a:pPr marL="0" indent="0">
              <a:spcBef>
                <a:spcPts val="600"/>
              </a:spcBef>
              <a:buNone/>
            </a:pPr>
            <a:r>
              <a:rPr lang="en-US" sz="2200" dirty="0"/>
              <a:t>502-564-4970, </a:t>
            </a:r>
            <a:r>
              <a:rPr lang="en-US" sz="2200" dirty="0">
                <a:hlinkClick r:id="rId4"/>
              </a:rPr>
              <a:t>Bill.Buchanan@education.ky.gov</a:t>
            </a:r>
            <a:r>
              <a:rPr lang="en-US" sz="2200" dirty="0"/>
              <a:t> </a:t>
            </a:r>
          </a:p>
          <a:p>
            <a:pPr marL="0" indent="0">
              <a:spcBef>
                <a:spcPts val="600"/>
              </a:spcBef>
              <a:buNone/>
            </a:pPr>
            <a:endParaRPr lang="en-US" sz="2200" dirty="0"/>
          </a:p>
          <a:p>
            <a:pPr marL="0" indent="0">
              <a:spcBef>
                <a:spcPts val="600"/>
              </a:spcBef>
              <a:buNone/>
            </a:pPr>
            <a:r>
              <a:rPr lang="en-US" sz="2200" b="1" dirty="0"/>
              <a:t>Karen Wirth</a:t>
            </a:r>
            <a:r>
              <a:rPr lang="en-US" sz="2200" dirty="0"/>
              <a:t>, Director, Division of Budgets and Financial Management</a:t>
            </a:r>
          </a:p>
          <a:p>
            <a:pPr marL="0" indent="0">
              <a:spcBef>
                <a:spcPts val="600"/>
              </a:spcBef>
              <a:buNone/>
            </a:pPr>
            <a:r>
              <a:rPr lang="en-US" sz="2200" dirty="0"/>
              <a:t>502-564-1979, </a:t>
            </a:r>
            <a:r>
              <a:rPr lang="en-US" sz="2200" dirty="0">
                <a:hlinkClick r:id="rId5"/>
              </a:rPr>
              <a:t>Karen.Wirth@education.ky.gov</a:t>
            </a:r>
            <a:r>
              <a:rPr lang="en-US" sz="2200" dirty="0"/>
              <a:t> </a:t>
            </a:r>
          </a:p>
          <a:p>
            <a:pPr marL="0" indent="0">
              <a:buNone/>
            </a:pPr>
            <a:endParaRPr lang="en-US" sz="2200" dirty="0"/>
          </a:p>
          <a:p>
            <a:pPr marL="0" indent="0">
              <a:buNone/>
            </a:pPr>
            <a:endParaRPr lang="en-US" sz="2400" dirty="0"/>
          </a:p>
        </p:txBody>
      </p:sp>
    </p:spTree>
    <p:extLst>
      <p:ext uri="{BB962C8B-B14F-4D97-AF65-F5344CB8AC3E}">
        <p14:creationId xmlns:p14="http://schemas.microsoft.com/office/powerpoint/2010/main" val="289947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4B9B-13CD-4EBB-9AD5-038F1D5738B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D680397-6D96-4321-8EC4-02158C1D53D8}"/>
              </a:ext>
            </a:extLst>
          </p:cNvPr>
          <p:cNvSpPr>
            <a:spLocks noGrp="1"/>
          </p:cNvSpPr>
          <p:nvPr>
            <p:ph idx="1"/>
          </p:nvPr>
        </p:nvSpPr>
        <p:spPr/>
        <p:txBody>
          <a:bodyPr/>
          <a:lstStyle/>
          <a:p>
            <a:r>
              <a:rPr lang="en-US" dirty="0"/>
              <a:t>An overview of the state-funded preschool and Head Start programs</a:t>
            </a:r>
          </a:p>
          <a:p>
            <a:r>
              <a:rPr lang="en-US" dirty="0"/>
              <a:t>A description of how funds are allocated to the state-funded preschool program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9783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ED98-3ABB-4632-B0BF-77C97F7C66D3}"/>
              </a:ext>
            </a:extLst>
          </p:cNvPr>
          <p:cNvSpPr>
            <a:spLocks noGrp="1"/>
          </p:cNvSpPr>
          <p:nvPr>
            <p:ph type="title"/>
          </p:nvPr>
        </p:nvSpPr>
        <p:spPr/>
        <p:txBody>
          <a:bodyPr/>
          <a:lstStyle/>
          <a:p>
            <a:r>
              <a:rPr lang="en-US" dirty="0"/>
              <a:t>State-Funded Preschool</a:t>
            </a:r>
          </a:p>
        </p:txBody>
      </p:sp>
      <p:sp>
        <p:nvSpPr>
          <p:cNvPr id="3" name="Content Placeholder 2">
            <a:extLst>
              <a:ext uri="{FF2B5EF4-FFF2-40B4-BE49-F238E27FC236}">
                <a16:creationId xmlns:a16="http://schemas.microsoft.com/office/drawing/2014/main" id="{A5C6D61D-3613-4970-9377-B0ACD8285791}"/>
              </a:ext>
            </a:extLst>
          </p:cNvPr>
          <p:cNvSpPr>
            <a:spLocks noGrp="1"/>
          </p:cNvSpPr>
          <p:nvPr>
            <p:ph idx="1"/>
          </p:nvPr>
        </p:nvSpPr>
        <p:spPr>
          <a:xfrm>
            <a:off x="838200" y="1557523"/>
            <a:ext cx="10515600" cy="4351338"/>
          </a:xfrm>
        </p:spPr>
        <p:txBody>
          <a:bodyPr>
            <a:normAutofit/>
          </a:bodyPr>
          <a:lstStyle/>
          <a:p>
            <a:r>
              <a:rPr lang="en-US" sz="2400" dirty="0">
                <a:solidFill>
                  <a:schemeClr val="tx1"/>
                </a:solidFill>
                <a:cs typeface="Times New Roman" panose="02020603050405020304" pitchFamily="18" charset="0"/>
              </a:rPr>
              <a:t>State funded preschool services are provided for students who are:</a:t>
            </a:r>
          </a:p>
          <a:p>
            <a:pPr lvl="1"/>
            <a:r>
              <a:rPr lang="en-US" sz="2200" dirty="0">
                <a:solidFill>
                  <a:schemeClr val="tx1"/>
                </a:solidFill>
                <a:cs typeface="Times New Roman" panose="02020603050405020304" pitchFamily="18" charset="0"/>
              </a:rPr>
              <a:t>Four-year-old children whose family income is no more than 160% of poverty; and</a:t>
            </a:r>
          </a:p>
          <a:p>
            <a:pPr lvl="1"/>
            <a:r>
              <a:rPr lang="en-US" sz="2200" dirty="0">
                <a:solidFill>
                  <a:schemeClr val="tx1"/>
                </a:solidFill>
                <a:cs typeface="Times New Roman" panose="02020603050405020304" pitchFamily="18" charset="0"/>
              </a:rPr>
              <a:t>Three and four-year-old children with developmental delays and disabilities, regardless of income.</a:t>
            </a:r>
          </a:p>
          <a:p>
            <a:r>
              <a:rPr lang="en-US" sz="2400" dirty="0">
                <a:solidFill>
                  <a:schemeClr val="tx1"/>
                </a:solidFill>
                <a:cs typeface="Times New Roman" panose="02020603050405020304" pitchFamily="18" charset="0"/>
              </a:rPr>
              <a:t>Other four-year-old children may be enrolled if placements are available based on district decision.  </a:t>
            </a:r>
          </a:p>
          <a:p>
            <a:r>
              <a:rPr lang="en-US" sz="2400" dirty="0">
                <a:solidFill>
                  <a:schemeClr val="tx1"/>
                </a:solidFill>
                <a:cs typeface="Times New Roman" panose="02020603050405020304" pitchFamily="18" charset="0"/>
              </a:rPr>
              <a:t>The preschool program is designed to be developmentally appropriate for young children.  “Developmentally appropriate" means that the program focuses on the child's physical, intellectual, social and emotional development, including interpersonal, intrapersonal, and socialization skills. (KRS 157.3175) </a:t>
            </a:r>
          </a:p>
        </p:txBody>
      </p:sp>
    </p:spTree>
    <p:extLst>
      <p:ext uri="{BB962C8B-B14F-4D97-AF65-F5344CB8AC3E}">
        <p14:creationId xmlns:p14="http://schemas.microsoft.com/office/powerpoint/2010/main" val="297783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0525-E994-4A8A-8B4B-437E09203C90}"/>
              </a:ext>
            </a:extLst>
          </p:cNvPr>
          <p:cNvSpPr>
            <a:spLocks noGrp="1"/>
          </p:cNvSpPr>
          <p:nvPr>
            <p:ph type="title"/>
          </p:nvPr>
        </p:nvSpPr>
        <p:spPr/>
        <p:txBody>
          <a:bodyPr/>
          <a:lstStyle/>
          <a:p>
            <a:r>
              <a:rPr lang="en-US" dirty="0"/>
              <a:t>Federal Head Start (Preschool) </a:t>
            </a:r>
          </a:p>
        </p:txBody>
      </p:sp>
      <p:sp>
        <p:nvSpPr>
          <p:cNvPr id="3" name="Content Placeholder 2">
            <a:extLst>
              <a:ext uri="{FF2B5EF4-FFF2-40B4-BE49-F238E27FC236}">
                <a16:creationId xmlns:a16="http://schemas.microsoft.com/office/drawing/2014/main" id="{7748469A-2A67-4620-A2EB-17A1642DB4EC}"/>
              </a:ext>
            </a:extLst>
          </p:cNvPr>
          <p:cNvSpPr>
            <a:spLocks noGrp="1"/>
          </p:cNvSpPr>
          <p:nvPr>
            <p:ph idx="1"/>
          </p:nvPr>
        </p:nvSpPr>
        <p:spPr>
          <a:xfrm>
            <a:off x="838200" y="1585928"/>
            <a:ext cx="10515600" cy="4351338"/>
          </a:xfrm>
        </p:spPr>
        <p:txBody>
          <a:bodyPr/>
          <a:lstStyle/>
          <a:p>
            <a:r>
              <a:rPr lang="en-US" sz="2400" dirty="0">
                <a:solidFill>
                  <a:schemeClr val="tx1"/>
                </a:solidFill>
                <a:cs typeface="Times New Roman" panose="02020603050405020304" pitchFamily="18" charset="0"/>
              </a:rPr>
              <a:t>Head Start services are provided for children who are:</a:t>
            </a:r>
          </a:p>
          <a:p>
            <a:pPr lvl="1"/>
            <a:r>
              <a:rPr lang="en-US" sz="2200" dirty="0">
                <a:solidFill>
                  <a:schemeClr val="tx1"/>
                </a:solidFill>
                <a:cs typeface="Times New Roman" panose="02020603050405020304" pitchFamily="18" charset="0"/>
              </a:rPr>
              <a:t>Three- and four-year-old whose family income is up to 100% of the federal poverty level;</a:t>
            </a:r>
          </a:p>
          <a:p>
            <a:pPr lvl="2"/>
            <a:r>
              <a:rPr lang="en-US" sz="1800" i="1" dirty="0">
                <a:solidFill>
                  <a:schemeClr val="tx1"/>
                </a:solidFill>
                <a:cs typeface="Times New Roman" panose="02020603050405020304" pitchFamily="18" charset="0"/>
              </a:rPr>
              <a:t>Head Start may enroll up to 10% of children whose family income is above federal poverty level</a:t>
            </a:r>
          </a:p>
          <a:p>
            <a:pPr lvl="2"/>
            <a:r>
              <a:rPr lang="en-US" sz="1800" i="1" dirty="0">
                <a:solidFill>
                  <a:schemeClr val="tx1"/>
                </a:solidFill>
                <a:cs typeface="Times New Roman" panose="02020603050405020304" pitchFamily="18" charset="0"/>
              </a:rPr>
              <a:t>Programs may serve an additional 35% of children whose family income is above federal poverty level but below 130% of the federal poverty line</a:t>
            </a:r>
          </a:p>
          <a:p>
            <a:pPr lvl="1"/>
            <a:r>
              <a:rPr lang="en-US" sz="2200" dirty="0">
                <a:solidFill>
                  <a:schemeClr val="tx1"/>
                </a:solidFill>
                <a:cs typeface="Times New Roman" panose="02020603050405020304" pitchFamily="18" charset="0"/>
              </a:rPr>
              <a:t>Three- and four-year-old children in foster care, homeless children, and children from families receiving public assistance (TANF or SSI) are categorically eligible.</a:t>
            </a:r>
          </a:p>
          <a:p>
            <a:r>
              <a:rPr lang="en-US" sz="2400" dirty="0">
                <a:solidFill>
                  <a:schemeClr val="tx1"/>
                </a:solidFill>
                <a:cs typeface="Times New Roman" panose="02020603050405020304" pitchFamily="18" charset="0"/>
              </a:rPr>
              <a:t>The Head Start program is designed to support children’s early learning and development, health, and family well-being through a variety of services (42 USC 9801 et seq.). </a:t>
            </a:r>
          </a:p>
          <a:p>
            <a:endParaRPr lang="en-US" dirty="0"/>
          </a:p>
        </p:txBody>
      </p:sp>
    </p:spTree>
    <p:extLst>
      <p:ext uri="{BB962C8B-B14F-4D97-AF65-F5344CB8AC3E}">
        <p14:creationId xmlns:p14="http://schemas.microsoft.com/office/powerpoint/2010/main" val="411093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0525-E994-4A8A-8B4B-437E09203C90}"/>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7748469A-2A67-4620-A2EB-17A1642DB4EC}"/>
              </a:ext>
            </a:extLst>
          </p:cNvPr>
          <p:cNvSpPr>
            <a:spLocks noGrp="1"/>
          </p:cNvSpPr>
          <p:nvPr>
            <p:ph idx="1"/>
          </p:nvPr>
        </p:nvSpPr>
        <p:spPr>
          <a:xfrm>
            <a:off x="838200" y="1723024"/>
            <a:ext cx="10515600" cy="3665722"/>
          </a:xfrm>
        </p:spPr>
        <p:txBody>
          <a:bodyPr/>
          <a:lstStyle/>
          <a:p>
            <a:pPr lvl="0">
              <a:lnSpc>
                <a:spcPct val="120000"/>
              </a:lnSpc>
            </a:pPr>
            <a:r>
              <a:rPr lang="en-US" sz="2400" dirty="0">
                <a:solidFill>
                  <a:schemeClr val="tx1"/>
                </a:solidFill>
                <a:cs typeface="Times New Roman" panose="02020603050405020304" pitchFamily="18" charset="0"/>
              </a:rPr>
              <a:t>Districts must work with Head Start to avoid duplication of program services, avoid supplanting federal funds, and serve as many at-risk 4-year-old children as possible. (KRS 157.3175)</a:t>
            </a:r>
          </a:p>
          <a:p>
            <a:pPr marL="0" indent="0">
              <a:buNone/>
            </a:pPr>
            <a:endParaRPr lang="en-US" dirty="0"/>
          </a:p>
        </p:txBody>
      </p:sp>
    </p:spTree>
    <p:extLst>
      <p:ext uri="{BB962C8B-B14F-4D97-AF65-F5344CB8AC3E}">
        <p14:creationId xmlns:p14="http://schemas.microsoft.com/office/powerpoint/2010/main" val="333634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1779-77B7-4D13-AFF9-5C70045E0441}"/>
              </a:ext>
            </a:extLst>
          </p:cNvPr>
          <p:cNvSpPr>
            <a:spLocks noGrp="1"/>
          </p:cNvSpPr>
          <p:nvPr>
            <p:ph type="title"/>
          </p:nvPr>
        </p:nvSpPr>
        <p:spPr/>
        <p:txBody>
          <a:bodyPr/>
          <a:lstStyle/>
          <a:p>
            <a:r>
              <a:rPr lang="en-US" dirty="0"/>
              <a:t>Preschool Effectiveness</a:t>
            </a:r>
          </a:p>
        </p:txBody>
      </p:sp>
      <p:sp>
        <p:nvSpPr>
          <p:cNvPr id="3" name="Content Placeholder 2">
            <a:extLst>
              <a:ext uri="{FF2B5EF4-FFF2-40B4-BE49-F238E27FC236}">
                <a16:creationId xmlns:a16="http://schemas.microsoft.com/office/drawing/2014/main" id="{6CF781F9-D33B-4606-9824-669D341F12BD}"/>
              </a:ext>
            </a:extLst>
          </p:cNvPr>
          <p:cNvSpPr>
            <a:spLocks noGrp="1"/>
          </p:cNvSpPr>
          <p:nvPr>
            <p:ph idx="1"/>
          </p:nvPr>
        </p:nvSpPr>
        <p:spPr>
          <a:xfrm>
            <a:off x="838200" y="1687513"/>
            <a:ext cx="10515600" cy="4351338"/>
          </a:xfrm>
        </p:spPr>
        <p:txBody>
          <a:bodyPr/>
          <a:lstStyle/>
          <a:p>
            <a:pPr>
              <a:lnSpc>
                <a:spcPct val="110000"/>
              </a:lnSpc>
            </a:pPr>
            <a:r>
              <a:rPr lang="en-US" dirty="0"/>
              <a:t>In Kentucky, children who attend preschool, State-Funded Preschool or Head Start, are more likely to be ready for kindergarten than those who do not.</a:t>
            </a:r>
          </a:p>
          <a:p>
            <a:pPr>
              <a:lnSpc>
                <a:spcPct val="110000"/>
              </a:lnSpc>
            </a:pPr>
            <a:r>
              <a:rPr lang="en-US" dirty="0"/>
              <a:t>Long-term, research shows the effects of preschool are beneficial and cost-effective, as kids are more likely to attend and do well in school, engage in pro-social behaviors, graduate high school and enroll in college.</a:t>
            </a:r>
          </a:p>
          <a:p>
            <a:endParaRPr lang="en-US" dirty="0"/>
          </a:p>
        </p:txBody>
      </p:sp>
    </p:spTree>
    <p:extLst>
      <p:ext uri="{BB962C8B-B14F-4D97-AF65-F5344CB8AC3E}">
        <p14:creationId xmlns:p14="http://schemas.microsoft.com/office/powerpoint/2010/main" val="310471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8B4AC-AE19-4DF0-A0E8-061A9F90C1D7}"/>
              </a:ext>
            </a:extLst>
          </p:cNvPr>
          <p:cNvSpPr>
            <a:spLocks noGrp="1"/>
          </p:cNvSpPr>
          <p:nvPr>
            <p:ph type="title"/>
          </p:nvPr>
        </p:nvSpPr>
        <p:spPr/>
        <p:txBody>
          <a:bodyPr/>
          <a:lstStyle/>
          <a:p>
            <a:r>
              <a:rPr lang="en-US" dirty="0"/>
              <a:t>State-Funded Preschool Formula</a:t>
            </a:r>
          </a:p>
        </p:txBody>
      </p:sp>
      <p:sp>
        <p:nvSpPr>
          <p:cNvPr id="3" name="Content Placeholder 2">
            <a:extLst>
              <a:ext uri="{FF2B5EF4-FFF2-40B4-BE49-F238E27FC236}">
                <a16:creationId xmlns:a16="http://schemas.microsoft.com/office/drawing/2014/main" id="{1D974BFE-AE2C-4572-B27A-439C81818802}"/>
              </a:ext>
            </a:extLst>
          </p:cNvPr>
          <p:cNvSpPr>
            <a:spLocks noGrp="1"/>
          </p:cNvSpPr>
          <p:nvPr>
            <p:ph idx="1"/>
          </p:nvPr>
        </p:nvSpPr>
        <p:spPr>
          <a:xfrm>
            <a:off x="838200" y="1690688"/>
            <a:ext cx="10515600" cy="4351338"/>
          </a:xfrm>
        </p:spPr>
        <p:txBody>
          <a:bodyPr/>
          <a:lstStyle/>
          <a:p>
            <a:pPr lvl="0" fontAlgn="base" hangingPunct="0">
              <a:lnSpc>
                <a:spcPct val="100000"/>
              </a:lnSpc>
            </a:pPr>
            <a:r>
              <a:rPr lang="en-US" dirty="0"/>
              <a:t>A formula is used to provide funding to school districts, and amounts are based on the average number of children served on December 1 and March 1 of the previous academic year.</a:t>
            </a:r>
          </a:p>
          <a:p>
            <a:pPr lvl="0" fontAlgn="base" hangingPunct="0">
              <a:lnSpc>
                <a:spcPct val="100000"/>
              </a:lnSpc>
            </a:pPr>
            <a:r>
              <a:rPr lang="en-US" dirty="0"/>
              <a:t>There is a standard “per-child” rate for three categories of enrollment (at-risk, speech, developmental delays).</a:t>
            </a:r>
          </a:p>
          <a:p>
            <a:pPr lvl="0" fontAlgn="base" hangingPunct="0">
              <a:lnSpc>
                <a:spcPct val="100000"/>
              </a:lnSpc>
            </a:pPr>
            <a:r>
              <a:rPr lang="en-US" dirty="0"/>
              <a:t>There’s a weighted category for 3- and 4-year-olds with severe/multiple disabilities.</a:t>
            </a:r>
          </a:p>
          <a:p>
            <a:endParaRPr lang="en-US" dirty="0"/>
          </a:p>
        </p:txBody>
      </p:sp>
    </p:spTree>
    <p:extLst>
      <p:ext uri="{BB962C8B-B14F-4D97-AF65-F5344CB8AC3E}">
        <p14:creationId xmlns:p14="http://schemas.microsoft.com/office/powerpoint/2010/main" val="192475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41894-01D2-4AC2-9210-DAB7D979ADBE}"/>
              </a:ext>
            </a:extLst>
          </p:cNvPr>
          <p:cNvSpPr>
            <a:spLocks noGrp="1"/>
          </p:cNvSpPr>
          <p:nvPr>
            <p:ph type="title"/>
          </p:nvPr>
        </p:nvSpPr>
        <p:spPr/>
        <p:txBody>
          <a:bodyPr/>
          <a:lstStyle/>
          <a:p>
            <a:r>
              <a:rPr lang="en-US" dirty="0"/>
              <a:t>State-Funded Preschool Rates</a:t>
            </a:r>
          </a:p>
        </p:txBody>
      </p:sp>
      <p:pic>
        <p:nvPicPr>
          <p:cNvPr id="4" name="Preschool Rates Graphic" descr="Chart of preschool rates for at-risk and disabilities 2015-2016 through 2021-2022.">
            <a:extLst>
              <a:ext uri="{FF2B5EF4-FFF2-40B4-BE49-F238E27FC236}">
                <a16:creationId xmlns:a16="http://schemas.microsoft.com/office/drawing/2014/main" id="{291E0C4F-EB52-4293-8994-60F1FFA388DA}"/>
              </a:ext>
            </a:extLst>
          </p:cNvPr>
          <p:cNvPicPr>
            <a:picLocks noGrp="1" noChangeAspect="1"/>
          </p:cNvPicPr>
          <p:nvPr>
            <p:ph idx="1"/>
          </p:nvPr>
        </p:nvPicPr>
        <p:blipFill>
          <a:blip r:embed="rId3"/>
          <a:stretch>
            <a:fillRect/>
          </a:stretch>
        </p:blipFill>
        <p:spPr>
          <a:xfrm>
            <a:off x="838200" y="2018903"/>
            <a:ext cx="10515600" cy="2135981"/>
          </a:xfrm>
          <a:prstGeom prst="rect">
            <a:avLst/>
          </a:prstGeom>
        </p:spPr>
      </p:pic>
    </p:spTree>
    <p:extLst>
      <p:ext uri="{BB962C8B-B14F-4D97-AF65-F5344CB8AC3E}">
        <p14:creationId xmlns:p14="http://schemas.microsoft.com/office/powerpoint/2010/main" val="79063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5021F-D532-4AD6-8D04-2A08C8152411}"/>
              </a:ext>
            </a:extLst>
          </p:cNvPr>
          <p:cNvSpPr>
            <a:spLocks noGrp="1"/>
          </p:cNvSpPr>
          <p:nvPr>
            <p:ph type="title"/>
          </p:nvPr>
        </p:nvSpPr>
        <p:spPr/>
        <p:txBody>
          <a:bodyPr/>
          <a:lstStyle/>
          <a:p>
            <a:r>
              <a:rPr lang="en-US" dirty="0"/>
              <a:t>State-Funded Preschool Enrollment</a:t>
            </a:r>
          </a:p>
        </p:txBody>
      </p:sp>
      <p:graphicFrame>
        <p:nvGraphicFramePr>
          <p:cNvPr id="4" name="Chart 3">
            <a:extLst>
              <a:ext uri="{FF2B5EF4-FFF2-40B4-BE49-F238E27FC236}">
                <a16:creationId xmlns:a16="http://schemas.microsoft.com/office/drawing/2014/main" id="{2E21A049-FD63-46F6-ACDB-625D4B6C725F}"/>
              </a:ext>
            </a:extLst>
          </p:cNvPr>
          <p:cNvGraphicFramePr>
            <a:graphicFrameLocks/>
          </p:cNvGraphicFramePr>
          <p:nvPr>
            <p:extLst>
              <p:ext uri="{D42A27DB-BD31-4B8C-83A1-F6EECF244321}">
                <p14:modId xmlns:p14="http://schemas.microsoft.com/office/powerpoint/2010/main" val="3511846000"/>
              </p:ext>
            </p:extLst>
          </p:nvPr>
        </p:nvGraphicFramePr>
        <p:xfrm>
          <a:off x="466725" y="1545635"/>
          <a:ext cx="9944432" cy="3766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2956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D28B4234CBCF4BB4548912C63558B4" ma:contentTypeVersion="14" ma:contentTypeDescription="Create a new document." ma:contentTypeScope="" ma:versionID="8be70d160bf8c94e535cc8b8b6ff423c">
  <xsd:schema xmlns:xsd="http://www.w3.org/2001/XMLSchema" xmlns:xs="http://www.w3.org/2001/XMLSchema" xmlns:p="http://schemas.microsoft.com/office/2006/metadata/properties" xmlns:ns3="cd5797cf-412a-4649-855e-03a779f663ee" xmlns:ns4="09ad3090-e182-4217-b6da-6d2d79ae1b18" targetNamespace="http://schemas.microsoft.com/office/2006/metadata/properties" ma:root="true" ma:fieldsID="8b57c34cc4173e896bfce7136a8feefe" ns3:_="" ns4:_="">
    <xsd:import namespace="cd5797cf-412a-4649-855e-03a779f663ee"/>
    <xsd:import namespace="09ad3090-e182-4217-b6da-6d2d79ae1b18"/>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797cf-412a-4649-855e-03a779f663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hidden="true"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ad3090-e182-4217-b6da-6d2d79ae1b1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D8A280-7826-4BC2-8D53-F62839A63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5797cf-412a-4649-855e-03a779f663ee"/>
    <ds:schemaRef ds:uri="09ad3090-e182-4217-b6da-6d2d79ae1b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KDE PowerPoint Template 2021</Template>
  <TotalTime>416</TotalTime>
  <Words>565</Words>
  <Application>Microsoft Office PowerPoint</Application>
  <PresentationFormat>Widescreen</PresentationFormat>
  <Paragraphs>62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Franklin Gothic Book</vt:lpstr>
      <vt:lpstr>Franklin Gothic Medium</vt:lpstr>
      <vt:lpstr>Office Theme</vt:lpstr>
      <vt:lpstr>State-Funded Preschool </vt:lpstr>
      <vt:lpstr>Objectives</vt:lpstr>
      <vt:lpstr>State-Funded Preschool</vt:lpstr>
      <vt:lpstr>Federal Head Start (Preschool) </vt:lpstr>
      <vt:lpstr>Collaboration</vt:lpstr>
      <vt:lpstr>Preschool Effectiveness</vt:lpstr>
      <vt:lpstr>State-Funded Preschool Formula</vt:lpstr>
      <vt:lpstr>State-Funded Preschool Rates</vt:lpstr>
      <vt:lpstr>State-Funded Preschool Enrollment</vt:lpstr>
      <vt:lpstr>Question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 LEADS Academy  Cohort 2 Reviewer Orientation</dc:title>
  <dc:creator>Buchanan, Bill - Division of IDEA Implementation and Preschool</dc:creator>
  <cp:lastModifiedBy>Buchanan, Bill - Division of IDEA Implementation and Preschool</cp:lastModifiedBy>
  <cp:revision>8</cp:revision>
  <dcterms:created xsi:type="dcterms:W3CDTF">2021-09-01T19:19:20Z</dcterms:created>
  <dcterms:modified xsi:type="dcterms:W3CDTF">2021-09-21T14:27:41Z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0x01010017D28B4234CBCF4BB4548912C63558B4</vt:lpwstr>
  </property>
</Properties>
</file>