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78"/>
  </p:normalViewPr>
  <p:slideViewPr>
    <p:cSldViewPr snapToGrid="0">
      <p:cViewPr varScale="1">
        <p:scale>
          <a:sx n="117" d="100"/>
          <a:sy n="117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7F86-C65B-8A38-D6C1-CB9AC6CD3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489C4-79B6-5573-E169-C1346E57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1381-713E-A906-C48F-B9131663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0006-D6F4-7195-4C96-298ED0C1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32C2B-9257-1144-95B8-37AE8958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5A3C-66DB-3A99-AB35-B9B1DEC4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B9DA2-B1D8-1863-1AD0-CDF08714B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35455-4443-079B-9338-32D12560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81C7-95B6-7E3A-4651-15888D41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58896-0102-B82F-9EC6-E182473B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1A20-EBBB-B9E1-7893-1FC209B6E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89A16-F548-065A-9041-DF76E63F8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902A-0A13-85C0-2B43-56B56522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214DD-6EF2-F5A2-C0BC-5F0A86B8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676C-89C1-221A-E0E9-2E7288A5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9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FE1F-E7F0-E324-A1F0-C84D6D8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A63C-83A3-3D52-28C9-EDC87530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02EE9-8F3B-A265-84AA-8D7790E3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0873C-7BC3-A2B0-5495-A1CD09E6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58BEC-EB9B-C8C8-561F-1F789BC6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ACDA-0382-5ECF-84CF-BDEB78C8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A87E-9910-EE0C-2A5D-8EC5005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AC87-D924-53CC-9BEE-D0B71357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FBC1A-196B-D73F-BB42-0868A9E4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4A51-D07D-F945-27EB-B8DF2F4A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DA2C-4D0F-C5D9-8BCC-28933522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F2F1-C638-7758-4BF0-A58879501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E123E-1233-426E-5A0A-1AA8B9A86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35A75-5F85-09E5-0F53-90EF052E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5A8B-9F11-965D-BB45-6867DBE7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F042-595D-6ECA-ED70-012F2BD8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EFE5-27D5-24ED-E14C-8B996F07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1EC9-0E5E-3184-EF20-E2CFF02F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11DCD-D209-F34D-5CD0-91E39E9EB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D8249-2821-763D-7641-383DEC2F4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489A4-1802-DE5C-6F61-F57858F6B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5D733-CD95-14CC-4A6E-1223A7FC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8885E-92B8-864F-F603-1366B4F6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35BF1-AA9A-4B57-2417-84692425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2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CBE9-54D1-52C5-CF75-C0A1D15F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B6E8E-6169-0BE3-D4E3-94A0FC7A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489BA-51C4-03E4-FD39-B89C2A00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3B05C-0728-A298-89E9-8D976F2C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5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7C8EB-A799-9AEE-3105-6FA282D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E1897-A221-0A5B-954F-37567B37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42F49-1083-7A4B-EE03-BE3951C5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D737-96D1-9A26-0311-808EC7B2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86109-075F-A545-E644-4820C6F1F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1378-7023-2591-FD0C-ECD8ED484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C42F4-2AF1-EFB1-3D0C-D2A10886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92AB2-49FC-476C-D66F-4B1514C2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6114C-5401-430E-5270-78B118B3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2D07-93C4-D94C-2ECF-80E9DF74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1370F-B348-739D-1CAA-EBBBCDDD0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7772A-92E9-9A74-56CC-7788B26AF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9597-C95F-88A1-D596-307BC4DA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8DC72-E549-21B8-AD63-58984D13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2A488-BF9B-AD4F-489A-349066D9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88C3C-9348-F17E-5E8D-477CA1BF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C5C11-0FA6-1F92-EE7A-E0B2797B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BB75-75B0-9333-31FB-8E979E210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D2B7-D5EC-1247-8FA2-559FF1EA682E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593ED-692A-4BB4-5CA2-DD265AC96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BCFD-FC67-2B30-6E5C-70FDB4FEC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BDBCA-45A4-524E-BF09-B778BBF2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5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4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0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CB3E-91B8-354F-A014-4510D51FA7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186B9-9264-C848-9E9F-3876B5639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5AD6-545C-9344-ACED-2A59012A22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Hains, Kristina</dc:creator>
  <cp:lastModifiedBy>Goins, Beth A.</cp:lastModifiedBy>
  <cp:revision>4</cp:revision>
  <dcterms:created xsi:type="dcterms:W3CDTF">2022-09-09T21:58:44Z</dcterms:created>
  <dcterms:modified xsi:type="dcterms:W3CDTF">2022-10-31T18:25:08Z</dcterms:modified>
</cp:coreProperties>
</file>