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03" r:id="rId2"/>
    <p:sldId id="441" r:id="rId3"/>
    <p:sldId id="328" r:id="rId4"/>
    <p:sldId id="259" r:id="rId5"/>
    <p:sldId id="346" r:id="rId6"/>
    <p:sldId id="439" r:id="rId7"/>
    <p:sldId id="438" r:id="rId8"/>
    <p:sldId id="326" r:id="rId9"/>
    <p:sldId id="443" r:id="rId10"/>
    <p:sldId id="444" r:id="rId1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C317A-4B92-462D-A4B3-FE6F8E9B9451}" v="26" dt="2025-09-05T15:03:35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Morgan" userId="0962bd8a-6ef6-4a3a-8b46-4d62e93a6170" providerId="ADAL" clId="{0BCC317A-4B92-462D-A4B3-FE6F8E9B9451}"/>
    <pc:docChg chg="custSel addSld delSld modSld sldOrd">
      <pc:chgData name="J Morgan" userId="0962bd8a-6ef6-4a3a-8b46-4d62e93a6170" providerId="ADAL" clId="{0BCC317A-4B92-462D-A4B3-FE6F8E9B9451}" dt="2025-09-05T15:06:45.258" v="1980" actId="20577"/>
      <pc:docMkLst>
        <pc:docMk/>
      </pc:docMkLst>
      <pc:sldChg chg="addSp modSp mod">
        <pc:chgData name="J Morgan" userId="0962bd8a-6ef6-4a3a-8b46-4d62e93a6170" providerId="ADAL" clId="{0BCC317A-4B92-462D-A4B3-FE6F8E9B9451}" dt="2025-09-05T15:05:17.331" v="1855" actId="20577"/>
        <pc:sldMkLst>
          <pc:docMk/>
          <pc:sldMk cId="2780184853" sldId="259"/>
        </pc:sldMkLst>
        <pc:spChg chg="mod">
          <ac:chgData name="J Morgan" userId="0962bd8a-6ef6-4a3a-8b46-4d62e93a6170" providerId="ADAL" clId="{0BCC317A-4B92-462D-A4B3-FE6F8E9B9451}" dt="2025-09-05T15:05:17.331" v="1855" actId="20577"/>
          <ac:spMkLst>
            <pc:docMk/>
            <pc:sldMk cId="2780184853" sldId="259"/>
            <ac:spMk id="2" creationId="{83F1000F-82B9-024F-BBB3-20EA38503199}"/>
          </ac:spMkLst>
        </pc:spChg>
        <pc:spChg chg="mod">
          <ac:chgData name="J Morgan" userId="0962bd8a-6ef6-4a3a-8b46-4d62e93a6170" providerId="ADAL" clId="{0BCC317A-4B92-462D-A4B3-FE6F8E9B9451}" dt="2025-09-05T15:04:33.737" v="1822" actId="20577"/>
          <ac:spMkLst>
            <pc:docMk/>
            <pc:sldMk cId="2780184853" sldId="259"/>
            <ac:spMk id="5" creationId="{93AB9C6F-7E2B-3945-9C0B-987C8C01DC3C}"/>
          </ac:spMkLst>
        </pc:spChg>
        <pc:spChg chg="mod">
          <ac:chgData name="J Morgan" userId="0962bd8a-6ef6-4a3a-8b46-4d62e93a6170" providerId="ADAL" clId="{0BCC317A-4B92-462D-A4B3-FE6F8E9B9451}" dt="2025-09-05T15:04:48.899" v="1839" actId="20577"/>
          <ac:spMkLst>
            <pc:docMk/>
            <pc:sldMk cId="2780184853" sldId="259"/>
            <ac:spMk id="12" creationId="{64800D54-7759-4444-A02D-0472459C8D1B}"/>
          </ac:spMkLst>
        </pc:spChg>
        <pc:spChg chg="mod">
          <ac:chgData name="J Morgan" userId="0962bd8a-6ef6-4a3a-8b46-4d62e93a6170" providerId="ADAL" clId="{0BCC317A-4B92-462D-A4B3-FE6F8E9B9451}" dt="2025-09-05T15:04:57.887" v="1848" actId="20577"/>
          <ac:spMkLst>
            <pc:docMk/>
            <pc:sldMk cId="2780184853" sldId="259"/>
            <ac:spMk id="13" creationId="{16BA25A9-51A4-C144-934C-2AACFBCB61F9}"/>
          </ac:spMkLst>
        </pc:spChg>
        <pc:spChg chg="mod">
          <ac:chgData name="J Morgan" userId="0962bd8a-6ef6-4a3a-8b46-4d62e93a6170" providerId="ADAL" clId="{0BCC317A-4B92-462D-A4B3-FE6F8E9B9451}" dt="2025-09-05T15:05:03.123" v="1853" actId="20577"/>
          <ac:spMkLst>
            <pc:docMk/>
            <pc:sldMk cId="2780184853" sldId="259"/>
            <ac:spMk id="14" creationId="{4C09EBB4-76AA-784C-8544-D9148D80B2BB}"/>
          </ac:spMkLst>
        </pc:spChg>
        <pc:spChg chg="mod">
          <ac:chgData name="J Morgan" userId="0962bd8a-6ef6-4a3a-8b46-4d62e93a6170" providerId="ADAL" clId="{0BCC317A-4B92-462D-A4B3-FE6F8E9B9451}" dt="2025-09-02T18:13:44.119" v="645" actId="20577"/>
          <ac:spMkLst>
            <pc:docMk/>
            <pc:sldMk cId="2780184853" sldId="259"/>
            <ac:spMk id="18" creationId="{BC2C08EA-AF1A-494A-94C1-521F3A7551EC}"/>
          </ac:spMkLst>
        </pc:spChg>
        <pc:picChg chg="add mod">
          <ac:chgData name="J Morgan" userId="0962bd8a-6ef6-4a3a-8b46-4d62e93a6170" providerId="ADAL" clId="{0BCC317A-4B92-462D-A4B3-FE6F8E9B9451}" dt="2025-09-02T18:15:25.564" v="649"/>
          <ac:picMkLst>
            <pc:docMk/>
            <pc:sldMk cId="2780184853" sldId="259"/>
            <ac:picMk id="7" creationId="{05DBD8A3-43D9-EF35-A0C7-E35DBF0C1FF2}"/>
          </ac:picMkLst>
        </pc:picChg>
      </pc:sldChg>
      <pc:sldChg chg="addSp modSp del mod">
        <pc:chgData name="J Morgan" userId="0962bd8a-6ef6-4a3a-8b46-4d62e93a6170" providerId="ADAL" clId="{0BCC317A-4B92-462D-A4B3-FE6F8E9B9451}" dt="2025-09-02T18:35:10.713" v="747" actId="47"/>
        <pc:sldMkLst>
          <pc:docMk/>
          <pc:sldMk cId="2215034460" sldId="271"/>
        </pc:sldMkLst>
      </pc:sldChg>
      <pc:sldChg chg="delSp modSp del mod">
        <pc:chgData name="J Morgan" userId="0962bd8a-6ef6-4a3a-8b46-4d62e93a6170" providerId="ADAL" clId="{0BCC317A-4B92-462D-A4B3-FE6F8E9B9451}" dt="2025-09-02T16:28:01.455" v="197" actId="47"/>
        <pc:sldMkLst>
          <pc:docMk/>
          <pc:sldMk cId="733214281" sldId="274"/>
        </pc:sldMkLst>
      </pc:sldChg>
      <pc:sldChg chg="modSp add mod ord">
        <pc:chgData name="J Morgan" userId="0962bd8a-6ef6-4a3a-8b46-4d62e93a6170" providerId="ADAL" clId="{0BCC317A-4B92-462D-A4B3-FE6F8E9B9451}" dt="2025-09-05T15:05:34.335" v="1861" actId="20577"/>
        <pc:sldMkLst>
          <pc:docMk/>
          <pc:sldMk cId="1523997501" sldId="326"/>
        </pc:sldMkLst>
        <pc:spChg chg="mod">
          <ac:chgData name="J Morgan" userId="0962bd8a-6ef6-4a3a-8b46-4d62e93a6170" providerId="ADAL" clId="{0BCC317A-4B92-462D-A4B3-FE6F8E9B9451}" dt="2025-09-05T15:05:34.335" v="1861" actId="20577"/>
          <ac:spMkLst>
            <pc:docMk/>
            <pc:sldMk cId="1523997501" sldId="326"/>
            <ac:spMk id="2" creationId="{7D752812-9FA2-4543-B258-E312B9142B3A}"/>
          </ac:spMkLst>
        </pc:spChg>
        <pc:graphicFrameChg chg="mod">
          <ac:chgData name="J Morgan" userId="0962bd8a-6ef6-4a3a-8b46-4d62e93a6170" providerId="ADAL" clId="{0BCC317A-4B92-462D-A4B3-FE6F8E9B9451}" dt="2025-09-03T19:49:11.137" v="1156" actId="14100"/>
          <ac:graphicFrameMkLst>
            <pc:docMk/>
            <pc:sldMk cId="1523997501" sldId="326"/>
            <ac:graphicFrameMk id="7" creationId="{C27EE52B-F2E0-CBC0-6448-B42D2195ACD7}"/>
          </ac:graphicFrameMkLst>
        </pc:graphicFrameChg>
      </pc:sldChg>
      <pc:sldChg chg="modSp mod">
        <pc:chgData name="J Morgan" userId="0962bd8a-6ef6-4a3a-8b46-4d62e93a6170" providerId="ADAL" clId="{0BCC317A-4B92-462D-A4B3-FE6F8E9B9451}" dt="2025-09-05T15:04:00.558" v="1794" actId="20577"/>
        <pc:sldMkLst>
          <pc:docMk/>
          <pc:sldMk cId="1647151907" sldId="328"/>
        </pc:sldMkLst>
        <pc:spChg chg="mod">
          <ac:chgData name="J Morgan" userId="0962bd8a-6ef6-4a3a-8b46-4d62e93a6170" providerId="ADAL" clId="{0BCC317A-4B92-462D-A4B3-FE6F8E9B9451}" dt="2025-09-02T18:07:40.458" v="412" actId="207"/>
          <ac:spMkLst>
            <pc:docMk/>
            <pc:sldMk cId="1647151907" sldId="328"/>
            <ac:spMk id="2" creationId="{EDFA13F5-3EA0-4BAC-9A19-FE29D43FF4BE}"/>
          </ac:spMkLst>
        </pc:spChg>
        <pc:spChg chg="mod">
          <ac:chgData name="J Morgan" userId="0962bd8a-6ef6-4a3a-8b46-4d62e93a6170" providerId="ADAL" clId="{0BCC317A-4B92-462D-A4B3-FE6F8E9B9451}" dt="2025-09-05T15:04:00.558" v="1794" actId="20577"/>
          <ac:spMkLst>
            <pc:docMk/>
            <pc:sldMk cId="1647151907" sldId="328"/>
            <ac:spMk id="3" creationId="{69CA10AB-3447-4A3D-8612-B0BE305E2C3D}"/>
          </ac:spMkLst>
        </pc:spChg>
      </pc:sldChg>
      <pc:sldChg chg="addSp modSp">
        <pc:chgData name="J Morgan" userId="0962bd8a-6ef6-4a3a-8b46-4d62e93a6170" providerId="ADAL" clId="{0BCC317A-4B92-462D-A4B3-FE6F8E9B9451}" dt="2025-09-02T18:15:30.199" v="650"/>
        <pc:sldMkLst>
          <pc:docMk/>
          <pc:sldMk cId="4040394743" sldId="346"/>
        </pc:sldMkLst>
        <pc:picChg chg="add mod">
          <ac:chgData name="J Morgan" userId="0962bd8a-6ef6-4a3a-8b46-4d62e93a6170" providerId="ADAL" clId="{0BCC317A-4B92-462D-A4B3-FE6F8E9B9451}" dt="2025-09-02T18:15:30.199" v="650"/>
          <ac:picMkLst>
            <pc:docMk/>
            <pc:sldMk cId="4040394743" sldId="346"/>
            <ac:picMk id="3" creationId="{D75200F0-1689-2F18-FC0F-5F1B335E21BC}"/>
          </ac:picMkLst>
        </pc:picChg>
        <pc:picChg chg="mod">
          <ac:chgData name="J Morgan" userId="0962bd8a-6ef6-4a3a-8b46-4d62e93a6170" providerId="ADAL" clId="{0BCC317A-4B92-462D-A4B3-FE6F8E9B9451}" dt="2025-09-02T18:14:08.185" v="646" actId="14100"/>
          <ac:picMkLst>
            <pc:docMk/>
            <pc:sldMk cId="4040394743" sldId="346"/>
            <ac:picMk id="6" creationId="{005E30F6-7768-A83C-0EAD-076D62563B15}"/>
          </ac:picMkLst>
        </pc:picChg>
      </pc:sldChg>
      <pc:sldChg chg="modSp mod">
        <pc:chgData name="J Morgan" userId="0962bd8a-6ef6-4a3a-8b46-4d62e93a6170" providerId="ADAL" clId="{0BCC317A-4B92-462D-A4B3-FE6F8E9B9451}" dt="2025-09-02T18:10:41.536" v="515" actId="207"/>
        <pc:sldMkLst>
          <pc:docMk/>
          <pc:sldMk cId="627395295" sldId="403"/>
        </pc:sldMkLst>
        <pc:spChg chg="mod">
          <ac:chgData name="J Morgan" userId="0962bd8a-6ef6-4a3a-8b46-4d62e93a6170" providerId="ADAL" clId="{0BCC317A-4B92-462D-A4B3-FE6F8E9B9451}" dt="2025-09-02T18:10:25.728" v="513" actId="122"/>
          <ac:spMkLst>
            <pc:docMk/>
            <pc:sldMk cId="627395295" sldId="403"/>
            <ac:spMk id="7" creationId="{00000000-0000-0000-0000-000000000000}"/>
          </ac:spMkLst>
        </pc:spChg>
        <pc:spChg chg="mod">
          <ac:chgData name="J Morgan" userId="0962bd8a-6ef6-4a3a-8b46-4d62e93a6170" providerId="ADAL" clId="{0BCC317A-4B92-462D-A4B3-FE6F8E9B9451}" dt="2025-09-02T18:10:41.536" v="515" actId="207"/>
          <ac:spMkLst>
            <pc:docMk/>
            <pc:sldMk cId="627395295" sldId="403"/>
            <ac:spMk id="11" creationId="{00000000-0000-0000-0000-000000000000}"/>
          </ac:spMkLst>
        </pc:spChg>
      </pc:sldChg>
      <pc:sldChg chg="del">
        <pc:chgData name="J Morgan" userId="0962bd8a-6ef6-4a3a-8b46-4d62e93a6170" providerId="ADAL" clId="{0BCC317A-4B92-462D-A4B3-FE6F8E9B9451}" dt="2025-09-02T18:08:07.392" v="415" actId="47"/>
        <pc:sldMkLst>
          <pc:docMk/>
          <pc:sldMk cId="3205080147" sldId="437"/>
        </pc:sldMkLst>
      </pc:sldChg>
      <pc:sldChg chg="ord">
        <pc:chgData name="J Morgan" userId="0962bd8a-6ef6-4a3a-8b46-4d62e93a6170" providerId="ADAL" clId="{0BCC317A-4B92-462D-A4B3-FE6F8E9B9451}" dt="2025-09-02T18:14:52.188" v="648"/>
        <pc:sldMkLst>
          <pc:docMk/>
          <pc:sldMk cId="1832621244" sldId="439"/>
        </pc:sldMkLst>
      </pc:sldChg>
      <pc:sldChg chg="del">
        <pc:chgData name="J Morgan" userId="0962bd8a-6ef6-4a3a-8b46-4d62e93a6170" providerId="ADAL" clId="{0BCC317A-4B92-462D-A4B3-FE6F8E9B9451}" dt="2025-09-02T16:31:34.096" v="230" actId="47"/>
        <pc:sldMkLst>
          <pc:docMk/>
          <pc:sldMk cId="286572906" sldId="440"/>
        </pc:sldMkLst>
      </pc:sldChg>
      <pc:sldChg chg="addSp delSp modSp new mod">
        <pc:chgData name="J Morgan" userId="0962bd8a-6ef6-4a3a-8b46-4d62e93a6170" providerId="ADAL" clId="{0BCC317A-4B92-462D-A4B3-FE6F8E9B9451}" dt="2025-09-05T15:02:23.938" v="1685" actId="115"/>
        <pc:sldMkLst>
          <pc:docMk/>
          <pc:sldMk cId="793868025" sldId="441"/>
        </pc:sldMkLst>
        <pc:spChg chg="mod">
          <ac:chgData name="J Morgan" userId="0962bd8a-6ef6-4a3a-8b46-4d62e93a6170" providerId="ADAL" clId="{0BCC317A-4B92-462D-A4B3-FE6F8E9B9451}" dt="2025-09-02T18:35:29.546" v="748" actId="255"/>
          <ac:spMkLst>
            <pc:docMk/>
            <pc:sldMk cId="793868025" sldId="441"/>
            <ac:spMk id="2" creationId="{3AA8A5D7-19B3-47EC-6168-09732AE6DC70}"/>
          </ac:spMkLst>
        </pc:spChg>
        <pc:spChg chg="add mod">
          <ac:chgData name="J Morgan" userId="0962bd8a-6ef6-4a3a-8b46-4d62e93a6170" providerId="ADAL" clId="{0BCC317A-4B92-462D-A4B3-FE6F8E9B9451}" dt="2025-09-05T15:02:23.938" v="1685" actId="115"/>
          <ac:spMkLst>
            <pc:docMk/>
            <pc:sldMk cId="793868025" sldId="441"/>
            <ac:spMk id="7" creationId="{0ED7D36E-18D8-9195-ACF3-CBA0B93CEB71}"/>
          </ac:spMkLst>
        </pc:spChg>
        <pc:picChg chg="add mod">
          <ac:chgData name="J Morgan" userId="0962bd8a-6ef6-4a3a-8b46-4d62e93a6170" providerId="ADAL" clId="{0BCC317A-4B92-462D-A4B3-FE6F8E9B9451}" dt="2025-09-02T15:05:27.556" v="1"/>
          <ac:picMkLst>
            <pc:docMk/>
            <pc:sldMk cId="793868025" sldId="441"/>
            <ac:picMk id="4" creationId="{F7787227-0FC6-BB41-23ED-7D50ADB16616}"/>
          </ac:picMkLst>
        </pc:picChg>
      </pc:sldChg>
      <pc:sldChg chg="addSp modSp new del mod">
        <pc:chgData name="J Morgan" userId="0962bd8a-6ef6-4a3a-8b46-4d62e93a6170" providerId="ADAL" clId="{0BCC317A-4B92-462D-A4B3-FE6F8E9B9451}" dt="2025-09-05T14:56:36.118" v="1326" actId="47"/>
        <pc:sldMkLst>
          <pc:docMk/>
          <pc:sldMk cId="1096075609" sldId="442"/>
        </pc:sldMkLst>
      </pc:sldChg>
      <pc:sldChg chg="addSp modSp new mod">
        <pc:chgData name="J Morgan" userId="0962bd8a-6ef6-4a3a-8b46-4d62e93a6170" providerId="ADAL" clId="{0BCC317A-4B92-462D-A4B3-FE6F8E9B9451}" dt="2025-09-05T15:06:28.400" v="1964" actId="20577"/>
        <pc:sldMkLst>
          <pc:docMk/>
          <pc:sldMk cId="4073224397" sldId="443"/>
        </pc:sldMkLst>
        <pc:spChg chg="mod">
          <ac:chgData name="J Morgan" userId="0962bd8a-6ef6-4a3a-8b46-4d62e93a6170" providerId="ADAL" clId="{0BCC317A-4B92-462D-A4B3-FE6F8E9B9451}" dt="2025-09-02T18:08:38.473" v="420" actId="122"/>
          <ac:spMkLst>
            <pc:docMk/>
            <pc:sldMk cId="4073224397" sldId="443"/>
            <ac:spMk id="2" creationId="{F6A4DE22-2BC2-A202-38BD-D58B5F05EBC9}"/>
          </ac:spMkLst>
        </pc:spChg>
        <pc:spChg chg="mod">
          <ac:chgData name="J Morgan" userId="0962bd8a-6ef6-4a3a-8b46-4d62e93a6170" providerId="ADAL" clId="{0BCC317A-4B92-462D-A4B3-FE6F8E9B9451}" dt="2025-09-05T15:06:28.400" v="1964" actId="20577"/>
          <ac:spMkLst>
            <pc:docMk/>
            <pc:sldMk cId="4073224397" sldId="443"/>
            <ac:spMk id="3" creationId="{4E97265D-5104-F70B-2FD4-D7715B76BDC2}"/>
          </ac:spMkLst>
        </pc:spChg>
        <pc:picChg chg="add mod">
          <ac:chgData name="J Morgan" userId="0962bd8a-6ef6-4a3a-8b46-4d62e93a6170" providerId="ADAL" clId="{0BCC317A-4B92-462D-A4B3-FE6F8E9B9451}" dt="2025-09-02T18:15:36.115" v="651"/>
          <ac:picMkLst>
            <pc:docMk/>
            <pc:sldMk cId="4073224397" sldId="443"/>
            <ac:picMk id="4" creationId="{624F92C2-B707-BEA4-F36D-AE710D1C3945}"/>
          </ac:picMkLst>
        </pc:picChg>
      </pc:sldChg>
      <pc:sldChg chg="modSp new mod">
        <pc:chgData name="J Morgan" userId="0962bd8a-6ef6-4a3a-8b46-4d62e93a6170" providerId="ADAL" clId="{0BCC317A-4B92-462D-A4B3-FE6F8E9B9451}" dt="2025-09-05T15:06:45.258" v="1980" actId="20577"/>
        <pc:sldMkLst>
          <pc:docMk/>
          <pc:sldMk cId="2243638559" sldId="444"/>
        </pc:sldMkLst>
        <pc:spChg chg="mod">
          <ac:chgData name="J Morgan" userId="0962bd8a-6ef6-4a3a-8b46-4d62e93a6170" providerId="ADAL" clId="{0BCC317A-4B92-462D-A4B3-FE6F8E9B9451}" dt="2025-09-05T15:06:45.258" v="1980" actId="20577"/>
          <ac:spMkLst>
            <pc:docMk/>
            <pc:sldMk cId="2243638559" sldId="444"/>
            <ac:spMk id="2" creationId="{009EE0D1-8132-8D70-CD34-678D194F0650}"/>
          </ac:spMkLst>
        </pc:spChg>
        <pc:spChg chg="mod">
          <ac:chgData name="J Morgan" userId="0962bd8a-6ef6-4a3a-8b46-4d62e93a6170" providerId="ADAL" clId="{0BCC317A-4B92-462D-A4B3-FE6F8E9B9451}" dt="2025-09-02T18:44:16.955" v="1140" actId="20577"/>
          <ac:spMkLst>
            <pc:docMk/>
            <pc:sldMk cId="2243638559" sldId="444"/>
            <ac:spMk id="3" creationId="{1187D628-187B-ECA1-F586-03142324F843}"/>
          </ac:spMkLst>
        </pc:spChg>
      </pc:sldChg>
      <pc:sldChg chg="new del">
        <pc:chgData name="J Morgan" userId="0962bd8a-6ef6-4a3a-8b46-4d62e93a6170" providerId="ADAL" clId="{0BCC317A-4B92-462D-A4B3-FE6F8E9B9451}" dt="2025-09-05T14:56:21.041" v="1325" actId="47"/>
        <pc:sldMkLst>
          <pc:docMk/>
          <pc:sldMk cId="3221206690" sldId="4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C2D8FEE-3DBB-436D-B4CF-CDEAF425409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6C18997-9768-423C-99A3-52437368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0DCB-D9C7-474C-A16D-ECB9EFFF8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49AB4-9001-8F4A-829A-553A8CD32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D6194-A86F-5C42-952E-C58809EB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D65B8-4D1E-1648-8EE1-1CE5F769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A88D-10CF-4240-BB4C-71D425D7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3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BF43-E244-ED48-9477-71759BD1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00A28-5741-674F-B08C-032D0CFA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7398D-D67D-0D49-A0FA-D9944925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DC5FD-3BE1-3C40-B1B7-81C70E25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AA8AA-DCAC-3C45-B3EE-0B99191B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9C7E8-A2BB-B54E-AE9C-7BDB3F3BC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0F7A3-98C1-CD47-AF0F-EA8A63380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2D6C-1692-054D-A9F6-F31FBC60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63C60-BFF5-4E42-94B2-045143B0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DD86F-32FA-3B4F-B3C0-3D671244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D2EF-0B18-0F45-8042-DD2CD4A6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4457-3964-9D49-8A49-66374BB96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39949-534B-8348-A357-6653B4AC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08A31-B0E4-904D-A9EA-0F910FA0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23B0-BF56-6440-91CD-13AF0F67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0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FB67-2982-7B44-9419-D0DFF497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6696B-5D9A-BD4A-ACE3-123D09DC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D003-547A-8C41-9366-4DB99DE2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2CFD6-E3B5-044B-B858-1558E2BF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AC65-7FCF-2B4E-BE2B-73B9D4FD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2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6DF8-E5DE-E744-BEC3-CC02104E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B461-6AC5-8145-9C3B-9BD8E340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41D72-3BE6-164D-A9D7-2816D464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DD9A7-449A-DE41-9002-C2AC5154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7AFC4-9AFB-8D49-B27B-2BF7349D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B666-8772-1942-A6B5-71BD7023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E700-A72D-4947-8D7F-778FC1F7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B223F-CF85-F14D-AC4C-DDA4A2FC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06431-70CA-7C49-8110-B9BB145E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CE7EA-8172-F248-9D2A-DF553DBD9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950A9-C4E1-824E-A675-46D4B3538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DAD5A-EB1D-BD45-9A7A-3763A16B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3A10D-6CB8-D94A-A405-7BA4D8F3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5A147-2791-6349-8812-1B71FCE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6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F8F1-454A-AE40-8C0F-8C8C90E5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25BFF-299B-B644-B573-360CDF7E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BCB6B-0628-8F4B-AEE4-977AFC3C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67978-2908-6641-A045-E404EBC4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7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E48D7-1701-FD47-875F-7661A2F7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23E6A-C45B-A140-BB3D-9379D276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968BC-002E-F349-AEB9-61A8DBE4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0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296F-33D7-AA44-B4D6-DB91BE0C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3E73-EC07-0C48-802A-6410E7ED1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2173E-A36A-EF4D-BBF2-2871EA48E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F5A02-7C04-7745-8421-558F6070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1AA02-CD88-8C49-8EF3-BA422C43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0DCF2-CBE8-C14A-9A67-E5504089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0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181B-F0CE-C64F-9ECF-89E71068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D84A0-557A-2E42-8119-82BD5958B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20C93-87C6-AE4B-AB43-80D16ACB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0AF89-7351-4443-88D1-2358D358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90724-EC69-284B-BD6F-3735D12B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14C61-1F1B-3548-A246-0671632B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0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E09FA-ADF4-9740-932B-65F1F70F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822" y="365125"/>
            <a:ext cx="94969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FB5AA-AE3E-B04E-A970-A0CBFF437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6822" y="1825625"/>
            <a:ext cx="94969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E8B49-8E4E-E14D-8056-3DCBFEB41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F071-BEBF-EC48-9B63-BC980ED153C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CEEE-0C58-9E49-8EDC-CBD7EBFC5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B77DF-6ECA-7143-9605-C126F0F4F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6EF72-2F86-FA48-BF78-F40DB0868A25}"/>
              </a:ext>
            </a:extLst>
          </p:cNvPr>
          <p:cNvSpPr/>
          <p:nvPr userDrawn="1"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3C4A2-AEEB-C041-B472-D858B0C5B3E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3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61" y="5412920"/>
            <a:ext cx="1111446" cy="1126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0204" y="1698171"/>
            <a:ext cx="184731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effectLst>
                <a:innerShdw blurRad="63500" dir="13500000">
                  <a:schemeClr val="accent1">
                    <a:lumMod val="75000"/>
                    <a:alpha val="53000"/>
                  </a:schemeClr>
                </a:innerShdw>
              </a:effectLst>
              <a:latin typeface="Argone" charset="0"/>
              <a:ea typeface="Argone" charset="0"/>
              <a:cs typeface="Argon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617" y="923035"/>
            <a:ext cx="64611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Univers LT Std 67 Bold Condensed" charset="0"/>
                <a:ea typeface="Univers LT Std 67 Bold Condensed" charset="0"/>
                <a:cs typeface="Univers LT Std 67 Bold Condensed" charset="0"/>
              </a:rPr>
              <a:t>Morehead State University</a:t>
            </a:r>
          </a:p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Univers LT Std 67 Bold Condensed" charset="0"/>
                <a:ea typeface="Univers LT Std 67 Bold Condensed" charset="0"/>
                <a:cs typeface="Univers LT Std 67 Bold Condensed" charset="0"/>
              </a:rPr>
              <a:t>Craft Academy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0060" y="6077926"/>
            <a:ext cx="90810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nivers LT Std 67 Bold Condensed"/>
                <a:ea typeface="Univers LT Std 67 Bold Condensed" charset="0"/>
                <a:cs typeface="Univers LT Std 67 Bold Condensed" charset="0"/>
              </a:rPr>
              <a:t>Presentation to IJC Budget Review Subcommittee    September, 2025</a:t>
            </a:r>
          </a:p>
        </p:txBody>
      </p:sp>
    </p:spTree>
    <p:extLst>
      <p:ext uri="{BB962C8B-B14F-4D97-AF65-F5344CB8AC3E}">
        <p14:creationId xmlns:p14="http://schemas.microsoft.com/office/powerpoint/2010/main" val="62739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E0D1-8132-8D70-CD34-678D194F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Future Growth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7D628-187B-ECA1-F586-03142324F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funded at 200 students per year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MSU has instructional, housing, and student support capacity to go to 250 students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annual additional cost: $1.25 – 1.35 million</a:t>
            </a:r>
          </a:p>
        </p:txBody>
      </p:sp>
    </p:spTree>
    <p:extLst>
      <p:ext uri="{BB962C8B-B14F-4D97-AF65-F5344CB8AC3E}">
        <p14:creationId xmlns:p14="http://schemas.microsoft.com/office/powerpoint/2010/main" val="224363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A5D7-19B3-47EC-6168-09732AE6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Craft Academy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Excellence in Science and Mathematics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87227-0FC6-BB41-23ED-7D50ADB16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728" y="5232937"/>
            <a:ext cx="2114549" cy="158675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D7D36E-18D8-9195-ACF3-CBA0B93C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empower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academically exceptional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Kentucky students by providing a residential, dual-credit college experience to prepare them for STEM careers and future leadership, fostering innovation, creativity, and entrepreneurial skills to benefit the Commonwealth. </a:t>
            </a:r>
          </a:p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Aspires to empower KY high achieving youth to imagine, invent, and impact STEM careers in a focused effort to improve the quality of lives in EKY and KY.</a:t>
            </a:r>
          </a:p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educating the whole student, rigorous STEM curriculum, experiential learning, leadership development and a global outlook.</a:t>
            </a:r>
          </a:p>
        </p:txBody>
      </p:sp>
    </p:spTree>
    <p:extLst>
      <p:ext uri="{BB962C8B-B14F-4D97-AF65-F5344CB8AC3E}">
        <p14:creationId xmlns:p14="http://schemas.microsoft.com/office/powerpoint/2010/main" val="79386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13F5-3EA0-4BAC-9A19-FE29D43F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822" y="681037"/>
            <a:ext cx="9496978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Craft Academy Quick Facts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10AB-3447-4A3D-8612-B0BE305E2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822" y="1825625"/>
            <a:ext cx="9875103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in 2016 – 10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entering class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Residential living on campus and learning (2 HS +2 College)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serves 200 students supported by a State Mandated Program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STEM+H (X)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GPA in HS – 3.8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matriculation to graduate and professional schools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emphasis on workforce for our state and economy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Internships, service learning, undergraduate research,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abroad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Named #6 on Top 30 HS STEM programs in the U.S.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6796A-B53D-4928-9D68-62E68A4BC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728" y="5232937"/>
            <a:ext cx="2114549" cy="15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5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000F-82B9-024F-BBB3-20EA3850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65904"/>
            <a:ext cx="935958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Academic STEM Programs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Serving the Economy and Region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F227-FB64-3D4B-B656-885E6AA40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513B1-01EE-4F45-A04D-57718AE59E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83" y="1531144"/>
            <a:ext cx="3132438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4DDFB8-E607-1846-8C9B-B96342C035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16" y="1535709"/>
            <a:ext cx="3116976" cy="20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C1EAE-AC4E-7541-B004-B42115D739C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37" y="1486902"/>
            <a:ext cx="3132439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238E69-1328-8C4A-A177-E599F1B38A0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86" y="4086383"/>
            <a:ext cx="3021632" cy="20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800D54-7759-4444-A02D-0472459C8D1B}"/>
              </a:ext>
            </a:extLst>
          </p:cNvPr>
          <p:cNvSpPr txBox="1"/>
          <p:nvPr/>
        </p:nvSpPr>
        <p:spPr>
          <a:xfrm>
            <a:off x="1828800" y="3619436"/>
            <a:ext cx="285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Space Science / Astrophysics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A25A9-51A4-C144-934C-2AACFBCB61F9}"/>
              </a:ext>
            </a:extLst>
          </p:cNvPr>
          <p:cNvSpPr txBox="1"/>
          <p:nvPr/>
        </p:nvSpPr>
        <p:spPr>
          <a:xfrm>
            <a:off x="5346871" y="3619436"/>
            <a:ext cx="206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Biomedical Sciences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09EBB4-76AA-784C-8544-D9148D80B2BB}"/>
              </a:ext>
            </a:extLst>
          </p:cNvPr>
          <p:cNvSpPr txBox="1"/>
          <p:nvPr/>
        </p:nvSpPr>
        <p:spPr>
          <a:xfrm>
            <a:off x="8744756" y="3619436"/>
            <a:ext cx="34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Biology / Chemistry / Geo/ Physics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FBF4CC-7869-1445-8926-6DA3E41939E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72" y="4077252"/>
            <a:ext cx="3130665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FAD094-0313-ED4F-959A-6ADF0371FD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911" y="4077252"/>
            <a:ext cx="3130665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2C08EA-AF1A-494A-94C1-521F3A7551EC}"/>
              </a:ext>
            </a:extLst>
          </p:cNvPr>
          <p:cNvSpPr txBox="1"/>
          <p:nvPr/>
        </p:nvSpPr>
        <p:spPr>
          <a:xfrm>
            <a:off x="5338522" y="6165544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Veterinary Sciences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AF1970-5E83-E643-852D-57FB1FEFF1EE}"/>
              </a:ext>
            </a:extLst>
          </p:cNvPr>
          <p:cNvSpPr txBox="1"/>
          <p:nvPr/>
        </p:nvSpPr>
        <p:spPr>
          <a:xfrm>
            <a:off x="8780030" y="6165682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Engineering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B9C6F-7E2B-3945-9C0B-987C8C01DC3C}"/>
              </a:ext>
            </a:extLst>
          </p:cNvPr>
          <p:cNvSpPr txBox="1"/>
          <p:nvPr/>
        </p:nvSpPr>
        <p:spPr>
          <a:xfrm>
            <a:off x="1819565" y="6165544"/>
            <a:ext cx="188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Computer Science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BD8A3-43D9-EF35-A0C7-E35DBF0C1F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57728" y="5232937"/>
            <a:ext cx="2114549" cy="15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8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B68F-A5FD-4941-8BCC-7E8D2284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5E30F6-7768-A83C-0EAD-076D62563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6" y="0"/>
            <a:ext cx="105702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67830-39D9-3DCD-0B82-7EA3A77B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200F0-1689-2F18-FC0F-5F1B335E2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728" y="5232937"/>
            <a:ext cx="2114549" cy="15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9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kentucky&#10;&#10;AI-generated content may be incorrect.">
            <a:extLst>
              <a:ext uri="{FF2B5EF4-FFF2-40B4-BE49-F238E27FC236}">
                <a16:creationId xmlns:a16="http://schemas.microsoft.com/office/drawing/2014/main" id="{C6FE01AC-2632-BFD5-2FF4-A47E523C3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2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state&#10;&#10;AI-generated content may be incorrect.">
            <a:extLst>
              <a:ext uri="{FF2B5EF4-FFF2-40B4-BE49-F238E27FC236}">
                <a16:creationId xmlns:a16="http://schemas.microsoft.com/office/drawing/2014/main" id="{5AA02F02-94B3-8A60-5877-0B8B18A93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3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2812-9FA2-4543-B258-E312B914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822" y="365126"/>
            <a:ext cx="9496978" cy="6614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Academy State Biennial Budget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7EE52B-F2E0-CBC0-6448-B42D2195A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83183"/>
              </p:ext>
            </p:extLst>
          </p:nvPr>
        </p:nvGraphicFramePr>
        <p:xfrm>
          <a:off x="1647645" y="1509623"/>
          <a:ext cx="10403457" cy="447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848578" imgH="3352766" progId="Excel.Sheet.12">
                  <p:embed/>
                </p:oleObj>
              </mc:Choice>
              <mc:Fallback>
                <p:oleObj name="Worksheet" r:id="rId2" imgW="8848578" imgH="3352766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27EE52B-F2E0-CBC0-6448-B42D2195A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47645" y="1509623"/>
                        <a:ext cx="10403457" cy="4477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99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DE22-2BC2-A202-38BD-D58B5F05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Craft Academy External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7265D-5104-F70B-2FD4-D7715B76B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Joe Craft and Ambassador Kelly Craft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funds for special events and other student support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 competitive events, scholarships for Jr. Sr. Yr. of College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support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F92C2-B707-BEA4-F36D-AE710D1C3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728" y="5232937"/>
            <a:ext cx="2114549" cy="15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24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_Pres" id="{C855475A-1469-3743-8A53-42DB39F5AD6C}" vid="{CAA23CBC-171E-9F4C-89BF-DA91B9F0D9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25916</TotalTime>
  <Words>315</Words>
  <Application>Microsoft Office PowerPoint</Application>
  <PresentationFormat>Widescreen</PresentationFormat>
  <Paragraphs>37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Argone</vt:lpstr>
      <vt:lpstr>Arial</vt:lpstr>
      <vt:lpstr>Calibri</vt:lpstr>
      <vt:lpstr>Helvetica</vt:lpstr>
      <vt:lpstr>Times New Roman</vt:lpstr>
      <vt:lpstr>Univers LT Std 67 Bold Condensed</vt:lpstr>
      <vt:lpstr>Office Theme</vt:lpstr>
      <vt:lpstr>Worksheet</vt:lpstr>
      <vt:lpstr>PowerPoint Presentation</vt:lpstr>
      <vt:lpstr>Craft Academy  for Excellence in Science and Mathematics</vt:lpstr>
      <vt:lpstr>Craft Academy Quick Facts </vt:lpstr>
      <vt:lpstr>Strong Academic STEM Programs  Serving the Economy and Region</vt:lpstr>
      <vt:lpstr>Economic Development</vt:lpstr>
      <vt:lpstr>PowerPoint Presentation</vt:lpstr>
      <vt:lpstr>PowerPoint Presentation</vt:lpstr>
      <vt:lpstr>Craft Academy State Biennial Budget</vt:lpstr>
      <vt:lpstr>Craft Academy External Support</vt:lpstr>
      <vt:lpstr>Possible Future Growth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Hobbs Nutter</dc:creator>
  <cp:lastModifiedBy>J Morgan</cp:lastModifiedBy>
  <cp:revision>87</cp:revision>
  <cp:lastPrinted>2022-08-07T20:25:36Z</cp:lastPrinted>
  <dcterms:created xsi:type="dcterms:W3CDTF">2019-01-07T19:07:52Z</dcterms:created>
  <dcterms:modified xsi:type="dcterms:W3CDTF">2025-09-05T15:06:54Z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2ddfa3-f04e-4aa0-a6ac-18ea78752d25_Enabled">
    <vt:lpwstr>true</vt:lpwstr>
  </property>
  <property fmtid="{D5CDD505-2E9C-101B-9397-08002B2CF9AE}" pid="3" name="MSIP_Label_a42ddfa3-f04e-4aa0-a6ac-18ea78752d25_SetDate">
    <vt:lpwstr>2023-10-26T14:42:21Z</vt:lpwstr>
  </property>
  <property fmtid="{D5CDD505-2E9C-101B-9397-08002B2CF9AE}" pid="4" name="MSIP_Label_a42ddfa3-f04e-4aa0-a6ac-18ea78752d25_Method">
    <vt:lpwstr>Standard</vt:lpwstr>
  </property>
  <property fmtid="{D5CDD505-2E9C-101B-9397-08002B2CF9AE}" pid="5" name="MSIP_Label_a42ddfa3-f04e-4aa0-a6ac-18ea78752d25_Name">
    <vt:lpwstr>defa4170-0d19-0005-0004-bc88714345d2</vt:lpwstr>
  </property>
  <property fmtid="{D5CDD505-2E9C-101B-9397-08002B2CF9AE}" pid="6" name="MSIP_Label_a42ddfa3-f04e-4aa0-a6ac-18ea78752d25_SiteId">
    <vt:lpwstr>6135a844-853b-4b8c-9020-ae7f7ccf6c22</vt:lpwstr>
  </property>
  <property fmtid="{D5CDD505-2E9C-101B-9397-08002B2CF9AE}" pid="7" name="MSIP_Label_a42ddfa3-f04e-4aa0-a6ac-18ea78752d25_ActionId">
    <vt:lpwstr>e84e0994-4b95-4af1-88be-5f0c007f4969</vt:lpwstr>
  </property>
  <property fmtid="{D5CDD505-2E9C-101B-9397-08002B2CF9AE}" pid="8" name="MSIP_Label_a42ddfa3-f04e-4aa0-a6ac-18ea78752d25_ContentBits">
    <vt:lpwstr>0</vt:lpwstr>
  </property>
</Properties>
</file>