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313" r:id="rId7"/>
    <p:sldId id="266" r:id="rId8"/>
    <p:sldId id="258" r:id="rId9"/>
    <p:sldId id="304" r:id="rId10"/>
    <p:sldId id="267" r:id="rId11"/>
    <p:sldId id="309" r:id="rId12"/>
    <p:sldId id="293" r:id="rId13"/>
    <p:sldId id="308" r:id="rId14"/>
    <p:sldId id="287" r:id="rId15"/>
    <p:sldId id="314" r:id="rId16"/>
    <p:sldId id="30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649"/>
    <a:srgbClr val="007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4EFD0E-8C97-484D-8570-7BE87717E709}" v="5" dt="2025-07-09T18:55:16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ueblood, Cassie - Office of Legal Services" userId="ccfcad3d-0770-4592-b112-5e895bc71aee" providerId="ADAL" clId="{924EFD0E-8C97-484D-8570-7BE87717E709}"/>
    <pc:docChg chg="undo custSel addSld delSld modSld sldOrd">
      <pc:chgData name="Trueblood, Cassie - Office of Legal Services" userId="ccfcad3d-0770-4592-b112-5e895bc71aee" providerId="ADAL" clId="{924EFD0E-8C97-484D-8570-7BE87717E709}" dt="2025-07-10T15:28:58.542" v="440" actId="6549"/>
      <pc:docMkLst>
        <pc:docMk/>
      </pc:docMkLst>
      <pc:sldChg chg="modSp mod">
        <pc:chgData name="Trueblood, Cassie - Office of Legal Services" userId="ccfcad3d-0770-4592-b112-5e895bc71aee" providerId="ADAL" clId="{924EFD0E-8C97-484D-8570-7BE87717E709}" dt="2025-07-10T15:23:46.234" v="425" actId="20577"/>
        <pc:sldMkLst>
          <pc:docMk/>
          <pc:sldMk cId="301902911" sldId="256"/>
        </pc:sldMkLst>
        <pc:spChg chg="mod">
          <ac:chgData name="Trueblood, Cassie - Office of Legal Services" userId="ccfcad3d-0770-4592-b112-5e895bc71aee" providerId="ADAL" clId="{924EFD0E-8C97-484D-8570-7BE87717E709}" dt="2025-07-10T15:23:46.234" v="425" actId="20577"/>
          <ac:spMkLst>
            <pc:docMk/>
            <pc:sldMk cId="301902911" sldId="256"/>
            <ac:spMk id="3" creationId="{15975756-7273-374D-877B-DD347CC3BB25}"/>
          </ac:spMkLst>
        </pc:spChg>
      </pc:sldChg>
      <pc:sldChg chg="modSp mod modNotesTx">
        <pc:chgData name="Trueblood, Cassie - Office of Legal Services" userId="ccfcad3d-0770-4592-b112-5e895bc71aee" providerId="ADAL" clId="{924EFD0E-8C97-484D-8570-7BE87717E709}" dt="2025-07-10T15:28:58.542" v="440" actId="6549"/>
        <pc:sldMkLst>
          <pc:docMk/>
          <pc:sldMk cId="1693583727" sldId="257"/>
        </pc:sldMkLst>
        <pc:spChg chg="mod">
          <ac:chgData name="Trueblood, Cassie - Office of Legal Services" userId="ccfcad3d-0770-4592-b112-5e895bc71aee" providerId="ADAL" clId="{924EFD0E-8C97-484D-8570-7BE87717E709}" dt="2025-07-10T15:28:58.542" v="440" actId="6549"/>
          <ac:spMkLst>
            <pc:docMk/>
            <pc:sldMk cId="1693583727" sldId="257"/>
            <ac:spMk id="3" creationId="{E5EE4B4D-6CA1-476F-95F6-205C1B8762DA}"/>
          </ac:spMkLst>
        </pc:spChg>
      </pc:sldChg>
      <pc:sldChg chg="modSp mod">
        <pc:chgData name="Trueblood, Cassie - Office of Legal Services" userId="ccfcad3d-0770-4592-b112-5e895bc71aee" providerId="ADAL" clId="{924EFD0E-8C97-484D-8570-7BE87717E709}" dt="2025-07-09T18:47:02.778" v="276" actId="1076"/>
        <pc:sldMkLst>
          <pc:docMk/>
          <pc:sldMk cId="3420984783" sldId="258"/>
        </pc:sldMkLst>
        <pc:spChg chg="mod">
          <ac:chgData name="Trueblood, Cassie - Office of Legal Services" userId="ccfcad3d-0770-4592-b112-5e895bc71aee" providerId="ADAL" clId="{924EFD0E-8C97-484D-8570-7BE87717E709}" dt="2025-07-09T18:47:00.165" v="275" actId="1076"/>
          <ac:spMkLst>
            <pc:docMk/>
            <pc:sldMk cId="3420984783" sldId="258"/>
            <ac:spMk id="2" creationId="{553D191A-D8A5-4F4E-B575-A4C1F9419209}"/>
          </ac:spMkLst>
        </pc:spChg>
        <pc:spChg chg="mod">
          <ac:chgData name="Trueblood, Cassie - Office of Legal Services" userId="ccfcad3d-0770-4592-b112-5e895bc71aee" providerId="ADAL" clId="{924EFD0E-8C97-484D-8570-7BE87717E709}" dt="2025-07-09T18:47:02.778" v="276" actId="1076"/>
          <ac:spMkLst>
            <pc:docMk/>
            <pc:sldMk cId="3420984783" sldId="258"/>
            <ac:spMk id="3" creationId="{00D707E8-9593-4DA0-BA83-23F16D611EE0}"/>
          </ac:spMkLst>
        </pc:spChg>
      </pc:sldChg>
      <pc:sldChg chg="modSp mod">
        <pc:chgData name="Trueblood, Cassie - Office of Legal Services" userId="ccfcad3d-0770-4592-b112-5e895bc71aee" providerId="ADAL" clId="{924EFD0E-8C97-484D-8570-7BE87717E709}" dt="2025-07-09T18:59:51.877" v="384" actId="20577"/>
        <pc:sldMkLst>
          <pc:docMk/>
          <pc:sldMk cId="3993292472" sldId="266"/>
        </pc:sldMkLst>
        <pc:spChg chg="mod">
          <ac:chgData name="Trueblood, Cassie - Office of Legal Services" userId="ccfcad3d-0770-4592-b112-5e895bc71aee" providerId="ADAL" clId="{924EFD0E-8C97-484D-8570-7BE87717E709}" dt="2025-07-09T18:59:51.877" v="384" actId="20577"/>
          <ac:spMkLst>
            <pc:docMk/>
            <pc:sldMk cId="3993292472" sldId="266"/>
            <ac:spMk id="3" creationId="{00000000-0000-0000-0000-000000000000}"/>
          </ac:spMkLst>
        </pc:spChg>
      </pc:sldChg>
      <pc:sldChg chg="modSp mod">
        <pc:chgData name="Trueblood, Cassie - Office of Legal Services" userId="ccfcad3d-0770-4592-b112-5e895bc71aee" providerId="ADAL" clId="{924EFD0E-8C97-484D-8570-7BE87717E709}" dt="2025-07-09T18:48:03.123" v="292" actId="1076"/>
        <pc:sldMkLst>
          <pc:docMk/>
          <pc:sldMk cId="326097977" sldId="267"/>
        </pc:sldMkLst>
        <pc:spChg chg="mod">
          <ac:chgData name="Trueblood, Cassie - Office of Legal Services" userId="ccfcad3d-0770-4592-b112-5e895bc71aee" providerId="ADAL" clId="{924EFD0E-8C97-484D-8570-7BE87717E709}" dt="2025-07-09T18:48:03.123" v="292" actId="1076"/>
          <ac:spMkLst>
            <pc:docMk/>
            <pc:sldMk cId="326097977" sldId="267"/>
            <ac:spMk id="3" creationId="{00000000-0000-0000-0000-000000000000}"/>
          </ac:spMkLst>
        </pc:spChg>
      </pc:sldChg>
      <pc:sldChg chg="modSp add mod ord">
        <pc:chgData name="Trueblood, Cassie - Office of Legal Services" userId="ccfcad3d-0770-4592-b112-5e895bc71aee" providerId="ADAL" clId="{924EFD0E-8C97-484D-8570-7BE87717E709}" dt="2025-07-09T18:49:55.384" v="322" actId="1076"/>
        <pc:sldMkLst>
          <pc:docMk/>
          <pc:sldMk cId="975427119" sldId="287"/>
        </pc:sldMkLst>
        <pc:spChg chg="mod">
          <ac:chgData name="Trueblood, Cassie - Office of Legal Services" userId="ccfcad3d-0770-4592-b112-5e895bc71aee" providerId="ADAL" clId="{924EFD0E-8C97-484D-8570-7BE87717E709}" dt="2025-07-09T18:49:45.826" v="320" actId="1076"/>
          <ac:spMkLst>
            <pc:docMk/>
            <pc:sldMk cId="975427119" sldId="287"/>
            <ac:spMk id="2" creationId="{00000000-0000-0000-0000-000000000000}"/>
          </ac:spMkLst>
        </pc:spChg>
        <pc:spChg chg="mod">
          <ac:chgData name="Trueblood, Cassie - Office of Legal Services" userId="ccfcad3d-0770-4592-b112-5e895bc71aee" providerId="ADAL" clId="{924EFD0E-8C97-484D-8570-7BE87717E709}" dt="2025-07-09T18:49:50.209" v="321" actId="1076"/>
          <ac:spMkLst>
            <pc:docMk/>
            <pc:sldMk cId="975427119" sldId="287"/>
            <ac:spMk id="3" creationId="{00000000-0000-0000-0000-000000000000}"/>
          </ac:spMkLst>
        </pc:spChg>
        <pc:spChg chg="mod">
          <ac:chgData name="Trueblood, Cassie - Office of Legal Services" userId="ccfcad3d-0770-4592-b112-5e895bc71aee" providerId="ADAL" clId="{924EFD0E-8C97-484D-8570-7BE87717E709}" dt="2025-07-09T18:49:55.384" v="322" actId="1076"/>
          <ac:spMkLst>
            <pc:docMk/>
            <pc:sldMk cId="975427119" sldId="287"/>
            <ac:spMk id="5" creationId="{00000000-0000-0000-0000-000000000000}"/>
          </ac:spMkLst>
        </pc:spChg>
      </pc:sldChg>
      <pc:sldChg chg="modSp mod">
        <pc:chgData name="Trueblood, Cassie - Office of Legal Services" userId="ccfcad3d-0770-4592-b112-5e895bc71aee" providerId="ADAL" clId="{924EFD0E-8C97-484D-8570-7BE87717E709}" dt="2025-07-09T18:52:14.058" v="365" actId="27636"/>
        <pc:sldMkLst>
          <pc:docMk/>
          <pc:sldMk cId="3493203370" sldId="293"/>
        </pc:sldMkLst>
        <pc:spChg chg="mod">
          <ac:chgData name="Trueblood, Cassie - Office of Legal Services" userId="ccfcad3d-0770-4592-b112-5e895bc71aee" providerId="ADAL" clId="{924EFD0E-8C97-484D-8570-7BE87717E709}" dt="2025-07-09T18:52:14.058" v="365" actId="27636"/>
          <ac:spMkLst>
            <pc:docMk/>
            <pc:sldMk cId="3493203370" sldId="293"/>
            <ac:spMk id="3" creationId="{00000000-0000-0000-0000-000000000000}"/>
          </ac:spMkLst>
        </pc:spChg>
      </pc:sldChg>
      <pc:sldChg chg="modSp add mod">
        <pc:chgData name="Trueblood, Cassie - Office of Legal Services" userId="ccfcad3d-0770-4592-b112-5e895bc71aee" providerId="ADAL" clId="{924EFD0E-8C97-484D-8570-7BE87717E709}" dt="2025-07-10T12:49:06.684" v="419" actId="27636"/>
        <pc:sldMkLst>
          <pc:docMk/>
          <pc:sldMk cId="1535785539" sldId="301"/>
        </pc:sldMkLst>
        <pc:spChg chg="mod">
          <ac:chgData name="Trueblood, Cassie - Office of Legal Services" userId="ccfcad3d-0770-4592-b112-5e895bc71aee" providerId="ADAL" clId="{924EFD0E-8C97-484D-8570-7BE87717E709}" dt="2025-07-09T18:45:53.154" v="239" actId="113"/>
          <ac:spMkLst>
            <pc:docMk/>
            <pc:sldMk cId="1535785539" sldId="301"/>
            <ac:spMk id="4" creationId="{00000000-0000-0000-0000-000000000000}"/>
          </ac:spMkLst>
        </pc:spChg>
        <pc:spChg chg="mod">
          <ac:chgData name="Trueblood, Cassie - Office of Legal Services" userId="ccfcad3d-0770-4592-b112-5e895bc71aee" providerId="ADAL" clId="{924EFD0E-8C97-484D-8570-7BE87717E709}" dt="2025-07-10T12:49:06.684" v="419" actId="27636"/>
          <ac:spMkLst>
            <pc:docMk/>
            <pc:sldMk cId="1535785539" sldId="301"/>
            <ac:spMk id="5" creationId="{00000000-0000-0000-0000-000000000000}"/>
          </ac:spMkLst>
        </pc:spChg>
      </pc:sldChg>
      <pc:sldChg chg="modSp mod">
        <pc:chgData name="Trueblood, Cassie - Office of Legal Services" userId="ccfcad3d-0770-4592-b112-5e895bc71aee" providerId="ADAL" clId="{924EFD0E-8C97-484D-8570-7BE87717E709}" dt="2025-07-09T18:47:43.051" v="286" actId="1076"/>
        <pc:sldMkLst>
          <pc:docMk/>
          <pc:sldMk cId="1021226276" sldId="304"/>
        </pc:sldMkLst>
        <pc:spChg chg="mod">
          <ac:chgData name="Trueblood, Cassie - Office of Legal Services" userId="ccfcad3d-0770-4592-b112-5e895bc71aee" providerId="ADAL" clId="{924EFD0E-8C97-484D-8570-7BE87717E709}" dt="2025-07-09T18:47:43.051" v="286" actId="1076"/>
          <ac:spMkLst>
            <pc:docMk/>
            <pc:sldMk cId="1021226276" sldId="304"/>
            <ac:spMk id="2" creationId="{F1809782-F57F-C70C-EDBB-CA50419A4546}"/>
          </ac:spMkLst>
        </pc:spChg>
        <pc:spChg chg="mod">
          <ac:chgData name="Trueblood, Cassie - Office of Legal Services" userId="ccfcad3d-0770-4592-b112-5e895bc71aee" providerId="ADAL" clId="{924EFD0E-8C97-484D-8570-7BE87717E709}" dt="2025-07-09T18:47:30.637" v="285" actId="255"/>
          <ac:spMkLst>
            <pc:docMk/>
            <pc:sldMk cId="1021226276" sldId="304"/>
            <ac:spMk id="3" creationId="{8B64857E-8C4F-3C51-B90F-D642C101C1D8}"/>
          </ac:spMkLst>
        </pc:spChg>
      </pc:sldChg>
      <pc:sldChg chg="del">
        <pc:chgData name="Trueblood, Cassie - Office of Legal Services" userId="ccfcad3d-0770-4592-b112-5e895bc71aee" providerId="ADAL" clId="{924EFD0E-8C97-484D-8570-7BE87717E709}" dt="2025-07-09T18:39:24.742" v="225" actId="47"/>
        <pc:sldMkLst>
          <pc:docMk/>
          <pc:sldMk cId="3420451802" sldId="305"/>
        </pc:sldMkLst>
      </pc:sldChg>
      <pc:sldChg chg="modSp mod">
        <pc:chgData name="Trueblood, Cassie - Office of Legal Services" userId="ccfcad3d-0770-4592-b112-5e895bc71aee" providerId="ADAL" clId="{924EFD0E-8C97-484D-8570-7BE87717E709}" dt="2025-07-09T18:52:34.610" v="376" actId="948"/>
        <pc:sldMkLst>
          <pc:docMk/>
          <pc:sldMk cId="1860830042" sldId="308"/>
        </pc:sldMkLst>
        <pc:spChg chg="mod">
          <ac:chgData name="Trueblood, Cassie - Office of Legal Services" userId="ccfcad3d-0770-4592-b112-5e895bc71aee" providerId="ADAL" clId="{924EFD0E-8C97-484D-8570-7BE87717E709}" dt="2025-07-09T18:48:47.091" v="295" actId="1076"/>
          <ac:spMkLst>
            <pc:docMk/>
            <pc:sldMk cId="1860830042" sldId="308"/>
            <ac:spMk id="2" creationId="{08485479-8FE1-4933-AF65-69A7C930E2E1}"/>
          </ac:spMkLst>
        </pc:spChg>
        <pc:spChg chg="mod">
          <ac:chgData name="Trueblood, Cassie - Office of Legal Services" userId="ccfcad3d-0770-4592-b112-5e895bc71aee" providerId="ADAL" clId="{924EFD0E-8C97-484D-8570-7BE87717E709}" dt="2025-07-09T18:52:34.610" v="376" actId="948"/>
          <ac:spMkLst>
            <pc:docMk/>
            <pc:sldMk cId="1860830042" sldId="308"/>
            <ac:spMk id="3" creationId="{078307A8-23F9-F2DE-A355-25A12122D7FD}"/>
          </ac:spMkLst>
        </pc:spChg>
      </pc:sldChg>
      <pc:sldChg chg="delSp modSp mod">
        <pc:chgData name="Trueblood, Cassie - Office of Legal Services" userId="ccfcad3d-0770-4592-b112-5e895bc71aee" providerId="ADAL" clId="{924EFD0E-8C97-484D-8570-7BE87717E709}" dt="2025-07-09T16:59:34.608" v="6" actId="478"/>
        <pc:sldMkLst>
          <pc:docMk/>
          <pc:sldMk cId="3421907151" sldId="309"/>
        </pc:sldMkLst>
        <pc:spChg chg="del">
          <ac:chgData name="Trueblood, Cassie - Office of Legal Services" userId="ccfcad3d-0770-4592-b112-5e895bc71aee" providerId="ADAL" clId="{924EFD0E-8C97-484D-8570-7BE87717E709}" dt="2025-07-09T16:59:34.608" v="6" actId="478"/>
          <ac:spMkLst>
            <pc:docMk/>
            <pc:sldMk cId="3421907151" sldId="309"/>
            <ac:spMk id="2" creationId="{73ECF089-8A1A-B4FE-D1D2-C8883AB85D0D}"/>
          </ac:spMkLst>
        </pc:spChg>
        <pc:picChg chg="mod">
          <ac:chgData name="Trueblood, Cassie - Office of Legal Services" userId="ccfcad3d-0770-4592-b112-5e895bc71aee" providerId="ADAL" clId="{924EFD0E-8C97-484D-8570-7BE87717E709}" dt="2025-07-08T21:29:34.432" v="5" actId="1076"/>
          <ac:picMkLst>
            <pc:docMk/>
            <pc:sldMk cId="3421907151" sldId="309"/>
            <ac:picMk id="7" creationId="{13F42935-4E2F-3DBD-1CCE-748DB5ABC13B}"/>
          </ac:picMkLst>
        </pc:picChg>
      </pc:sldChg>
      <pc:sldChg chg="del">
        <pc:chgData name="Trueblood, Cassie - Office of Legal Services" userId="ccfcad3d-0770-4592-b112-5e895bc71aee" providerId="ADAL" clId="{924EFD0E-8C97-484D-8570-7BE87717E709}" dt="2025-07-08T21:28:35.189" v="1" actId="47"/>
        <pc:sldMkLst>
          <pc:docMk/>
          <pc:sldMk cId="1483835703" sldId="310"/>
        </pc:sldMkLst>
      </pc:sldChg>
      <pc:sldChg chg="del">
        <pc:chgData name="Trueblood, Cassie - Office of Legal Services" userId="ccfcad3d-0770-4592-b112-5e895bc71aee" providerId="ADAL" clId="{924EFD0E-8C97-484D-8570-7BE87717E709}" dt="2025-07-08T21:28:36.918" v="2" actId="47"/>
        <pc:sldMkLst>
          <pc:docMk/>
          <pc:sldMk cId="2126146184" sldId="311"/>
        </pc:sldMkLst>
      </pc:sldChg>
      <pc:sldChg chg="del">
        <pc:chgData name="Trueblood, Cassie - Office of Legal Services" userId="ccfcad3d-0770-4592-b112-5e895bc71aee" providerId="ADAL" clId="{924EFD0E-8C97-484D-8570-7BE87717E709}" dt="2025-07-08T21:28:35.189" v="1" actId="47"/>
        <pc:sldMkLst>
          <pc:docMk/>
          <pc:sldMk cId="2111405580" sldId="312"/>
        </pc:sldMkLst>
      </pc:sldChg>
      <pc:sldChg chg="modSp add mod">
        <pc:chgData name="Trueblood, Cassie - Office of Legal Services" userId="ccfcad3d-0770-4592-b112-5e895bc71aee" providerId="ADAL" clId="{924EFD0E-8C97-484D-8570-7BE87717E709}" dt="2025-07-09T18:55:41.210" v="383" actId="12"/>
        <pc:sldMkLst>
          <pc:docMk/>
          <pc:sldMk cId="3357166144" sldId="313"/>
        </pc:sldMkLst>
        <pc:spChg chg="mod">
          <ac:chgData name="Trueblood, Cassie - Office of Legal Services" userId="ccfcad3d-0770-4592-b112-5e895bc71aee" providerId="ADAL" clId="{924EFD0E-8C97-484D-8570-7BE87717E709}" dt="2025-07-09T18:55:41.210" v="383" actId="12"/>
          <ac:spMkLst>
            <pc:docMk/>
            <pc:sldMk cId="3357166144" sldId="313"/>
            <ac:spMk id="3" creationId="{D4E43C48-6043-4C15-99F3-44EF6E4AFB1C}"/>
          </ac:spMkLst>
        </pc:spChg>
      </pc:sldChg>
      <pc:sldChg chg="addSp delSp modSp new mod">
        <pc:chgData name="Trueblood, Cassie - Office of Legal Services" userId="ccfcad3d-0770-4592-b112-5e895bc71aee" providerId="ADAL" clId="{924EFD0E-8C97-484D-8570-7BE87717E709}" dt="2025-07-10T13:17:17.439" v="421" actId="20577"/>
        <pc:sldMkLst>
          <pc:docMk/>
          <pc:sldMk cId="1968029198" sldId="314"/>
        </pc:sldMkLst>
        <pc:spChg chg="mod">
          <ac:chgData name="Trueblood, Cassie - Office of Legal Services" userId="ccfcad3d-0770-4592-b112-5e895bc71aee" providerId="ADAL" clId="{924EFD0E-8C97-484D-8570-7BE87717E709}" dt="2025-07-09T18:45:47.521" v="238" actId="113"/>
          <ac:spMkLst>
            <pc:docMk/>
            <pc:sldMk cId="1968029198" sldId="314"/>
            <ac:spMk id="2" creationId="{1983FEAD-21D9-BBBF-0709-8159B7772757}"/>
          </ac:spMkLst>
        </pc:spChg>
        <pc:spChg chg="del">
          <ac:chgData name="Trueblood, Cassie - Office of Legal Services" userId="ccfcad3d-0770-4592-b112-5e895bc71aee" providerId="ADAL" clId="{924EFD0E-8C97-484D-8570-7BE87717E709}" dt="2025-07-09T18:37:05.714" v="62" actId="478"/>
          <ac:spMkLst>
            <pc:docMk/>
            <pc:sldMk cId="1968029198" sldId="314"/>
            <ac:spMk id="3" creationId="{36868791-6F37-D51C-B8E8-EEDE8FC80C9E}"/>
          </ac:spMkLst>
        </pc:spChg>
        <pc:spChg chg="add mod">
          <ac:chgData name="Trueblood, Cassie - Office of Legal Services" userId="ccfcad3d-0770-4592-b112-5e895bc71aee" providerId="ADAL" clId="{924EFD0E-8C97-484D-8570-7BE87717E709}" dt="2025-07-10T13:17:17.439" v="421" actId="20577"/>
          <ac:spMkLst>
            <pc:docMk/>
            <pc:sldMk cId="1968029198" sldId="314"/>
            <ac:spMk id="6" creationId="{04CC96A9-E21B-3463-3BFF-215A0DE80E63}"/>
          </ac:spMkLst>
        </pc:spChg>
        <pc:picChg chg="add mod">
          <ac:chgData name="Trueblood, Cassie - Office of Legal Services" userId="ccfcad3d-0770-4592-b112-5e895bc71aee" providerId="ADAL" clId="{924EFD0E-8C97-484D-8570-7BE87717E709}" dt="2025-07-09T18:38:49.660" v="199" actId="1076"/>
          <ac:picMkLst>
            <pc:docMk/>
            <pc:sldMk cId="1968029198" sldId="314"/>
            <ac:picMk id="5" creationId="{C4366D63-D73E-DBA0-9A9E-16487C8B767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B8372-5F27-436A-8D53-6F0F9F1318B0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B0BE0-ECF6-4FCA-9091-12C660609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0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F750A-B936-4961-8E0F-2D401E7746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9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7D72-74A1-FB4F-ACD2-40B8F229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3B05B-48C7-544E-97E6-CC2AA1DB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0090F-0F27-4242-854F-4BE100FF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6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2CF2-02DF-EB40-9C30-F603922C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E25A-01D2-3842-897E-9F6C7070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2C0B9-4A3D-004D-A3C2-A486C0B2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7C0FF-A49D-F241-8819-70F0A0CC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2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8CEE-7FBA-F449-BE55-F05E99DE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D7E5-BBC6-C94E-AF43-17FD8D82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1A1BF-C169-454D-9CB3-0B7C89D9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9A9C6-28A1-0644-81AA-16813709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88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2FA69-F2CC-8E44-A069-E9A85C2C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013E8-1B59-1947-97AA-780C1457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8C20D-A7B4-A745-99FE-F5545C06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0721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702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3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30E4B-79F6-0A4D-9360-91B7A9F1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54B59-D8EC-434F-A166-20C80AE0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E4AF1-AF32-5744-9E56-22A24F35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392A0-E4A1-8D48-AC5B-1687A954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78266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1426B-CAD7-A248-9D25-832FA2DA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DDCC5-4054-D648-9589-53E6D120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10285-C8F1-CC49-B417-CA5C71B9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0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C529-84D4-2947-8D87-A9FE98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BF79D-E057-CE44-9D97-934038F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DC18-B0E2-5D48-BC36-CA6CE055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779E1-2F41-084E-B78A-9475EADB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98414-52E5-4E4B-BD61-22E50040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A177FD-8970-6E49-AE3A-3E990041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81514-1649-6142-AC73-F89804C2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6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53A43-613C-1740-9F57-1DA02F78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37E07-BDE7-EE4F-A7D2-BCC968B7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9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EA650-939E-F048-B947-6D573735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3B547-38B5-CE45-9D41-AB9885E1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9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7C7-D880-DF47-A5AB-551081E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60D4-B40E-F34D-80B5-1FB5C01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91430"/>
            <a:ext cx="6172200" cy="3969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9781-5FD6-404C-9615-4A709D30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DCDF3-E889-1748-B70C-A614B28D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3D8E5-FB74-B545-B35C-110FA0DC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40688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A720A-FAFC-0B47-B836-6026134B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0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9B453-B7EA-F54F-99BE-092E9693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AE837-F714-D749-8672-F5ACD89A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1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9E41-8ACF-5A41-9EAC-CFD88AAFB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268BD-BE55-F341-B9D2-8E463FCF8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3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189A-6FB4-E44C-B710-7D3A72EB75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Education Professional</a:t>
            </a:r>
            <a:br>
              <a:rPr lang="en-US" dirty="0"/>
            </a:br>
            <a:r>
              <a:rPr lang="en-US" dirty="0"/>
              <a:t>Standards 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75756-7273-374D-877B-DD347CC3BB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Education Assessment &amp; Accountability </a:t>
            </a:r>
            <a:br>
              <a:rPr lang="en-US" dirty="0"/>
            </a:br>
            <a:r>
              <a:rPr lang="en-US" dirty="0"/>
              <a:t>Review Subcommittee</a:t>
            </a:r>
          </a:p>
        </p:txBody>
      </p:sp>
    </p:spTree>
    <p:extLst>
      <p:ext uri="{BB962C8B-B14F-4D97-AF65-F5344CB8AC3E}">
        <p14:creationId xmlns:p14="http://schemas.microsoft.com/office/powerpoint/2010/main" val="3019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B2A53-4BFA-5C93-B1B7-DA84B7EB0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5479-8FE1-4933-AF65-69A7C930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Reasonableness of Sanction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307A8-23F9-F2DE-A355-25A12122D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5568"/>
            <a:ext cx="10515600" cy="4697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Under 16 KAR 1:030 there are 6 factors that the board is required to consider: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/>
              <a:t>The seriousness of the alleged violation;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/>
              <a:t>Whether an attempt to conceal the alleged violation was made;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/>
                <a:ea typeface="Times New Roman" panose="02020603050405020304" pitchFamily="18" charset="0"/>
              </a:rPr>
              <a:t>Whether there were any prior violations;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a typeface="Times New Roman" panose="02020603050405020304" pitchFamily="18" charset="0"/>
              </a:rPr>
              <a:t>W</a:t>
            </a:r>
            <a:r>
              <a:rPr lang="en-US" dirty="0">
                <a:effectLst/>
                <a:ea typeface="Times New Roman" panose="02020603050405020304" pitchFamily="18" charset="0"/>
              </a:rPr>
              <a:t>hether training is appropriate to prevent further violations;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/>
                <a:ea typeface="Times New Roman" panose="02020603050405020304" pitchFamily="18" charset="0"/>
              </a:rPr>
              <a:t>Whether the sanction is necessary to deter future violations; and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/>
                <a:ea typeface="Times New Roman" panose="02020603050405020304" pitchFamily="18" charset="0"/>
              </a:rPr>
              <a:t>Other relevant circumstances or facts.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5AD8B-447D-CCC0-7634-1FC11BFB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740369-ADDF-1D46-A862-50873F10EBB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3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32"/>
    </mc:Choice>
    <mc:Fallback xmlns="">
      <p:transition spd="slow" advTm="2763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20" y="0"/>
            <a:ext cx="8596668" cy="1320800"/>
          </a:xfrm>
        </p:spPr>
        <p:txBody>
          <a:bodyPr/>
          <a:lstStyle/>
          <a:p>
            <a:r>
              <a:rPr lang="en-US" b="1" dirty="0"/>
              <a:t>Violations of KRS 161.120: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5641" y="1061055"/>
            <a:ext cx="4589417" cy="4901324"/>
          </a:xfrm>
        </p:spPr>
        <p:txBody>
          <a:bodyPr>
            <a:normAutofit fontScale="70000" lnSpcReduction="20000"/>
          </a:bodyPr>
          <a:lstStyle/>
          <a:p>
            <a:pPr marL="274320" indent="-533400" algn="just">
              <a:lnSpc>
                <a:spcPct val="80000"/>
              </a:lnSpc>
              <a:buNone/>
            </a:pPr>
            <a:r>
              <a:rPr lang="en-US" altLang="en-US" sz="3200" dirty="0">
                <a:solidFill>
                  <a:schemeClr val="tx1"/>
                </a:solidFill>
                <a:latin typeface="Franklin Gothic Book" pitchFamily="34" charset="0"/>
              </a:rPr>
              <a:t>a)	</a:t>
            </a:r>
            <a:r>
              <a:rPr lang="en-US" altLang="en-US" dirty="0">
                <a:solidFill>
                  <a:schemeClr val="tx1"/>
                </a:solidFill>
                <a:latin typeface="Franklin Gothic Book" pitchFamily="34" charset="0"/>
              </a:rPr>
              <a:t>Convictions for felonies, certain misdemeanors, and any misdemeanor involving a student;</a:t>
            </a:r>
          </a:p>
          <a:p>
            <a:pPr marL="274320" indent="-533400" algn="just">
              <a:lnSpc>
                <a:spcPct val="8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latin typeface="Franklin Gothic Book" pitchFamily="34" charset="0"/>
              </a:rPr>
              <a:t>b)	Having sexual contact with a student or a minor;</a:t>
            </a:r>
          </a:p>
          <a:p>
            <a:pPr marL="274320" indent="-533400" algn="just">
              <a:lnSpc>
                <a:spcPct val="8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latin typeface="Franklin Gothic Book" pitchFamily="34" charset="0"/>
              </a:rPr>
              <a:t>c)	Committing any act that constitutes fraudulent, corrupt, dishonest, or immoral conduct;</a:t>
            </a:r>
          </a:p>
          <a:p>
            <a:pPr marL="274320" indent="-533400" algn="just">
              <a:lnSpc>
                <a:spcPct val="8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latin typeface="Franklin Gothic Book" pitchFamily="34" charset="0"/>
              </a:rPr>
              <a:t>d)	Demonstrating willful or careless disregard for the health, welfare, or safety of others;</a:t>
            </a:r>
          </a:p>
          <a:p>
            <a:pPr marL="274320" indent="-533400" algn="just">
              <a:lnSpc>
                <a:spcPct val="8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latin typeface="Franklin Gothic Book" pitchFamily="34" charset="0"/>
              </a:rPr>
              <a:t>e)	Physical or mental incapacity that prevents the educator from performing duties with reasonable skill, competence, or safety;</a:t>
            </a:r>
          </a:p>
          <a:p>
            <a:pPr marL="274320" indent="-533400" algn="just">
              <a:lnSpc>
                <a:spcPct val="8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latin typeface="Franklin Gothic Book" pitchFamily="34" charset="0"/>
              </a:rPr>
              <a:t>f)	Possessing, using, or being under the influence of alcohol, which impairs the performance of duties;</a:t>
            </a:r>
          </a:p>
          <a:p>
            <a:pPr marL="274320" indent="-533400" algn="just">
              <a:lnSpc>
                <a:spcPct val="8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latin typeface="Franklin Gothic Book" pitchFamily="34" charset="0"/>
              </a:rPr>
              <a:t>g)	Unlawfully possessing or unlawfully using a drug during the performance of duties;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946649" y="1061055"/>
            <a:ext cx="4981304" cy="49013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100000"/>
              <a:buFont typeface="Wingdings 3" panose="05040102010807070707" pitchFamily="18" charset="2"/>
              <a:buChar char="}"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80000"/>
              <a:buFont typeface="Franklin Gothic Medium" panose="020B0603020102020204" pitchFamily="34" charset="0"/>
              <a:buChar char="●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100000"/>
              <a:buFont typeface="Wingdings 2" panose="05020102010507070707" pitchFamily="18" charset="2"/>
              <a:buChar char="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100000"/>
              <a:buFont typeface="Wingdings 3" panose="05040102010807070707" pitchFamily="18" charset="2"/>
              <a:buChar char="}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100000"/>
              <a:buFont typeface="Franklin Gothic Medium" panose="020B0603020102020204" pitchFamily="34" charset="0"/>
              <a:buChar char="●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algn="just">
              <a:lnSpc>
                <a:spcPct val="80000"/>
              </a:lnSpc>
              <a:buNone/>
            </a:pPr>
            <a:r>
              <a:rPr lang="en-US" altLang="en-US" sz="3200" dirty="0">
                <a:solidFill>
                  <a:schemeClr val="tx1"/>
                </a:solidFill>
                <a:latin typeface="Franklin Gothic Book" pitchFamily="34" charset="0"/>
              </a:rPr>
              <a:t>h)	Incompetency or neglect of duty;</a:t>
            </a:r>
          </a:p>
          <a:p>
            <a:pPr marL="274320" algn="just">
              <a:lnSpc>
                <a:spcPct val="80000"/>
              </a:lnSpc>
              <a:buNone/>
            </a:pPr>
            <a:r>
              <a:rPr lang="en-US" altLang="en-US" sz="3200" dirty="0" err="1">
                <a:solidFill>
                  <a:schemeClr val="tx1"/>
                </a:solidFill>
                <a:latin typeface="Franklin Gothic Book" pitchFamily="34" charset="0"/>
              </a:rPr>
              <a:t>i</a:t>
            </a:r>
            <a:r>
              <a:rPr lang="en-US" altLang="en-US" sz="3200" dirty="0">
                <a:solidFill>
                  <a:schemeClr val="tx1"/>
                </a:solidFill>
                <a:latin typeface="Franklin Gothic Book" pitchFamily="34" charset="0"/>
              </a:rPr>
              <a:t>)	Falsifying information in an effort to obtain or renew a certificate;</a:t>
            </a:r>
          </a:p>
          <a:p>
            <a:pPr marL="274320" algn="just">
              <a:lnSpc>
                <a:spcPct val="80000"/>
              </a:lnSpc>
              <a:buNone/>
            </a:pPr>
            <a:r>
              <a:rPr lang="en-US" altLang="en-US" sz="3200" dirty="0">
                <a:solidFill>
                  <a:schemeClr val="tx1"/>
                </a:solidFill>
                <a:latin typeface="Franklin Gothic Book" pitchFamily="34" charset="0"/>
              </a:rPr>
              <a:t>j)	Failing to report misconduct;</a:t>
            </a:r>
          </a:p>
          <a:p>
            <a:pPr marL="274320" algn="just">
              <a:lnSpc>
                <a:spcPct val="80000"/>
              </a:lnSpc>
              <a:buNone/>
            </a:pPr>
            <a:r>
              <a:rPr lang="en-US" altLang="en-US" sz="3200" dirty="0">
                <a:solidFill>
                  <a:schemeClr val="tx1"/>
                </a:solidFill>
                <a:latin typeface="Franklin Gothic Book" pitchFamily="34" charset="0"/>
              </a:rPr>
              <a:t>k)	Failing to comply with an order of the EPSB;</a:t>
            </a:r>
          </a:p>
          <a:p>
            <a:pPr marL="274320" algn="just">
              <a:lnSpc>
                <a:spcPct val="80000"/>
              </a:lnSpc>
              <a:buNone/>
            </a:pPr>
            <a:r>
              <a:rPr lang="en-US" altLang="en-US" sz="3200" dirty="0">
                <a:solidFill>
                  <a:schemeClr val="tx1"/>
                </a:solidFill>
                <a:latin typeface="Franklin Gothic Book" pitchFamily="34" charset="0"/>
              </a:rPr>
              <a:t>l)	Violating any state statute relating to schools or the teaching profession;</a:t>
            </a:r>
          </a:p>
          <a:p>
            <a:pPr marL="274320" algn="just">
              <a:lnSpc>
                <a:spcPct val="80000"/>
              </a:lnSpc>
              <a:buNone/>
            </a:pPr>
            <a:r>
              <a:rPr lang="en-US" altLang="en-US" sz="3200" dirty="0">
                <a:solidFill>
                  <a:schemeClr val="tx1"/>
                </a:solidFill>
                <a:latin typeface="Franklin Gothic Book" pitchFamily="34" charset="0"/>
              </a:rPr>
              <a:t>m)	Violating the Professional Code of Ethics;</a:t>
            </a:r>
          </a:p>
          <a:p>
            <a:pPr marL="274320" algn="just">
              <a:lnSpc>
                <a:spcPct val="80000"/>
              </a:lnSpc>
              <a:buNone/>
            </a:pPr>
            <a:r>
              <a:rPr lang="en-US" altLang="en-US" sz="3200" dirty="0">
                <a:solidFill>
                  <a:schemeClr val="tx1"/>
                </a:solidFill>
                <a:latin typeface="Franklin Gothic Book" pitchFamily="34" charset="0"/>
              </a:rPr>
              <a:t>n)	Violating any administrative regulation promulgated by the EPSB or KDE; or</a:t>
            </a:r>
          </a:p>
          <a:p>
            <a:pPr marL="274320" algn="just">
              <a:lnSpc>
                <a:spcPct val="80000"/>
              </a:lnSpc>
              <a:buNone/>
            </a:pPr>
            <a:r>
              <a:rPr lang="en-US" altLang="en-US" sz="3200" dirty="0">
                <a:solidFill>
                  <a:schemeClr val="tx1"/>
                </a:solidFill>
                <a:latin typeface="Franklin Gothic Book" pitchFamily="34" charset="0"/>
              </a:rPr>
              <a:t>o)	Discipline from another licensing or certifying jurisdiction on grounds that constitute a violation in Kentucky </a:t>
            </a:r>
          </a:p>
        </p:txBody>
      </p:sp>
    </p:spTree>
    <p:extLst>
      <p:ext uri="{BB962C8B-B14F-4D97-AF65-F5344CB8AC3E}">
        <p14:creationId xmlns:p14="http://schemas.microsoft.com/office/powerpoint/2010/main" val="97542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3FEAD-21D9-BBBF-0709-8159B7772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Educator Case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366D63-D73E-DBA0-9A9E-16487C8B7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139" y="1810145"/>
            <a:ext cx="7779705" cy="31001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CC96A9-E21B-3463-3BFF-215A0DE80E63}"/>
              </a:ext>
            </a:extLst>
          </p:cNvPr>
          <p:cNvSpPr txBox="1"/>
          <p:nvPr/>
        </p:nvSpPr>
        <p:spPr>
          <a:xfrm>
            <a:off x="1618488" y="5029785"/>
            <a:ext cx="720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Data was obtained from the Kentucky Educator Credentialing System.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2025 Data is for January 1, 2025 - June 30, 2025.</a:t>
            </a:r>
          </a:p>
        </p:txBody>
      </p:sp>
    </p:spTree>
    <p:extLst>
      <p:ext uri="{BB962C8B-B14F-4D97-AF65-F5344CB8AC3E}">
        <p14:creationId xmlns:p14="http://schemas.microsoft.com/office/powerpoint/2010/main" val="1968029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901215"/>
          </a:xfrm>
        </p:spPr>
        <p:txBody>
          <a:bodyPr/>
          <a:lstStyle/>
          <a:p>
            <a:r>
              <a:rPr lang="en-US" b="1" dirty="0"/>
              <a:t>Questions?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280160"/>
            <a:ext cx="11065084" cy="45347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Contact Information:</a:t>
            </a:r>
          </a:p>
          <a:p>
            <a:pPr marL="274320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3600" dirty="0">
                <a:solidFill>
                  <a:schemeClr val="tx1"/>
                </a:solidFill>
              </a:rPr>
              <a:t>Office of Legal Services</a:t>
            </a:r>
          </a:p>
          <a:p>
            <a:pPr marL="274320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3600" dirty="0">
                <a:solidFill>
                  <a:schemeClr val="tx1"/>
                </a:solidFill>
              </a:rPr>
              <a:t>300 Sower Blvd., 5th Floor</a:t>
            </a:r>
          </a:p>
          <a:p>
            <a:pPr marL="274320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3600" dirty="0">
                <a:solidFill>
                  <a:schemeClr val="tx1"/>
                </a:solidFill>
              </a:rPr>
              <a:t>Frankfort, Kentucky 40601</a:t>
            </a:r>
          </a:p>
          <a:p>
            <a:pPr marL="274320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3600" dirty="0">
                <a:solidFill>
                  <a:schemeClr val="tx1"/>
                </a:solidFill>
              </a:rPr>
              <a:t>502-564-4606</a:t>
            </a:r>
          </a:p>
          <a:p>
            <a:pPr marL="274320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3600" u="sng" dirty="0">
                <a:solidFill>
                  <a:srgbClr val="002060"/>
                </a:solidFill>
              </a:rPr>
              <a:t>www.epsb.ky.gov</a:t>
            </a:r>
          </a:p>
          <a:p>
            <a:pPr marL="274320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dirty="0"/>
          </a:p>
          <a:p>
            <a:pPr marL="274320" algn="ctr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Staff email addresses:</a:t>
            </a:r>
          </a:p>
          <a:p>
            <a:pPr marL="274320" algn="ctr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u="sng" dirty="0">
                <a:solidFill>
                  <a:schemeClr val="tx1"/>
                </a:solidFill>
              </a:rPr>
              <a:t>Todd.Allen@education.ky.gov</a:t>
            </a:r>
          </a:p>
          <a:p>
            <a:pPr marL="274320" algn="ctr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u="sng" dirty="0">
                <a:solidFill>
                  <a:schemeClr val="tx1"/>
                </a:solidFill>
              </a:rPr>
              <a:t>Cassie.Trueblood@education.ky.gov</a:t>
            </a:r>
          </a:p>
          <a:p>
            <a:pPr marL="274320" algn="ctr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u="sng" dirty="0">
                <a:solidFill>
                  <a:schemeClr val="tx1"/>
                </a:solidFill>
              </a:rPr>
              <a:t>EPSBEducatorEthics@education.ky.gov</a:t>
            </a:r>
          </a:p>
          <a:p>
            <a:pPr marL="274320" algn="ctr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8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9519B-056D-4BE0-B90A-C5C7AE492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/>
              <a:t>What is the EPSB?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E4B4D-6CA1-476F-95F6-205C1B876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8938"/>
            <a:ext cx="10515600" cy="49180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600" dirty="0"/>
              <a:t>The Education Professional Standards Board (EPSB) has the authority and responsibility to establish standards and requirements for obtaining and maintaining a teaching certificate. [KRS 161.028(1)(a)]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600" dirty="0"/>
              <a:t>Most members are active educators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kern="100" dirty="0">
                <a:effectLst/>
                <a:ea typeface="Aptos" panose="020B0004020202020204" pitchFamily="34" charset="0"/>
                <a:cs typeface="Times New Roman"/>
              </a:rPr>
              <a:t>9 members are teachers from elementary, middle school, high</a:t>
            </a:r>
            <a:r>
              <a:rPr lang="en-US" sz="2600" kern="100" dirty="0">
                <a:ea typeface="Aptos" panose="020B0004020202020204" pitchFamily="34" charset="0"/>
                <a:cs typeface="Times New Roman"/>
              </a:rPr>
              <a:t> school</a:t>
            </a:r>
            <a:r>
              <a:rPr lang="en-US" sz="2600" kern="100" dirty="0">
                <a:effectLst/>
                <a:ea typeface="Aptos" panose="020B0004020202020204" pitchFamily="34" charset="0"/>
                <a:cs typeface="Times New Roman"/>
              </a:rPr>
              <a:t>, special education and secondary vocational classrooms.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Two members are school administrators one of whom shall be a school principal.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One member is a representative of local boards of education.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Three members are representatives of postsecondary institutions.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600" dirty="0">
                <a:cs typeface="Times New Roman" panose="02020603050405020304" pitchFamily="18" charset="0"/>
              </a:rPr>
              <a:t>Two are ex-officio members (“</a:t>
            </a:r>
            <a:r>
              <a:rPr lang="en-US" sz="2600" dirty="0"/>
              <a:t>The secretary of the Education and Labor Cabinet and the president of the Council on Postsecondary Education, or their designees”).</a:t>
            </a:r>
          </a:p>
          <a:p>
            <a:pPr marL="457200" lvl="1" indent="0"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[</a:t>
            </a:r>
            <a:r>
              <a:rPr lang="en-US" altLang="en-US" sz="2600">
                <a:cs typeface="Times New Roman" panose="02020603050405020304" pitchFamily="18" charset="0"/>
              </a:rPr>
              <a:t>KRS 161.028(2</a:t>
            </a:r>
            <a:r>
              <a:rPr lang="en-US" altLang="en-US" sz="2600" dirty="0">
                <a:cs typeface="Times New Roman" panose="02020603050405020304" pitchFamily="18" charset="0"/>
              </a:rPr>
              <a:t>)(a)]</a:t>
            </a:r>
            <a:endParaRPr lang="en-US" altLang="en-US" sz="2600" dirty="0"/>
          </a:p>
          <a:p>
            <a:pPr marL="0" indent="0">
              <a:buNone/>
            </a:pPr>
            <a:endParaRPr lang="en-US" alt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8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45"/>
    </mc:Choice>
    <mc:Fallback xmlns="">
      <p:transition spd="slow" advTm="4934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43C48-6043-4C15-99F3-44EF6E4AFB1C}"/>
              </a:ext>
            </a:extLst>
          </p:cNvPr>
          <p:cNvSpPr txBox="1">
            <a:spLocks/>
          </p:cNvSpPr>
          <p:nvPr/>
        </p:nvSpPr>
        <p:spPr>
          <a:xfrm>
            <a:off x="687280" y="1074198"/>
            <a:ext cx="10515600" cy="549527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</a:rPr>
              <a:t>Chair Amber Snell, Middle School Teachers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</a:rPr>
              <a:t>Vice-Chair CJ Fryer, High School Teachers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</a:rPr>
              <a:t>Scottie Collier, School Administrators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</a:rPr>
              <a:t>Elijah Edwards, High School Teachers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</a:rPr>
              <a:t>Cathy Gunn, Middle School Teachers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</a:rPr>
              <a:t>Priscilla Keller, Elementary School Teachers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</a:rPr>
              <a:t>Jacqueline Mayfield, Elementary School Teachers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</a:rPr>
              <a:t>Lori McKeehan, Elementary School Teachers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</a:rPr>
              <a:t>Justin Mitchell, Middle School Teachers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</a:rPr>
              <a:t>Corinne Murphy, Public Postsecondary Institutions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</a:rPr>
              <a:t>Merideth Pittman, Middle School Teachers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</a:rPr>
              <a:t>Lisa Rudzinski, School Administrators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</a:rPr>
              <a:t>Vacant, Local Boards of Education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</a:rPr>
              <a:t>Vacant, Private Postsecondary Institution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</a:rPr>
              <a:t>Vacant, Public Postsecondary Institution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F6B3936-6900-4229-8942-88FE8940ABDD}"/>
              </a:ext>
            </a:extLst>
          </p:cNvPr>
          <p:cNvSpPr txBox="1">
            <a:spLocks/>
          </p:cNvSpPr>
          <p:nvPr/>
        </p:nvSpPr>
        <p:spPr>
          <a:xfrm>
            <a:off x="305540" y="54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78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EPSB Appointed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66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16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b="1"/>
              <a:t>EPSB’s Disciplinary Authority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8200" y="1505468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3200" dirty="0"/>
              <a:t>The EPSB may take action against a certificate for any misconduct described in KRS 161.120(1) including violations of the Professional Code of Ethics for Kentucky Certified School Personnel promulgated in 16 KAR 1:020. </a:t>
            </a:r>
          </a:p>
          <a:p>
            <a:pPr marL="0" indent="0">
              <a:buNone/>
            </a:pPr>
            <a:endParaRPr lang="en-US" alt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200" dirty="0"/>
              <a:t>This process is independent of the district’s disciplinary, and the tribunal process described in KRS 161.790.</a:t>
            </a:r>
          </a:p>
          <a:p>
            <a:pPr marL="0" indent="0">
              <a:buNone/>
            </a:pPr>
            <a:endParaRPr lang="en-US" altLang="en-US" sz="3200" dirty="0"/>
          </a:p>
          <a:p>
            <a:pPr marL="0" indent="0">
              <a:buNone/>
            </a:pPr>
            <a:r>
              <a:rPr lang="en-US" altLang="en-US" sz="3200" dirty="0"/>
              <a:t>[KRS 161.120(3) and (4)]</a:t>
            </a:r>
          </a:p>
          <a:p>
            <a:pPr marL="0" indent="0">
              <a:buNone/>
            </a:pPr>
            <a:endParaRPr lang="en-US" altLang="en-US" sz="3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740369-ADDF-1D46-A862-50873F10EBB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9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04"/>
    </mc:Choice>
    <mc:Fallback xmlns="">
      <p:transition spd="slow" advTm="2870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191A-D8A5-4F4E-B575-A4C1F9419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878"/>
            <a:ext cx="10515600" cy="1325563"/>
          </a:xfrm>
        </p:spPr>
        <p:txBody>
          <a:bodyPr/>
          <a:lstStyle/>
          <a:p>
            <a:r>
              <a:rPr lang="en-US" b="1" dirty="0"/>
              <a:t>EPSB’s Disciplinary Authority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707E8-9593-4DA0-BA83-23F16D611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644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EPSB has specifically been given the authority to sanction an educator’s certificate in the following manner:</a:t>
            </a:r>
          </a:p>
          <a:p>
            <a:pPr marL="0" indent="0">
              <a:buNone/>
            </a:pPr>
            <a:endParaRPr lang="en-US" sz="1100" dirty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dirty="0"/>
              <a:t>Revoke, suspend or refuse to issue or renew;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altLang="en-US" sz="1200" dirty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dirty="0"/>
              <a:t>Impose probationary or supervisory conditions upon;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altLang="en-US" sz="1300" dirty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dirty="0"/>
              <a:t>Issue a written reprimand or admonishment; or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altLang="en-US" sz="1300" dirty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dirty="0"/>
              <a:t>Any combination of those actions.  </a:t>
            </a:r>
          </a:p>
          <a:p>
            <a:pPr marL="0" indent="0">
              <a:buClr>
                <a:srgbClr val="002060"/>
              </a:buClr>
              <a:buNone/>
            </a:pPr>
            <a:endParaRPr lang="en-US" altLang="en-US" dirty="0"/>
          </a:p>
          <a:p>
            <a:pPr marL="0" indent="0">
              <a:buClr>
                <a:srgbClr val="002060"/>
              </a:buClr>
              <a:buNone/>
            </a:pPr>
            <a:r>
              <a:rPr lang="en-US" altLang="en-US" dirty="0"/>
              <a:t>[KRS 161.120(1)]</a:t>
            </a:r>
          </a:p>
        </p:txBody>
      </p:sp>
    </p:spTree>
    <p:extLst>
      <p:ext uri="{BB962C8B-B14F-4D97-AF65-F5344CB8AC3E}">
        <p14:creationId xmlns:p14="http://schemas.microsoft.com/office/powerpoint/2010/main" val="342098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64"/>
    </mc:Choice>
    <mc:Fallback xmlns="">
      <p:transition spd="slow" advTm="3326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89699-358F-B9DE-0AB6-B3FAF1189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9782-F57F-C70C-EDBB-CA50419A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109"/>
            <a:ext cx="10515600" cy="1325563"/>
          </a:xfrm>
        </p:spPr>
        <p:txBody>
          <a:bodyPr/>
          <a:lstStyle/>
          <a:p>
            <a:r>
              <a:rPr lang="en-US" b="1" dirty="0"/>
              <a:t>Purpose of EPSB Disciplinary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857E-8C4F-3C51-B90F-D642C101C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“In order to support the mission of the EPSB, the EPSB may take action against an educator's certificate in an effort:</a:t>
            </a:r>
          </a:p>
          <a:p>
            <a:pPr marL="0" indent="0">
              <a:buNone/>
            </a:pPr>
            <a:endParaRPr lang="en-US" sz="1200" dirty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3200" dirty="0"/>
              <a:t>To ensure that an educator has an understanding of an educator’s professional duties and responsibilities; and</a:t>
            </a:r>
          </a:p>
          <a:p>
            <a:pPr marL="0" indent="0">
              <a:buClr>
                <a:srgbClr val="002060"/>
              </a:buClr>
              <a:buNone/>
            </a:pPr>
            <a:endParaRPr lang="en-US" altLang="en-US" sz="1300" dirty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3200" dirty="0"/>
              <a:t>To protect students, parents of students, school personnel, or school officials.”</a:t>
            </a:r>
          </a:p>
          <a:p>
            <a:pPr marL="0" indent="0">
              <a:buClr>
                <a:srgbClr val="002060"/>
              </a:buClr>
              <a:buNone/>
            </a:pPr>
            <a:endParaRPr lang="en-US" altLang="en-US" sz="3200" dirty="0"/>
          </a:p>
          <a:p>
            <a:pPr marL="0" indent="0">
              <a:buClr>
                <a:srgbClr val="002060"/>
              </a:buClr>
              <a:buNone/>
            </a:pPr>
            <a:r>
              <a:rPr lang="en-US" altLang="en-US" sz="3200" dirty="0"/>
              <a:t>[16 KAR 1:030 Section 1]</a:t>
            </a:r>
          </a:p>
        </p:txBody>
      </p:sp>
    </p:spTree>
    <p:extLst>
      <p:ext uri="{BB962C8B-B14F-4D97-AF65-F5344CB8AC3E}">
        <p14:creationId xmlns:p14="http://schemas.microsoft.com/office/powerpoint/2010/main" val="102122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64"/>
    </mc:Choice>
    <mc:Fallback xmlns="">
      <p:transition spd="slow" advTm="3326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altLang="en-US" b="1"/>
              <a:t>It Starts with a Completed Complaint</a:t>
            </a:r>
            <a:endParaRPr lang="en-US" b="1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8200" y="1462088"/>
            <a:ext cx="10515600" cy="348138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The largest amount of cases are initiated from Superintendent reports which are mandated under KRS 161.120(3)(a).</a:t>
            </a:r>
          </a:p>
          <a:p>
            <a:pPr marL="0" indent="0">
              <a:buNone/>
            </a:pPr>
            <a:endParaRPr lang="en-US" alt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The EPSB receives complaints from a variety of sources including parents, concerned citizens, and other state agencies like OEA and CHFS.</a:t>
            </a:r>
          </a:p>
          <a:p>
            <a:pPr marL="0" indent="0">
              <a:buNone/>
            </a:pPr>
            <a:endParaRPr lang="en-US" alt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The EPSB does not accept anonymous complaints.</a:t>
            </a: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740369-ADDF-1D46-A862-50873F10EBB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32"/>
    </mc:Choice>
    <mc:Fallback xmlns="">
      <p:transition spd="slow" advTm="2763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flowchart&#10;&#10;AI-generated content may be incorrect.">
            <a:extLst>
              <a:ext uri="{FF2B5EF4-FFF2-40B4-BE49-F238E27FC236}">
                <a16:creationId xmlns:a16="http://schemas.microsoft.com/office/drawing/2014/main" id="{E601545D-4CE6-70DD-D405-6CD9EE6A3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13F42935-4E2F-3DBD-1CCE-748DB5ABC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44" y="574961"/>
            <a:ext cx="4820826" cy="153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07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b="1"/>
              <a:t>Board Review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8200" y="1293682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EPSB may make one of the following decisions on a case in closed session:</a:t>
            </a:r>
          </a:p>
          <a:p>
            <a:pPr marL="0" indent="0">
              <a:buNone/>
            </a:pPr>
            <a:endParaRPr lang="en-US" sz="600" dirty="0"/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Dismissal				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Conditional Dismissal upon Completion of Training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Admonish	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Further Investigation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Initiate a Hearing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Accept Recommended Agreed Resolution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Defer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[KRS 161.120(2)(e)]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740369-ADDF-1D46-A862-50873F10EBB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0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54"/>
    </mc:Choice>
    <mc:Fallback xmlns="">
      <p:transition spd="slow" advTm="58254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DE PowerPoint Template 2021" id="{F76599F0-613E-C840-99F1-ED09AB5FDFB0}" vid="{CF243692-12E2-084D-9E1C-7583DB7C83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8AA88E35CFF84EB29E2EB23028E5D4" ma:contentTypeVersion="20" ma:contentTypeDescription="Create a new document." ma:contentTypeScope="" ma:versionID="67f818d72b214c10c4e3fbea316d8491">
  <xsd:schema xmlns:xsd="http://www.w3.org/2001/XMLSchema" xmlns:xs="http://www.w3.org/2001/XMLSchema" xmlns:p="http://schemas.microsoft.com/office/2006/metadata/properties" xmlns:ns2="2ac3f024-9c80-44ed-8f0d-e047ed174a7f" xmlns:ns3="cd1a358b-61e7-4e2c-963a-bbcfb053c0fe" xmlns:ns4="5bc9d522-2386-425a-9f2a-a617cf877ec0" targetNamespace="http://schemas.microsoft.com/office/2006/metadata/properties" ma:root="true" ma:fieldsID="81bb7719f468f8bcf3c8018c54ddf8a3" ns2:_="" ns3:_="" ns4:_="">
    <xsd:import namespace="2ac3f024-9c80-44ed-8f0d-e047ed174a7f"/>
    <xsd:import namespace="cd1a358b-61e7-4e2c-963a-bbcfb053c0fe"/>
    <xsd:import namespace="5bc9d522-2386-425a-9f2a-a617cf877e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ReviewNotes" minOccurs="0"/>
                <xsd:element ref="ns2:AddedtoPorta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3f024-9c80-44ed-8f0d-e047ed174a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7bdea9e-3278-4e13-9004-350b7b13f2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viewNotes" ma:index="25" nillable="true" ma:displayName="Review Notes" ma:format="Dropdown" ma:internalName="ReviewNotes">
      <xsd:simpleType>
        <xsd:restriction base="dms:Text">
          <xsd:maxLength value="255"/>
        </xsd:restriction>
      </xsd:simpleType>
    </xsd:element>
    <xsd:element name="AddedtoPortal" ma:index="26" nillable="true" ma:displayName="Added to Portal" ma:default="0" ma:description="Mark when material has been added to KSBA Portal" ma:format="Dropdown" ma:internalName="AddedtoPortal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1a358b-61e7-4e2c-963a-bbcfb053c0f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9d522-2386-425a-9f2a-a617cf877ec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996104cf-a403-4c52-b7a3-2ceacd3f1bff}" ma:internalName="TaxCatchAll" ma:showField="CatchAllData" ma:web="5bc9d522-2386-425a-9f2a-a617cf877e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c9d522-2386-425a-9f2a-a617cf877ec0" xsi:nil="true"/>
    <AddedtoPortal xmlns="2ac3f024-9c80-44ed-8f0d-e047ed174a7f">true</AddedtoPortal>
    <lcf76f155ced4ddcb4097134ff3c332f xmlns="2ac3f024-9c80-44ed-8f0d-e047ed174a7f">
      <Terms xmlns="http://schemas.microsoft.com/office/infopath/2007/PartnerControls"/>
    </lcf76f155ced4ddcb4097134ff3c332f>
    <ReviewNotes xmlns="2ac3f024-9c80-44ed-8f0d-e047ed174a7f">Missing alt text</ReviewNotes>
  </documentManagement>
</p:properties>
</file>

<file path=customXml/itemProps1.xml><?xml version="1.0" encoding="utf-8"?>
<ds:datastoreItem xmlns:ds="http://schemas.openxmlformats.org/officeDocument/2006/customXml" ds:itemID="{208213E3-39F2-4B89-B845-6E0E7D5B89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c3f024-9c80-44ed-8f0d-e047ed174a7f"/>
    <ds:schemaRef ds:uri="cd1a358b-61e7-4e2c-963a-bbcfb053c0fe"/>
    <ds:schemaRef ds:uri="5bc9d522-2386-425a-9f2a-a617cf877e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DC2A4A-D15A-4FCF-B8ED-16E32D0845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23462E-756B-41D6-B1F9-6F638FA4CEB7}">
  <ds:schemaRefs>
    <ds:schemaRef ds:uri="http://purl.org/dc/dcmitype/"/>
    <ds:schemaRef ds:uri="http://purl.org/dc/terms/"/>
    <ds:schemaRef ds:uri="cd1a358b-61e7-4e2c-963a-bbcfb053c0fe"/>
    <ds:schemaRef ds:uri="http://www.w3.org/XML/1998/namespace"/>
    <ds:schemaRef ds:uri="2ac3f024-9c80-44ed-8f0d-e047ed174a7f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5bc9d522-2386-425a-9f2a-a617cf877ec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KDE PowerPoint Template (9)</Template>
  <TotalTime>2988</TotalTime>
  <Words>918</Words>
  <Application>Microsoft Office PowerPoint</Application>
  <PresentationFormat>Widescreen</PresentationFormat>
  <Paragraphs>115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Franklin Gothic Book</vt:lpstr>
      <vt:lpstr>Franklin Gothic Medium</vt:lpstr>
      <vt:lpstr>Times New Roman</vt:lpstr>
      <vt:lpstr>Wingdings</vt:lpstr>
      <vt:lpstr>Office Theme</vt:lpstr>
      <vt:lpstr>Education Professional Standards Board</vt:lpstr>
      <vt:lpstr>What is the EPSB?</vt:lpstr>
      <vt:lpstr>PowerPoint Presentation</vt:lpstr>
      <vt:lpstr>EPSB’s Disciplinary Authority</vt:lpstr>
      <vt:lpstr>EPSB’s Disciplinary Authority cont’d</vt:lpstr>
      <vt:lpstr>Purpose of EPSB Disciplinary Process</vt:lpstr>
      <vt:lpstr>It Starts with a Completed Complaint</vt:lpstr>
      <vt:lpstr>PowerPoint Presentation</vt:lpstr>
      <vt:lpstr>Board Review</vt:lpstr>
      <vt:lpstr>Reasonableness of Sanction</vt:lpstr>
      <vt:lpstr>Violations of KRS 161.120:</vt:lpstr>
      <vt:lpstr>Educator Case Overview</vt:lpstr>
      <vt:lpstr>Questions?</vt:lpstr>
    </vt:vector>
  </TitlesOfParts>
  <Company>Kentucky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Brewer, Meredith - KDE Associate Commissioner</dc:creator>
  <cp:lastModifiedBy>Trueblood, Cassie - Office of Legal Services</cp:lastModifiedBy>
  <cp:revision>3</cp:revision>
  <dcterms:created xsi:type="dcterms:W3CDTF">2025-04-05T16:16:38Z</dcterms:created>
  <dcterms:modified xsi:type="dcterms:W3CDTF">2025-07-10T15:29:02Z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0x0101001C8AA88E35CFF84EB29E2EB23028E5D4</vt:lpwstr>
  </property>
  <property fmtid="{D5CDD505-2E9C-101B-9397-08002B2CF9AE}" pid="3" name="MSIP_Label_eb544694-0027-44fa-bee4-2648c0363f9d_Enabled">
    <vt:lpwstr>true</vt:lpwstr>
  </property>
  <property fmtid="{D5CDD505-2E9C-101B-9397-08002B2CF9AE}" pid="4" name="MSIP_Label_eb544694-0027-44fa-bee4-2648c0363f9d_SetDate">
    <vt:lpwstr>2025-04-05T16:16:48Z</vt:lpwstr>
  </property>
  <property fmtid="{D5CDD505-2E9C-101B-9397-08002B2CF9AE}" pid="5" name="MSIP_Label_eb544694-0027-44fa-bee4-2648c0363f9d_Method">
    <vt:lpwstr>Standard</vt:lpwstr>
  </property>
  <property fmtid="{D5CDD505-2E9C-101B-9397-08002B2CF9AE}" pid="6" name="MSIP_Label_eb544694-0027-44fa-bee4-2648c0363f9d_Name">
    <vt:lpwstr>defa4170-0d19-0005-0004-bc88714345d2</vt:lpwstr>
  </property>
  <property fmtid="{D5CDD505-2E9C-101B-9397-08002B2CF9AE}" pid="7" name="MSIP_Label_eb544694-0027-44fa-bee4-2648c0363f9d_SiteId">
    <vt:lpwstr>9360c11f-90e6-4706-ad00-25fcdc9e2ed1</vt:lpwstr>
  </property>
  <property fmtid="{D5CDD505-2E9C-101B-9397-08002B2CF9AE}" pid="8" name="MSIP_Label_eb544694-0027-44fa-bee4-2648c0363f9d_ActionId">
    <vt:lpwstr>92535d9b-19c8-4836-b373-79a8b429df3a</vt:lpwstr>
  </property>
  <property fmtid="{D5CDD505-2E9C-101B-9397-08002B2CF9AE}" pid="9" name="MSIP_Label_eb544694-0027-44fa-bee4-2648c0363f9d_ContentBits">
    <vt:lpwstr>0</vt:lpwstr>
  </property>
  <property fmtid="{D5CDD505-2E9C-101B-9397-08002B2CF9AE}" pid="10" name="MSIP_Label_eb544694-0027-44fa-bee4-2648c0363f9d_Tag">
    <vt:lpwstr>10, 3, 0, 1</vt:lpwstr>
  </property>
  <property fmtid="{D5CDD505-2E9C-101B-9397-08002B2CF9AE}" pid="11" name="MediaServiceImageTags">
    <vt:lpwstr/>
  </property>
</Properties>
</file>