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0" r:id="rId5"/>
    <p:sldId id="285" r:id="rId6"/>
    <p:sldId id="289" r:id="rId7"/>
    <p:sldId id="287" r:id="rId8"/>
    <p:sldId id="288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FE0ECEE-3A51-48DE-AAAC-46FB92769BD5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8C6FB68-2575-4575-A3E9-F3288BCF7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3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622292-52FC-440D-AF69-9B3D08132A23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D2465C8-E09E-4549-8CA9-ADE0F54FAD08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3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FD78F34-073B-4CAC-ABDD-EB690BDE124F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2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34CFDE-760B-43D0-BC73-672D565F93D0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5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E4BFAA-4172-472F-8222-38B6065A1D08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278FFD-3FE2-41CC-8500-0F5961B59824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9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802589B-6F27-452D-84D9-C0DE3F9B6A56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C008827-677F-4E36-854C-EBD24B909715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E594D3-EF4F-4AF9-B158-0C809C9BA522}" type="datetime1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1" y="5867400"/>
            <a:ext cx="1071081" cy="76132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794898"/>
            <a:ext cx="10363200" cy="1470025"/>
          </a:xfrm>
        </p:spPr>
        <p:txBody>
          <a:bodyPr/>
          <a:lstStyle/>
          <a:p>
            <a:r>
              <a:rPr lang="en-US" dirty="0" smtClean="0"/>
              <a:t>Medicaid Oversight and Advisory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112" y="4439652"/>
            <a:ext cx="8534400" cy="1755202"/>
          </a:xfrm>
        </p:spPr>
        <p:txBody>
          <a:bodyPr>
            <a:normAutofit/>
          </a:bodyPr>
          <a:lstStyle/>
          <a:p>
            <a:endParaRPr lang="en-US" sz="2200" b="1" dirty="0" smtClean="0">
              <a:solidFill>
                <a:schemeClr val="tx1"/>
              </a:solidFill>
            </a:endParaRPr>
          </a:p>
          <a:p>
            <a:r>
              <a:rPr lang="en-US" sz="2000" b="1" smtClean="0">
                <a:solidFill>
                  <a:schemeClr val="tx1"/>
                </a:solidFill>
              </a:rPr>
              <a:t>Kentucky </a:t>
            </a:r>
            <a:r>
              <a:rPr lang="en-US" sz="2000" b="1" dirty="0" smtClean="0">
                <a:solidFill>
                  <a:schemeClr val="tx1"/>
                </a:solidFill>
              </a:rPr>
              <a:t>Department for Medicaid Services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July 29, 2020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87" y="497682"/>
            <a:ext cx="2028825" cy="2122488"/>
          </a:xfrm>
        </p:spPr>
      </p:pic>
    </p:spTree>
    <p:extLst>
      <p:ext uri="{BB962C8B-B14F-4D97-AF65-F5344CB8AC3E}">
        <p14:creationId xmlns:p14="http://schemas.microsoft.com/office/powerpoint/2010/main" val="8652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77" y="295058"/>
            <a:ext cx="7403869" cy="664700"/>
          </a:xfrm>
        </p:spPr>
        <p:txBody>
          <a:bodyPr/>
          <a:lstStyle/>
          <a:p>
            <a:r>
              <a:rPr lang="en-US" sz="3200" b="1" dirty="0" smtClean="0"/>
              <a:t>Legend Drug Repository Program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6" y="943374"/>
            <a:ext cx="11718175" cy="5310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DMS Actions:</a:t>
            </a:r>
          </a:p>
          <a:p>
            <a:r>
              <a:rPr lang="en-US" sz="2100" dirty="0" smtClean="0"/>
              <a:t>Reached out to CMS – conference call scheduled for July 28, 2020</a:t>
            </a:r>
          </a:p>
          <a:p>
            <a:r>
              <a:rPr lang="en-US" sz="2100" dirty="0" smtClean="0"/>
              <a:t>Polled other state Medicaid agencies: DE, IA, IN, LA, MD, MI, NV, OK, SD, VT, WY responded</a:t>
            </a:r>
          </a:p>
          <a:p>
            <a:pPr lvl="1"/>
            <a:r>
              <a:rPr lang="en-US" sz="1700" dirty="0" smtClean="0"/>
              <a:t>MN Medicaid excluded due to the various financing mechanism, including rebates, that would have a negative impact on the program and potential for misuse of Medicaid funds benefiting a non-Medicaid member</a:t>
            </a:r>
          </a:p>
          <a:p>
            <a:pPr lvl="1"/>
            <a:r>
              <a:rPr lang="en-US" sz="1700" dirty="0" smtClean="0"/>
              <a:t>MT stated Medicaid not addressed in rule and Medicaid agency does not track</a:t>
            </a:r>
          </a:p>
          <a:p>
            <a:pPr lvl="1"/>
            <a:r>
              <a:rPr lang="en-US" sz="1700" dirty="0" smtClean="0"/>
              <a:t>ND does not explicitly exclude Medicaid members from receiving drugs through repository programs and they do not track members who do</a:t>
            </a:r>
          </a:p>
          <a:p>
            <a:pPr lvl="1"/>
            <a:r>
              <a:rPr lang="en-US" sz="1700" dirty="0" smtClean="0"/>
              <a:t>OR concluded not enough savings to make the program worthwhile</a:t>
            </a:r>
          </a:p>
          <a:p>
            <a:r>
              <a:rPr lang="en-US" sz="2100" dirty="0" smtClean="0"/>
              <a:t>No known Medicaid agency is reimbursing for drugs through legend drug repository </a:t>
            </a:r>
          </a:p>
          <a:p>
            <a:r>
              <a:rPr lang="en-US" sz="2100" dirty="0" smtClean="0"/>
              <a:t>DPH would need a pharmacist in each local health department to receive, inspect, store, and dispense drugs</a:t>
            </a:r>
          </a:p>
          <a:p>
            <a:endParaRPr lang="en-US" sz="21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7179" y="6424863"/>
            <a:ext cx="2864022" cy="3410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07" y="295058"/>
            <a:ext cx="11794498" cy="6647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HB 69 (2018) Credentialing Verification Organization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6" y="943374"/>
            <a:ext cx="11718175" cy="5310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Credentialing Verification Organization:</a:t>
            </a:r>
          </a:p>
          <a:p>
            <a:r>
              <a:rPr lang="en-US" sz="2100" dirty="0" smtClean="0"/>
              <a:t>The Department developed and released Request for Proposal for single organization as a credentialing verification organization</a:t>
            </a:r>
          </a:p>
          <a:p>
            <a:r>
              <a:rPr lang="en-US" sz="2100" dirty="0" smtClean="0"/>
              <a:t>Awarded contract June 30, 2020</a:t>
            </a:r>
          </a:p>
          <a:p>
            <a:r>
              <a:rPr lang="en-US" sz="2100" dirty="0" smtClean="0"/>
              <a:t>Award currently under protest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7179" y="6424863"/>
            <a:ext cx="2864022" cy="3410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77" y="295058"/>
            <a:ext cx="7403869" cy="664700"/>
          </a:xfrm>
        </p:spPr>
        <p:txBody>
          <a:bodyPr/>
          <a:lstStyle/>
          <a:p>
            <a:r>
              <a:rPr lang="en-US" sz="3200" b="1" dirty="0" smtClean="0"/>
              <a:t>SB 50 (2020) Pharmacy Benefits Manager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6" y="943374"/>
            <a:ext cx="11718175" cy="531095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Anticipated contract date 01/01/2021</a:t>
            </a:r>
          </a:p>
          <a:p>
            <a:r>
              <a:rPr lang="en-US" sz="2100" dirty="0" smtClean="0"/>
              <a:t>DMS will ensure proper communication is given to providers, members, and MCOs as we transition to single MCO PBM</a:t>
            </a:r>
          </a:p>
          <a:p>
            <a:r>
              <a:rPr lang="en-US" sz="2100" dirty="0"/>
              <a:t>Subject to CMS approval</a:t>
            </a:r>
          </a:p>
          <a:p>
            <a:r>
              <a:rPr lang="en-US" sz="2100" dirty="0" smtClean="0"/>
              <a:t>Medicaid MCOs have received the clinical criteria for the Medicaid prescription single preferred drug list</a:t>
            </a:r>
          </a:p>
          <a:p>
            <a:r>
              <a:rPr lang="en-US" sz="2100" dirty="0" smtClean="0"/>
              <a:t>All MCOs and FFS Medicaid will be utilizing the same single preferred drug list on 1/1/2021</a:t>
            </a:r>
          </a:p>
          <a:p>
            <a:pPr marL="0" indent="0">
              <a:buNone/>
            </a:pPr>
            <a:endParaRPr lang="en-US" sz="2100" dirty="0" smtClean="0"/>
          </a:p>
          <a:p>
            <a:endParaRPr lang="en-US" sz="21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7179" y="6424863"/>
            <a:ext cx="2864022" cy="341063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77" y="295058"/>
            <a:ext cx="7403869" cy="664700"/>
          </a:xfrm>
        </p:spPr>
        <p:txBody>
          <a:bodyPr/>
          <a:lstStyle/>
          <a:p>
            <a:r>
              <a:rPr lang="en-US" sz="3200" b="1" dirty="0" smtClean="0"/>
              <a:t>HB 8 (2020): Ambulance Provider Tax Bill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6" y="943374"/>
            <a:ext cx="11718175" cy="531095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Biweekly team planning sessions  </a:t>
            </a:r>
          </a:p>
          <a:p>
            <a:pPr lvl="0"/>
            <a:r>
              <a:rPr lang="en-US" dirty="0" smtClean="0"/>
              <a:t>Provider revenue survey finalized </a:t>
            </a:r>
          </a:p>
          <a:p>
            <a:pPr lvl="0"/>
            <a:r>
              <a:rPr lang="en-US" dirty="0" smtClean="0"/>
              <a:t>Target implementation date is January 2021</a:t>
            </a:r>
          </a:p>
          <a:p>
            <a:pPr lvl="0"/>
            <a:r>
              <a:rPr lang="en-US" dirty="0" smtClean="0"/>
              <a:t>Final design of program requires</a:t>
            </a:r>
          </a:p>
          <a:p>
            <a:pPr lvl="1"/>
            <a:r>
              <a:rPr lang="en-US" dirty="0" smtClean="0"/>
              <a:t>Approval of a State Plan Amendment by CMS</a:t>
            </a:r>
          </a:p>
          <a:p>
            <a:pPr lvl="1"/>
            <a:r>
              <a:rPr lang="en-US" dirty="0" smtClean="0"/>
              <a:t>Regulations </a:t>
            </a:r>
            <a:endParaRPr lang="en-US" dirty="0"/>
          </a:p>
          <a:p>
            <a:pPr marL="0" indent="0">
              <a:buNone/>
            </a:pPr>
            <a:endParaRPr lang="en-US" sz="21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7179" y="6424863"/>
            <a:ext cx="2864022" cy="3410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H 9_30_16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lOlraDocsTopic xmlns="2d358368-4c4d-4f0d-9f49-2da6e9c2d673">Legislative</solOlraDocsTopic>
    <solOlraDocsType xmlns="2d358368-4c4d-4f0d-9f49-2da6e9c2d673">Templates and Quick Reference Sheets</solOlraDocs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E22FCF9783F418BC9B06C4BD96DEA" ma:contentTypeVersion="3" ma:contentTypeDescription="Create a new document." ma:contentTypeScope="" ma:versionID="2f63af24bb49d4590b0861a1777825cc">
  <xsd:schema xmlns:xsd="http://www.w3.org/2001/XMLSchema" xmlns:xs="http://www.w3.org/2001/XMLSchema" xmlns:p="http://schemas.microsoft.com/office/2006/metadata/properties" xmlns:ns2="2d358368-4c4d-4f0d-9f49-2da6e9c2d673" targetNamespace="http://schemas.microsoft.com/office/2006/metadata/properties" ma:root="true" ma:fieldsID="0e8ccb7e8ec1b08bb6e563b9addc95cc" ns2:_="">
    <xsd:import namespace="2d358368-4c4d-4f0d-9f49-2da6e9c2d673"/>
    <xsd:element name="properties">
      <xsd:complexType>
        <xsd:sequence>
          <xsd:element name="documentManagement">
            <xsd:complexType>
              <xsd:all>
                <xsd:element ref="ns2:solOlraDocsTopic" minOccurs="0"/>
                <xsd:element ref="ns2:solOlraDocs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58368-4c4d-4f0d-9f49-2da6e9c2d673" elementFormDefault="qualified">
    <xsd:import namespace="http://schemas.microsoft.com/office/2006/documentManagement/types"/>
    <xsd:import namespace="http://schemas.microsoft.com/office/infopath/2007/PartnerControls"/>
    <xsd:element name="solOlraDocsTopic" ma:index="2" nillable="true" ma:displayName="Topic" ma:description="Select the topic to which this file is relevant: Legislative, Regulatory or Other." ma:format="Dropdown" ma:internalName="solOlraDocsTopic">
      <xsd:simpleType>
        <xsd:restriction base="dms:Choice">
          <xsd:enumeration value="Crossover Documents"/>
          <xsd:enumeration value="HB 50"/>
          <xsd:enumeration value="Legislative"/>
          <xsd:enumeration value="Regulatory"/>
          <xsd:enumeration value="Other"/>
        </xsd:restriction>
      </xsd:simpleType>
    </xsd:element>
    <xsd:element name="solOlraDocsType" ma:index="3" nillable="true" ma:displayName="Document Type" ma:format="Dropdown" ma:internalName="solOlraDocsType">
      <xsd:simpleType>
        <xsd:restriction base="dms:Choice">
          <xsd:enumeration value="Forms"/>
          <xsd:enumeration value="Prefiled bill"/>
          <xsd:enumeration value="Tracking sheet"/>
          <xsd:enumeration value="Training"/>
          <xsd:enumeration value="Uploaded Committee Presentations"/>
          <xsd:enumeration value="Templates and Quick Reference Sheets"/>
          <xsd:enumeration value="Session Documents"/>
          <xsd:enumeration value="Reg Filing Documents"/>
          <xsd:enumeration value="Misc/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B7DC98-CE2C-436C-9AAA-491CB5F69E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3507DE-00B6-481A-A4E3-2FDB00C162EF}">
  <ds:schemaRefs>
    <ds:schemaRef ds:uri="http://schemas.microsoft.com/office/2006/metadata/properties"/>
    <ds:schemaRef ds:uri="2d358368-4c4d-4f0d-9f49-2da6e9c2d67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4FEB3E-2CF4-447A-91EF-DBA5ADB78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358368-4c4d-4f0d-9f49-2da6e9c2d6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318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DPH 9_30_16 Presentation</vt:lpstr>
      <vt:lpstr>Medicaid Oversight and Advisory Committee</vt:lpstr>
      <vt:lpstr>Legend Drug Repository Program</vt:lpstr>
      <vt:lpstr>HB 69 (2018) Credentialing Verification Organization</vt:lpstr>
      <vt:lpstr>SB 50 (2020) Pharmacy Benefits Manager</vt:lpstr>
      <vt:lpstr>HB 8 (2020): Ambulance Provider Tax Bill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CHFS Legislative Presentation Template 2020</dc:title>
  <dc:creator>Lowery, Eric  (CHFS OPB)</dc:creator>
  <cp:lastModifiedBy>Cooper, Sarah A (CHFS OLRA)</cp:lastModifiedBy>
  <cp:revision>108</cp:revision>
  <cp:lastPrinted>2020-02-04T18:20:50Z</cp:lastPrinted>
  <dcterms:created xsi:type="dcterms:W3CDTF">2018-01-11T12:54:00Z</dcterms:created>
  <dcterms:modified xsi:type="dcterms:W3CDTF">2020-07-21T15:04:01Z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0x01010072FE22FCF9783F418BC9B06C4BD96DEA</vt:lpwstr>
  </property>
</Properties>
</file>