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6858000" cx="12192000"/>
  <p:notesSz cx="6858000" cy="9144000"/>
  <p:embeddedFontLst>
    <p:embeddedFont>
      <p:font typeface="Book Antiqua"/>
      <p:regular r:id="rId21"/>
      <p:bold r:id="rId22"/>
      <p:italic r:id="rId23"/>
      <p:boldItalic r:id="rId24"/>
    </p:embeddedFont>
    <p:embeddedFont>
      <p:font typeface="Questrial"/>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D79A30D-4EA1-486B-A892-D64ED23DAA86}">
  <a:tblStyle styleId="{6D79A30D-4EA1-486B-A892-D64ED23DAA86}" styleName="Table_0">
    <a:wholeTbl>
      <a:tcTxStyle b="off" i="off">
        <a:font>
          <a:latin typeface="Book Antiqua"/>
          <a:ea typeface="Book Antiqua"/>
          <a:cs typeface="Book Antiqu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AEFF7"/>
          </a:solidFill>
        </a:fill>
      </a:tcStyle>
    </a:wholeTbl>
    <a:band1H>
      <a:tcTxStyle/>
      <a:tcStyle>
        <a:fill>
          <a:solidFill>
            <a:srgbClr val="D1DEEE"/>
          </a:solidFill>
        </a:fill>
      </a:tcStyle>
    </a:band1H>
    <a:band2H>
      <a:tcTxStyle/>
    </a:band2H>
    <a:band1V>
      <a:tcTxStyle/>
      <a:tcStyle>
        <a:fill>
          <a:solidFill>
            <a:srgbClr val="D1DEEE"/>
          </a:solidFill>
        </a:fill>
      </a:tcStyle>
    </a:band1V>
    <a:band2V>
      <a:tcTxStyle/>
    </a:band2V>
    <a:lastCol>
      <a:tcTxStyle b="on" i="off">
        <a:font>
          <a:latin typeface="Book Antiqua"/>
          <a:ea typeface="Book Antiqua"/>
          <a:cs typeface="Book Antiqua"/>
        </a:font>
        <a:schemeClr val="lt1"/>
      </a:tcTxStyle>
      <a:tcStyle>
        <a:fill>
          <a:solidFill>
            <a:schemeClr val="accent1"/>
          </a:solidFill>
        </a:fill>
      </a:tcStyle>
    </a:lastCol>
    <a:firstCol>
      <a:tcTxStyle b="on" i="off">
        <a:font>
          <a:latin typeface="Book Antiqua"/>
          <a:ea typeface="Book Antiqua"/>
          <a:cs typeface="Book Antiqua"/>
        </a:font>
        <a:schemeClr val="lt1"/>
      </a:tcTxStyle>
      <a:tcStyle>
        <a:fill>
          <a:solidFill>
            <a:schemeClr val="accent1"/>
          </a:solidFill>
        </a:fill>
      </a:tcStyle>
    </a:firstCol>
    <a:lastRow>
      <a:tcTxStyle b="on" i="off">
        <a:font>
          <a:latin typeface="Book Antiqua"/>
          <a:ea typeface="Book Antiqua"/>
          <a:cs typeface="Book Antiqu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Book Antiqua"/>
          <a:ea typeface="Book Antiqua"/>
          <a:cs typeface="Book Antiqu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BookAntiqua-bold.fntdata"/><Relationship Id="rId21" Type="http://schemas.openxmlformats.org/officeDocument/2006/relationships/font" Target="fonts/BookAntiqua-regular.fntdata"/><Relationship Id="rId24" Type="http://schemas.openxmlformats.org/officeDocument/2006/relationships/font" Target="fonts/BookAntiqua-boldItalic.fntdata"/><Relationship Id="rId23" Type="http://schemas.openxmlformats.org/officeDocument/2006/relationships/font" Target="fonts/BookAntiqu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5" Type="http://schemas.openxmlformats.org/officeDocument/2006/relationships/font" Target="fonts/Questrial-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48" name="Shape 3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Shape 4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23" name="Shape 4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Shape 4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34" name="Shape 4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47" name="Shape 4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Shape 4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53" name="Shape 4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57" name="Shape 3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69" name="Shape 3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81" name="Shape 3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Shape 3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89" name="Shape 3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Shape 3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96" name="Shape 3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Shape 4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04" name="Shape 4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Shape 4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10" name="Shape 4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Shape 4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16" name="Shape 4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gradFill>
          <a:gsLst>
            <a:gs pos="0">
              <a:srgbClr val="0F133D"/>
            </a:gs>
            <a:gs pos="30000">
              <a:srgbClr val="12174A"/>
            </a:gs>
            <a:gs pos="100000">
              <a:srgbClr val="6D6F8D"/>
            </a:gs>
          </a:gsLst>
          <a:lin ang="13000000" scaled="0"/>
        </a:gradFill>
      </p:bgPr>
    </p:bg>
    <p:spTree>
      <p:nvGrpSpPr>
        <p:cNvPr id="13" name="Shape 13"/>
        <p:cNvGrpSpPr/>
        <p:nvPr/>
      </p:nvGrpSpPr>
      <p:grpSpPr>
        <a:xfrm>
          <a:off x="0" y="0"/>
          <a:ext cx="0" cy="0"/>
          <a:chOff x="0" y="0"/>
          <a:chExt cx="0" cy="0"/>
        </a:xfrm>
      </p:grpSpPr>
      <p:sp>
        <p:nvSpPr>
          <p:cNvPr id="14" name="Shape 14"/>
          <p:cNvSpPr/>
          <p:nvPr/>
        </p:nvSpPr>
        <p:spPr>
          <a:xfrm>
            <a:off x="0" y="4752126"/>
            <a:ext cx="12192000" cy="2112962"/>
          </a:xfrm>
          <a:custGeom>
            <a:pathLst>
              <a:path extrusionOk="0" h="1331" w="576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Book Antiqua"/>
              <a:ea typeface="Book Antiqua"/>
              <a:cs typeface="Book Antiqua"/>
              <a:sym typeface="Book Antiqua"/>
            </a:endParaRPr>
          </a:p>
        </p:txBody>
      </p:sp>
      <p:sp>
        <p:nvSpPr>
          <p:cNvPr id="15" name="Shape 15"/>
          <p:cNvSpPr/>
          <p:nvPr/>
        </p:nvSpPr>
        <p:spPr>
          <a:xfrm>
            <a:off x="8140701" y="0"/>
            <a:ext cx="4051300" cy="6858000"/>
          </a:xfrm>
          <a:custGeom>
            <a:pathLst>
              <a:path extrusionOk="0" h="4329" w="1914">
                <a:moveTo>
                  <a:pt x="1914" y="9"/>
                </a:moveTo>
                <a:lnTo>
                  <a:pt x="1914" y="4329"/>
                </a:lnTo>
                <a:lnTo>
                  <a:pt x="204" y="4327"/>
                </a:lnTo>
                <a:cubicBezTo>
                  <a:pt x="1288" y="3574"/>
                  <a:pt x="1608" y="1590"/>
                  <a:pt x="0" y="0"/>
                </a:cubicBezTo>
                <a:lnTo>
                  <a:pt x="1914" y="9"/>
                </a:lnTo>
                <a:close/>
              </a:path>
            </a:pathLst>
          </a:custGeom>
          <a:solidFill>
            <a:srgbClr val="5A5A5A">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Book Antiqua"/>
              <a:ea typeface="Book Antiqua"/>
              <a:cs typeface="Book Antiqua"/>
              <a:sym typeface="Book Antiqua"/>
            </a:endParaRPr>
          </a:p>
        </p:txBody>
      </p:sp>
      <p:sp>
        <p:nvSpPr>
          <p:cNvPr id="16" name="Shape 16"/>
          <p:cNvSpPr txBox="1"/>
          <p:nvPr>
            <p:ph type="ctrTitle"/>
          </p:nvPr>
        </p:nvSpPr>
        <p:spPr>
          <a:xfrm>
            <a:off x="572085" y="3337560"/>
            <a:ext cx="8640064" cy="2301240"/>
          </a:xfrm>
          <a:prstGeom prst="rect">
            <a:avLst/>
          </a:prstGeom>
          <a:noFill/>
          <a:ln>
            <a:noFill/>
          </a:ln>
        </p:spPr>
        <p:txBody>
          <a:bodyPr anchorCtr="0" anchor="t" bIns="45700" lIns="45700" spcFirstLastPara="1" rIns="45700" wrap="square" tIns="45700"/>
          <a:lstStyle>
            <a:lvl1pPr lvl="0" marR="0" rtl="0" algn="r">
              <a:spcBef>
                <a:spcPts val="0"/>
              </a:spcBef>
              <a:spcAft>
                <a:spcPts val="0"/>
              </a:spcAft>
              <a:buClr>
                <a:srgbClr val="8AC4FF"/>
              </a:buClr>
              <a:buSzPts val="4600"/>
              <a:buFont typeface="Lucida Sans"/>
              <a:buNone/>
              <a:defRPr b="1" i="0" sz="4600" u="none" cap="none" strike="noStrike">
                <a:solidFill>
                  <a:srgbClr val="8AC4FF"/>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Shape 17"/>
          <p:cNvSpPr txBox="1"/>
          <p:nvPr>
            <p:ph idx="1" type="subTitle"/>
          </p:nvPr>
        </p:nvSpPr>
        <p:spPr>
          <a:xfrm>
            <a:off x="577400" y="1544812"/>
            <a:ext cx="8640064" cy="1752600"/>
          </a:xfrm>
          <a:prstGeom prst="rect">
            <a:avLst/>
          </a:prstGeom>
          <a:noFill/>
          <a:ln>
            <a:noFill/>
          </a:ln>
        </p:spPr>
        <p:txBody>
          <a:bodyPr anchorCtr="0" anchor="b" bIns="0" lIns="91425" spcFirstLastPara="1" rIns="45700" wrap="square" tIns="0"/>
          <a:lstStyle>
            <a:lvl1pPr lvl="0" marR="0" rtl="0" algn="r">
              <a:spcBef>
                <a:spcPts val="400"/>
              </a:spcBef>
              <a:spcAft>
                <a:spcPts val="0"/>
              </a:spcAft>
              <a:buClr>
                <a:schemeClr val="accent1"/>
              </a:buClr>
              <a:buSzPts val="1600"/>
              <a:buFont typeface="Noto Sans Symbols"/>
              <a:buNone/>
              <a:defRPr b="0" i="0" sz="2000" u="none" cap="none" strike="noStrike">
                <a:solidFill>
                  <a:schemeClr val="lt1"/>
                </a:solidFill>
                <a:latin typeface="Book Antiqua"/>
                <a:ea typeface="Book Antiqua"/>
                <a:cs typeface="Book Antiqua"/>
                <a:sym typeface="Book Antiqua"/>
              </a:defRPr>
            </a:lvl1pPr>
            <a:lvl2pPr lvl="1" marR="0" rtl="0" algn="ctr">
              <a:spcBef>
                <a:spcPts val="520"/>
              </a:spcBef>
              <a:spcAft>
                <a:spcPts val="0"/>
              </a:spcAft>
              <a:buClr>
                <a:schemeClr val="accent1"/>
              </a:buClr>
              <a:buSzPts val="2340"/>
              <a:buFont typeface="Noto Sans Symbols"/>
              <a:buNone/>
              <a:defRPr b="0" i="0" sz="2600" u="none" cap="none" strike="noStrike">
                <a:solidFill>
                  <a:schemeClr val="lt1"/>
                </a:solidFill>
                <a:latin typeface="Book Antiqua"/>
                <a:ea typeface="Book Antiqua"/>
                <a:cs typeface="Book Antiqua"/>
                <a:sym typeface="Book Antiqua"/>
              </a:defRPr>
            </a:lvl2pPr>
            <a:lvl3pPr lvl="2" marR="0" rtl="0" algn="ctr">
              <a:spcBef>
                <a:spcPts val="480"/>
              </a:spcBef>
              <a:spcAft>
                <a:spcPts val="0"/>
              </a:spcAft>
              <a:buClr>
                <a:schemeClr val="accent2"/>
              </a:buClr>
              <a:buSzPts val="2040"/>
              <a:buFont typeface="Arial"/>
              <a:buNone/>
              <a:defRPr b="0" i="0" sz="2400" u="none" cap="none" strike="noStrike">
                <a:solidFill>
                  <a:schemeClr val="lt1"/>
                </a:solidFill>
                <a:latin typeface="Book Antiqua"/>
                <a:ea typeface="Book Antiqua"/>
                <a:cs typeface="Book Antiqua"/>
                <a:sym typeface="Book Antiqua"/>
              </a:defRPr>
            </a:lvl3pPr>
            <a:lvl4pPr lvl="3" marR="0" rtl="0" algn="ctr">
              <a:spcBef>
                <a:spcPts val="400"/>
              </a:spcBef>
              <a:spcAft>
                <a:spcPts val="0"/>
              </a:spcAft>
              <a:buClr>
                <a:schemeClr val="accent3"/>
              </a:buClr>
              <a:buSzPts val="1800"/>
              <a:buFont typeface="Noto Sans Symbols"/>
              <a:buNone/>
              <a:defRPr b="0" i="0" sz="2000" u="none" cap="none" strike="noStrike">
                <a:solidFill>
                  <a:schemeClr val="lt1"/>
                </a:solidFill>
                <a:latin typeface="Book Antiqua"/>
                <a:ea typeface="Book Antiqua"/>
                <a:cs typeface="Book Antiqua"/>
                <a:sym typeface="Book Antiqua"/>
              </a:defRPr>
            </a:lvl4pPr>
            <a:lvl5pPr lvl="4" marR="0" rtl="0" algn="ctr">
              <a:spcBef>
                <a:spcPts val="400"/>
              </a:spcBef>
              <a:spcAft>
                <a:spcPts val="0"/>
              </a:spcAft>
              <a:buClr>
                <a:schemeClr val="accent4"/>
              </a:buClr>
              <a:buSzPts val="2000"/>
              <a:buFont typeface="Arial"/>
              <a:buNone/>
              <a:defRPr b="0" i="0" sz="2000" u="none" cap="none" strike="noStrike">
                <a:solidFill>
                  <a:schemeClr val="lt1"/>
                </a:solidFill>
                <a:latin typeface="Book Antiqua"/>
                <a:ea typeface="Book Antiqua"/>
                <a:cs typeface="Book Antiqua"/>
                <a:sym typeface="Book Antiqua"/>
              </a:defRPr>
            </a:lvl5pPr>
            <a:lvl6pPr lvl="5" marR="0" rtl="0" algn="ctr">
              <a:spcBef>
                <a:spcPts val="400"/>
              </a:spcBef>
              <a:spcAft>
                <a:spcPts val="0"/>
              </a:spcAft>
              <a:buClr>
                <a:schemeClr val="accent5"/>
              </a:buClr>
              <a:buSzPts val="2000"/>
              <a:buFont typeface="Arial"/>
              <a:buNone/>
              <a:defRPr b="0" i="0" sz="2000" u="none" cap="none" strike="noStrike">
                <a:solidFill>
                  <a:schemeClr val="lt1"/>
                </a:solidFill>
                <a:latin typeface="Book Antiqua"/>
                <a:ea typeface="Book Antiqua"/>
                <a:cs typeface="Book Antiqua"/>
                <a:sym typeface="Book Antiqua"/>
              </a:defRPr>
            </a:lvl6pPr>
            <a:lvl7pPr lvl="6" marR="0" rtl="0" algn="ctr">
              <a:spcBef>
                <a:spcPts val="360"/>
              </a:spcBef>
              <a:spcAft>
                <a:spcPts val="0"/>
              </a:spcAft>
              <a:buClr>
                <a:schemeClr val="accent6"/>
              </a:buClr>
              <a:buSzPts val="1800"/>
              <a:buFont typeface="Arial"/>
              <a:buNone/>
              <a:defRPr b="0" i="0" sz="1800" u="none" cap="none" strike="noStrike">
                <a:solidFill>
                  <a:schemeClr val="lt1"/>
                </a:solidFill>
                <a:latin typeface="Book Antiqua"/>
                <a:ea typeface="Book Antiqua"/>
                <a:cs typeface="Book Antiqua"/>
                <a:sym typeface="Book Antiqua"/>
              </a:defRPr>
            </a:lvl7pPr>
            <a:lvl8pPr lvl="7" marR="0" rtl="0" algn="ctr">
              <a:spcBef>
                <a:spcPts val="320"/>
              </a:spcBef>
              <a:spcAft>
                <a:spcPts val="0"/>
              </a:spcAft>
              <a:buClr>
                <a:schemeClr val="accent6"/>
              </a:buClr>
              <a:buSzPts val="1600"/>
              <a:buFont typeface="Arial"/>
              <a:buNone/>
              <a:defRPr b="0" i="0" sz="1600" u="none" cap="none" strike="noStrike">
                <a:solidFill>
                  <a:schemeClr val="lt1"/>
                </a:solidFill>
                <a:latin typeface="Book Antiqua"/>
                <a:ea typeface="Book Antiqua"/>
                <a:cs typeface="Book Antiqua"/>
                <a:sym typeface="Book Antiqua"/>
              </a:defRPr>
            </a:lvl8pPr>
            <a:lvl9pPr lvl="8" marR="0" rtl="0" algn="ctr">
              <a:spcBef>
                <a:spcPts val="320"/>
              </a:spcBef>
              <a:spcAft>
                <a:spcPts val="0"/>
              </a:spcAft>
              <a:buClr>
                <a:schemeClr val="accent6"/>
              </a:buClr>
              <a:buSzPts val="1600"/>
              <a:buFont typeface="Arial"/>
              <a:buNone/>
              <a:defRPr b="0" i="0" sz="1600" u="none" cap="none" strike="noStrike">
                <a:solidFill>
                  <a:schemeClr val="lt1"/>
                </a:solidFill>
                <a:latin typeface="Book Antiqua"/>
                <a:ea typeface="Book Antiqua"/>
                <a:cs typeface="Book Antiqua"/>
                <a:sym typeface="Book Antiqua"/>
              </a:defRPr>
            </a:lvl9pPr>
          </a:lstStyle>
          <a:p/>
        </p:txBody>
      </p:sp>
      <p:sp>
        <p:nvSpPr>
          <p:cNvPr id="18" name="Shape 18"/>
          <p:cNvSpPr txBox="1"/>
          <p:nvPr>
            <p:ph idx="10" type="dt"/>
          </p:nvPr>
        </p:nvSpPr>
        <p:spPr>
          <a:xfrm>
            <a:off x="609600" y="6422065"/>
            <a:ext cx="2844800" cy="365125"/>
          </a:xfrm>
          <a:prstGeom prst="rect">
            <a:avLst/>
          </a:prstGeom>
          <a:noFill/>
          <a:ln>
            <a:noFill/>
          </a:ln>
        </p:spPr>
        <p:txBody>
          <a:bodyPr anchorCtr="0" anchor="b" bIns="0" lIns="91425" spcFirstLastPara="1" rIns="91425" wrap="square" tIns="45700"/>
          <a:lstStyle>
            <a:lvl1pPr lvl="0" marR="0" rtl="0" algn="l">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19" name="Shape 19"/>
          <p:cNvSpPr txBox="1"/>
          <p:nvPr>
            <p:ph idx="11" type="ftr"/>
          </p:nvPr>
        </p:nvSpPr>
        <p:spPr>
          <a:xfrm>
            <a:off x="4165600" y="6422065"/>
            <a:ext cx="3860800" cy="365125"/>
          </a:xfrm>
          <a:prstGeom prst="rect">
            <a:avLst/>
          </a:prstGeom>
          <a:noFill/>
          <a:ln>
            <a:noFill/>
          </a:ln>
        </p:spPr>
        <p:txBody>
          <a:bodyPr anchorCtr="0" anchor="b" bIns="0" lIns="0" spcFirstLastPara="1" rIns="0" wrap="square" tIns="45700"/>
          <a:lstStyle>
            <a:lvl1pPr lvl="0" marR="0" rtl="0" algn="ctr">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20" name="Shape 20"/>
          <p:cNvSpPr txBox="1"/>
          <p:nvPr>
            <p:ph idx="12" type="sldNum"/>
          </p:nvPr>
        </p:nvSpPr>
        <p:spPr>
          <a:xfrm>
            <a:off x="10871200" y="6422065"/>
            <a:ext cx="1016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000">
                <a:solidFill>
                  <a:srgbClr val="7D94B5"/>
                </a:solidFill>
                <a:latin typeface="Book Antiqua"/>
                <a:ea typeface="Book Antiqua"/>
                <a:cs typeface="Book Antiqua"/>
                <a:sym typeface="Book Antiqua"/>
              </a:defRPr>
            </a:lvl1pPr>
            <a:lvl2pPr indent="0" lvl="1" marL="0" marR="0" rtl="0" algn="r">
              <a:spcBef>
                <a:spcPts val="0"/>
              </a:spcBef>
              <a:buNone/>
              <a:defRPr sz="1000">
                <a:solidFill>
                  <a:srgbClr val="7D94B5"/>
                </a:solidFill>
                <a:latin typeface="Book Antiqua"/>
                <a:ea typeface="Book Antiqua"/>
                <a:cs typeface="Book Antiqua"/>
                <a:sym typeface="Book Antiqua"/>
              </a:defRPr>
            </a:lvl2pPr>
            <a:lvl3pPr indent="0" lvl="2" marL="0" marR="0" rtl="0" algn="r">
              <a:spcBef>
                <a:spcPts val="0"/>
              </a:spcBef>
              <a:buNone/>
              <a:defRPr sz="1000">
                <a:solidFill>
                  <a:srgbClr val="7D94B5"/>
                </a:solidFill>
                <a:latin typeface="Book Antiqua"/>
                <a:ea typeface="Book Antiqua"/>
                <a:cs typeface="Book Antiqua"/>
                <a:sym typeface="Book Antiqua"/>
              </a:defRPr>
            </a:lvl3pPr>
            <a:lvl4pPr indent="0" lvl="3" marL="0" marR="0" rtl="0" algn="r">
              <a:spcBef>
                <a:spcPts val="0"/>
              </a:spcBef>
              <a:buNone/>
              <a:defRPr sz="1000">
                <a:solidFill>
                  <a:srgbClr val="7D94B5"/>
                </a:solidFill>
                <a:latin typeface="Book Antiqua"/>
                <a:ea typeface="Book Antiqua"/>
                <a:cs typeface="Book Antiqua"/>
                <a:sym typeface="Book Antiqua"/>
              </a:defRPr>
            </a:lvl4pPr>
            <a:lvl5pPr indent="0" lvl="4" marL="0" marR="0" rtl="0" algn="r">
              <a:spcBef>
                <a:spcPts val="0"/>
              </a:spcBef>
              <a:buNone/>
              <a:defRPr sz="1000">
                <a:solidFill>
                  <a:srgbClr val="7D94B5"/>
                </a:solidFill>
                <a:latin typeface="Book Antiqua"/>
                <a:ea typeface="Book Antiqua"/>
                <a:cs typeface="Book Antiqua"/>
                <a:sym typeface="Book Antiqua"/>
              </a:defRPr>
            </a:lvl5pPr>
            <a:lvl6pPr indent="0" lvl="5" marL="0" marR="0" rtl="0" algn="r">
              <a:spcBef>
                <a:spcPts val="0"/>
              </a:spcBef>
              <a:buNone/>
              <a:defRPr sz="1000">
                <a:solidFill>
                  <a:srgbClr val="7D94B5"/>
                </a:solidFill>
                <a:latin typeface="Book Antiqua"/>
                <a:ea typeface="Book Antiqua"/>
                <a:cs typeface="Book Antiqua"/>
                <a:sym typeface="Book Antiqua"/>
              </a:defRPr>
            </a:lvl6pPr>
            <a:lvl7pPr indent="0" lvl="6" marL="0" marR="0" rtl="0" algn="r">
              <a:spcBef>
                <a:spcPts val="0"/>
              </a:spcBef>
              <a:buNone/>
              <a:defRPr sz="1000">
                <a:solidFill>
                  <a:srgbClr val="7D94B5"/>
                </a:solidFill>
                <a:latin typeface="Book Antiqua"/>
                <a:ea typeface="Book Antiqua"/>
                <a:cs typeface="Book Antiqua"/>
                <a:sym typeface="Book Antiqua"/>
              </a:defRPr>
            </a:lvl7pPr>
            <a:lvl8pPr indent="0" lvl="7" marL="0" marR="0" rtl="0" algn="r">
              <a:spcBef>
                <a:spcPts val="0"/>
              </a:spcBef>
              <a:buNone/>
              <a:defRPr sz="1000">
                <a:solidFill>
                  <a:srgbClr val="7D94B5"/>
                </a:solidFill>
                <a:latin typeface="Book Antiqua"/>
                <a:ea typeface="Book Antiqua"/>
                <a:cs typeface="Book Antiqua"/>
                <a:sym typeface="Book Antiqua"/>
              </a:defRPr>
            </a:lvl8pPr>
            <a:lvl9pPr indent="0" lvl="8" marL="0" marR="0" rtl="0" algn="r">
              <a:spcBef>
                <a:spcPts val="0"/>
              </a:spcBef>
              <a:buNone/>
              <a:defRPr sz="1000">
                <a:solidFill>
                  <a:srgbClr val="7D94B5"/>
                </a:solidFill>
                <a:latin typeface="Book Antiqua"/>
                <a:ea typeface="Book Antiqua"/>
                <a:cs typeface="Book Antiqua"/>
                <a:sym typeface="Book Antiqu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4" name="Shape 74"/>
        <p:cNvGrpSpPr/>
        <p:nvPr/>
      </p:nvGrpSpPr>
      <p:grpSpPr>
        <a:xfrm>
          <a:off x="0" y="0"/>
          <a:ext cx="0" cy="0"/>
          <a:chOff x="0" y="0"/>
          <a:chExt cx="0" cy="0"/>
        </a:xfrm>
      </p:grpSpPr>
      <p:sp>
        <p:nvSpPr>
          <p:cNvPr id="75" name="Shape 75"/>
          <p:cNvSpPr txBox="1"/>
          <p:nvPr>
            <p:ph type="title"/>
          </p:nvPr>
        </p:nvSpPr>
        <p:spPr>
          <a:xfrm>
            <a:off x="609600" y="274638"/>
            <a:ext cx="9956800" cy="1143000"/>
          </a:xfrm>
          <a:prstGeom prst="rect">
            <a:avLst/>
          </a:prstGeom>
          <a:noFill/>
          <a:ln>
            <a:noFill/>
          </a:ln>
        </p:spPr>
        <p:txBody>
          <a:bodyPr anchorCtr="0" anchor="ctr" bIns="45700" lIns="45700" spcFirstLastPara="1" rIns="45700" wrap="square" tIns="45700"/>
          <a:lstStyle>
            <a:lvl1pPr lvl="0" marR="0" rtl="0" algn="l">
              <a:spcBef>
                <a:spcPts val="0"/>
              </a:spcBef>
              <a:spcAft>
                <a:spcPts val="0"/>
              </a:spcAft>
              <a:buClr>
                <a:schemeClr val="lt1"/>
              </a:buClr>
              <a:buSzPts val="4600"/>
              <a:buFont typeface="Lucida Sans"/>
              <a:buNone/>
              <a:defRPr b="0" i="0" sz="4600" u="none" cap="none" strike="noStrik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Shape 76"/>
          <p:cNvSpPr txBox="1"/>
          <p:nvPr>
            <p:ph idx="1" type="body"/>
          </p:nvPr>
        </p:nvSpPr>
        <p:spPr>
          <a:xfrm rot="5400000">
            <a:off x="3325019" y="-1115217"/>
            <a:ext cx="4525963" cy="9956800"/>
          </a:xfrm>
          <a:prstGeom prst="rect">
            <a:avLst/>
          </a:prstGeom>
          <a:noFill/>
          <a:ln>
            <a:noFill/>
          </a:ln>
        </p:spPr>
        <p:txBody>
          <a:bodyPr anchorCtr="0" anchor="t" bIns="45700" lIns="91425" spcFirstLastPara="1" rIns="91425" wrap="square" tIns="45700"/>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Book Antiqua"/>
                <a:ea typeface="Book Antiqua"/>
                <a:cs typeface="Book Antiqua"/>
                <a:sym typeface="Book Antiqua"/>
              </a:defRPr>
            </a:lvl1pPr>
            <a:lvl2pPr indent="-377190" lvl="1" marL="914400" marR="0" rtl="0" algn="l">
              <a:spcBef>
                <a:spcPts val="520"/>
              </a:spcBef>
              <a:spcAft>
                <a:spcPts val="0"/>
              </a:spcAft>
              <a:buClr>
                <a:schemeClr val="accent1"/>
              </a:buClr>
              <a:buSzPts val="2340"/>
              <a:buFont typeface="Noto Sans Symbols"/>
              <a:buChar char="●"/>
              <a:defRPr b="0" i="0" sz="2600" u="none" cap="none" strike="noStrike">
                <a:solidFill>
                  <a:schemeClr val="lt1"/>
                </a:solidFill>
                <a:latin typeface="Book Antiqua"/>
                <a:ea typeface="Book Antiqua"/>
                <a:cs typeface="Book Antiqua"/>
                <a:sym typeface="Book Antiqua"/>
              </a:defRPr>
            </a:lvl2pPr>
            <a:lvl3pPr indent="-358139" lvl="2" marL="1371600" marR="0" rtl="0" algn="l">
              <a:spcBef>
                <a:spcPts val="480"/>
              </a:spcBef>
              <a:spcAft>
                <a:spcPts val="0"/>
              </a:spcAft>
              <a:buClr>
                <a:schemeClr val="accent2"/>
              </a:buClr>
              <a:buSzPts val="2040"/>
              <a:buFont typeface="Arial"/>
              <a:buChar char="○"/>
              <a:defRPr b="0" i="0" sz="2400" u="none" cap="none" strike="noStrike">
                <a:solidFill>
                  <a:schemeClr val="lt1"/>
                </a:solidFill>
                <a:latin typeface="Book Antiqua"/>
                <a:ea typeface="Book Antiqua"/>
                <a:cs typeface="Book Antiqua"/>
                <a:sym typeface="Book Antiqua"/>
              </a:defRPr>
            </a:lvl3pPr>
            <a:lvl4pPr indent="-342900" lvl="3" marL="1828800" marR="0" rtl="0" algn="l">
              <a:spcBef>
                <a:spcPts val="400"/>
              </a:spcBef>
              <a:spcAft>
                <a:spcPts val="0"/>
              </a:spcAft>
              <a:buClr>
                <a:schemeClr val="accent3"/>
              </a:buClr>
              <a:buSzPts val="1800"/>
              <a:buFont typeface="Noto Sans Symbols"/>
              <a:buChar char="●"/>
              <a:defRPr b="0" i="0" sz="2000" u="none" cap="none" strike="noStrike">
                <a:solidFill>
                  <a:schemeClr val="lt1"/>
                </a:solidFill>
                <a:latin typeface="Book Antiqua"/>
                <a:ea typeface="Book Antiqua"/>
                <a:cs typeface="Book Antiqua"/>
                <a:sym typeface="Book Antiqua"/>
              </a:defRPr>
            </a:lvl4pPr>
            <a:lvl5pPr indent="-355600" lvl="4" marL="2286000" marR="0" rtl="0" algn="l">
              <a:spcBef>
                <a:spcPts val="400"/>
              </a:spcBef>
              <a:spcAft>
                <a:spcPts val="0"/>
              </a:spcAft>
              <a:buClr>
                <a:schemeClr val="accent4"/>
              </a:buClr>
              <a:buSzPts val="2000"/>
              <a:buFont typeface="Arial"/>
              <a:buChar char="-"/>
              <a:defRPr b="0" i="0" sz="2000" u="none" cap="none" strike="noStrike">
                <a:solidFill>
                  <a:schemeClr val="lt1"/>
                </a:solidFill>
                <a:latin typeface="Book Antiqua"/>
                <a:ea typeface="Book Antiqua"/>
                <a:cs typeface="Book Antiqua"/>
                <a:sym typeface="Book Antiqua"/>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Book Antiqua"/>
                <a:ea typeface="Book Antiqua"/>
                <a:cs typeface="Book Antiqua"/>
                <a:sym typeface="Book Antiqua"/>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Book Antiqua"/>
                <a:ea typeface="Book Antiqua"/>
                <a:cs typeface="Book Antiqua"/>
                <a:sym typeface="Book Antiqua"/>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9pPr>
          </a:lstStyle>
          <a:p/>
        </p:txBody>
      </p:sp>
      <p:sp>
        <p:nvSpPr>
          <p:cNvPr id="77" name="Shape 77"/>
          <p:cNvSpPr txBox="1"/>
          <p:nvPr>
            <p:ph idx="10" type="dt"/>
          </p:nvPr>
        </p:nvSpPr>
        <p:spPr>
          <a:xfrm>
            <a:off x="609600" y="6422065"/>
            <a:ext cx="2844800" cy="365125"/>
          </a:xfrm>
          <a:prstGeom prst="rect">
            <a:avLst/>
          </a:prstGeom>
          <a:noFill/>
          <a:ln>
            <a:noFill/>
          </a:ln>
        </p:spPr>
        <p:txBody>
          <a:bodyPr anchorCtr="0" anchor="b" bIns="0" lIns="91425" spcFirstLastPara="1" rIns="91425" wrap="square" tIns="45700"/>
          <a:lstStyle>
            <a:lvl1pPr lvl="0" marR="0" rtl="0" algn="l">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78" name="Shape 78"/>
          <p:cNvSpPr txBox="1"/>
          <p:nvPr>
            <p:ph idx="11" type="ftr"/>
          </p:nvPr>
        </p:nvSpPr>
        <p:spPr>
          <a:xfrm>
            <a:off x="4165600" y="6422065"/>
            <a:ext cx="3860800" cy="365125"/>
          </a:xfrm>
          <a:prstGeom prst="rect">
            <a:avLst/>
          </a:prstGeom>
          <a:noFill/>
          <a:ln>
            <a:noFill/>
          </a:ln>
        </p:spPr>
        <p:txBody>
          <a:bodyPr anchorCtr="0" anchor="b" bIns="0" lIns="0" spcFirstLastPara="1" rIns="0" wrap="square" tIns="45700"/>
          <a:lstStyle>
            <a:lvl1pPr lvl="0" marR="0" rtl="0" algn="ctr">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79" name="Shape 79"/>
          <p:cNvSpPr txBox="1"/>
          <p:nvPr>
            <p:ph idx="12" type="sldNum"/>
          </p:nvPr>
        </p:nvSpPr>
        <p:spPr>
          <a:xfrm>
            <a:off x="10871200" y="6422065"/>
            <a:ext cx="1016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000">
                <a:solidFill>
                  <a:srgbClr val="7D94B5"/>
                </a:solidFill>
                <a:latin typeface="Book Antiqua"/>
                <a:ea typeface="Book Antiqua"/>
                <a:cs typeface="Book Antiqua"/>
                <a:sym typeface="Book Antiqua"/>
              </a:defRPr>
            </a:lvl1pPr>
            <a:lvl2pPr indent="0" lvl="1" marL="0" marR="0" rtl="0" algn="r">
              <a:spcBef>
                <a:spcPts val="0"/>
              </a:spcBef>
              <a:buNone/>
              <a:defRPr sz="1000">
                <a:solidFill>
                  <a:srgbClr val="7D94B5"/>
                </a:solidFill>
                <a:latin typeface="Book Antiqua"/>
                <a:ea typeface="Book Antiqua"/>
                <a:cs typeface="Book Antiqua"/>
                <a:sym typeface="Book Antiqua"/>
              </a:defRPr>
            </a:lvl2pPr>
            <a:lvl3pPr indent="0" lvl="2" marL="0" marR="0" rtl="0" algn="r">
              <a:spcBef>
                <a:spcPts val="0"/>
              </a:spcBef>
              <a:buNone/>
              <a:defRPr sz="1000">
                <a:solidFill>
                  <a:srgbClr val="7D94B5"/>
                </a:solidFill>
                <a:latin typeface="Book Antiqua"/>
                <a:ea typeface="Book Antiqua"/>
                <a:cs typeface="Book Antiqua"/>
                <a:sym typeface="Book Antiqua"/>
              </a:defRPr>
            </a:lvl3pPr>
            <a:lvl4pPr indent="0" lvl="3" marL="0" marR="0" rtl="0" algn="r">
              <a:spcBef>
                <a:spcPts val="0"/>
              </a:spcBef>
              <a:buNone/>
              <a:defRPr sz="1000">
                <a:solidFill>
                  <a:srgbClr val="7D94B5"/>
                </a:solidFill>
                <a:latin typeface="Book Antiqua"/>
                <a:ea typeface="Book Antiqua"/>
                <a:cs typeface="Book Antiqua"/>
                <a:sym typeface="Book Antiqua"/>
              </a:defRPr>
            </a:lvl4pPr>
            <a:lvl5pPr indent="0" lvl="4" marL="0" marR="0" rtl="0" algn="r">
              <a:spcBef>
                <a:spcPts val="0"/>
              </a:spcBef>
              <a:buNone/>
              <a:defRPr sz="1000">
                <a:solidFill>
                  <a:srgbClr val="7D94B5"/>
                </a:solidFill>
                <a:latin typeface="Book Antiqua"/>
                <a:ea typeface="Book Antiqua"/>
                <a:cs typeface="Book Antiqua"/>
                <a:sym typeface="Book Antiqua"/>
              </a:defRPr>
            </a:lvl5pPr>
            <a:lvl6pPr indent="0" lvl="5" marL="0" marR="0" rtl="0" algn="r">
              <a:spcBef>
                <a:spcPts val="0"/>
              </a:spcBef>
              <a:buNone/>
              <a:defRPr sz="1000">
                <a:solidFill>
                  <a:srgbClr val="7D94B5"/>
                </a:solidFill>
                <a:latin typeface="Book Antiqua"/>
                <a:ea typeface="Book Antiqua"/>
                <a:cs typeface="Book Antiqua"/>
                <a:sym typeface="Book Antiqua"/>
              </a:defRPr>
            </a:lvl6pPr>
            <a:lvl7pPr indent="0" lvl="6" marL="0" marR="0" rtl="0" algn="r">
              <a:spcBef>
                <a:spcPts val="0"/>
              </a:spcBef>
              <a:buNone/>
              <a:defRPr sz="1000">
                <a:solidFill>
                  <a:srgbClr val="7D94B5"/>
                </a:solidFill>
                <a:latin typeface="Book Antiqua"/>
                <a:ea typeface="Book Antiqua"/>
                <a:cs typeface="Book Antiqua"/>
                <a:sym typeface="Book Antiqua"/>
              </a:defRPr>
            </a:lvl7pPr>
            <a:lvl8pPr indent="0" lvl="7" marL="0" marR="0" rtl="0" algn="r">
              <a:spcBef>
                <a:spcPts val="0"/>
              </a:spcBef>
              <a:buNone/>
              <a:defRPr sz="1000">
                <a:solidFill>
                  <a:srgbClr val="7D94B5"/>
                </a:solidFill>
                <a:latin typeface="Book Antiqua"/>
                <a:ea typeface="Book Antiqua"/>
                <a:cs typeface="Book Antiqua"/>
                <a:sym typeface="Book Antiqua"/>
              </a:defRPr>
            </a:lvl8pPr>
            <a:lvl9pPr indent="0" lvl="8" marL="0" marR="0" rtl="0" algn="r">
              <a:spcBef>
                <a:spcPts val="0"/>
              </a:spcBef>
              <a:buNone/>
              <a:defRPr sz="1000">
                <a:solidFill>
                  <a:srgbClr val="7D94B5"/>
                </a:solidFill>
                <a:latin typeface="Book Antiqua"/>
                <a:ea typeface="Book Antiqua"/>
                <a:cs typeface="Book Antiqua"/>
                <a:sym typeface="Book Antiqu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Shape 81"/>
          <p:cNvSpPr txBox="1"/>
          <p:nvPr>
            <p:ph type="title"/>
          </p:nvPr>
        </p:nvSpPr>
        <p:spPr>
          <a:xfrm rot="5400000">
            <a:off x="7285037" y="1828802"/>
            <a:ext cx="5851525" cy="2743200"/>
          </a:xfrm>
          <a:prstGeom prst="rect">
            <a:avLst/>
          </a:prstGeom>
          <a:noFill/>
          <a:ln>
            <a:noFill/>
          </a:ln>
        </p:spPr>
        <p:txBody>
          <a:bodyPr anchorCtr="0" anchor="ctr" bIns="45700" lIns="45700" spcFirstLastPara="1" rIns="45700" wrap="square" tIns="45700"/>
          <a:lstStyle>
            <a:lvl1pPr lvl="0" marR="0" rtl="0" algn="l">
              <a:spcBef>
                <a:spcPts val="0"/>
              </a:spcBef>
              <a:spcAft>
                <a:spcPts val="0"/>
              </a:spcAft>
              <a:buClr>
                <a:schemeClr val="lt1"/>
              </a:buClr>
              <a:buSzPts val="4600"/>
              <a:buFont typeface="Lucida Sans"/>
              <a:buNone/>
              <a:defRPr b="0" i="0" sz="4600" u="none" cap="none" strike="noStrik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Shape 82"/>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Book Antiqua"/>
                <a:ea typeface="Book Antiqua"/>
                <a:cs typeface="Book Antiqua"/>
                <a:sym typeface="Book Antiqua"/>
              </a:defRPr>
            </a:lvl1pPr>
            <a:lvl2pPr indent="-377190" lvl="1" marL="914400" marR="0" rtl="0" algn="l">
              <a:spcBef>
                <a:spcPts val="520"/>
              </a:spcBef>
              <a:spcAft>
                <a:spcPts val="0"/>
              </a:spcAft>
              <a:buClr>
                <a:schemeClr val="accent1"/>
              </a:buClr>
              <a:buSzPts val="2340"/>
              <a:buFont typeface="Noto Sans Symbols"/>
              <a:buChar char="●"/>
              <a:defRPr b="0" i="0" sz="2600" u="none" cap="none" strike="noStrike">
                <a:solidFill>
                  <a:schemeClr val="lt1"/>
                </a:solidFill>
                <a:latin typeface="Book Antiqua"/>
                <a:ea typeface="Book Antiqua"/>
                <a:cs typeface="Book Antiqua"/>
                <a:sym typeface="Book Antiqua"/>
              </a:defRPr>
            </a:lvl2pPr>
            <a:lvl3pPr indent="-358139" lvl="2" marL="1371600" marR="0" rtl="0" algn="l">
              <a:spcBef>
                <a:spcPts val="480"/>
              </a:spcBef>
              <a:spcAft>
                <a:spcPts val="0"/>
              </a:spcAft>
              <a:buClr>
                <a:schemeClr val="accent2"/>
              </a:buClr>
              <a:buSzPts val="2040"/>
              <a:buFont typeface="Arial"/>
              <a:buChar char="○"/>
              <a:defRPr b="0" i="0" sz="2400" u="none" cap="none" strike="noStrike">
                <a:solidFill>
                  <a:schemeClr val="lt1"/>
                </a:solidFill>
                <a:latin typeface="Book Antiqua"/>
                <a:ea typeface="Book Antiqua"/>
                <a:cs typeface="Book Antiqua"/>
                <a:sym typeface="Book Antiqua"/>
              </a:defRPr>
            </a:lvl3pPr>
            <a:lvl4pPr indent="-342900" lvl="3" marL="1828800" marR="0" rtl="0" algn="l">
              <a:spcBef>
                <a:spcPts val="400"/>
              </a:spcBef>
              <a:spcAft>
                <a:spcPts val="0"/>
              </a:spcAft>
              <a:buClr>
                <a:schemeClr val="accent3"/>
              </a:buClr>
              <a:buSzPts val="1800"/>
              <a:buFont typeface="Noto Sans Symbols"/>
              <a:buChar char="●"/>
              <a:defRPr b="0" i="0" sz="2000" u="none" cap="none" strike="noStrike">
                <a:solidFill>
                  <a:schemeClr val="lt1"/>
                </a:solidFill>
                <a:latin typeface="Book Antiqua"/>
                <a:ea typeface="Book Antiqua"/>
                <a:cs typeface="Book Antiqua"/>
                <a:sym typeface="Book Antiqua"/>
              </a:defRPr>
            </a:lvl4pPr>
            <a:lvl5pPr indent="-355600" lvl="4" marL="2286000" marR="0" rtl="0" algn="l">
              <a:spcBef>
                <a:spcPts val="400"/>
              </a:spcBef>
              <a:spcAft>
                <a:spcPts val="0"/>
              </a:spcAft>
              <a:buClr>
                <a:schemeClr val="accent4"/>
              </a:buClr>
              <a:buSzPts val="2000"/>
              <a:buFont typeface="Arial"/>
              <a:buChar char="-"/>
              <a:defRPr b="0" i="0" sz="2000" u="none" cap="none" strike="noStrike">
                <a:solidFill>
                  <a:schemeClr val="lt1"/>
                </a:solidFill>
                <a:latin typeface="Book Antiqua"/>
                <a:ea typeface="Book Antiqua"/>
                <a:cs typeface="Book Antiqua"/>
                <a:sym typeface="Book Antiqua"/>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Book Antiqua"/>
                <a:ea typeface="Book Antiqua"/>
                <a:cs typeface="Book Antiqua"/>
                <a:sym typeface="Book Antiqua"/>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Book Antiqua"/>
                <a:ea typeface="Book Antiqua"/>
                <a:cs typeface="Book Antiqua"/>
                <a:sym typeface="Book Antiqua"/>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9pPr>
          </a:lstStyle>
          <a:p/>
        </p:txBody>
      </p:sp>
      <p:sp>
        <p:nvSpPr>
          <p:cNvPr id="83" name="Shape 83"/>
          <p:cNvSpPr txBox="1"/>
          <p:nvPr>
            <p:ph idx="10" type="dt"/>
          </p:nvPr>
        </p:nvSpPr>
        <p:spPr>
          <a:xfrm>
            <a:off x="609600" y="6422065"/>
            <a:ext cx="2844800" cy="365125"/>
          </a:xfrm>
          <a:prstGeom prst="rect">
            <a:avLst/>
          </a:prstGeom>
          <a:noFill/>
          <a:ln>
            <a:noFill/>
          </a:ln>
        </p:spPr>
        <p:txBody>
          <a:bodyPr anchorCtr="0" anchor="b" bIns="0" lIns="91425" spcFirstLastPara="1" rIns="91425" wrap="square" tIns="45700"/>
          <a:lstStyle>
            <a:lvl1pPr lvl="0" marR="0" rtl="0" algn="l">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84" name="Shape 84"/>
          <p:cNvSpPr txBox="1"/>
          <p:nvPr>
            <p:ph idx="11" type="ftr"/>
          </p:nvPr>
        </p:nvSpPr>
        <p:spPr>
          <a:xfrm>
            <a:off x="4165600" y="6422065"/>
            <a:ext cx="3860800" cy="365125"/>
          </a:xfrm>
          <a:prstGeom prst="rect">
            <a:avLst/>
          </a:prstGeom>
          <a:noFill/>
          <a:ln>
            <a:noFill/>
          </a:ln>
        </p:spPr>
        <p:txBody>
          <a:bodyPr anchorCtr="0" anchor="b" bIns="0" lIns="0" spcFirstLastPara="1" rIns="0" wrap="square" tIns="45700"/>
          <a:lstStyle>
            <a:lvl1pPr lvl="0" marR="0" rtl="0" algn="ctr">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85" name="Shape 85"/>
          <p:cNvSpPr txBox="1"/>
          <p:nvPr>
            <p:ph idx="12" type="sldNum"/>
          </p:nvPr>
        </p:nvSpPr>
        <p:spPr>
          <a:xfrm>
            <a:off x="10871200" y="6422065"/>
            <a:ext cx="1016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000">
                <a:solidFill>
                  <a:srgbClr val="7D94B5"/>
                </a:solidFill>
                <a:latin typeface="Book Antiqua"/>
                <a:ea typeface="Book Antiqua"/>
                <a:cs typeface="Book Antiqua"/>
                <a:sym typeface="Book Antiqua"/>
              </a:defRPr>
            </a:lvl1pPr>
            <a:lvl2pPr indent="0" lvl="1" marL="0" marR="0" rtl="0" algn="r">
              <a:spcBef>
                <a:spcPts val="0"/>
              </a:spcBef>
              <a:buNone/>
              <a:defRPr sz="1000">
                <a:solidFill>
                  <a:srgbClr val="7D94B5"/>
                </a:solidFill>
                <a:latin typeface="Book Antiqua"/>
                <a:ea typeface="Book Antiqua"/>
                <a:cs typeface="Book Antiqua"/>
                <a:sym typeface="Book Antiqua"/>
              </a:defRPr>
            </a:lvl2pPr>
            <a:lvl3pPr indent="0" lvl="2" marL="0" marR="0" rtl="0" algn="r">
              <a:spcBef>
                <a:spcPts val="0"/>
              </a:spcBef>
              <a:buNone/>
              <a:defRPr sz="1000">
                <a:solidFill>
                  <a:srgbClr val="7D94B5"/>
                </a:solidFill>
                <a:latin typeface="Book Antiqua"/>
                <a:ea typeface="Book Antiqua"/>
                <a:cs typeface="Book Antiqua"/>
                <a:sym typeface="Book Antiqua"/>
              </a:defRPr>
            </a:lvl3pPr>
            <a:lvl4pPr indent="0" lvl="3" marL="0" marR="0" rtl="0" algn="r">
              <a:spcBef>
                <a:spcPts val="0"/>
              </a:spcBef>
              <a:buNone/>
              <a:defRPr sz="1000">
                <a:solidFill>
                  <a:srgbClr val="7D94B5"/>
                </a:solidFill>
                <a:latin typeface="Book Antiqua"/>
                <a:ea typeface="Book Antiqua"/>
                <a:cs typeface="Book Antiqua"/>
                <a:sym typeface="Book Antiqua"/>
              </a:defRPr>
            </a:lvl4pPr>
            <a:lvl5pPr indent="0" lvl="4" marL="0" marR="0" rtl="0" algn="r">
              <a:spcBef>
                <a:spcPts val="0"/>
              </a:spcBef>
              <a:buNone/>
              <a:defRPr sz="1000">
                <a:solidFill>
                  <a:srgbClr val="7D94B5"/>
                </a:solidFill>
                <a:latin typeface="Book Antiqua"/>
                <a:ea typeface="Book Antiqua"/>
                <a:cs typeface="Book Antiqua"/>
                <a:sym typeface="Book Antiqua"/>
              </a:defRPr>
            </a:lvl5pPr>
            <a:lvl6pPr indent="0" lvl="5" marL="0" marR="0" rtl="0" algn="r">
              <a:spcBef>
                <a:spcPts val="0"/>
              </a:spcBef>
              <a:buNone/>
              <a:defRPr sz="1000">
                <a:solidFill>
                  <a:srgbClr val="7D94B5"/>
                </a:solidFill>
                <a:latin typeface="Book Antiqua"/>
                <a:ea typeface="Book Antiqua"/>
                <a:cs typeface="Book Antiqua"/>
                <a:sym typeface="Book Antiqua"/>
              </a:defRPr>
            </a:lvl6pPr>
            <a:lvl7pPr indent="0" lvl="6" marL="0" marR="0" rtl="0" algn="r">
              <a:spcBef>
                <a:spcPts val="0"/>
              </a:spcBef>
              <a:buNone/>
              <a:defRPr sz="1000">
                <a:solidFill>
                  <a:srgbClr val="7D94B5"/>
                </a:solidFill>
                <a:latin typeface="Book Antiqua"/>
                <a:ea typeface="Book Antiqua"/>
                <a:cs typeface="Book Antiqua"/>
                <a:sym typeface="Book Antiqua"/>
              </a:defRPr>
            </a:lvl7pPr>
            <a:lvl8pPr indent="0" lvl="7" marL="0" marR="0" rtl="0" algn="r">
              <a:spcBef>
                <a:spcPts val="0"/>
              </a:spcBef>
              <a:buNone/>
              <a:defRPr sz="1000">
                <a:solidFill>
                  <a:srgbClr val="7D94B5"/>
                </a:solidFill>
                <a:latin typeface="Book Antiqua"/>
                <a:ea typeface="Book Antiqua"/>
                <a:cs typeface="Book Antiqua"/>
                <a:sym typeface="Book Antiqua"/>
              </a:defRPr>
            </a:lvl8pPr>
            <a:lvl9pPr indent="0" lvl="8" marL="0" marR="0" rtl="0" algn="r">
              <a:spcBef>
                <a:spcPts val="0"/>
              </a:spcBef>
              <a:buNone/>
              <a:defRPr sz="1000">
                <a:solidFill>
                  <a:srgbClr val="7D94B5"/>
                </a:solidFill>
                <a:latin typeface="Book Antiqua"/>
                <a:ea typeface="Book Antiqua"/>
                <a:cs typeface="Book Antiqua"/>
                <a:sym typeface="Book Antiqu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3" name="Shape 93"/>
        <p:cNvGrpSpPr/>
        <p:nvPr/>
      </p:nvGrpSpPr>
      <p:grpSpPr>
        <a:xfrm>
          <a:off x="0" y="0"/>
          <a:ext cx="0" cy="0"/>
          <a:chOff x="0" y="0"/>
          <a:chExt cx="0" cy="0"/>
        </a:xfrm>
      </p:grpSpPr>
      <p:sp>
        <p:nvSpPr>
          <p:cNvPr id="94" name="Shape 94"/>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FEFEFE"/>
              </a:buClr>
              <a:buSzPts val="3600"/>
              <a:buFont typeface="Questrial"/>
              <a:buNone/>
              <a:defRPr b="1" i="0" sz="3600" u="none" cap="none" strike="noStrike">
                <a:solidFill>
                  <a:srgbClr val="FEFEFE"/>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Shape 9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ABC2C8"/>
              </a:buClr>
              <a:buSzPts val="2400"/>
              <a:buFont typeface="Arial"/>
              <a:buChar char="•"/>
              <a:defRPr b="0" i="0" sz="2400" u="none" cap="none" strike="noStrike">
                <a:solidFill>
                  <a:schemeClr val="lt2"/>
                </a:solidFill>
                <a:latin typeface="Questrial"/>
                <a:ea typeface="Questrial"/>
                <a:cs typeface="Questrial"/>
                <a:sym typeface="Questrial"/>
              </a:defRPr>
            </a:lvl1pPr>
            <a:lvl2pPr indent="-355600" lvl="1" marL="914400" marR="0" rtl="0" algn="l">
              <a:spcBef>
                <a:spcPts val="400"/>
              </a:spcBef>
              <a:spcAft>
                <a:spcPts val="0"/>
              </a:spcAft>
              <a:buClr>
                <a:srgbClr val="ABC2C8"/>
              </a:buClr>
              <a:buSzPts val="2000"/>
              <a:buFont typeface="Arial"/>
              <a:buChar char="•"/>
              <a:defRPr b="0" i="0" sz="2000" u="none" cap="none" strike="noStrike">
                <a:solidFill>
                  <a:schemeClr val="lt1"/>
                </a:solidFill>
                <a:latin typeface="Questrial"/>
                <a:ea typeface="Questrial"/>
                <a:cs typeface="Questrial"/>
                <a:sym typeface="Questrial"/>
              </a:defRPr>
            </a:lvl2pPr>
            <a:lvl3pPr indent="-355600" lvl="2" marL="1371600" marR="0" rtl="0" algn="l">
              <a:spcBef>
                <a:spcPts val="400"/>
              </a:spcBef>
              <a:spcAft>
                <a:spcPts val="0"/>
              </a:spcAft>
              <a:buClr>
                <a:schemeClr val="accent2"/>
              </a:buClr>
              <a:buSzPts val="2000"/>
              <a:buFont typeface="Arial"/>
              <a:buChar char="•"/>
              <a:defRPr b="0" i="0" sz="2000" u="none" cap="none" strike="noStrike">
                <a:solidFill>
                  <a:schemeClr val="lt2"/>
                </a:solidFill>
                <a:latin typeface="Questrial"/>
                <a:ea typeface="Questrial"/>
                <a:cs typeface="Questrial"/>
                <a:sym typeface="Questrial"/>
              </a:defRPr>
            </a:lvl3pPr>
            <a:lvl4pPr indent="-342900" lvl="3" marL="1828800" marR="0" rtl="0" algn="l">
              <a:spcBef>
                <a:spcPts val="360"/>
              </a:spcBef>
              <a:spcAft>
                <a:spcPts val="0"/>
              </a:spcAft>
              <a:buClr>
                <a:schemeClr val="accent3"/>
              </a:buClr>
              <a:buSzPts val="1800"/>
              <a:buFont typeface="Arial"/>
              <a:buChar char="•"/>
              <a:defRPr b="0" i="0" sz="1800" u="none" cap="none" strike="noStrike">
                <a:solidFill>
                  <a:schemeClr val="lt1"/>
                </a:solidFill>
                <a:latin typeface="Questrial"/>
                <a:ea typeface="Questrial"/>
                <a:cs typeface="Questrial"/>
                <a:sym typeface="Questrial"/>
              </a:defRPr>
            </a:lvl4pPr>
            <a:lvl5pPr indent="-330200" lvl="4" marL="2286000" marR="0" rtl="0" algn="l">
              <a:spcBef>
                <a:spcPts val="320"/>
              </a:spcBef>
              <a:spcAft>
                <a:spcPts val="0"/>
              </a:spcAft>
              <a:buClr>
                <a:schemeClr val="accent4"/>
              </a:buClr>
              <a:buSzPts val="1600"/>
              <a:buFont typeface="Arial"/>
              <a:buChar char="•"/>
              <a:defRPr b="0" i="0" sz="1600" u="none" cap="none" strike="noStrike">
                <a:solidFill>
                  <a:schemeClr val="lt2"/>
                </a:solidFill>
                <a:latin typeface="Questrial"/>
                <a:ea typeface="Questrial"/>
                <a:cs typeface="Questrial"/>
                <a:sym typeface="Questrial"/>
              </a:defRPr>
            </a:lvl5pPr>
            <a:lvl6pPr indent="-330200" lvl="5" marL="2743200" marR="0" rtl="0" algn="l">
              <a:spcBef>
                <a:spcPts val="320"/>
              </a:spcBef>
              <a:spcAft>
                <a:spcPts val="0"/>
              </a:spcAft>
              <a:buClr>
                <a:schemeClr val="accent5"/>
              </a:buClr>
              <a:buSzPts val="1600"/>
              <a:buFont typeface="Arial"/>
              <a:buChar char="•"/>
              <a:defRPr b="0" i="0" sz="1600" u="none" cap="none" strike="noStrike">
                <a:solidFill>
                  <a:schemeClr val="lt1"/>
                </a:solidFill>
                <a:latin typeface="Questrial"/>
                <a:ea typeface="Questrial"/>
                <a:cs typeface="Questrial"/>
                <a:sym typeface="Questrial"/>
              </a:defRPr>
            </a:lvl6pPr>
            <a:lvl7pPr indent="-330200" lvl="6" marL="3200400" marR="0" rtl="0" algn="l">
              <a:spcBef>
                <a:spcPts val="320"/>
              </a:spcBef>
              <a:spcAft>
                <a:spcPts val="0"/>
              </a:spcAft>
              <a:buClr>
                <a:schemeClr val="accent6"/>
              </a:buClr>
              <a:buSzPts val="1600"/>
              <a:buFont typeface="Arial"/>
              <a:buChar char="•"/>
              <a:defRPr b="0" i="0" sz="1600" u="none" cap="none" strike="noStrike">
                <a:solidFill>
                  <a:schemeClr val="lt1"/>
                </a:solidFill>
                <a:latin typeface="Questrial"/>
                <a:ea typeface="Questrial"/>
                <a:cs typeface="Questrial"/>
                <a:sym typeface="Questrial"/>
              </a:defRPr>
            </a:lvl7pPr>
            <a:lvl8pPr indent="-330200" lvl="7" marL="3657600" marR="0" rtl="0" algn="l">
              <a:spcBef>
                <a:spcPts val="320"/>
              </a:spcBef>
              <a:spcAft>
                <a:spcPts val="0"/>
              </a:spcAft>
              <a:buClr>
                <a:schemeClr val="accent3"/>
              </a:buClr>
              <a:buSzPts val="1600"/>
              <a:buFont typeface="Arial"/>
              <a:buChar char="•"/>
              <a:defRPr b="0" i="0" sz="1600" u="none" cap="none" strike="noStrike">
                <a:solidFill>
                  <a:schemeClr val="lt1"/>
                </a:solidFill>
                <a:latin typeface="Questrial"/>
                <a:ea typeface="Questrial"/>
                <a:cs typeface="Questrial"/>
                <a:sym typeface="Quest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Questrial"/>
                <a:ea typeface="Questrial"/>
                <a:cs typeface="Questrial"/>
                <a:sym typeface="Questrial"/>
              </a:defRPr>
            </a:lvl9pPr>
          </a:lstStyle>
          <a:p/>
        </p:txBody>
      </p:sp>
      <p:sp>
        <p:nvSpPr>
          <p:cNvPr id="96" name="Shape 96"/>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97" name="Shape 97"/>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98" name="Shape 98"/>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Questrial"/>
                <a:ea typeface="Questrial"/>
                <a:cs typeface="Questrial"/>
                <a:sym typeface="Questrial"/>
              </a:defRPr>
            </a:lvl1pPr>
            <a:lvl2pPr indent="0" lvl="1" marL="0" marR="0" rtl="0" algn="r">
              <a:spcBef>
                <a:spcPts val="0"/>
              </a:spcBef>
              <a:buNone/>
              <a:defRPr sz="1200">
                <a:solidFill>
                  <a:srgbClr val="888888"/>
                </a:solidFill>
                <a:latin typeface="Questrial"/>
                <a:ea typeface="Questrial"/>
                <a:cs typeface="Questrial"/>
                <a:sym typeface="Questrial"/>
              </a:defRPr>
            </a:lvl2pPr>
            <a:lvl3pPr indent="0" lvl="2" marL="0" marR="0" rtl="0" algn="r">
              <a:spcBef>
                <a:spcPts val="0"/>
              </a:spcBef>
              <a:buNone/>
              <a:defRPr sz="1200">
                <a:solidFill>
                  <a:srgbClr val="888888"/>
                </a:solidFill>
                <a:latin typeface="Questrial"/>
                <a:ea typeface="Questrial"/>
                <a:cs typeface="Questrial"/>
                <a:sym typeface="Questrial"/>
              </a:defRPr>
            </a:lvl3pPr>
            <a:lvl4pPr indent="0" lvl="3" marL="0" marR="0" rtl="0" algn="r">
              <a:spcBef>
                <a:spcPts val="0"/>
              </a:spcBef>
              <a:buNone/>
              <a:defRPr sz="1200">
                <a:solidFill>
                  <a:srgbClr val="888888"/>
                </a:solidFill>
                <a:latin typeface="Questrial"/>
                <a:ea typeface="Questrial"/>
                <a:cs typeface="Questrial"/>
                <a:sym typeface="Questrial"/>
              </a:defRPr>
            </a:lvl4pPr>
            <a:lvl5pPr indent="0" lvl="4" marL="0" marR="0" rtl="0" algn="r">
              <a:spcBef>
                <a:spcPts val="0"/>
              </a:spcBef>
              <a:buNone/>
              <a:defRPr sz="1200">
                <a:solidFill>
                  <a:srgbClr val="888888"/>
                </a:solidFill>
                <a:latin typeface="Questrial"/>
                <a:ea typeface="Questrial"/>
                <a:cs typeface="Questrial"/>
                <a:sym typeface="Questrial"/>
              </a:defRPr>
            </a:lvl5pPr>
            <a:lvl6pPr indent="0" lvl="5" marL="0" marR="0" rtl="0" algn="r">
              <a:spcBef>
                <a:spcPts val="0"/>
              </a:spcBef>
              <a:buNone/>
              <a:defRPr sz="1200">
                <a:solidFill>
                  <a:srgbClr val="888888"/>
                </a:solidFill>
                <a:latin typeface="Questrial"/>
                <a:ea typeface="Questrial"/>
                <a:cs typeface="Questrial"/>
                <a:sym typeface="Questrial"/>
              </a:defRPr>
            </a:lvl6pPr>
            <a:lvl7pPr indent="0" lvl="6" marL="0" marR="0" rtl="0" algn="r">
              <a:spcBef>
                <a:spcPts val="0"/>
              </a:spcBef>
              <a:buNone/>
              <a:defRPr sz="1200">
                <a:solidFill>
                  <a:srgbClr val="888888"/>
                </a:solidFill>
                <a:latin typeface="Questrial"/>
                <a:ea typeface="Questrial"/>
                <a:cs typeface="Questrial"/>
                <a:sym typeface="Questrial"/>
              </a:defRPr>
            </a:lvl7pPr>
            <a:lvl8pPr indent="0" lvl="7" marL="0" marR="0" rtl="0" algn="r">
              <a:spcBef>
                <a:spcPts val="0"/>
              </a:spcBef>
              <a:buNone/>
              <a:defRPr sz="1200">
                <a:solidFill>
                  <a:srgbClr val="888888"/>
                </a:solidFill>
                <a:latin typeface="Questrial"/>
                <a:ea typeface="Questrial"/>
                <a:cs typeface="Questrial"/>
                <a:sym typeface="Questrial"/>
              </a:defRPr>
            </a:lvl8pPr>
            <a:lvl9pPr indent="0" lvl="8" marL="0" marR="0" rtl="0" algn="r">
              <a:spcBef>
                <a:spcPts val="0"/>
              </a:spcBef>
              <a:buNone/>
              <a:defRPr sz="1200">
                <a:solidFill>
                  <a:srgbClr val="888888"/>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99" name="Shape 99"/>
        <p:cNvGrpSpPr/>
        <p:nvPr/>
      </p:nvGrpSpPr>
      <p:grpSpPr>
        <a:xfrm>
          <a:off x="0" y="0"/>
          <a:ext cx="0" cy="0"/>
          <a:chOff x="0" y="0"/>
          <a:chExt cx="0" cy="0"/>
        </a:xfrm>
      </p:grpSpPr>
      <p:grpSp>
        <p:nvGrpSpPr>
          <p:cNvPr id="100" name="Shape 100"/>
          <p:cNvGrpSpPr/>
          <p:nvPr/>
        </p:nvGrpSpPr>
        <p:grpSpPr>
          <a:xfrm>
            <a:off x="0" y="-30477"/>
            <a:ext cx="12090400" cy="6889273"/>
            <a:chOff x="0" y="-30477"/>
            <a:chExt cx="9067800" cy="6889273"/>
          </a:xfrm>
        </p:grpSpPr>
        <p:cxnSp>
          <p:nvCxnSpPr>
            <p:cNvPr id="101" name="Shape 101"/>
            <p:cNvCxnSpPr/>
            <p:nvPr/>
          </p:nvCxnSpPr>
          <p:spPr>
            <a:xfrm flipH="1" rot="-5400000">
              <a:off x="-14478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102" name="Shape 102"/>
            <p:cNvCxnSpPr/>
            <p:nvPr/>
          </p:nvCxnSpPr>
          <p:spPr>
            <a:xfrm flipH="1" rot="-5400000">
              <a:off x="-1638300" y="3238500"/>
              <a:ext cx="6858000" cy="381000"/>
            </a:xfrm>
            <a:prstGeom prst="straightConnector1">
              <a:avLst/>
            </a:prstGeom>
            <a:noFill/>
            <a:ln cap="flat" cmpd="sng" w="9525">
              <a:solidFill>
                <a:schemeClr val="accent1"/>
              </a:solidFill>
              <a:prstDash val="solid"/>
              <a:round/>
              <a:headEnd len="sm" w="sm" type="none"/>
              <a:tailEnd len="sm" w="sm" type="none"/>
            </a:ln>
          </p:spPr>
        </p:cxnSp>
        <p:cxnSp>
          <p:nvCxnSpPr>
            <p:cNvPr id="103" name="Shape 103"/>
            <p:cNvCxnSpPr/>
            <p:nvPr/>
          </p:nvCxnSpPr>
          <p:spPr>
            <a:xfrm rot="5400000">
              <a:off x="-1485900" y="3238500"/>
              <a:ext cx="6858000" cy="381000"/>
            </a:xfrm>
            <a:prstGeom prst="straightConnector1">
              <a:avLst/>
            </a:prstGeom>
            <a:noFill/>
            <a:ln cap="flat" cmpd="sng" w="9525">
              <a:solidFill>
                <a:schemeClr val="accent1"/>
              </a:solidFill>
              <a:prstDash val="solid"/>
              <a:round/>
              <a:headEnd len="sm" w="sm" type="none"/>
              <a:tailEnd len="sm" w="sm" type="none"/>
            </a:ln>
          </p:spPr>
        </p:cxnSp>
        <p:cxnSp>
          <p:nvCxnSpPr>
            <p:cNvPr id="104" name="Shape 104"/>
            <p:cNvCxnSpPr/>
            <p:nvPr/>
          </p:nvCxnSpPr>
          <p:spPr>
            <a:xfrm rot="5400000">
              <a:off x="-3238500" y="3314700"/>
              <a:ext cx="6858000" cy="2286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105" name="Shape 105"/>
            <p:cNvCxnSpPr/>
            <p:nvPr/>
          </p:nvCxnSpPr>
          <p:spPr>
            <a:xfrm flipH="1" rot="-5400000">
              <a:off x="-3314700" y="3314700"/>
              <a:ext cx="6858000" cy="228600"/>
            </a:xfrm>
            <a:prstGeom prst="straightConnector1">
              <a:avLst/>
            </a:prstGeom>
            <a:noFill/>
            <a:ln cap="flat" cmpd="sng" w="9525">
              <a:solidFill>
                <a:schemeClr val="accent1"/>
              </a:solidFill>
              <a:prstDash val="solid"/>
              <a:round/>
              <a:headEnd len="sm" w="sm" type="none"/>
              <a:tailEnd len="sm" w="sm" type="none"/>
            </a:ln>
          </p:spPr>
        </p:cxnSp>
        <p:cxnSp>
          <p:nvCxnSpPr>
            <p:cNvPr id="106" name="Shape 106"/>
            <p:cNvCxnSpPr/>
            <p:nvPr/>
          </p:nvCxnSpPr>
          <p:spPr>
            <a:xfrm flipH="1" rot="-5400000">
              <a:off x="-1371600" y="2971800"/>
              <a:ext cx="6858000" cy="9144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107" name="Shape 107"/>
            <p:cNvCxnSpPr/>
            <p:nvPr/>
          </p:nvCxnSpPr>
          <p:spPr>
            <a:xfrm flipH="1" rot="-5400000">
              <a:off x="-2819400" y="3200400"/>
              <a:ext cx="6858000" cy="457200"/>
            </a:xfrm>
            <a:prstGeom prst="straightConnector1">
              <a:avLst/>
            </a:prstGeom>
            <a:noFill/>
            <a:ln cap="flat" cmpd="sng" w="9525">
              <a:solidFill>
                <a:schemeClr val="accent1">
                  <a:alpha val="89803"/>
                </a:schemeClr>
              </a:solidFill>
              <a:prstDash val="solid"/>
              <a:round/>
              <a:headEnd len="sm" w="sm" type="none"/>
              <a:tailEnd len="sm" w="sm" type="none"/>
            </a:ln>
          </p:spPr>
        </p:cxnSp>
        <p:cxnSp>
          <p:nvCxnSpPr>
            <p:cNvPr id="108" name="Shape 108"/>
            <p:cNvCxnSpPr/>
            <p:nvPr/>
          </p:nvCxnSpPr>
          <p:spPr>
            <a:xfrm rot="5400000">
              <a:off x="-2705099" y="3238500"/>
              <a:ext cx="6858000" cy="381000"/>
            </a:xfrm>
            <a:prstGeom prst="straightConnector1">
              <a:avLst/>
            </a:prstGeom>
            <a:noFill/>
            <a:ln cap="flat" cmpd="sng" w="12700">
              <a:solidFill>
                <a:schemeClr val="accent1"/>
              </a:solidFill>
              <a:prstDash val="solid"/>
              <a:round/>
              <a:headEnd len="sm" w="sm" type="none"/>
              <a:tailEnd len="sm" w="sm" type="none"/>
            </a:ln>
          </p:spPr>
        </p:cxnSp>
        <p:cxnSp>
          <p:nvCxnSpPr>
            <p:cNvPr id="109" name="Shape 109"/>
            <p:cNvCxnSpPr/>
            <p:nvPr/>
          </p:nvCxnSpPr>
          <p:spPr>
            <a:xfrm flipH="1" rot="-5400000">
              <a:off x="-2133600" y="3200400"/>
              <a:ext cx="6858000" cy="457199"/>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110" name="Shape 110"/>
            <p:cNvCxnSpPr/>
            <p:nvPr/>
          </p:nvCxnSpPr>
          <p:spPr>
            <a:xfrm flipH="1" rot="-5400000">
              <a:off x="-3124200" y="3276600"/>
              <a:ext cx="6858000" cy="304800"/>
            </a:xfrm>
            <a:prstGeom prst="straightConnector1">
              <a:avLst/>
            </a:prstGeom>
            <a:noFill/>
            <a:ln cap="flat" cmpd="sng" w="9525">
              <a:solidFill>
                <a:schemeClr val="accent1"/>
              </a:solidFill>
              <a:prstDash val="solid"/>
              <a:round/>
              <a:headEnd len="sm" w="sm" type="none"/>
              <a:tailEnd len="sm" w="sm" type="none"/>
            </a:ln>
          </p:spPr>
        </p:cxnSp>
        <p:cxnSp>
          <p:nvCxnSpPr>
            <p:cNvPr id="111" name="Shape 111"/>
            <p:cNvCxnSpPr/>
            <p:nvPr/>
          </p:nvCxnSpPr>
          <p:spPr>
            <a:xfrm flipH="1" rot="-5400000">
              <a:off x="-1828799" y="3352799"/>
              <a:ext cx="6858000" cy="152401"/>
            </a:xfrm>
            <a:prstGeom prst="straightConnector1">
              <a:avLst/>
            </a:prstGeom>
            <a:noFill/>
            <a:ln cap="flat" cmpd="sng" w="9525">
              <a:solidFill>
                <a:schemeClr val="accent1"/>
              </a:solidFill>
              <a:prstDash val="solid"/>
              <a:round/>
              <a:headEnd len="sm" w="sm" type="none"/>
              <a:tailEnd len="sm" w="sm" type="none"/>
            </a:ln>
          </p:spPr>
        </p:cxnSp>
        <p:cxnSp>
          <p:nvCxnSpPr>
            <p:cNvPr id="112" name="Shape 112"/>
            <p:cNvCxnSpPr/>
            <p:nvPr/>
          </p:nvCxnSpPr>
          <p:spPr>
            <a:xfrm flipH="1" rot="-5400000">
              <a:off x="-28194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113" name="Shape 113"/>
            <p:cNvCxnSpPr/>
            <p:nvPr/>
          </p:nvCxnSpPr>
          <p:spPr>
            <a:xfrm flipH="1" rot="-5400000">
              <a:off x="-2438400" y="3124200"/>
              <a:ext cx="6858000" cy="609600"/>
            </a:xfrm>
            <a:prstGeom prst="straightConnector1">
              <a:avLst/>
            </a:prstGeom>
            <a:noFill/>
            <a:ln cap="flat" cmpd="sng" w="15875">
              <a:solidFill>
                <a:schemeClr val="accent1"/>
              </a:solidFill>
              <a:prstDash val="solid"/>
              <a:round/>
              <a:headEnd len="sm" w="sm" type="none"/>
              <a:tailEnd len="sm" w="sm" type="none"/>
            </a:ln>
          </p:spPr>
        </p:cxnSp>
        <p:cxnSp>
          <p:nvCxnSpPr>
            <p:cNvPr id="114" name="Shape 114"/>
            <p:cNvCxnSpPr/>
            <p:nvPr/>
          </p:nvCxnSpPr>
          <p:spPr>
            <a:xfrm rot="5400000">
              <a:off x="-1731645" y="2722245"/>
              <a:ext cx="6858000" cy="1413510"/>
            </a:xfrm>
            <a:prstGeom prst="straightConnector1">
              <a:avLst/>
            </a:prstGeom>
            <a:noFill/>
            <a:ln cap="flat" cmpd="sng" w="9525">
              <a:solidFill>
                <a:schemeClr val="accent1">
                  <a:alpha val="38823"/>
                </a:schemeClr>
              </a:solidFill>
              <a:prstDash val="solid"/>
              <a:round/>
              <a:headEnd len="sm" w="sm" type="none"/>
              <a:tailEnd len="sm" w="sm" type="none"/>
            </a:ln>
          </p:spPr>
        </p:cxnSp>
        <p:cxnSp>
          <p:nvCxnSpPr>
            <p:cNvPr id="115" name="Shape 115"/>
            <p:cNvCxnSpPr/>
            <p:nvPr/>
          </p:nvCxnSpPr>
          <p:spPr>
            <a:xfrm rot="5400000">
              <a:off x="-1142048" y="3277552"/>
              <a:ext cx="6858000" cy="302895"/>
            </a:xfrm>
            <a:prstGeom prst="straightConnector1">
              <a:avLst/>
            </a:prstGeom>
            <a:noFill/>
            <a:ln cap="flat" cmpd="sng" w="9525">
              <a:solidFill>
                <a:schemeClr val="accent1"/>
              </a:solidFill>
              <a:prstDash val="solid"/>
              <a:round/>
              <a:headEnd len="sm" w="sm" type="none"/>
              <a:tailEnd len="sm" w="sm" type="none"/>
            </a:ln>
          </p:spPr>
        </p:cxnSp>
        <p:cxnSp>
          <p:nvCxnSpPr>
            <p:cNvPr id="116" name="Shape 116"/>
            <p:cNvCxnSpPr/>
            <p:nvPr/>
          </p:nvCxnSpPr>
          <p:spPr>
            <a:xfrm rot="5400000">
              <a:off x="-914400" y="3276600"/>
              <a:ext cx="6858000" cy="304800"/>
            </a:xfrm>
            <a:prstGeom prst="straightConnector1">
              <a:avLst/>
            </a:prstGeom>
            <a:noFill/>
            <a:ln cap="flat" cmpd="sng" w="9525">
              <a:solidFill>
                <a:schemeClr val="accent1"/>
              </a:solidFill>
              <a:prstDash val="solid"/>
              <a:round/>
              <a:headEnd len="sm" w="sm" type="none"/>
              <a:tailEnd len="sm" w="sm" type="none"/>
            </a:ln>
          </p:spPr>
        </p:cxnSp>
        <p:cxnSp>
          <p:nvCxnSpPr>
            <p:cNvPr id="117" name="Shape 117"/>
            <p:cNvCxnSpPr/>
            <p:nvPr/>
          </p:nvCxnSpPr>
          <p:spPr>
            <a:xfrm rot="5400000">
              <a:off x="-1855470" y="3227070"/>
              <a:ext cx="6858000" cy="403860"/>
            </a:xfrm>
            <a:prstGeom prst="straightConnector1">
              <a:avLst/>
            </a:prstGeom>
            <a:noFill/>
            <a:ln cap="flat" cmpd="sng" w="12700">
              <a:solidFill>
                <a:schemeClr val="accent1"/>
              </a:solidFill>
              <a:prstDash val="solid"/>
              <a:round/>
              <a:headEnd len="sm" w="sm" type="none"/>
              <a:tailEnd len="sm" w="sm" type="none"/>
            </a:ln>
          </p:spPr>
        </p:cxnSp>
        <p:cxnSp>
          <p:nvCxnSpPr>
            <p:cNvPr id="118" name="Shape 118"/>
            <p:cNvCxnSpPr/>
            <p:nvPr/>
          </p:nvCxnSpPr>
          <p:spPr>
            <a:xfrm flipH="1" rot="-5400000">
              <a:off x="-2643187" y="3252788"/>
              <a:ext cx="6858000" cy="352425"/>
            </a:xfrm>
            <a:prstGeom prst="straightConnector1">
              <a:avLst/>
            </a:prstGeom>
            <a:noFill/>
            <a:ln cap="flat" cmpd="sng" w="15875">
              <a:solidFill>
                <a:schemeClr val="accent1"/>
              </a:solidFill>
              <a:prstDash val="solid"/>
              <a:round/>
              <a:headEnd len="sm" w="sm" type="none"/>
              <a:tailEnd len="sm" w="sm" type="none"/>
            </a:ln>
          </p:spPr>
        </p:cxnSp>
        <p:cxnSp>
          <p:nvCxnSpPr>
            <p:cNvPr id="119" name="Shape 119"/>
            <p:cNvCxnSpPr/>
            <p:nvPr/>
          </p:nvCxnSpPr>
          <p:spPr>
            <a:xfrm flipH="1" rot="-5400000">
              <a:off x="-1954530" y="3326130"/>
              <a:ext cx="6858000" cy="205740"/>
            </a:xfrm>
            <a:prstGeom prst="straightConnector1">
              <a:avLst/>
            </a:prstGeom>
            <a:noFill/>
            <a:ln cap="flat" cmpd="sng" w="50800">
              <a:solidFill>
                <a:schemeClr val="accent1">
                  <a:alpha val="29803"/>
                </a:schemeClr>
              </a:solidFill>
              <a:prstDash val="solid"/>
              <a:round/>
              <a:headEnd len="sm" w="sm" type="none"/>
              <a:tailEnd len="sm" w="sm" type="none"/>
            </a:ln>
          </p:spPr>
        </p:cxnSp>
        <p:cxnSp>
          <p:nvCxnSpPr>
            <p:cNvPr id="120" name="Shape 120"/>
            <p:cNvCxnSpPr/>
            <p:nvPr/>
          </p:nvCxnSpPr>
          <p:spPr>
            <a:xfrm flipH="1" rot="-5400000">
              <a:off x="-23622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121" name="Shape 121"/>
            <p:cNvCxnSpPr/>
            <p:nvPr/>
          </p:nvCxnSpPr>
          <p:spPr>
            <a:xfrm flipH="1" rot="-5400000">
              <a:off x="-21336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122" name="Shape 122"/>
            <p:cNvCxnSpPr/>
            <p:nvPr/>
          </p:nvCxnSpPr>
          <p:spPr>
            <a:xfrm flipH="1" rot="-5400000">
              <a:off x="10668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123" name="Shape 123"/>
            <p:cNvCxnSpPr/>
            <p:nvPr/>
          </p:nvCxnSpPr>
          <p:spPr>
            <a:xfrm flipH="1" rot="-5400000">
              <a:off x="876300" y="3238500"/>
              <a:ext cx="6858000" cy="381000"/>
            </a:xfrm>
            <a:prstGeom prst="straightConnector1">
              <a:avLst/>
            </a:prstGeom>
            <a:noFill/>
            <a:ln cap="flat" cmpd="sng" w="9525">
              <a:solidFill>
                <a:schemeClr val="accent1"/>
              </a:solidFill>
              <a:prstDash val="solid"/>
              <a:round/>
              <a:headEnd len="sm" w="sm" type="none"/>
              <a:tailEnd len="sm" w="sm" type="none"/>
            </a:ln>
          </p:spPr>
        </p:cxnSp>
        <p:cxnSp>
          <p:nvCxnSpPr>
            <p:cNvPr id="124" name="Shape 124"/>
            <p:cNvCxnSpPr/>
            <p:nvPr/>
          </p:nvCxnSpPr>
          <p:spPr>
            <a:xfrm rot="5400000">
              <a:off x="1028700" y="3238500"/>
              <a:ext cx="6858000" cy="38100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125" name="Shape 125"/>
            <p:cNvCxnSpPr/>
            <p:nvPr/>
          </p:nvCxnSpPr>
          <p:spPr>
            <a:xfrm rot="5400000">
              <a:off x="-723900" y="3314700"/>
              <a:ext cx="6858000" cy="2286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126" name="Shape 126"/>
            <p:cNvCxnSpPr/>
            <p:nvPr/>
          </p:nvCxnSpPr>
          <p:spPr>
            <a:xfrm flipH="1" rot="-5400000">
              <a:off x="-800100" y="3314700"/>
              <a:ext cx="6858000" cy="228600"/>
            </a:xfrm>
            <a:prstGeom prst="straightConnector1">
              <a:avLst/>
            </a:prstGeom>
            <a:noFill/>
            <a:ln cap="flat" cmpd="sng" w="9525">
              <a:solidFill>
                <a:schemeClr val="accent1"/>
              </a:solidFill>
              <a:prstDash val="solid"/>
              <a:round/>
              <a:headEnd len="sm" w="sm" type="none"/>
              <a:tailEnd len="sm" w="sm" type="none"/>
            </a:ln>
          </p:spPr>
        </p:cxnSp>
        <p:cxnSp>
          <p:nvCxnSpPr>
            <p:cNvPr id="127" name="Shape 127"/>
            <p:cNvCxnSpPr/>
            <p:nvPr/>
          </p:nvCxnSpPr>
          <p:spPr>
            <a:xfrm rot="5400000">
              <a:off x="-152400" y="3429000"/>
              <a:ext cx="6858000" cy="1588"/>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128" name="Shape 128"/>
            <p:cNvCxnSpPr/>
            <p:nvPr/>
          </p:nvCxnSpPr>
          <p:spPr>
            <a:xfrm flipH="1" rot="-5400000">
              <a:off x="-304800" y="3200400"/>
              <a:ext cx="6858000" cy="45720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129" name="Shape 129"/>
            <p:cNvCxnSpPr/>
            <p:nvPr/>
          </p:nvCxnSpPr>
          <p:spPr>
            <a:xfrm rot="5400000">
              <a:off x="-190499" y="3238500"/>
              <a:ext cx="6858000" cy="381000"/>
            </a:xfrm>
            <a:prstGeom prst="straightConnector1">
              <a:avLst/>
            </a:prstGeom>
            <a:noFill/>
            <a:ln cap="flat" cmpd="sng" w="50800">
              <a:solidFill>
                <a:schemeClr val="accent1">
                  <a:alpha val="29803"/>
                </a:schemeClr>
              </a:solidFill>
              <a:prstDash val="solid"/>
              <a:round/>
              <a:headEnd len="sm" w="sm" type="none"/>
              <a:tailEnd len="sm" w="sm" type="none"/>
            </a:ln>
          </p:spPr>
        </p:cxnSp>
        <p:cxnSp>
          <p:nvCxnSpPr>
            <p:cNvPr id="130" name="Shape 130"/>
            <p:cNvCxnSpPr/>
            <p:nvPr/>
          </p:nvCxnSpPr>
          <p:spPr>
            <a:xfrm flipH="1" rot="-5400000">
              <a:off x="381000" y="3200400"/>
              <a:ext cx="6858000" cy="457199"/>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131" name="Shape 131"/>
            <p:cNvCxnSpPr/>
            <p:nvPr/>
          </p:nvCxnSpPr>
          <p:spPr>
            <a:xfrm flipH="1" rot="-5400000">
              <a:off x="-609600" y="3276600"/>
              <a:ext cx="6858000" cy="304800"/>
            </a:xfrm>
            <a:prstGeom prst="straightConnector1">
              <a:avLst/>
            </a:prstGeom>
            <a:noFill/>
            <a:ln cap="flat" cmpd="sng" w="9525">
              <a:solidFill>
                <a:schemeClr val="accent1"/>
              </a:solidFill>
              <a:prstDash val="solid"/>
              <a:round/>
              <a:headEnd len="sm" w="sm" type="none"/>
              <a:tailEnd len="sm" w="sm" type="none"/>
            </a:ln>
          </p:spPr>
        </p:cxnSp>
        <p:cxnSp>
          <p:nvCxnSpPr>
            <p:cNvPr id="132" name="Shape 132"/>
            <p:cNvCxnSpPr/>
            <p:nvPr/>
          </p:nvCxnSpPr>
          <p:spPr>
            <a:xfrm flipH="1" rot="-5400000">
              <a:off x="685801" y="3352799"/>
              <a:ext cx="6858000" cy="152401"/>
            </a:xfrm>
            <a:prstGeom prst="straightConnector1">
              <a:avLst/>
            </a:prstGeom>
            <a:noFill/>
            <a:ln cap="flat" cmpd="sng" w="50800">
              <a:solidFill>
                <a:schemeClr val="accent1">
                  <a:alpha val="29803"/>
                </a:schemeClr>
              </a:solidFill>
              <a:prstDash val="solid"/>
              <a:round/>
              <a:headEnd len="sm" w="sm" type="none"/>
              <a:tailEnd len="sm" w="sm" type="none"/>
            </a:ln>
          </p:spPr>
        </p:cxnSp>
        <p:cxnSp>
          <p:nvCxnSpPr>
            <p:cNvPr id="133" name="Shape 133"/>
            <p:cNvCxnSpPr/>
            <p:nvPr/>
          </p:nvCxnSpPr>
          <p:spPr>
            <a:xfrm flipH="1" rot="-5400000">
              <a:off x="-3048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134" name="Shape 134"/>
            <p:cNvCxnSpPr/>
            <p:nvPr/>
          </p:nvCxnSpPr>
          <p:spPr>
            <a:xfrm rot="5400000">
              <a:off x="-1028700" y="3314700"/>
              <a:ext cx="6858000" cy="228600"/>
            </a:xfrm>
            <a:prstGeom prst="straightConnector1">
              <a:avLst/>
            </a:prstGeom>
            <a:noFill/>
            <a:ln cap="flat" cmpd="sng" w="15875">
              <a:solidFill>
                <a:schemeClr val="accent1"/>
              </a:solidFill>
              <a:prstDash val="solid"/>
              <a:round/>
              <a:headEnd len="sm" w="sm" type="none"/>
              <a:tailEnd len="sm" w="sm" type="none"/>
            </a:ln>
          </p:spPr>
        </p:cxnSp>
        <p:cxnSp>
          <p:nvCxnSpPr>
            <p:cNvPr id="135" name="Shape 135"/>
            <p:cNvCxnSpPr/>
            <p:nvPr/>
          </p:nvCxnSpPr>
          <p:spPr>
            <a:xfrm rot="5400000">
              <a:off x="782955" y="2722245"/>
              <a:ext cx="6858000" cy="1413510"/>
            </a:xfrm>
            <a:prstGeom prst="straightConnector1">
              <a:avLst/>
            </a:prstGeom>
            <a:noFill/>
            <a:ln cap="flat" cmpd="sng" w="9525">
              <a:solidFill>
                <a:schemeClr val="accent1">
                  <a:alpha val="38823"/>
                </a:schemeClr>
              </a:solidFill>
              <a:prstDash val="solid"/>
              <a:round/>
              <a:headEnd len="sm" w="sm" type="none"/>
              <a:tailEnd len="sm" w="sm" type="none"/>
            </a:ln>
          </p:spPr>
        </p:cxnSp>
        <p:cxnSp>
          <p:nvCxnSpPr>
            <p:cNvPr id="136" name="Shape 136"/>
            <p:cNvCxnSpPr/>
            <p:nvPr/>
          </p:nvCxnSpPr>
          <p:spPr>
            <a:xfrm rot="5400000">
              <a:off x="1372552" y="3277552"/>
              <a:ext cx="6858000" cy="302895"/>
            </a:xfrm>
            <a:prstGeom prst="straightConnector1">
              <a:avLst/>
            </a:prstGeom>
            <a:noFill/>
            <a:ln cap="flat" cmpd="sng" w="9525">
              <a:solidFill>
                <a:schemeClr val="accent1"/>
              </a:solidFill>
              <a:prstDash val="solid"/>
              <a:round/>
              <a:headEnd len="sm" w="sm" type="none"/>
              <a:tailEnd len="sm" w="sm" type="none"/>
            </a:ln>
          </p:spPr>
        </p:cxnSp>
        <p:cxnSp>
          <p:nvCxnSpPr>
            <p:cNvPr id="137" name="Shape 137"/>
            <p:cNvCxnSpPr/>
            <p:nvPr/>
          </p:nvCxnSpPr>
          <p:spPr>
            <a:xfrm rot="5400000">
              <a:off x="16002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138" name="Shape 138"/>
            <p:cNvCxnSpPr/>
            <p:nvPr/>
          </p:nvCxnSpPr>
          <p:spPr>
            <a:xfrm rot="5400000">
              <a:off x="659130" y="3227070"/>
              <a:ext cx="6858000" cy="403860"/>
            </a:xfrm>
            <a:prstGeom prst="straightConnector1">
              <a:avLst/>
            </a:prstGeom>
            <a:noFill/>
            <a:ln cap="flat" cmpd="sng" w="12700">
              <a:solidFill>
                <a:schemeClr val="accent1"/>
              </a:solidFill>
              <a:prstDash val="solid"/>
              <a:round/>
              <a:headEnd len="sm" w="sm" type="none"/>
              <a:tailEnd len="sm" w="sm" type="none"/>
            </a:ln>
          </p:spPr>
        </p:cxnSp>
        <p:cxnSp>
          <p:nvCxnSpPr>
            <p:cNvPr id="139" name="Shape 139"/>
            <p:cNvCxnSpPr/>
            <p:nvPr/>
          </p:nvCxnSpPr>
          <p:spPr>
            <a:xfrm flipH="1" rot="-5400000">
              <a:off x="-128587" y="3252788"/>
              <a:ext cx="6858000" cy="352425"/>
            </a:xfrm>
            <a:prstGeom prst="straightConnector1">
              <a:avLst/>
            </a:prstGeom>
            <a:noFill/>
            <a:ln cap="flat" cmpd="sng" w="15875">
              <a:solidFill>
                <a:schemeClr val="accent1"/>
              </a:solidFill>
              <a:prstDash val="solid"/>
              <a:round/>
              <a:headEnd len="sm" w="sm" type="none"/>
              <a:tailEnd len="sm" w="sm" type="none"/>
            </a:ln>
          </p:spPr>
        </p:cxnSp>
        <p:cxnSp>
          <p:nvCxnSpPr>
            <p:cNvPr id="140" name="Shape 140"/>
            <p:cNvCxnSpPr/>
            <p:nvPr/>
          </p:nvCxnSpPr>
          <p:spPr>
            <a:xfrm flipH="1" rot="-5400000">
              <a:off x="560070" y="3326130"/>
              <a:ext cx="6858000" cy="205740"/>
            </a:xfrm>
            <a:prstGeom prst="straightConnector1">
              <a:avLst/>
            </a:prstGeom>
            <a:noFill/>
            <a:ln cap="flat" cmpd="sng" w="9525">
              <a:solidFill>
                <a:schemeClr val="accent1"/>
              </a:solidFill>
              <a:prstDash val="solid"/>
              <a:round/>
              <a:headEnd len="sm" w="sm" type="none"/>
              <a:tailEnd len="sm" w="sm" type="none"/>
            </a:ln>
          </p:spPr>
        </p:cxnSp>
        <p:cxnSp>
          <p:nvCxnSpPr>
            <p:cNvPr id="141" name="Shape 141"/>
            <p:cNvCxnSpPr/>
            <p:nvPr/>
          </p:nvCxnSpPr>
          <p:spPr>
            <a:xfrm flipH="1" rot="-5400000">
              <a:off x="1524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142" name="Shape 142"/>
            <p:cNvCxnSpPr/>
            <p:nvPr/>
          </p:nvCxnSpPr>
          <p:spPr>
            <a:xfrm flipH="1" rot="-5400000">
              <a:off x="3810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143" name="Shape 143"/>
            <p:cNvCxnSpPr/>
            <p:nvPr/>
          </p:nvCxnSpPr>
          <p:spPr>
            <a:xfrm flipH="1" rot="-5400000">
              <a:off x="2743200" y="3352801"/>
              <a:ext cx="6858000" cy="152400"/>
            </a:xfrm>
            <a:prstGeom prst="straightConnector1">
              <a:avLst/>
            </a:prstGeom>
            <a:noFill/>
            <a:ln cap="flat" cmpd="sng" w="50800">
              <a:solidFill>
                <a:schemeClr val="accent1">
                  <a:alpha val="29803"/>
                </a:schemeClr>
              </a:solidFill>
              <a:prstDash val="solid"/>
              <a:round/>
              <a:headEnd len="sm" w="sm" type="none"/>
              <a:tailEnd len="sm" w="sm" type="none"/>
            </a:ln>
          </p:spPr>
        </p:cxnSp>
        <p:cxnSp>
          <p:nvCxnSpPr>
            <p:cNvPr id="144" name="Shape 144"/>
            <p:cNvCxnSpPr/>
            <p:nvPr/>
          </p:nvCxnSpPr>
          <p:spPr>
            <a:xfrm flipH="1" rot="-5400000">
              <a:off x="2095501" y="3238501"/>
              <a:ext cx="6858000" cy="381000"/>
            </a:xfrm>
            <a:prstGeom prst="straightConnector1">
              <a:avLst/>
            </a:prstGeom>
            <a:noFill/>
            <a:ln cap="flat" cmpd="sng" w="9525">
              <a:solidFill>
                <a:schemeClr val="accent1"/>
              </a:solidFill>
              <a:prstDash val="solid"/>
              <a:round/>
              <a:headEnd len="sm" w="sm" type="none"/>
              <a:tailEnd len="sm" w="sm" type="none"/>
            </a:ln>
          </p:spPr>
        </p:cxnSp>
        <p:cxnSp>
          <p:nvCxnSpPr>
            <p:cNvPr id="145" name="Shape 145"/>
            <p:cNvCxnSpPr/>
            <p:nvPr/>
          </p:nvCxnSpPr>
          <p:spPr>
            <a:xfrm rot="5400000">
              <a:off x="2705100" y="3238501"/>
              <a:ext cx="6858000" cy="381000"/>
            </a:xfrm>
            <a:prstGeom prst="straightConnector1">
              <a:avLst/>
            </a:prstGeom>
            <a:noFill/>
            <a:ln cap="flat" cmpd="sng" w="9525">
              <a:solidFill>
                <a:schemeClr val="accent1"/>
              </a:solidFill>
              <a:prstDash val="solid"/>
              <a:round/>
              <a:headEnd len="sm" w="sm" type="none"/>
              <a:tailEnd len="sm" w="sm" type="none"/>
            </a:ln>
          </p:spPr>
        </p:cxnSp>
        <p:cxnSp>
          <p:nvCxnSpPr>
            <p:cNvPr id="146" name="Shape 146"/>
            <p:cNvCxnSpPr/>
            <p:nvPr/>
          </p:nvCxnSpPr>
          <p:spPr>
            <a:xfrm rot="5400000">
              <a:off x="1828801" y="3276600"/>
              <a:ext cx="6857999" cy="3048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147" name="Shape 147"/>
            <p:cNvCxnSpPr/>
            <p:nvPr/>
          </p:nvCxnSpPr>
          <p:spPr>
            <a:xfrm flipH="1" rot="-5400000">
              <a:off x="1066800" y="3200402"/>
              <a:ext cx="6858000" cy="457199"/>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148" name="Shape 148"/>
            <p:cNvCxnSpPr/>
            <p:nvPr/>
          </p:nvCxnSpPr>
          <p:spPr>
            <a:xfrm flipH="1" rot="-5400000">
              <a:off x="2362201" y="3352800"/>
              <a:ext cx="6858000" cy="152401"/>
            </a:xfrm>
            <a:prstGeom prst="straightConnector1">
              <a:avLst/>
            </a:prstGeom>
            <a:noFill/>
            <a:ln cap="flat" cmpd="sng" w="9525">
              <a:solidFill>
                <a:schemeClr val="accent1"/>
              </a:solidFill>
              <a:prstDash val="solid"/>
              <a:round/>
              <a:headEnd len="sm" w="sm" type="none"/>
              <a:tailEnd len="sm" w="sm" type="none"/>
            </a:ln>
          </p:spPr>
        </p:cxnSp>
        <p:cxnSp>
          <p:nvCxnSpPr>
            <p:cNvPr id="149" name="Shape 149"/>
            <p:cNvCxnSpPr/>
            <p:nvPr/>
          </p:nvCxnSpPr>
          <p:spPr>
            <a:xfrm rot="5400000">
              <a:off x="2646045" y="2722246"/>
              <a:ext cx="6858000" cy="1413510"/>
            </a:xfrm>
            <a:prstGeom prst="straightConnector1">
              <a:avLst/>
            </a:prstGeom>
            <a:noFill/>
            <a:ln cap="flat" cmpd="sng" w="9525">
              <a:solidFill>
                <a:schemeClr val="accent1">
                  <a:alpha val="55686"/>
                </a:schemeClr>
              </a:solidFill>
              <a:prstDash val="solid"/>
              <a:round/>
              <a:headEnd len="sm" w="sm" type="none"/>
              <a:tailEnd len="sm" w="sm" type="none"/>
            </a:ln>
          </p:spPr>
        </p:cxnSp>
        <p:cxnSp>
          <p:nvCxnSpPr>
            <p:cNvPr id="150" name="Shape 150"/>
            <p:cNvCxnSpPr/>
            <p:nvPr/>
          </p:nvCxnSpPr>
          <p:spPr>
            <a:xfrm rot="5400000">
              <a:off x="3048952" y="3277553"/>
              <a:ext cx="6858000" cy="302895"/>
            </a:xfrm>
            <a:prstGeom prst="straightConnector1">
              <a:avLst/>
            </a:prstGeom>
            <a:noFill/>
            <a:ln cap="flat" cmpd="sng" w="9525">
              <a:solidFill>
                <a:schemeClr val="accent1"/>
              </a:solidFill>
              <a:prstDash val="solid"/>
              <a:round/>
              <a:headEnd len="sm" w="sm" type="none"/>
              <a:tailEnd len="sm" w="sm" type="none"/>
            </a:ln>
          </p:spPr>
        </p:cxnSp>
        <p:cxnSp>
          <p:nvCxnSpPr>
            <p:cNvPr id="151" name="Shape 151"/>
            <p:cNvCxnSpPr/>
            <p:nvPr/>
          </p:nvCxnSpPr>
          <p:spPr>
            <a:xfrm rot="5400000">
              <a:off x="2895600" y="3276601"/>
              <a:ext cx="6858000" cy="304800"/>
            </a:xfrm>
            <a:prstGeom prst="straightConnector1">
              <a:avLst/>
            </a:prstGeom>
            <a:noFill/>
            <a:ln cap="flat" cmpd="sng" w="9525">
              <a:solidFill>
                <a:schemeClr val="accent1"/>
              </a:solidFill>
              <a:prstDash val="solid"/>
              <a:round/>
              <a:headEnd len="sm" w="sm" type="none"/>
              <a:tailEnd len="sm" w="sm" type="none"/>
            </a:ln>
          </p:spPr>
        </p:cxnSp>
        <p:cxnSp>
          <p:nvCxnSpPr>
            <p:cNvPr id="152" name="Shape 152"/>
            <p:cNvCxnSpPr/>
            <p:nvPr/>
          </p:nvCxnSpPr>
          <p:spPr>
            <a:xfrm rot="5400000">
              <a:off x="2388870" y="3227071"/>
              <a:ext cx="6858000" cy="403860"/>
            </a:xfrm>
            <a:prstGeom prst="straightConnector1">
              <a:avLst/>
            </a:prstGeom>
            <a:noFill/>
            <a:ln cap="flat" cmpd="sng" w="12700">
              <a:solidFill>
                <a:schemeClr val="accent1"/>
              </a:solidFill>
              <a:prstDash val="solid"/>
              <a:round/>
              <a:headEnd len="sm" w="sm" type="none"/>
              <a:tailEnd len="sm" w="sm" type="none"/>
            </a:ln>
          </p:spPr>
        </p:cxnSp>
        <p:cxnSp>
          <p:nvCxnSpPr>
            <p:cNvPr id="153" name="Shape 153"/>
            <p:cNvCxnSpPr/>
            <p:nvPr/>
          </p:nvCxnSpPr>
          <p:spPr>
            <a:xfrm flipH="1" rot="-5400000">
              <a:off x="2236470" y="3326131"/>
              <a:ext cx="6858000" cy="205740"/>
            </a:xfrm>
            <a:prstGeom prst="straightConnector1">
              <a:avLst/>
            </a:prstGeom>
            <a:noFill/>
            <a:ln cap="flat" cmpd="sng" w="9525">
              <a:solidFill>
                <a:schemeClr val="accent1"/>
              </a:solidFill>
              <a:prstDash val="solid"/>
              <a:round/>
              <a:headEnd len="sm" w="sm" type="none"/>
              <a:tailEnd len="sm" w="sm" type="none"/>
            </a:ln>
          </p:spPr>
        </p:cxnSp>
        <p:cxnSp>
          <p:nvCxnSpPr>
            <p:cNvPr id="154" name="Shape 154"/>
            <p:cNvCxnSpPr/>
            <p:nvPr/>
          </p:nvCxnSpPr>
          <p:spPr>
            <a:xfrm flipH="1" rot="-5400000">
              <a:off x="1752600" y="3352801"/>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155" name="Shape 155"/>
            <p:cNvCxnSpPr/>
            <p:nvPr/>
          </p:nvCxnSpPr>
          <p:spPr>
            <a:xfrm flipH="1" rot="-5400000">
              <a:off x="19812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156" name="Shape 156"/>
            <p:cNvCxnSpPr/>
            <p:nvPr/>
          </p:nvCxnSpPr>
          <p:spPr>
            <a:xfrm rot="5400000">
              <a:off x="3467100" y="3314701"/>
              <a:ext cx="6858000" cy="2286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157" name="Shape 157"/>
            <p:cNvCxnSpPr/>
            <p:nvPr/>
          </p:nvCxnSpPr>
          <p:spPr>
            <a:xfrm flipH="1" rot="-5400000">
              <a:off x="3467099" y="3314701"/>
              <a:ext cx="6858000" cy="228600"/>
            </a:xfrm>
            <a:prstGeom prst="straightConnector1">
              <a:avLst/>
            </a:prstGeom>
            <a:noFill/>
            <a:ln cap="flat" cmpd="sng" w="9525">
              <a:solidFill>
                <a:schemeClr val="accent1"/>
              </a:solidFill>
              <a:prstDash val="solid"/>
              <a:round/>
              <a:headEnd len="sm" w="sm" type="none"/>
              <a:tailEnd len="sm" w="sm" type="none"/>
            </a:ln>
          </p:spPr>
        </p:cxnSp>
        <p:cxnSp>
          <p:nvCxnSpPr>
            <p:cNvPr id="158" name="Shape 158"/>
            <p:cNvCxnSpPr/>
            <p:nvPr/>
          </p:nvCxnSpPr>
          <p:spPr>
            <a:xfrm rot="5400000">
              <a:off x="4038600" y="3429001"/>
              <a:ext cx="6858000" cy="1588"/>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159" name="Shape 159"/>
            <p:cNvCxnSpPr/>
            <p:nvPr/>
          </p:nvCxnSpPr>
          <p:spPr>
            <a:xfrm flipH="1" rot="-5400000">
              <a:off x="3886200" y="3200401"/>
              <a:ext cx="6858000" cy="457200"/>
            </a:xfrm>
            <a:prstGeom prst="straightConnector1">
              <a:avLst/>
            </a:prstGeom>
            <a:noFill/>
            <a:ln cap="flat" cmpd="sng" w="9525">
              <a:solidFill>
                <a:schemeClr val="accent1">
                  <a:alpha val="89803"/>
                </a:schemeClr>
              </a:solidFill>
              <a:prstDash val="solid"/>
              <a:round/>
              <a:headEnd len="sm" w="sm" type="none"/>
              <a:tailEnd len="sm" w="sm" type="none"/>
            </a:ln>
          </p:spPr>
        </p:cxnSp>
        <p:cxnSp>
          <p:nvCxnSpPr>
            <p:cNvPr id="160" name="Shape 160"/>
            <p:cNvCxnSpPr/>
            <p:nvPr/>
          </p:nvCxnSpPr>
          <p:spPr>
            <a:xfrm rot="5400000">
              <a:off x="4000501" y="3238501"/>
              <a:ext cx="6858000" cy="381000"/>
            </a:xfrm>
            <a:prstGeom prst="straightConnector1">
              <a:avLst/>
            </a:prstGeom>
            <a:noFill/>
            <a:ln cap="flat" cmpd="sng" w="12700">
              <a:solidFill>
                <a:schemeClr val="accent1"/>
              </a:solidFill>
              <a:prstDash val="solid"/>
              <a:round/>
              <a:headEnd len="sm" w="sm" type="none"/>
              <a:tailEnd len="sm" w="sm" type="none"/>
            </a:ln>
          </p:spPr>
        </p:cxnSp>
        <p:cxnSp>
          <p:nvCxnSpPr>
            <p:cNvPr id="161" name="Shape 161"/>
            <p:cNvCxnSpPr/>
            <p:nvPr/>
          </p:nvCxnSpPr>
          <p:spPr>
            <a:xfrm flipH="1" rot="-5400000">
              <a:off x="4572000" y="3200401"/>
              <a:ext cx="6858000" cy="457199"/>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162" name="Shape 162"/>
            <p:cNvCxnSpPr/>
            <p:nvPr/>
          </p:nvCxnSpPr>
          <p:spPr>
            <a:xfrm flipH="1" rot="-5400000">
              <a:off x="37338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163" name="Shape 163"/>
            <p:cNvCxnSpPr/>
            <p:nvPr/>
          </p:nvCxnSpPr>
          <p:spPr>
            <a:xfrm rot="5400000">
              <a:off x="3619500" y="3314700"/>
              <a:ext cx="6858000" cy="228600"/>
            </a:xfrm>
            <a:prstGeom prst="straightConnector1">
              <a:avLst/>
            </a:prstGeom>
            <a:noFill/>
            <a:ln cap="flat" cmpd="sng" w="15875">
              <a:solidFill>
                <a:schemeClr val="accent1"/>
              </a:solidFill>
              <a:prstDash val="solid"/>
              <a:round/>
              <a:headEnd len="sm" w="sm" type="none"/>
              <a:tailEnd len="sm" w="sm" type="none"/>
            </a:ln>
          </p:spPr>
        </p:cxnSp>
        <p:cxnSp>
          <p:nvCxnSpPr>
            <p:cNvPr id="164" name="Shape 164"/>
            <p:cNvCxnSpPr/>
            <p:nvPr/>
          </p:nvCxnSpPr>
          <p:spPr>
            <a:xfrm flipH="1" rot="-5400000">
              <a:off x="4214813" y="3252788"/>
              <a:ext cx="6858000" cy="352425"/>
            </a:xfrm>
            <a:prstGeom prst="straightConnector1">
              <a:avLst/>
            </a:prstGeom>
            <a:noFill/>
            <a:ln cap="flat" cmpd="sng" w="15875">
              <a:solidFill>
                <a:schemeClr val="accent1">
                  <a:alpha val="71764"/>
                </a:schemeClr>
              </a:solidFill>
              <a:prstDash val="solid"/>
              <a:round/>
              <a:headEnd len="sm" w="sm" type="none"/>
              <a:tailEnd len="sm" w="sm" type="none"/>
            </a:ln>
          </p:spPr>
        </p:cxnSp>
        <p:cxnSp>
          <p:nvCxnSpPr>
            <p:cNvPr id="165" name="Shape 165"/>
            <p:cNvCxnSpPr/>
            <p:nvPr/>
          </p:nvCxnSpPr>
          <p:spPr>
            <a:xfrm flipH="1" rot="-5400000">
              <a:off x="4751070" y="3326131"/>
              <a:ext cx="6858000" cy="205740"/>
            </a:xfrm>
            <a:prstGeom prst="straightConnector1">
              <a:avLst/>
            </a:prstGeom>
            <a:noFill/>
            <a:ln cap="flat" cmpd="sng" w="9525">
              <a:solidFill>
                <a:schemeClr val="accent1"/>
              </a:solidFill>
              <a:prstDash val="solid"/>
              <a:round/>
              <a:headEnd len="sm" w="sm" type="none"/>
              <a:tailEnd len="sm" w="sm" type="none"/>
            </a:ln>
          </p:spPr>
        </p:cxnSp>
        <p:cxnSp>
          <p:nvCxnSpPr>
            <p:cNvPr id="166" name="Shape 166"/>
            <p:cNvCxnSpPr/>
            <p:nvPr/>
          </p:nvCxnSpPr>
          <p:spPr>
            <a:xfrm flipH="1" rot="-5400000">
              <a:off x="4343400" y="3352801"/>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167" name="Shape 167"/>
            <p:cNvCxnSpPr/>
            <p:nvPr/>
          </p:nvCxnSpPr>
          <p:spPr>
            <a:xfrm flipH="1" rot="-5400000">
              <a:off x="4572000" y="3352801"/>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168" name="Shape 168"/>
            <p:cNvCxnSpPr/>
            <p:nvPr/>
          </p:nvCxnSpPr>
          <p:spPr>
            <a:xfrm flipH="1" rot="-5400000">
              <a:off x="5257800" y="3352802"/>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169" name="Shape 169"/>
            <p:cNvCxnSpPr/>
            <p:nvPr/>
          </p:nvCxnSpPr>
          <p:spPr>
            <a:xfrm flipH="1" rot="-5400000">
              <a:off x="5067300" y="3238502"/>
              <a:ext cx="6858000" cy="381000"/>
            </a:xfrm>
            <a:prstGeom prst="straightConnector1">
              <a:avLst/>
            </a:prstGeom>
            <a:noFill/>
            <a:ln cap="flat" cmpd="sng" w="9525">
              <a:solidFill>
                <a:schemeClr val="accent1"/>
              </a:solidFill>
              <a:prstDash val="solid"/>
              <a:round/>
              <a:headEnd len="sm" w="sm" type="none"/>
              <a:tailEnd len="sm" w="sm" type="none"/>
            </a:ln>
          </p:spPr>
        </p:cxnSp>
        <p:cxnSp>
          <p:nvCxnSpPr>
            <p:cNvPr id="170" name="Shape 170"/>
            <p:cNvCxnSpPr/>
            <p:nvPr/>
          </p:nvCxnSpPr>
          <p:spPr>
            <a:xfrm rot="5400000">
              <a:off x="5219700" y="3238502"/>
              <a:ext cx="6858000" cy="381000"/>
            </a:xfrm>
            <a:prstGeom prst="straightConnector1">
              <a:avLst/>
            </a:prstGeom>
            <a:noFill/>
            <a:ln cap="flat" cmpd="sng" w="50800">
              <a:solidFill>
                <a:schemeClr val="accent1">
                  <a:alpha val="29803"/>
                </a:schemeClr>
              </a:solidFill>
              <a:prstDash val="solid"/>
              <a:round/>
              <a:headEnd len="sm" w="sm" type="none"/>
              <a:tailEnd len="sm" w="sm" type="none"/>
            </a:ln>
          </p:spPr>
        </p:cxnSp>
        <p:cxnSp>
          <p:nvCxnSpPr>
            <p:cNvPr id="171" name="Shape 171"/>
            <p:cNvCxnSpPr/>
            <p:nvPr/>
          </p:nvCxnSpPr>
          <p:spPr>
            <a:xfrm flipH="1" rot="-5400000">
              <a:off x="4876801" y="3352801"/>
              <a:ext cx="6858000" cy="152401"/>
            </a:xfrm>
            <a:prstGeom prst="straightConnector1">
              <a:avLst/>
            </a:prstGeom>
            <a:noFill/>
            <a:ln cap="flat" cmpd="sng" w="9525">
              <a:solidFill>
                <a:schemeClr val="accent1"/>
              </a:solidFill>
              <a:prstDash val="solid"/>
              <a:round/>
              <a:headEnd len="sm" w="sm" type="none"/>
              <a:tailEnd len="sm" w="sm" type="none"/>
            </a:ln>
          </p:spPr>
        </p:cxnSp>
        <p:cxnSp>
          <p:nvCxnSpPr>
            <p:cNvPr id="172" name="Shape 172"/>
            <p:cNvCxnSpPr/>
            <p:nvPr/>
          </p:nvCxnSpPr>
          <p:spPr>
            <a:xfrm rot="5400000">
              <a:off x="5527994" y="3318196"/>
              <a:ext cx="6888479" cy="191133"/>
            </a:xfrm>
            <a:prstGeom prst="straightConnector1">
              <a:avLst/>
            </a:prstGeom>
            <a:noFill/>
            <a:ln cap="flat" cmpd="sng" w="9525">
              <a:solidFill>
                <a:schemeClr val="accent1"/>
              </a:solidFill>
              <a:prstDash val="solid"/>
              <a:round/>
              <a:headEnd len="sm" w="sm" type="none"/>
              <a:tailEnd len="sm" w="sm" type="none"/>
            </a:ln>
          </p:spPr>
        </p:cxnSp>
        <p:cxnSp>
          <p:nvCxnSpPr>
            <p:cNvPr id="173" name="Shape 173"/>
            <p:cNvCxnSpPr/>
            <p:nvPr/>
          </p:nvCxnSpPr>
          <p:spPr>
            <a:xfrm rot="5400000">
              <a:off x="4850130" y="3227072"/>
              <a:ext cx="6858000" cy="40386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174" name="Shape 174"/>
            <p:cNvCxnSpPr/>
            <p:nvPr/>
          </p:nvCxnSpPr>
          <p:spPr>
            <a:xfrm flipH="1" rot="-5400000">
              <a:off x="4751070" y="3326132"/>
              <a:ext cx="6858000" cy="205740"/>
            </a:xfrm>
            <a:prstGeom prst="straightConnector1">
              <a:avLst/>
            </a:prstGeom>
            <a:noFill/>
            <a:ln cap="flat" cmpd="sng" w="9525">
              <a:solidFill>
                <a:schemeClr val="accent1"/>
              </a:solidFill>
              <a:prstDash val="solid"/>
              <a:round/>
              <a:headEnd len="sm" w="sm" type="none"/>
              <a:tailEnd len="sm" w="sm" type="none"/>
            </a:ln>
          </p:spPr>
        </p:cxnSp>
        <p:cxnSp>
          <p:nvCxnSpPr>
            <p:cNvPr id="175" name="Shape 175"/>
            <p:cNvCxnSpPr/>
            <p:nvPr/>
          </p:nvCxnSpPr>
          <p:spPr>
            <a:xfrm rot="5400000">
              <a:off x="5562599" y="3429001"/>
              <a:ext cx="6858002" cy="1588"/>
            </a:xfrm>
            <a:prstGeom prst="straightConnector1">
              <a:avLst/>
            </a:prstGeom>
            <a:noFill/>
            <a:ln cap="flat" cmpd="sng" w="15875">
              <a:solidFill>
                <a:schemeClr val="accent1"/>
              </a:solidFill>
              <a:prstDash val="solid"/>
              <a:round/>
              <a:headEnd len="sm" w="sm" type="none"/>
              <a:tailEnd len="sm" w="sm" type="none"/>
            </a:ln>
          </p:spPr>
        </p:cxnSp>
        <p:cxnSp>
          <p:nvCxnSpPr>
            <p:cNvPr id="176" name="Shape 176"/>
            <p:cNvCxnSpPr/>
            <p:nvPr/>
          </p:nvCxnSpPr>
          <p:spPr>
            <a:xfrm rot="5400000">
              <a:off x="2552700" y="3390900"/>
              <a:ext cx="6858000" cy="76200"/>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177" name="Shape 177"/>
            <p:cNvCxnSpPr/>
            <p:nvPr/>
          </p:nvCxnSpPr>
          <p:spPr>
            <a:xfrm flipH="1" rot="-5400000">
              <a:off x="3048000" y="3352800"/>
              <a:ext cx="6858000" cy="15240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178" name="Shape 178"/>
            <p:cNvCxnSpPr/>
            <p:nvPr/>
          </p:nvCxnSpPr>
          <p:spPr>
            <a:xfrm flipH="1" rot="-5400000">
              <a:off x="3238500" y="3238500"/>
              <a:ext cx="6858000" cy="381000"/>
            </a:xfrm>
            <a:prstGeom prst="straightConnector1">
              <a:avLst/>
            </a:prstGeom>
            <a:noFill/>
            <a:ln cap="flat" cmpd="sng" w="19050">
              <a:solidFill>
                <a:schemeClr val="accent1">
                  <a:alpha val="57647"/>
                </a:schemeClr>
              </a:solidFill>
              <a:prstDash val="solid"/>
              <a:round/>
              <a:headEnd len="sm" w="sm" type="none"/>
              <a:tailEnd len="sm" w="sm" type="none"/>
            </a:ln>
          </p:spPr>
        </p:cxnSp>
        <p:cxnSp>
          <p:nvCxnSpPr>
            <p:cNvPr id="179" name="Shape 179"/>
            <p:cNvCxnSpPr/>
            <p:nvPr/>
          </p:nvCxnSpPr>
          <p:spPr>
            <a:xfrm rot="5400000">
              <a:off x="2133600" y="3276600"/>
              <a:ext cx="6858000" cy="30480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180" name="Shape 180"/>
            <p:cNvCxnSpPr/>
            <p:nvPr/>
          </p:nvCxnSpPr>
          <p:spPr>
            <a:xfrm flipH="1" rot="-5400000">
              <a:off x="3148013" y="3252789"/>
              <a:ext cx="6858000" cy="352425"/>
            </a:xfrm>
            <a:prstGeom prst="straightConnector1">
              <a:avLst/>
            </a:prstGeom>
            <a:noFill/>
            <a:ln cap="flat" cmpd="sng" w="15875">
              <a:solidFill>
                <a:schemeClr val="accent1">
                  <a:alpha val="71764"/>
                </a:schemeClr>
              </a:solidFill>
              <a:prstDash val="solid"/>
              <a:round/>
              <a:headEnd len="sm" w="sm" type="none"/>
              <a:tailEnd len="sm" w="sm" type="none"/>
            </a:ln>
          </p:spPr>
        </p:cxnSp>
        <p:cxnSp>
          <p:nvCxnSpPr>
            <p:cNvPr id="181" name="Shape 181"/>
            <p:cNvCxnSpPr/>
            <p:nvPr/>
          </p:nvCxnSpPr>
          <p:spPr>
            <a:xfrm rot="5400000">
              <a:off x="3771900" y="3238500"/>
              <a:ext cx="6858000" cy="381000"/>
            </a:xfrm>
            <a:prstGeom prst="straightConnector1">
              <a:avLst/>
            </a:prstGeom>
            <a:noFill/>
            <a:ln cap="flat" cmpd="sng" w="9525">
              <a:solidFill>
                <a:schemeClr val="accent1"/>
              </a:solidFill>
              <a:prstDash val="solid"/>
              <a:round/>
              <a:headEnd len="sm" w="sm" type="none"/>
              <a:tailEnd len="sm" w="sm" type="none"/>
            </a:ln>
          </p:spPr>
        </p:cxnSp>
        <p:cxnSp>
          <p:nvCxnSpPr>
            <p:cNvPr id="182" name="Shape 182"/>
            <p:cNvCxnSpPr/>
            <p:nvPr/>
          </p:nvCxnSpPr>
          <p:spPr>
            <a:xfrm rot="5400000">
              <a:off x="4229100" y="2933700"/>
              <a:ext cx="6858000" cy="9906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183" name="Shape 183"/>
            <p:cNvCxnSpPr/>
            <p:nvPr/>
          </p:nvCxnSpPr>
          <p:spPr>
            <a:xfrm flipH="1" rot="-5400000">
              <a:off x="1371600" y="3200403"/>
              <a:ext cx="6858000" cy="457199"/>
            </a:xfrm>
            <a:prstGeom prst="straightConnector1">
              <a:avLst/>
            </a:prstGeom>
            <a:noFill/>
            <a:ln cap="flat" cmpd="sng" w="38100">
              <a:solidFill>
                <a:schemeClr val="accent1">
                  <a:alpha val="46666"/>
                </a:schemeClr>
              </a:solidFill>
              <a:prstDash val="solid"/>
              <a:round/>
              <a:headEnd len="sm" w="sm" type="none"/>
              <a:tailEnd len="sm" w="sm" type="none"/>
            </a:ln>
          </p:spPr>
        </p:cxnSp>
      </p:grpSp>
      <p:sp>
        <p:nvSpPr>
          <p:cNvPr id="184" name="Shape 184"/>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85" name="Shape 185"/>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186" name="Shape 186"/>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Questrial"/>
                <a:ea typeface="Questrial"/>
                <a:cs typeface="Questrial"/>
                <a:sym typeface="Questrial"/>
              </a:defRPr>
            </a:lvl1pPr>
            <a:lvl2pPr indent="0" lvl="1" marL="0" marR="0" rtl="0" algn="r">
              <a:spcBef>
                <a:spcPts val="0"/>
              </a:spcBef>
              <a:buNone/>
              <a:defRPr sz="1200">
                <a:solidFill>
                  <a:srgbClr val="888888"/>
                </a:solidFill>
                <a:latin typeface="Questrial"/>
                <a:ea typeface="Questrial"/>
                <a:cs typeface="Questrial"/>
                <a:sym typeface="Questrial"/>
              </a:defRPr>
            </a:lvl2pPr>
            <a:lvl3pPr indent="0" lvl="2" marL="0" marR="0" rtl="0" algn="r">
              <a:spcBef>
                <a:spcPts val="0"/>
              </a:spcBef>
              <a:buNone/>
              <a:defRPr sz="1200">
                <a:solidFill>
                  <a:srgbClr val="888888"/>
                </a:solidFill>
                <a:latin typeface="Questrial"/>
                <a:ea typeface="Questrial"/>
                <a:cs typeface="Questrial"/>
                <a:sym typeface="Questrial"/>
              </a:defRPr>
            </a:lvl3pPr>
            <a:lvl4pPr indent="0" lvl="3" marL="0" marR="0" rtl="0" algn="r">
              <a:spcBef>
                <a:spcPts val="0"/>
              </a:spcBef>
              <a:buNone/>
              <a:defRPr sz="1200">
                <a:solidFill>
                  <a:srgbClr val="888888"/>
                </a:solidFill>
                <a:latin typeface="Questrial"/>
                <a:ea typeface="Questrial"/>
                <a:cs typeface="Questrial"/>
                <a:sym typeface="Questrial"/>
              </a:defRPr>
            </a:lvl4pPr>
            <a:lvl5pPr indent="0" lvl="4" marL="0" marR="0" rtl="0" algn="r">
              <a:spcBef>
                <a:spcPts val="0"/>
              </a:spcBef>
              <a:buNone/>
              <a:defRPr sz="1200">
                <a:solidFill>
                  <a:srgbClr val="888888"/>
                </a:solidFill>
                <a:latin typeface="Questrial"/>
                <a:ea typeface="Questrial"/>
                <a:cs typeface="Questrial"/>
                <a:sym typeface="Questrial"/>
              </a:defRPr>
            </a:lvl5pPr>
            <a:lvl6pPr indent="0" lvl="5" marL="0" marR="0" rtl="0" algn="r">
              <a:spcBef>
                <a:spcPts val="0"/>
              </a:spcBef>
              <a:buNone/>
              <a:defRPr sz="1200">
                <a:solidFill>
                  <a:srgbClr val="888888"/>
                </a:solidFill>
                <a:latin typeface="Questrial"/>
                <a:ea typeface="Questrial"/>
                <a:cs typeface="Questrial"/>
                <a:sym typeface="Questrial"/>
              </a:defRPr>
            </a:lvl6pPr>
            <a:lvl7pPr indent="0" lvl="6" marL="0" marR="0" rtl="0" algn="r">
              <a:spcBef>
                <a:spcPts val="0"/>
              </a:spcBef>
              <a:buNone/>
              <a:defRPr sz="1200">
                <a:solidFill>
                  <a:srgbClr val="888888"/>
                </a:solidFill>
                <a:latin typeface="Questrial"/>
                <a:ea typeface="Questrial"/>
                <a:cs typeface="Questrial"/>
                <a:sym typeface="Questrial"/>
              </a:defRPr>
            </a:lvl7pPr>
            <a:lvl8pPr indent="0" lvl="7" marL="0" marR="0" rtl="0" algn="r">
              <a:spcBef>
                <a:spcPts val="0"/>
              </a:spcBef>
              <a:buNone/>
              <a:defRPr sz="1200">
                <a:solidFill>
                  <a:srgbClr val="888888"/>
                </a:solidFill>
                <a:latin typeface="Questrial"/>
                <a:ea typeface="Questrial"/>
                <a:cs typeface="Questrial"/>
                <a:sym typeface="Questrial"/>
              </a:defRPr>
            </a:lvl8pPr>
            <a:lvl9pPr indent="0" lvl="8" marL="0" marR="0" rtl="0" algn="r">
              <a:spcBef>
                <a:spcPts val="0"/>
              </a:spcBef>
              <a:buNone/>
              <a:defRPr sz="1200">
                <a:solidFill>
                  <a:srgbClr val="888888"/>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187" name="Shape 187"/>
          <p:cNvSpPr/>
          <p:nvPr/>
        </p:nvSpPr>
        <p:spPr>
          <a:xfrm>
            <a:off x="0" y="1905000"/>
            <a:ext cx="6604000" cy="3124200"/>
          </a:xfrm>
          <a:prstGeom prst="rect">
            <a:avLst/>
          </a:prstGeom>
          <a:solidFill>
            <a:schemeClr val="accent1"/>
          </a:solidFill>
          <a:ln>
            <a:noFill/>
          </a:ln>
          <a:effectLst>
            <a:outerShdw blurRad="50800" rotWithShape="0" algn="ctr"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Questrial"/>
              <a:ea typeface="Questrial"/>
              <a:cs typeface="Questrial"/>
              <a:sym typeface="Questrial"/>
            </a:endParaRPr>
          </a:p>
        </p:txBody>
      </p:sp>
      <p:grpSp>
        <p:nvGrpSpPr>
          <p:cNvPr id="188" name="Shape 188"/>
          <p:cNvGrpSpPr/>
          <p:nvPr/>
        </p:nvGrpSpPr>
        <p:grpSpPr>
          <a:xfrm>
            <a:off x="0" y="2057400"/>
            <a:ext cx="6401859" cy="2820988"/>
            <a:chOff x="0" y="2057400"/>
            <a:chExt cx="4801394" cy="2820988"/>
          </a:xfrm>
        </p:grpSpPr>
        <p:cxnSp>
          <p:nvCxnSpPr>
            <p:cNvPr id="189" name="Shape 189"/>
            <p:cNvCxnSpPr/>
            <p:nvPr/>
          </p:nvCxnSpPr>
          <p:spPr>
            <a:xfrm>
              <a:off x="0" y="2057400"/>
              <a:ext cx="4800600" cy="1588"/>
            </a:xfrm>
            <a:prstGeom prst="straightConnector1">
              <a:avLst/>
            </a:prstGeom>
            <a:noFill/>
            <a:ln cap="flat" cmpd="sng" w="19050">
              <a:solidFill>
                <a:schemeClr val="accent2"/>
              </a:solidFill>
              <a:prstDash val="solid"/>
              <a:round/>
              <a:headEnd len="sm" w="sm" type="none"/>
              <a:tailEnd len="sm" w="sm" type="none"/>
            </a:ln>
          </p:spPr>
        </p:cxnSp>
        <p:cxnSp>
          <p:nvCxnSpPr>
            <p:cNvPr id="190" name="Shape 190"/>
            <p:cNvCxnSpPr/>
            <p:nvPr/>
          </p:nvCxnSpPr>
          <p:spPr>
            <a:xfrm>
              <a:off x="0" y="4876800"/>
              <a:ext cx="4800600" cy="1588"/>
            </a:xfrm>
            <a:prstGeom prst="straightConnector1">
              <a:avLst/>
            </a:prstGeom>
            <a:noFill/>
            <a:ln cap="flat" cmpd="sng" w="19050">
              <a:solidFill>
                <a:schemeClr val="accent2"/>
              </a:solidFill>
              <a:prstDash val="solid"/>
              <a:round/>
              <a:headEnd len="sm" w="sm" type="none"/>
              <a:tailEnd len="sm" w="sm" type="none"/>
            </a:ln>
          </p:spPr>
        </p:cxnSp>
        <p:cxnSp>
          <p:nvCxnSpPr>
            <p:cNvPr id="191" name="Shape 191"/>
            <p:cNvCxnSpPr/>
            <p:nvPr/>
          </p:nvCxnSpPr>
          <p:spPr>
            <a:xfrm rot="5400000">
              <a:off x="3391694" y="3467100"/>
              <a:ext cx="2818606" cy="794"/>
            </a:xfrm>
            <a:prstGeom prst="straightConnector1">
              <a:avLst/>
            </a:prstGeom>
            <a:noFill/>
            <a:ln cap="flat" cmpd="sng" w="19050">
              <a:solidFill>
                <a:schemeClr val="accent2"/>
              </a:solidFill>
              <a:prstDash val="solid"/>
              <a:round/>
              <a:headEnd len="sm" w="sm" type="none"/>
              <a:tailEnd len="sm" w="sm" type="none"/>
            </a:ln>
          </p:spPr>
        </p:cxnSp>
      </p:grpSp>
      <p:sp>
        <p:nvSpPr>
          <p:cNvPr id="192" name="Shape 192"/>
          <p:cNvSpPr txBox="1"/>
          <p:nvPr>
            <p:ph type="ctrTitle"/>
          </p:nvPr>
        </p:nvSpPr>
        <p:spPr>
          <a:xfrm>
            <a:off x="304800" y="2130426"/>
            <a:ext cx="5892800" cy="160032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FEFEFE"/>
              </a:buClr>
              <a:buSzPts val="3600"/>
              <a:buFont typeface="Questrial"/>
              <a:buNone/>
              <a:defRPr b="1" i="0" sz="3600" u="none" cap="none" strike="noStrike">
                <a:solidFill>
                  <a:srgbClr val="FEFEFE"/>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3" name="Shape 193"/>
          <p:cNvSpPr txBox="1"/>
          <p:nvPr>
            <p:ph idx="1" type="subTitle"/>
          </p:nvPr>
        </p:nvSpPr>
        <p:spPr>
          <a:xfrm>
            <a:off x="304800" y="3733800"/>
            <a:ext cx="5892800" cy="1066800"/>
          </a:xfrm>
          <a:prstGeom prst="rect">
            <a:avLst/>
          </a:prstGeom>
          <a:noFill/>
          <a:ln>
            <a:noFill/>
          </a:ln>
        </p:spPr>
        <p:txBody>
          <a:bodyPr anchorCtr="0" anchor="t" bIns="45700" lIns="91425" spcFirstLastPara="1" rIns="91425" wrap="square" tIns="45700"/>
          <a:lstStyle>
            <a:lvl1pPr lvl="0" marR="0" rtl="0" algn="l">
              <a:spcBef>
                <a:spcPts val="440"/>
              </a:spcBef>
              <a:spcAft>
                <a:spcPts val="0"/>
              </a:spcAft>
              <a:buClr>
                <a:srgbClr val="ABC2C8"/>
              </a:buClr>
              <a:buSzPts val="2200"/>
              <a:buFont typeface="Arial"/>
              <a:buNone/>
              <a:defRPr b="0" i="0" sz="2200" u="none" cap="none" strike="noStrike">
                <a:solidFill>
                  <a:srgbClr val="FFFFFF"/>
                </a:solidFill>
                <a:latin typeface="Questrial"/>
                <a:ea typeface="Questrial"/>
                <a:cs typeface="Questrial"/>
                <a:sym typeface="Questrial"/>
              </a:defRPr>
            </a:lvl1pPr>
            <a:lvl2pPr lvl="1" marR="0" rtl="0" algn="ctr">
              <a:spcBef>
                <a:spcPts val="400"/>
              </a:spcBef>
              <a:spcAft>
                <a:spcPts val="0"/>
              </a:spcAft>
              <a:buClr>
                <a:srgbClr val="ABC2C8"/>
              </a:buClr>
              <a:buSzPts val="2000"/>
              <a:buFont typeface="Arial"/>
              <a:buNone/>
              <a:defRPr b="0" i="0" sz="2000" u="none" cap="none" strike="noStrike">
                <a:solidFill>
                  <a:schemeClr val="lt1"/>
                </a:solidFill>
                <a:latin typeface="Questrial"/>
                <a:ea typeface="Questrial"/>
                <a:cs typeface="Questrial"/>
                <a:sym typeface="Questrial"/>
              </a:defRPr>
            </a:lvl2pPr>
            <a:lvl3pPr lvl="2" marR="0" rtl="0" algn="ctr">
              <a:spcBef>
                <a:spcPts val="400"/>
              </a:spcBef>
              <a:spcAft>
                <a:spcPts val="0"/>
              </a:spcAft>
              <a:buClr>
                <a:schemeClr val="accent2"/>
              </a:buClr>
              <a:buSzPts val="2000"/>
              <a:buFont typeface="Arial"/>
              <a:buNone/>
              <a:defRPr b="0" i="0" sz="2000" u="none" cap="none" strike="noStrike">
                <a:solidFill>
                  <a:schemeClr val="lt1"/>
                </a:solidFill>
                <a:latin typeface="Questrial"/>
                <a:ea typeface="Questrial"/>
                <a:cs typeface="Questrial"/>
                <a:sym typeface="Questrial"/>
              </a:defRPr>
            </a:lvl3pPr>
            <a:lvl4pPr lvl="3" marR="0" rtl="0" algn="ctr">
              <a:spcBef>
                <a:spcPts val="360"/>
              </a:spcBef>
              <a:spcAft>
                <a:spcPts val="0"/>
              </a:spcAft>
              <a:buClr>
                <a:schemeClr val="accent3"/>
              </a:buClr>
              <a:buSzPts val="1800"/>
              <a:buFont typeface="Arial"/>
              <a:buNone/>
              <a:defRPr b="0" i="0" sz="1800" u="none" cap="none" strike="noStrike">
                <a:solidFill>
                  <a:schemeClr val="lt1"/>
                </a:solidFill>
                <a:latin typeface="Questrial"/>
                <a:ea typeface="Questrial"/>
                <a:cs typeface="Questrial"/>
                <a:sym typeface="Questrial"/>
              </a:defRPr>
            </a:lvl4pPr>
            <a:lvl5pPr lvl="4" marR="0" rtl="0" algn="ctr">
              <a:spcBef>
                <a:spcPts val="320"/>
              </a:spcBef>
              <a:spcAft>
                <a:spcPts val="0"/>
              </a:spcAft>
              <a:buClr>
                <a:schemeClr val="accent4"/>
              </a:buClr>
              <a:buSzPts val="1600"/>
              <a:buFont typeface="Arial"/>
              <a:buNone/>
              <a:defRPr b="0" i="0" sz="1600" u="none" cap="none" strike="noStrike">
                <a:solidFill>
                  <a:schemeClr val="lt1"/>
                </a:solidFill>
                <a:latin typeface="Questrial"/>
                <a:ea typeface="Questrial"/>
                <a:cs typeface="Questrial"/>
                <a:sym typeface="Questrial"/>
              </a:defRPr>
            </a:lvl5pPr>
            <a:lvl6pPr lvl="5" marR="0" rtl="0" algn="ctr">
              <a:spcBef>
                <a:spcPts val="320"/>
              </a:spcBef>
              <a:spcAft>
                <a:spcPts val="0"/>
              </a:spcAft>
              <a:buClr>
                <a:schemeClr val="accent5"/>
              </a:buClr>
              <a:buSzPts val="1600"/>
              <a:buFont typeface="Arial"/>
              <a:buNone/>
              <a:defRPr b="0" i="0" sz="1600" u="none" cap="none" strike="noStrike">
                <a:solidFill>
                  <a:schemeClr val="lt1"/>
                </a:solidFill>
                <a:latin typeface="Questrial"/>
                <a:ea typeface="Questrial"/>
                <a:cs typeface="Questrial"/>
                <a:sym typeface="Questrial"/>
              </a:defRPr>
            </a:lvl6pPr>
            <a:lvl7pPr lvl="6" marR="0" rtl="0" algn="ctr">
              <a:spcBef>
                <a:spcPts val="320"/>
              </a:spcBef>
              <a:spcAft>
                <a:spcPts val="0"/>
              </a:spcAft>
              <a:buClr>
                <a:schemeClr val="accent6"/>
              </a:buClr>
              <a:buSzPts val="1600"/>
              <a:buFont typeface="Arial"/>
              <a:buNone/>
              <a:defRPr b="0" i="0" sz="1600" u="none" cap="none" strike="noStrike">
                <a:solidFill>
                  <a:schemeClr val="lt1"/>
                </a:solidFill>
                <a:latin typeface="Questrial"/>
                <a:ea typeface="Questrial"/>
                <a:cs typeface="Questrial"/>
                <a:sym typeface="Questrial"/>
              </a:defRPr>
            </a:lvl7pPr>
            <a:lvl8pPr lvl="7" marR="0" rtl="0" algn="ctr">
              <a:spcBef>
                <a:spcPts val="320"/>
              </a:spcBef>
              <a:spcAft>
                <a:spcPts val="0"/>
              </a:spcAft>
              <a:buClr>
                <a:schemeClr val="accent3"/>
              </a:buClr>
              <a:buSzPts val="1600"/>
              <a:buFont typeface="Arial"/>
              <a:buNone/>
              <a:defRPr b="0" i="0" sz="1600" u="none" cap="none" strike="noStrike">
                <a:solidFill>
                  <a:schemeClr val="lt1"/>
                </a:solidFill>
                <a:latin typeface="Questrial"/>
                <a:ea typeface="Questrial"/>
                <a:cs typeface="Questrial"/>
                <a:sym typeface="Questrial"/>
              </a:defRPr>
            </a:lvl8pPr>
            <a:lvl9pPr lvl="8" marR="0" rtl="0" algn="ctr">
              <a:spcBef>
                <a:spcPts val="320"/>
              </a:spcBef>
              <a:spcAft>
                <a:spcPts val="0"/>
              </a:spcAft>
              <a:buClr>
                <a:schemeClr val="accent6"/>
              </a:buClr>
              <a:buSzPts val="1600"/>
              <a:buFont typeface="Arial"/>
              <a:buNone/>
              <a:defRPr b="0" i="0" sz="1600" u="none" cap="none" strike="noStrike">
                <a:solidFill>
                  <a:schemeClr val="lt1"/>
                </a:solidFill>
                <a:latin typeface="Questrial"/>
                <a:ea typeface="Questrial"/>
                <a:cs typeface="Questrial"/>
                <a:sym typeface="Quest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gradFill>
          <a:gsLst>
            <a:gs pos="0">
              <a:srgbClr val="FBFBFB"/>
            </a:gs>
            <a:gs pos="100000">
              <a:srgbClr val="9E9E9E"/>
            </a:gs>
          </a:gsLst>
          <a:path path="circle">
            <a:fillToRect b="100%" r="100%"/>
          </a:path>
          <a:tileRect l="-100%" t="-100%"/>
        </a:gradFill>
      </p:bgPr>
    </p:bg>
    <p:spTree>
      <p:nvGrpSpPr>
        <p:cNvPr id="194" name="Shape 194"/>
        <p:cNvGrpSpPr/>
        <p:nvPr/>
      </p:nvGrpSpPr>
      <p:grpSpPr>
        <a:xfrm>
          <a:off x="0" y="0"/>
          <a:ext cx="0" cy="0"/>
          <a:chOff x="0" y="0"/>
          <a:chExt cx="0" cy="0"/>
        </a:xfrm>
      </p:grpSpPr>
      <p:grpSp>
        <p:nvGrpSpPr>
          <p:cNvPr id="195" name="Shape 195"/>
          <p:cNvGrpSpPr/>
          <p:nvPr/>
        </p:nvGrpSpPr>
        <p:grpSpPr>
          <a:xfrm>
            <a:off x="1" y="-30478"/>
            <a:ext cx="12090400" cy="4846320"/>
            <a:chOff x="0" y="-30477"/>
            <a:chExt cx="9067800" cy="4526277"/>
          </a:xfrm>
        </p:grpSpPr>
        <p:cxnSp>
          <p:nvCxnSpPr>
            <p:cNvPr id="196" name="Shape 196"/>
            <p:cNvCxnSpPr/>
            <p:nvPr/>
          </p:nvCxnSpPr>
          <p:spPr>
            <a:xfrm flipH="1" rot="-5400000">
              <a:off x="-27166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197" name="Shape 197"/>
            <p:cNvCxnSpPr/>
            <p:nvPr/>
          </p:nvCxnSpPr>
          <p:spPr>
            <a:xfrm flipH="1" rot="-5400000">
              <a:off x="-462165" y="2051912"/>
              <a:ext cx="4505731" cy="381000"/>
            </a:xfrm>
            <a:prstGeom prst="straightConnector1">
              <a:avLst/>
            </a:prstGeom>
            <a:noFill/>
            <a:ln cap="flat" cmpd="sng" w="9525">
              <a:solidFill>
                <a:schemeClr val="accent1"/>
              </a:solidFill>
              <a:prstDash val="solid"/>
              <a:round/>
              <a:headEnd len="sm" w="sm" type="none"/>
              <a:tailEnd len="sm" w="sm" type="none"/>
            </a:ln>
          </p:spPr>
        </p:cxnSp>
        <p:cxnSp>
          <p:nvCxnSpPr>
            <p:cNvPr id="198" name="Shape 198"/>
            <p:cNvCxnSpPr/>
            <p:nvPr/>
          </p:nvCxnSpPr>
          <p:spPr>
            <a:xfrm rot="5400000">
              <a:off x="-309765" y="2051912"/>
              <a:ext cx="4505731" cy="381000"/>
            </a:xfrm>
            <a:prstGeom prst="straightConnector1">
              <a:avLst/>
            </a:prstGeom>
            <a:noFill/>
            <a:ln cap="flat" cmpd="sng" w="9525">
              <a:solidFill>
                <a:schemeClr val="accent1"/>
              </a:solidFill>
              <a:prstDash val="solid"/>
              <a:round/>
              <a:headEnd len="sm" w="sm" type="none"/>
              <a:tailEnd len="sm" w="sm" type="none"/>
            </a:ln>
          </p:spPr>
        </p:cxnSp>
        <p:cxnSp>
          <p:nvCxnSpPr>
            <p:cNvPr id="199" name="Shape 199"/>
            <p:cNvCxnSpPr/>
            <p:nvPr/>
          </p:nvCxnSpPr>
          <p:spPr>
            <a:xfrm rot="5400000">
              <a:off x="-2062365" y="2128112"/>
              <a:ext cx="4505731" cy="2286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200" name="Shape 200"/>
            <p:cNvCxnSpPr/>
            <p:nvPr/>
          </p:nvCxnSpPr>
          <p:spPr>
            <a:xfrm flipH="1" rot="-5400000">
              <a:off x="-2138565" y="2128112"/>
              <a:ext cx="4505731" cy="228600"/>
            </a:xfrm>
            <a:prstGeom prst="straightConnector1">
              <a:avLst/>
            </a:prstGeom>
            <a:noFill/>
            <a:ln cap="flat" cmpd="sng" w="9525">
              <a:solidFill>
                <a:schemeClr val="accent1"/>
              </a:solidFill>
              <a:prstDash val="solid"/>
              <a:round/>
              <a:headEnd len="sm" w="sm" type="none"/>
              <a:tailEnd len="sm" w="sm" type="none"/>
            </a:ln>
          </p:spPr>
        </p:cxnSp>
        <p:cxnSp>
          <p:nvCxnSpPr>
            <p:cNvPr id="201" name="Shape 201"/>
            <p:cNvCxnSpPr/>
            <p:nvPr/>
          </p:nvCxnSpPr>
          <p:spPr>
            <a:xfrm flipH="1" rot="-5400000">
              <a:off x="-195465" y="1785212"/>
              <a:ext cx="4505731" cy="9144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202" name="Shape 202"/>
            <p:cNvCxnSpPr/>
            <p:nvPr/>
          </p:nvCxnSpPr>
          <p:spPr>
            <a:xfrm flipH="1" rot="-5400000">
              <a:off x="-1643265" y="2013812"/>
              <a:ext cx="4505731" cy="457200"/>
            </a:xfrm>
            <a:prstGeom prst="straightConnector1">
              <a:avLst/>
            </a:prstGeom>
            <a:noFill/>
            <a:ln cap="flat" cmpd="sng" w="9525">
              <a:solidFill>
                <a:schemeClr val="accent1">
                  <a:alpha val="89803"/>
                </a:schemeClr>
              </a:solidFill>
              <a:prstDash val="solid"/>
              <a:round/>
              <a:headEnd len="sm" w="sm" type="none"/>
              <a:tailEnd len="sm" w="sm" type="none"/>
            </a:ln>
          </p:spPr>
        </p:cxnSp>
        <p:cxnSp>
          <p:nvCxnSpPr>
            <p:cNvPr id="203" name="Shape 203"/>
            <p:cNvCxnSpPr/>
            <p:nvPr/>
          </p:nvCxnSpPr>
          <p:spPr>
            <a:xfrm rot="5400000">
              <a:off x="-1528964" y="2051912"/>
              <a:ext cx="4505731" cy="381000"/>
            </a:xfrm>
            <a:prstGeom prst="straightConnector1">
              <a:avLst/>
            </a:prstGeom>
            <a:noFill/>
            <a:ln cap="flat" cmpd="sng" w="12700">
              <a:solidFill>
                <a:schemeClr val="accent1"/>
              </a:solidFill>
              <a:prstDash val="solid"/>
              <a:round/>
              <a:headEnd len="sm" w="sm" type="none"/>
              <a:tailEnd len="sm" w="sm" type="none"/>
            </a:ln>
          </p:spPr>
        </p:cxnSp>
        <p:cxnSp>
          <p:nvCxnSpPr>
            <p:cNvPr id="204" name="Shape 204"/>
            <p:cNvCxnSpPr/>
            <p:nvPr/>
          </p:nvCxnSpPr>
          <p:spPr>
            <a:xfrm flipH="1" rot="-5400000">
              <a:off x="-957465" y="2013812"/>
              <a:ext cx="4505731" cy="457199"/>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205" name="Shape 205"/>
            <p:cNvCxnSpPr/>
            <p:nvPr/>
          </p:nvCxnSpPr>
          <p:spPr>
            <a:xfrm flipH="1" rot="-5400000">
              <a:off x="-1948065" y="2090012"/>
              <a:ext cx="4505731" cy="304800"/>
            </a:xfrm>
            <a:prstGeom prst="straightConnector1">
              <a:avLst/>
            </a:prstGeom>
            <a:noFill/>
            <a:ln cap="flat" cmpd="sng" w="9525">
              <a:solidFill>
                <a:schemeClr val="accent1"/>
              </a:solidFill>
              <a:prstDash val="solid"/>
              <a:round/>
              <a:headEnd len="sm" w="sm" type="none"/>
              <a:tailEnd len="sm" w="sm" type="none"/>
            </a:ln>
          </p:spPr>
        </p:cxnSp>
        <p:cxnSp>
          <p:nvCxnSpPr>
            <p:cNvPr id="206" name="Shape 206"/>
            <p:cNvCxnSpPr/>
            <p:nvPr/>
          </p:nvCxnSpPr>
          <p:spPr>
            <a:xfrm flipH="1" rot="-5400000">
              <a:off x="-652664" y="2166211"/>
              <a:ext cx="4505731" cy="152401"/>
            </a:xfrm>
            <a:prstGeom prst="straightConnector1">
              <a:avLst/>
            </a:prstGeom>
            <a:noFill/>
            <a:ln cap="flat" cmpd="sng" w="57150">
              <a:solidFill>
                <a:schemeClr val="accent1">
                  <a:alpha val="29803"/>
                </a:schemeClr>
              </a:solidFill>
              <a:prstDash val="solid"/>
              <a:round/>
              <a:headEnd len="sm" w="sm" type="none"/>
              <a:tailEnd len="sm" w="sm" type="none"/>
            </a:ln>
          </p:spPr>
        </p:cxnSp>
        <p:cxnSp>
          <p:nvCxnSpPr>
            <p:cNvPr id="207" name="Shape 207"/>
            <p:cNvCxnSpPr/>
            <p:nvPr/>
          </p:nvCxnSpPr>
          <p:spPr>
            <a:xfrm flipH="1" rot="-5400000">
              <a:off x="-164326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208" name="Shape 208"/>
            <p:cNvCxnSpPr/>
            <p:nvPr/>
          </p:nvCxnSpPr>
          <p:spPr>
            <a:xfrm flipH="1" rot="-5400000">
              <a:off x="-1790700" y="2019300"/>
              <a:ext cx="4495800" cy="457200"/>
            </a:xfrm>
            <a:prstGeom prst="straightConnector1">
              <a:avLst/>
            </a:prstGeom>
            <a:noFill/>
            <a:ln cap="flat" cmpd="sng" w="15875">
              <a:solidFill>
                <a:schemeClr val="accent1"/>
              </a:solidFill>
              <a:prstDash val="solid"/>
              <a:round/>
              <a:headEnd len="sm" w="sm" type="none"/>
              <a:tailEnd len="sm" w="sm" type="none"/>
            </a:ln>
          </p:spPr>
        </p:cxnSp>
        <p:cxnSp>
          <p:nvCxnSpPr>
            <p:cNvPr id="209" name="Shape 209"/>
            <p:cNvCxnSpPr/>
            <p:nvPr/>
          </p:nvCxnSpPr>
          <p:spPr>
            <a:xfrm rot="5400000">
              <a:off x="-555510" y="1535657"/>
              <a:ext cx="4505731" cy="1413510"/>
            </a:xfrm>
            <a:prstGeom prst="straightConnector1">
              <a:avLst/>
            </a:prstGeom>
            <a:noFill/>
            <a:ln cap="flat" cmpd="sng" w="9525">
              <a:solidFill>
                <a:schemeClr val="accent1">
                  <a:alpha val="38823"/>
                </a:schemeClr>
              </a:solidFill>
              <a:prstDash val="solid"/>
              <a:round/>
              <a:headEnd len="sm" w="sm" type="none"/>
              <a:tailEnd len="sm" w="sm" type="none"/>
            </a:ln>
          </p:spPr>
        </p:cxnSp>
        <p:cxnSp>
          <p:nvCxnSpPr>
            <p:cNvPr id="210" name="Shape 210"/>
            <p:cNvCxnSpPr/>
            <p:nvPr/>
          </p:nvCxnSpPr>
          <p:spPr>
            <a:xfrm rot="5400000">
              <a:off x="34087" y="2090964"/>
              <a:ext cx="4505731" cy="302895"/>
            </a:xfrm>
            <a:prstGeom prst="straightConnector1">
              <a:avLst/>
            </a:prstGeom>
            <a:noFill/>
            <a:ln cap="flat" cmpd="sng" w="9525">
              <a:solidFill>
                <a:schemeClr val="accent1"/>
              </a:solidFill>
              <a:prstDash val="solid"/>
              <a:round/>
              <a:headEnd len="sm" w="sm" type="none"/>
              <a:tailEnd len="sm" w="sm" type="none"/>
            </a:ln>
          </p:spPr>
        </p:cxnSp>
        <p:cxnSp>
          <p:nvCxnSpPr>
            <p:cNvPr id="211" name="Shape 211"/>
            <p:cNvCxnSpPr/>
            <p:nvPr/>
          </p:nvCxnSpPr>
          <p:spPr>
            <a:xfrm rot="5400000">
              <a:off x="261735" y="2090012"/>
              <a:ext cx="4505731" cy="304800"/>
            </a:xfrm>
            <a:prstGeom prst="straightConnector1">
              <a:avLst/>
            </a:prstGeom>
            <a:noFill/>
            <a:ln cap="flat" cmpd="sng" w="9525">
              <a:solidFill>
                <a:schemeClr val="accent1"/>
              </a:solidFill>
              <a:prstDash val="solid"/>
              <a:round/>
              <a:headEnd len="sm" w="sm" type="none"/>
              <a:tailEnd len="sm" w="sm" type="none"/>
            </a:ln>
          </p:spPr>
        </p:cxnSp>
        <p:cxnSp>
          <p:nvCxnSpPr>
            <p:cNvPr id="212" name="Shape 212"/>
            <p:cNvCxnSpPr/>
            <p:nvPr/>
          </p:nvCxnSpPr>
          <p:spPr>
            <a:xfrm rot="5400000">
              <a:off x="-679335" y="2040482"/>
              <a:ext cx="4505731" cy="403860"/>
            </a:xfrm>
            <a:prstGeom prst="straightConnector1">
              <a:avLst/>
            </a:prstGeom>
            <a:noFill/>
            <a:ln cap="flat" cmpd="sng" w="12700">
              <a:solidFill>
                <a:schemeClr val="accent1"/>
              </a:solidFill>
              <a:prstDash val="solid"/>
              <a:round/>
              <a:headEnd len="sm" w="sm" type="none"/>
              <a:tailEnd len="sm" w="sm" type="none"/>
            </a:ln>
          </p:spPr>
        </p:cxnSp>
        <p:cxnSp>
          <p:nvCxnSpPr>
            <p:cNvPr id="213" name="Shape 213"/>
            <p:cNvCxnSpPr/>
            <p:nvPr/>
          </p:nvCxnSpPr>
          <p:spPr>
            <a:xfrm flipH="1" rot="-5400000">
              <a:off x="-1467052" y="2066200"/>
              <a:ext cx="4505731" cy="352425"/>
            </a:xfrm>
            <a:prstGeom prst="straightConnector1">
              <a:avLst/>
            </a:prstGeom>
            <a:noFill/>
            <a:ln cap="flat" cmpd="sng" w="15875">
              <a:solidFill>
                <a:schemeClr val="accent1"/>
              </a:solidFill>
              <a:prstDash val="solid"/>
              <a:round/>
              <a:headEnd len="sm" w="sm" type="none"/>
              <a:tailEnd len="sm" w="sm" type="none"/>
            </a:ln>
          </p:spPr>
        </p:cxnSp>
        <p:cxnSp>
          <p:nvCxnSpPr>
            <p:cNvPr id="214" name="Shape 214"/>
            <p:cNvCxnSpPr/>
            <p:nvPr/>
          </p:nvCxnSpPr>
          <p:spPr>
            <a:xfrm flipH="1" rot="-5400000">
              <a:off x="-778395" y="2139542"/>
              <a:ext cx="4505731" cy="205740"/>
            </a:xfrm>
            <a:prstGeom prst="straightConnector1">
              <a:avLst/>
            </a:prstGeom>
            <a:noFill/>
            <a:ln cap="flat" cmpd="sng" w="9525">
              <a:solidFill>
                <a:schemeClr val="accent1"/>
              </a:solidFill>
              <a:prstDash val="solid"/>
              <a:round/>
              <a:headEnd len="sm" w="sm" type="none"/>
              <a:tailEnd len="sm" w="sm" type="none"/>
            </a:ln>
          </p:spPr>
        </p:cxnSp>
        <p:cxnSp>
          <p:nvCxnSpPr>
            <p:cNvPr id="215" name="Shape 215"/>
            <p:cNvCxnSpPr/>
            <p:nvPr/>
          </p:nvCxnSpPr>
          <p:spPr>
            <a:xfrm flipH="1" rot="-5400000">
              <a:off x="-118606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216" name="Shape 216"/>
            <p:cNvCxnSpPr/>
            <p:nvPr/>
          </p:nvCxnSpPr>
          <p:spPr>
            <a:xfrm flipH="1" rot="-5400000">
              <a:off x="-95746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217" name="Shape 217"/>
            <p:cNvCxnSpPr/>
            <p:nvPr/>
          </p:nvCxnSpPr>
          <p:spPr>
            <a:xfrm flipH="1" rot="-5400000">
              <a:off x="22429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218" name="Shape 218"/>
            <p:cNvCxnSpPr/>
            <p:nvPr/>
          </p:nvCxnSpPr>
          <p:spPr>
            <a:xfrm flipH="1" rot="-5400000">
              <a:off x="2052435" y="2051912"/>
              <a:ext cx="4505731" cy="381000"/>
            </a:xfrm>
            <a:prstGeom prst="straightConnector1">
              <a:avLst/>
            </a:prstGeom>
            <a:noFill/>
            <a:ln cap="flat" cmpd="sng" w="9525">
              <a:solidFill>
                <a:schemeClr val="accent1"/>
              </a:solidFill>
              <a:prstDash val="solid"/>
              <a:round/>
              <a:headEnd len="sm" w="sm" type="none"/>
              <a:tailEnd len="sm" w="sm" type="none"/>
            </a:ln>
          </p:spPr>
        </p:cxnSp>
        <p:cxnSp>
          <p:nvCxnSpPr>
            <p:cNvPr id="219" name="Shape 219"/>
            <p:cNvCxnSpPr/>
            <p:nvPr/>
          </p:nvCxnSpPr>
          <p:spPr>
            <a:xfrm rot="5400000">
              <a:off x="2204835" y="2051912"/>
              <a:ext cx="4505731" cy="38100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220" name="Shape 220"/>
            <p:cNvCxnSpPr/>
            <p:nvPr/>
          </p:nvCxnSpPr>
          <p:spPr>
            <a:xfrm rot="5400000">
              <a:off x="452235" y="2128112"/>
              <a:ext cx="4505731" cy="2286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221" name="Shape 221"/>
            <p:cNvCxnSpPr/>
            <p:nvPr/>
          </p:nvCxnSpPr>
          <p:spPr>
            <a:xfrm flipH="1" rot="-5400000">
              <a:off x="376035" y="2128112"/>
              <a:ext cx="4505731" cy="228600"/>
            </a:xfrm>
            <a:prstGeom prst="straightConnector1">
              <a:avLst/>
            </a:prstGeom>
            <a:noFill/>
            <a:ln cap="flat" cmpd="sng" w="9525">
              <a:solidFill>
                <a:schemeClr val="accent1"/>
              </a:solidFill>
              <a:prstDash val="solid"/>
              <a:round/>
              <a:headEnd len="sm" w="sm" type="none"/>
              <a:tailEnd len="sm" w="sm" type="none"/>
            </a:ln>
          </p:spPr>
        </p:cxnSp>
        <p:cxnSp>
          <p:nvCxnSpPr>
            <p:cNvPr id="222" name="Shape 222"/>
            <p:cNvCxnSpPr/>
            <p:nvPr/>
          </p:nvCxnSpPr>
          <p:spPr>
            <a:xfrm rot="5400000">
              <a:off x="1023735" y="2242139"/>
              <a:ext cx="4505731" cy="1588"/>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223" name="Shape 223"/>
            <p:cNvCxnSpPr/>
            <p:nvPr/>
          </p:nvCxnSpPr>
          <p:spPr>
            <a:xfrm flipH="1" rot="-5400000">
              <a:off x="871335" y="2013812"/>
              <a:ext cx="4505731" cy="45720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224" name="Shape 224"/>
            <p:cNvCxnSpPr/>
            <p:nvPr/>
          </p:nvCxnSpPr>
          <p:spPr>
            <a:xfrm rot="5400000">
              <a:off x="985636" y="2051912"/>
              <a:ext cx="4505731" cy="381000"/>
            </a:xfrm>
            <a:prstGeom prst="straightConnector1">
              <a:avLst/>
            </a:prstGeom>
            <a:noFill/>
            <a:ln cap="flat" cmpd="sng" w="12700">
              <a:solidFill>
                <a:schemeClr val="accent1"/>
              </a:solidFill>
              <a:prstDash val="solid"/>
              <a:round/>
              <a:headEnd len="sm" w="sm" type="none"/>
              <a:tailEnd len="sm" w="sm" type="none"/>
            </a:ln>
          </p:spPr>
        </p:cxnSp>
        <p:cxnSp>
          <p:nvCxnSpPr>
            <p:cNvPr id="225" name="Shape 225"/>
            <p:cNvCxnSpPr/>
            <p:nvPr/>
          </p:nvCxnSpPr>
          <p:spPr>
            <a:xfrm flipH="1" rot="-5400000">
              <a:off x="1557135" y="2013812"/>
              <a:ext cx="4505731" cy="457199"/>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226" name="Shape 226"/>
            <p:cNvCxnSpPr/>
            <p:nvPr/>
          </p:nvCxnSpPr>
          <p:spPr>
            <a:xfrm flipH="1" rot="-5400000">
              <a:off x="566535" y="2090012"/>
              <a:ext cx="4505731" cy="304800"/>
            </a:xfrm>
            <a:prstGeom prst="straightConnector1">
              <a:avLst/>
            </a:prstGeom>
            <a:noFill/>
            <a:ln cap="flat" cmpd="sng" w="9525">
              <a:solidFill>
                <a:schemeClr val="accent1"/>
              </a:solidFill>
              <a:prstDash val="solid"/>
              <a:round/>
              <a:headEnd len="sm" w="sm" type="none"/>
              <a:tailEnd len="sm" w="sm" type="none"/>
            </a:ln>
          </p:spPr>
        </p:cxnSp>
        <p:cxnSp>
          <p:nvCxnSpPr>
            <p:cNvPr id="227" name="Shape 227"/>
            <p:cNvCxnSpPr/>
            <p:nvPr/>
          </p:nvCxnSpPr>
          <p:spPr>
            <a:xfrm flipH="1" rot="-5400000">
              <a:off x="1861936" y="2166211"/>
              <a:ext cx="4505731" cy="152401"/>
            </a:xfrm>
            <a:prstGeom prst="straightConnector1">
              <a:avLst/>
            </a:prstGeom>
            <a:noFill/>
            <a:ln cap="flat" cmpd="sng" w="9525">
              <a:solidFill>
                <a:schemeClr val="accent1"/>
              </a:solidFill>
              <a:prstDash val="solid"/>
              <a:round/>
              <a:headEnd len="sm" w="sm" type="none"/>
              <a:tailEnd len="sm" w="sm" type="none"/>
            </a:ln>
          </p:spPr>
        </p:cxnSp>
        <p:cxnSp>
          <p:nvCxnSpPr>
            <p:cNvPr id="228" name="Shape 228"/>
            <p:cNvCxnSpPr/>
            <p:nvPr/>
          </p:nvCxnSpPr>
          <p:spPr>
            <a:xfrm flipH="1" rot="-5400000">
              <a:off x="8713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229" name="Shape 229"/>
            <p:cNvCxnSpPr/>
            <p:nvPr/>
          </p:nvCxnSpPr>
          <p:spPr>
            <a:xfrm rot="5400000">
              <a:off x="147435" y="2128112"/>
              <a:ext cx="4505731" cy="228600"/>
            </a:xfrm>
            <a:prstGeom prst="straightConnector1">
              <a:avLst/>
            </a:prstGeom>
            <a:noFill/>
            <a:ln cap="flat" cmpd="sng" w="15875">
              <a:solidFill>
                <a:schemeClr val="accent1"/>
              </a:solidFill>
              <a:prstDash val="solid"/>
              <a:round/>
              <a:headEnd len="sm" w="sm" type="none"/>
              <a:tailEnd len="sm" w="sm" type="none"/>
            </a:ln>
          </p:spPr>
        </p:cxnSp>
        <p:cxnSp>
          <p:nvCxnSpPr>
            <p:cNvPr id="230" name="Shape 230"/>
            <p:cNvCxnSpPr/>
            <p:nvPr/>
          </p:nvCxnSpPr>
          <p:spPr>
            <a:xfrm rot="5400000">
              <a:off x="1959090" y="1535657"/>
              <a:ext cx="4505731" cy="1413510"/>
            </a:xfrm>
            <a:prstGeom prst="straightConnector1">
              <a:avLst/>
            </a:prstGeom>
            <a:noFill/>
            <a:ln cap="flat" cmpd="sng" w="9525">
              <a:solidFill>
                <a:schemeClr val="accent1">
                  <a:alpha val="38823"/>
                </a:schemeClr>
              </a:solidFill>
              <a:prstDash val="solid"/>
              <a:round/>
              <a:headEnd len="sm" w="sm" type="none"/>
              <a:tailEnd len="sm" w="sm" type="none"/>
            </a:ln>
          </p:spPr>
        </p:cxnSp>
        <p:cxnSp>
          <p:nvCxnSpPr>
            <p:cNvPr id="231" name="Shape 231"/>
            <p:cNvCxnSpPr/>
            <p:nvPr/>
          </p:nvCxnSpPr>
          <p:spPr>
            <a:xfrm rot="5400000">
              <a:off x="2548687" y="2090964"/>
              <a:ext cx="4505731" cy="302895"/>
            </a:xfrm>
            <a:prstGeom prst="straightConnector1">
              <a:avLst/>
            </a:prstGeom>
            <a:noFill/>
            <a:ln cap="flat" cmpd="sng" w="9525">
              <a:solidFill>
                <a:schemeClr val="accent1"/>
              </a:solidFill>
              <a:prstDash val="solid"/>
              <a:round/>
              <a:headEnd len="sm" w="sm" type="none"/>
              <a:tailEnd len="sm" w="sm" type="none"/>
            </a:ln>
          </p:spPr>
        </p:cxnSp>
        <p:cxnSp>
          <p:nvCxnSpPr>
            <p:cNvPr id="232" name="Shape 232"/>
            <p:cNvCxnSpPr/>
            <p:nvPr/>
          </p:nvCxnSpPr>
          <p:spPr>
            <a:xfrm rot="5400000">
              <a:off x="27763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233" name="Shape 233"/>
            <p:cNvCxnSpPr/>
            <p:nvPr/>
          </p:nvCxnSpPr>
          <p:spPr>
            <a:xfrm rot="5400000">
              <a:off x="1835265" y="2040482"/>
              <a:ext cx="4505731" cy="403860"/>
            </a:xfrm>
            <a:prstGeom prst="straightConnector1">
              <a:avLst/>
            </a:prstGeom>
            <a:noFill/>
            <a:ln cap="flat" cmpd="sng" w="12700">
              <a:solidFill>
                <a:schemeClr val="accent1"/>
              </a:solidFill>
              <a:prstDash val="solid"/>
              <a:round/>
              <a:headEnd len="sm" w="sm" type="none"/>
              <a:tailEnd len="sm" w="sm" type="none"/>
            </a:ln>
          </p:spPr>
        </p:cxnSp>
        <p:cxnSp>
          <p:nvCxnSpPr>
            <p:cNvPr id="234" name="Shape 234"/>
            <p:cNvCxnSpPr/>
            <p:nvPr/>
          </p:nvCxnSpPr>
          <p:spPr>
            <a:xfrm flipH="1" rot="-5400000">
              <a:off x="1047548" y="2066200"/>
              <a:ext cx="4505731" cy="352425"/>
            </a:xfrm>
            <a:prstGeom prst="straightConnector1">
              <a:avLst/>
            </a:prstGeom>
            <a:noFill/>
            <a:ln cap="flat" cmpd="sng" w="15875">
              <a:solidFill>
                <a:schemeClr val="accent1"/>
              </a:solidFill>
              <a:prstDash val="solid"/>
              <a:round/>
              <a:headEnd len="sm" w="sm" type="none"/>
              <a:tailEnd len="sm" w="sm" type="none"/>
            </a:ln>
          </p:spPr>
        </p:cxnSp>
        <p:cxnSp>
          <p:nvCxnSpPr>
            <p:cNvPr id="235" name="Shape 235"/>
            <p:cNvCxnSpPr/>
            <p:nvPr/>
          </p:nvCxnSpPr>
          <p:spPr>
            <a:xfrm flipH="1" rot="-5400000">
              <a:off x="1736205" y="2139542"/>
              <a:ext cx="4505731" cy="205740"/>
            </a:xfrm>
            <a:prstGeom prst="straightConnector1">
              <a:avLst/>
            </a:prstGeom>
            <a:noFill/>
            <a:ln cap="flat" cmpd="sng" w="9525">
              <a:solidFill>
                <a:schemeClr val="accent1"/>
              </a:solidFill>
              <a:prstDash val="solid"/>
              <a:round/>
              <a:headEnd len="sm" w="sm" type="none"/>
              <a:tailEnd len="sm" w="sm" type="none"/>
            </a:ln>
          </p:spPr>
        </p:cxnSp>
        <p:cxnSp>
          <p:nvCxnSpPr>
            <p:cNvPr id="236" name="Shape 236"/>
            <p:cNvCxnSpPr/>
            <p:nvPr/>
          </p:nvCxnSpPr>
          <p:spPr>
            <a:xfrm flipH="1" rot="-5400000">
              <a:off x="13285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237" name="Shape 237"/>
            <p:cNvCxnSpPr/>
            <p:nvPr/>
          </p:nvCxnSpPr>
          <p:spPr>
            <a:xfrm flipH="1" rot="-5400000">
              <a:off x="15571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238" name="Shape 238"/>
            <p:cNvCxnSpPr/>
            <p:nvPr/>
          </p:nvCxnSpPr>
          <p:spPr>
            <a:xfrm flipH="1" rot="-5400000">
              <a:off x="3919335" y="2166212"/>
              <a:ext cx="4505731" cy="152400"/>
            </a:xfrm>
            <a:prstGeom prst="straightConnector1">
              <a:avLst/>
            </a:prstGeom>
            <a:noFill/>
            <a:ln cap="flat" cmpd="sng" w="57150">
              <a:solidFill>
                <a:schemeClr val="accent1">
                  <a:alpha val="29803"/>
                </a:schemeClr>
              </a:solidFill>
              <a:prstDash val="solid"/>
              <a:round/>
              <a:headEnd len="sm" w="sm" type="none"/>
              <a:tailEnd len="sm" w="sm" type="none"/>
            </a:ln>
          </p:spPr>
        </p:cxnSp>
        <p:cxnSp>
          <p:nvCxnSpPr>
            <p:cNvPr id="239" name="Shape 239"/>
            <p:cNvCxnSpPr/>
            <p:nvPr/>
          </p:nvCxnSpPr>
          <p:spPr>
            <a:xfrm flipH="1" rot="-5400000">
              <a:off x="3271636" y="2051912"/>
              <a:ext cx="4505731" cy="381000"/>
            </a:xfrm>
            <a:prstGeom prst="straightConnector1">
              <a:avLst/>
            </a:prstGeom>
            <a:noFill/>
            <a:ln cap="flat" cmpd="sng" w="9525">
              <a:solidFill>
                <a:schemeClr val="accent1"/>
              </a:solidFill>
              <a:prstDash val="solid"/>
              <a:round/>
              <a:headEnd len="sm" w="sm" type="none"/>
              <a:tailEnd len="sm" w="sm" type="none"/>
            </a:ln>
          </p:spPr>
        </p:cxnSp>
        <p:cxnSp>
          <p:nvCxnSpPr>
            <p:cNvPr id="240" name="Shape 240"/>
            <p:cNvCxnSpPr/>
            <p:nvPr/>
          </p:nvCxnSpPr>
          <p:spPr>
            <a:xfrm rot="5400000">
              <a:off x="3881235" y="2051912"/>
              <a:ext cx="4505731" cy="381000"/>
            </a:xfrm>
            <a:prstGeom prst="straightConnector1">
              <a:avLst/>
            </a:prstGeom>
            <a:noFill/>
            <a:ln cap="flat" cmpd="sng" w="9525">
              <a:solidFill>
                <a:schemeClr val="accent1"/>
              </a:solidFill>
              <a:prstDash val="solid"/>
              <a:round/>
              <a:headEnd len="sm" w="sm" type="none"/>
              <a:tailEnd len="sm" w="sm" type="none"/>
            </a:ln>
          </p:spPr>
        </p:cxnSp>
        <p:cxnSp>
          <p:nvCxnSpPr>
            <p:cNvPr id="241" name="Shape 241"/>
            <p:cNvCxnSpPr/>
            <p:nvPr/>
          </p:nvCxnSpPr>
          <p:spPr>
            <a:xfrm rot="5400000">
              <a:off x="3004936" y="2090012"/>
              <a:ext cx="4505730" cy="3048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242" name="Shape 242"/>
            <p:cNvCxnSpPr/>
            <p:nvPr/>
          </p:nvCxnSpPr>
          <p:spPr>
            <a:xfrm flipH="1" rot="-5400000">
              <a:off x="2242935" y="2013813"/>
              <a:ext cx="4505731" cy="457199"/>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243" name="Shape 243"/>
            <p:cNvCxnSpPr/>
            <p:nvPr/>
          </p:nvCxnSpPr>
          <p:spPr>
            <a:xfrm flipH="1" rot="-5400000">
              <a:off x="3538336" y="2166212"/>
              <a:ext cx="4505731" cy="152401"/>
            </a:xfrm>
            <a:prstGeom prst="straightConnector1">
              <a:avLst/>
            </a:prstGeom>
            <a:noFill/>
            <a:ln cap="flat" cmpd="sng" w="9525">
              <a:solidFill>
                <a:schemeClr val="accent1"/>
              </a:solidFill>
              <a:prstDash val="solid"/>
              <a:round/>
              <a:headEnd len="sm" w="sm" type="none"/>
              <a:tailEnd len="sm" w="sm" type="none"/>
            </a:ln>
          </p:spPr>
        </p:cxnSp>
        <p:cxnSp>
          <p:nvCxnSpPr>
            <p:cNvPr id="244" name="Shape 244"/>
            <p:cNvCxnSpPr/>
            <p:nvPr/>
          </p:nvCxnSpPr>
          <p:spPr>
            <a:xfrm rot="5400000">
              <a:off x="3822180" y="1535657"/>
              <a:ext cx="4505731" cy="1413510"/>
            </a:xfrm>
            <a:prstGeom prst="straightConnector1">
              <a:avLst/>
            </a:prstGeom>
            <a:noFill/>
            <a:ln cap="flat" cmpd="sng" w="9525">
              <a:solidFill>
                <a:schemeClr val="accent1">
                  <a:alpha val="55686"/>
                </a:schemeClr>
              </a:solidFill>
              <a:prstDash val="solid"/>
              <a:round/>
              <a:headEnd len="sm" w="sm" type="none"/>
              <a:tailEnd len="sm" w="sm" type="none"/>
            </a:ln>
          </p:spPr>
        </p:cxnSp>
        <p:cxnSp>
          <p:nvCxnSpPr>
            <p:cNvPr id="245" name="Shape 245"/>
            <p:cNvCxnSpPr/>
            <p:nvPr/>
          </p:nvCxnSpPr>
          <p:spPr>
            <a:xfrm rot="5400000">
              <a:off x="4225087" y="2090965"/>
              <a:ext cx="4505731" cy="302895"/>
            </a:xfrm>
            <a:prstGeom prst="straightConnector1">
              <a:avLst/>
            </a:prstGeom>
            <a:noFill/>
            <a:ln cap="flat" cmpd="sng" w="9525">
              <a:solidFill>
                <a:schemeClr val="accent1"/>
              </a:solidFill>
              <a:prstDash val="solid"/>
              <a:round/>
              <a:headEnd len="sm" w="sm" type="none"/>
              <a:tailEnd len="sm" w="sm" type="none"/>
            </a:ln>
          </p:spPr>
        </p:cxnSp>
        <p:cxnSp>
          <p:nvCxnSpPr>
            <p:cNvPr id="246" name="Shape 246"/>
            <p:cNvCxnSpPr/>
            <p:nvPr/>
          </p:nvCxnSpPr>
          <p:spPr>
            <a:xfrm rot="5400000">
              <a:off x="4071735" y="2090012"/>
              <a:ext cx="4505731" cy="304800"/>
            </a:xfrm>
            <a:prstGeom prst="straightConnector1">
              <a:avLst/>
            </a:prstGeom>
            <a:noFill/>
            <a:ln cap="flat" cmpd="sng" w="9525">
              <a:solidFill>
                <a:schemeClr val="accent1"/>
              </a:solidFill>
              <a:prstDash val="solid"/>
              <a:round/>
              <a:headEnd len="sm" w="sm" type="none"/>
              <a:tailEnd len="sm" w="sm" type="none"/>
            </a:ln>
          </p:spPr>
        </p:cxnSp>
        <p:cxnSp>
          <p:nvCxnSpPr>
            <p:cNvPr id="247" name="Shape 247"/>
            <p:cNvCxnSpPr/>
            <p:nvPr/>
          </p:nvCxnSpPr>
          <p:spPr>
            <a:xfrm rot="5400000">
              <a:off x="3565005" y="2040482"/>
              <a:ext cx="4505731" cy="403860"/>
            </a:xfrm>
            <a:prstGeom prst="straightConnector1">
              <a:avLst/>
            </a:prstGeom>
            <a:noFill/>
            <a:ln cap="flat" cmpd="sng" w="12700">
              <a:solidFill>
                <a:schemeClr val="accent1"/>
              </a:solidFill>
              <a:prstDash val="solid"/>
              <a:round/>
              <a:headEnd len="sm" w="sm" type="none"/>
              <a:tailEnd len="sm" w="sm" type="none"/>
            </a:ln>
          </p:spPr>
        </p:cxnSp>
        <p:cxnSp>
          <p:nvCxnSpPr>
            <p:cNvPr id="248" name="Shape 248"/>
            <p:cNvCxnSpPr/>
            <p:nvPr/>
          </p:nvCxnSpPr>
          <p:spPr>
            <a:xfrm flipH="1" rot="-5400000">
              <a:off x="3412605" y="2139542"/>
              <a:ext cx="4505731" cy="205740"/>
            </a:xfrm>
            <a:prstGeom prst="straightConnector1">
              <a:avLst/>
            </a:prstGeom>
            <a:noFill/>
            <a:ln cap="flat" cmpd="sng" w="9525">
              <a:solidFill>
                <a:schemeClr val="accent1"/>
              </a:solidFill>
              <a:prstDash val="solid"/>
              <a:round/>
              <a:headEnd len="sm" w="sm" type="none"/>
              <a:tailEnd len="sm" w="sm" type="none"/>
            </a:ln>
          </p:spPr>
        </p:cxnSp>
        <p:cxnSp>
          <p:nvCxnSpPr>
            <p:cNvPr id="249" name="Shape 249"/>
            <p:cNvCxnSpPr/>
            <p:nvPr/>
          </p:nvCxnSpPr>
          <p:spPr>
            <a:xfrm flipH="1" rot="-5400000">
              <a:off x="2928735" y="2166212"/>
              <a:ext cx="4505731" cy="152400"/>
            </a:xfrm>
            <a:prstGeom prst="straightConnector1">
              <a:avLst/>
            </a:prstGeom>
            <a:noFill/>
            <a:ln cap="flat" cmpd="sng" w="57150">
              <a:solidFill>
                <a:schemeClr val="accent1">
                  <a:alpha val="29803"/>
                </a:schemeClr>
              </a:solidFill>
              <a:prstDash val="solid"/>
              <a:round/>
              <a:headEnd len="sm" w="sm" type="none"/>
              <a:tailEnd len="sm" w="sm" type="none"/>
            </a:ln>
          </p:spPr>
        </p:cxnSp>
        <p:cxnSp>
          <p:nvCxnSpPr>
            <p:cNvPr id="250" name="Shape 250"/>
            <p:cNvCxnSpPr/>
            <p:nvPr/>
          </p:nvCxnSpPr>
          <p:spPr>
            <a:xfrm flipH="1" rot="-5400000">
              <a:off x="30811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251" name="Shape 251"/>
            <p:cNvCxnSpPr/>
            <p:nvPr/>
          </p:nvCxnSpPr>
          <p:spPr>
            <a:xfrm rot="5400000">
              <a:off x="4643235" y="2128112"/>
              <a:ext cx="4505731" cy="2286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252" name="Shape 252"/>
            <p:cNvCxnSpPr/>
            <p:nvPr/>
          </p:nvCxnSpPr>
          <p:spPr>
            <a:xfrm flipH="1" rot="-5400000">
              <a:off x="4643234" y="2128112"/>
              <a:ext cx="4505731" cy="228600"/>
            </a:xfrm>
            <a:prstGeom prst="straightConnector1">
              <a:avLst/>
            </a:prstGeom>
            <a:noFill/>
            <a:ln cap="flat" cmpd="sng" w="9525">
              <a:solidFill>
                <a:schemeClr val="accent1"/>
              </a:solidFill>
              <a:prstDash val="solid"/>
              <a:round/>
              <a:headEnd len="sm" w="sm" type="none"/>
              <a:tailEnd len="sm" w="sm" type="none"/>
            </a:ln>
          </p:spPr>
        </p:cxnSp>
        <p:cxnSp>
          <p:nvCxnSpPr>
            <p:cNvPr id="253" name="Shape 253"/>
            <p:cNvCxnSpPr/>
            <p:nvPr/>
          </p:nvCxnSpPr>
          <p:spPr>
            <a:xfrm rot="5400000">
              <a:off x="5214735" y="2242140"/>
              <a:ext cx="4505731" cy="1588"/>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254" name="Shape 254"/>
            <p:cNvCxnSpPr/>
            <p:nvPr/>
          </p:nvCxnSpPr>
          <p:spPr>
            <a:xfrm flipH="1" rot="-5400000">
              <a:off x="5062335" y="2013812"/>
              <a:ext cx="4505731" cy="457200"/>
            </a:xfrm>
            <a:prstGeom prst="straightConnector1">
              <a:avLst/>
            </a:prstGeom>
            <a:noFill/>
            <a:ln cap="flat" cmpd="sng" w="9525">
              <a:solidFill>
                <a:schemeClr val="accent1">
                  <a:alpha val="89803"/>
                </a:schemeClr>
              </a:solidFill>
              <a:prstDash val="solid"/>
              <a:round/>
              <a:headEnd len="sm" w="sm" type="none"/>
              <a:tailEnd len="sm" w="sm" type="none"/>
            </a:ln>
          </p:spPr>
        </p:cxnSp>
        <p:cxnSp>
          <p:nvCxnSpPr>
            <p:cNvPr id="255" name="Shape 255"/>
            <p:cNvCxnSpPr/>
            <p:nvPr/>
          </p:nvCxnSpPr>
          <p:spPr>
            <a:xfrm rot="5400000">
              <a:off x="5176636" y="2051912"/>
              <a:ext cx="4505731" cy="381000"/>
            </a:xfrm>
            <a:prstGeom prst="straightConnector1">
              <a:avLst/>
            </a:prstGeom>
            <a:noFill/>
            <a:ln cap="flat" cmpd="sng" w="12700">
              <a:solidFill>
                <a:schemeClr val="accent1"/>
              </a:solidFill>
              <a:prstDash val="solid"/>
              <a:round/>
              <a:headEnd len="sm" w="sm" type="none"/>
              <a:tailEnd len="sm" w="sm" type="none"/>
            </a:ln>
          </p:spPr>
        </p:cxnSp>
        <p:cxnSp>
          <p:nvCxnSpPr>
            <p:cNvPr id="256" name="Shape 256"/>
            <p:cNvCxnSpPr/>
            <p:nvPr/>
          </p:nvCxnSpPr>
          <p:spPr>
            <a:xfrm flipH="1" rot="-5400000">
              <a:off x="5748135" y="2013813"/>
              <a:ext cx="4505731" cy="457199"/>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257" name="Shape 257"/>
            <p:cNvCxnSpPr/>
            <p:nvPr/>
          </p:nvCxnSpPr>
          <p:spPr>
            <a:xfrm flipH="1" rot="-5400000">
              <a:off x="49099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258" name="Shape 258"/>
            <p:cNvCxnSpPr/>
            <p:nvPr/>
          </p:nvCxnSpPr>
          <p:spPr>
            <a:xfrm rot="5400000">
              <a:off x="4795635" y="2128112"/>
              <a:ext cx="4505731" cy="228600"/>
            </a:xfrm>
            <a:prstGeom prst="straightConnector1">
              <a:avLst/>
            </a:prstGeom>
            <a:noFill/>
            <a:ln cap="flat" cmpd="sng" w="15875">
              <a:solidFill>
                <a:schemeClr val="accent1"/>
              </a:solidFill>
              <a:prstDash val="solid"/>
              <a:round/>
              <a:headEnd len="sm" w="sm" type="none"/>
              <a:tailEnd len="sm" w="sm" type="none"/>
            </a:ln>
          </p:spPr>
        </p:cxnSp>
        <p:cxnSp>
          <p:nvCxnSpPr>
            <p:cNvPr id="259" name="Shape 259"/>
            <p:cNvCxnSpPr/>
            <p:nvPr/>
          </p:nvCxnSpPr>
          <p:spPr>
            <a:xfrm flipH="1" rot="-5400000">
              <a:off x="5390948" y="2066200"/>
              <a:ext cx="4505731" cy="352425"/>
            </a:xfrm>
            <a:prstGeom prst="straightConnector1">
              <a:avLst/>
            </a:prstGeom>
            <a:noFill/>
            <a:ln cap="flat" cmpd="sng" w="15875">
              <a:solidFill>
                <a:schemeClr val="accent1">
                  <a:alpha val="71764"/>
                </a:schemeClr>
              </a:solidFill>
              <a:prstDash val="solid"/>
              <a:round/>
              <a:headEnd len="sm" w="sm" type="none"/>
              <a:tailEnd len="sm" w="sm" type="none"/>
            </a:ln>
          </p:spPr>
        </p:cxnSp>
        <p:cxnSp>
          <p:nvCxnSpPr>
            <p:cNvPr id="260" name="Shape 260"/>
            <p:cNvCxnSpPr/>
            <p:nvPr/>
          </p:nvCxnSpPr>
          <p:spPr>
            <a:xfrm flipH="1" rot="-5400000">
              <a:off x="5927205" y="2139542"/>
              <a:ext cx="4505731" cy="205740"/>
            </a:xfrm>
            <a:prstGeom prst="straightConnector1">
              <a:avLst/>
            </a:prstGeom>
            <a:noFill/>
            <a:ln cap="flat" cmpd="sng" w="9525">
              <a:solidFill>
                <a:schemeClr val="accent1"/>
              </a:solidFill>
              <a:prstDash val="solid"/>
              <a:round/>
              <a:headEnd len="sm" w="sm" type="none"/>
              <a:tailEnd len="sm" w="sm" type="none"/>
            </a:ln>
          </p:spPr>
        </p:cxnSp>
        <p:cxnSp>
          <p:nvCxnSpPr>
            <p:cNvPr id="261" name="Shape 261"/>
            <p:cNvCxnSpPr/>
            <p:nvPr/>
          </p:nvCxnSpPr>
          <p:spPr>
            <a:xfrm flipH="1" rot="-5400000">
              <a:off x="55195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262" name="Shape 262"/>
            <p:cNvCxnSpPr/>
            <p:nvPr/>
          </p:nvCxnSpPr>
          <p:spPr>
            <a:xfrm flipH="1" rot="-5400000">
              <a:off x="57481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263" name="Shape 263"/>
            <p:cNvCxnSpPr/>
            <p:nvPr/>
          </p:nvCxnSpPr>
          <p:spPr>
            <a:xfrm flipH="1" rot="-5400000">
              <a:off x="6433935" y="2166213"/>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264" name="Shape 264"/>
            <p:cNvCxnSpPr/>
            <p:nvPr/>
          </p:nvCxnSpPr>
          <p:spPr>
            <a:xfrm flipH="1" rot="-5400000">
              <a:off x="6243435" y="2051913"/>
              <a:ext cx="4505731" cy="381000"/>
            </a:xfrm>
            <a:prstGeom prst="straightConnector1">
              <a:avLst/>
            </a:prstGeom>
            <a:noFill/>
            <a:ln cap="flat" cmpd="sng" w="9525">
              <a:solidFill>
                <a:schemeClr val="accent1"/>
              </a:solidFill>
              <a:prstDash val="solid"/>
              <a:round/>
              <a:headEnd len="sm" w="sm" type="none"/>
              <a:tailEnd len="sm" w="sm" type="none"/>
            </a:ln>
          </p:spPr>
        </p:cxnSp>
        <p:cxnSp>
          <p:nvCxnSpPr>
            <p:cNvPr id="265" name="Shape 265"/>
            <p:cNvCxnSpPr/>
            <p:nvPr/>
          </p:nvCxnSpPr>
          <p:spPr>
            <a:xfrm rot="5400000">
              <a:off x="6395835" y="2051913"/>
              <a:ext cx="4505731" cy="381000"/>
            </a:xfrm>
            <a:prstGeom prst="straightConnector1">
              <a:avLst/>
            </a:prstGeom>
            <a:noFill/>
            <a:ln cap="flat" cmpd="sng" w="9525">
              <a:solidFill>
                <a:schemeClr val="accent1"/>
              </a:solidFill>
              <a:prstDash val="solid"/>
              <a:round/>
              <a:headEnd len="sm" w="sm" type="none"/>
              <a:tailEnd len="sm" w="sm" type="none"/>
            </a:ln>
          </p:spPr>
        </p:cxnSp>
        <p:cxnSp>
          <p:nvCxnSpPr>
            <p:cNvPr id="266" name="Shape 266"/>
            <p:cNvCxnSpPr/>
            <p:nvPr/>
          </p:nvCxnSpPr>
          <p:spPr>
            <a:xfrm flipH="1" rot="-5400000">
              <a:off x="6052936" y="2166212"/>
              <a:ext cx="4505731" cy="152401"/>
            </a:xfrm>
            <a:prstGeom prst="straightConnector1">
              <a:avLst/>
            </a:prstGeom>
            <a:noFill/>
            <a:ln cap="flat" cmpd="sng" w="9525">
              <a:solidFill>
                <a:schemeClr val="accent1"/>
              </a:solidFill>
              <a:prstDash val="solid"/>
              <a:round/>
              <a:headEnd len="sm" w="sm" type="none"/>
              <a:tailEnd len="sm" w="sm" type="none"/>
            </a:ln>
          </p:spPr>
        </p:cxnSp>
        <p:cxnSp>
          <p:nvCxnSpPr>
            <p:cNvPr id="267" name="Shape 267"/>
            <p:cNvCxnSpPr/>
            <p:nvPr/>
          </p:nvCxnSpPr>
          <p:spPr>
            <a:xfrm rot="5400000">
              <a:off x="6709356" y="2136834"/>
              <a:ext cx="4525755" cy="191133"/>
            </a:xfrm>
            <a:prstGeom prst="straightConnector1">
              <a:avLst/>
            </a:prstGeom>
            <a:noFill/>
            <a:ln cap="flat" cmpd="sng" w="9525">
              <a:solidFill>
                <a:schemeClr val="accent1"/>
              </a:solidFill>
              <a:prstDash val="solid"/>
              <a:round/>
              <a:headEnd len="sm" w="sm" type="none"/>
              <a:tailEnd len="sm" w="sm" type="none"/>
            </a:ln>
          </p:spPr>
        </p:cxnSp>
        <p:cxnSp>
          <p:nvCxnSpPr>
            <p:cNvPr id="268" name="Shape 268"/>
            <p:cNvCxnSpPr/>
            <p:nvPr/>
          </p:nvCxnSpPr>
          <p:spPr>
            <a:xfrm rot="5400000">
              <a:off x="6026265" y="2040483"/>
              <a:ext cx="4505731" cy="40386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269" name="Shape 269"/>
            <p:cNvCxnSpPr/>
            <p:nvPr/>
          </p:nvCxnSpPr>
          <p:spPr>
            <a:xfrm flipH="1" rot="-5400000">
              <a:off x="5927205" y="2139543"/>
              <a:ext cx="4505731" cy="205740"/>
            </a:xfrm>
            <a:prstGeom prst="straightConnector1">
              <a:avLst/>
            </a:prstGeom>
            <a:noFill/>
            <a:ln cap="flat" cmpd="sng" w="9525">
              <a:solidFill>
                <a:schemeClr val="accent1"/>
              </a:solidFill>
              <a:prstDash val="solid"/>
              <a:round/>
              <a:headEnd len="sm" w="sm" type="none"/>
              <a:tailEnd len="sm" w="sm" type="none"/>
            </a:ln>
          </p:spPr>
        </p:cxnSp>
        <p:cxnSp>
          <p:nvCxnSpPr>
            <p:cNvPr id="270" name="Shape 270"/>
            <p:cNvCxnSpPr/>
            <p:nvPr/>
          </p:nvCxnSpPr>
          <p:spPr>
            <a:xfrm rot="5400000">
              <a:off x="6738734" y="2242140"/>
              <a:ext cx="4505732" cy="1588"/>
            </a:xfrm>
            <a:prstGeom prst="straightConnector1">
              <a:avLst/>
            </a:prstGeom>
            <a:noFill/>
            <a:ln cap="flat" cmpd="sng" w="15875">
              <a:solidFill>
                <a:schemeClr val="accent1"/>
              </a:solidFill>
              <a:prstDash val="solid"/>
              <a:round/>
              <a:headEnd len="sm" w="sm" type="none"/>
              <a:tailEnd len="sm" w="sm" type="none"/>
            </a:ln>
          </p:spPr>
        </p:cxnSp>
        <p:cxnSp>
          <p:nvCxnSpPr>
            <p:cNvPr id="271" name="Shape 271"/>
            <p:cNvCxnSpPr/>
            <p:nvPr/>
          </p:nvCxnSpPr>
          <p:spPr>
            <a:xfrm rot="5400000">
              <a:off x="3728835" y="2204312"/>
              <a:ext cx="4505731" cy="76200"/>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272" name="Shape 272"/>
            <p:cNvCxnSpPr/>
            <p:nvPr/>
          </p:nvCxnSpPr>
          <p:spPr>
            <a:xfrm flipH="1" rot="-5400000">
              <a:off x="4224135" y="2166212"/>
              <a:ext cx="4505731" cy="15240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273" name="Shape 273"/>
            <p:cNvCxnSpPr/>
            <p:nvPr/>
          </p:nvCxnSpPr>
          <p:spPr>
            <a:xfrm flipH="1" rot="-5400000">
              <a:off x="4414635" y="2051912"/>
              <a:ext cx="4505731" cy="381000"/>
            </a:xfrm>
            <a:prstGeom prst="straightConnector1">
              <a:avLst/>
            </a:prstGeom>
            <a:noFill/>
            <a:ln cap="flat" cmpd="sng" w="19050">
              <a:solidFill>
                <a:schemeClr val="accent1">
                  <a:alpha val="57647"/>
                </a:schemeClr>
              </a:solidFill>
              <a:prstDash val="solid"/>
              <a:round/>
              <a:headEnd len="sm" w="sm" type="none"/>
              <a:tailEnd len="sm" w="sm" type="none"/>
            </a:ln>
          </p:spPr>
        </p:cxnSp>
        <p:cxnSp>
          <p:nvCxnSpPr>
            <p:cNvPr id="274" name="Shape 274"/>
            <p:cNvCxnSpPr/>
            <p:nvPr/>
          </p:nvCxnSpPr>
          <p:spPr>
            <a:xfrm rot="5400000">
              <a:off x="3309735" y="2090012"/>
              <a:ext cx="4505731" cy="30480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275" name="Shape 275"/>
            <p:cNvCxnSpPr/>
            <p:nvPr/>
          </p:nvCxnSpPr>
          <p:spPr>
            <a:xfrm flipH="1" rot="-5400000">
              <a:off x="4324148" y="2066200"/>
              <a:ext cx="4505731" cy="352425"/>
            </a:xfrm>
            <a:prstGeom prst="straightConnector1">
              <a:avLst/>
            </a:prstGeom>
            <a:noFill/>
            <a:ln cap="flat" cmpd="sng" w="15875">
              <a:solidFill>
                <a:schemeClr val="accent1">
                  <a:alpha val="71764"/>
                </a:schemeClr>
              </a:solidFill>
              <a:prstDash val="solid"/>
              <a:round/>
              <a:headEnd len="sm" w="sm" type="none"/>
              <a:tailEnd len="sm" w="sm" type="none"/>
            </a:ln>
          </p:spPr>
        </p:cxnSp>
        <p:cxnSp>
          <p:nvCxnSpPr>
            <p:cNvPr id="276" name="Shape 276"/>
            <p:cNvCxnSpPr/>
            <p:nvPr/>
          </p:nvCxnSpPr>
          <p:spPr>
            <a:xfrm rot="5400000">
              <a:off x="4948035" y="2051912"/>
              <a:ext cx="4505731" cy="381000"/>
            </a:xfrm>
            <a:prstGeom prst="straightConnector1">
              <a:avLst/>
            </a:prstGeom>
            <a:noFill/>
            <a:ln cap="flat" cmpd="sng" w="9525">
              <a:solidFill>
                <a:schemeClr val="accent1"/>
              </a:solidFill>
              <a:prstDash val="solid"/>
              <a:round/>
              <a:headEnd len="sm" w="sm" type="none"/>
              <a:tailEnd len="sm" w="sm" type="none"/>
            </a:ln>
          </p:spPr>
        </p:cxnSp>
        <p:cxnSp>
          <p:nvCxnSpPr>
            <p:cNvPr id="277" name="Shape 277"/>
            <p:cNvCxnSpPr/>
            <p:nvPr/>
          </p:nvCxnSpPr>
          <p:spPr>
            <a:xfrm rot="5400000">
              <a:off x="5405235" y="1747112"/>
              <a:ext cx="4505731" cy="9906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278" name="Shape 278"/>
            <p:cNvCxnSpPr/>
            <p:nvPr/>
          </p:nvCxnSpPr>
          <p:spPr>
            <a:xfrm flipH="1" rot="-5400000">
              <a:off x="2547735" y="2013814"/>
              <a:ext cx="4505731" cy="457199"/>
            </a:xfrm>
            <a:prstGeom prst="straightConnector1">
              <a:avLst/>
            </a:prstGeom>
            <a:noFill/>
            <a:ln cap="flat" cmpd="sng" w="38100">
              <a:solidFill>
                <a:schemeClr val="accent1">
                  <a:alpha val="46666"/>
                </a:schemeClr>
              </a:solidFill>
              <a:prstDash val="solid"/>
              <a:round/>
              <a:headEnd len="sm" w="sm" type="none"/>
              <a:tailEnd len="sm" w="sm" type="none"/>
            </a:ln>
          </p:spPr>
        </p:cxnSp>
      </p:grpSp>
      <p:sp>
        <p:nvSpPr>
          <p:cNvPr id="279" name="Shape 279"/>
          <p:cNvSpPr/>
          <p:nvPr/>
        </p:nvSpPr>
        <p:spPr>
          <a:xfrm>
            <a:off x="0" y="4311168"/>
            <a:ext cx="12192000" cy="1905000"/>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Questrial"/>
              <a:ea typeface="Questrial"/>
              <a:cs typeface="Questrial"/>
              <a:sym typeface="Questrial"/>
            </a:endParaRPr>
          </a:p>
        </p:txBody>
      </p:sp>
      <p:cxnSp>
        <p:nvCxnSpPr>
          <p:cNvPr id="280" name="Shape 280"/>
          <p:cNvCxnSpPr/>
          <p:nvPr/>
        </p:nvCxnSpPr>
        <p:spPr>
          <a:xfrm>
            <a:off x="0" y="4387368"/>
            <a:ext cx="12192000" cy="1588"/>
          </a:xfrm>
          <a:prstGeom prst="straightConnector1">
            <a:avLst/>
          </a:prstGeom>
          <a:noFill/>
          <a:ln cap="flat" cmpd="sng" w="19050">
            <a:solidFill>
              <a:schemeClr val="accent2"/>
            </a:solidFill>
            <a:prstDash val="solid"/>
            <a:round/>
            <a:headEnd len="sm" w="sm" type="none"/>
            <a:tailEnd len="sm" w="sm" type="none"/>
          </a:ln>
        </p:spPr>
      </p:cxnSp>
      <p:cxnSp>
        <p:nvCxnSpPr>
          <p:cNvPr id="281" name="Shape 281"/>
          <p:cNvCxnSpPr/>
          <p:nvPr/>
        </p:nvCxnSpPr>
        <p:spPr>
          <a:xfrm>
            <a:off x="0" y="6138380"/>
            <a:ext cx="12192000" cy="1588"/>
          </a:xfrm>
          <a:prstGeom prst="straightConnector1">
            <a:avLst/>
          </a:prstGeom>
          <a:noFill/>
          <a:ln cap="flat" cmpd="sng" w="19050">
            <a:solidFill>
              <a:schemeClr val="accent2"/>
            </a:solidFill>
            <a:prstDash val="solid"/>
            <a:round/>
            <a:headEnd len="sm" w="sm" type="none"/>
            <a:tailEnd len="sm" w="sm" type="none"/>
          </a:ln>
        </p:spPr>
      </p:cxnSp>
      <p:sp>
        <p:nvSpPr>
          <p:cNvPr id="282" name="Shape 282"/>
          <p:cNvSpPr txBox="1"/>
          <p:nvPr>
            <p:ph idx="1" type="body"/>
          </p:nvPr>
        </p:nvSpPr>
        <p:spPr>
          <a:xfrm>
            <a:off x="609600" y="5621365"/>
            <a:ext cx="11074400" cy="414649"/>
          </a:xfrm>
          <a:prstGeom prst="rect">
            <a:avLst/>
          </a:prstGeom>
          <a:noFill/>
          <a:ln>
            <a:noFill/>
          </a:ln>
        </p:spPr>
        <p:txBody>
          <a:bodyPr anchorCtr="0" anchor="t" bIns="45700" lIns="91425" spcFirstLastPara="1" rIns="91425" wrap="square" tIns="45700"/>
          <a:lstStyle>
            <a:lvl1pPr indent="-228600" lvl="0" marL="457200" marR="0" rtl="0" algn="l">
              <a:spcBef>
                <a:spcPts val="400"/>
              </a:spcBef>
              <a:spcAft>
                <a:spcPts val="0"/>
              </a:spcAft>
              <a:buClr>
                <a:srgbClr val="ABC2C8"/>
              </a:buClr>
              <a:buSzPts val="2000"/>
              <a:buFont typeface="Arial"/>
              <a:buNone/>
              <a:defRPr b="0" i="0" sz="2000" u="none" cap="none" strike="noStrike">
                <a:solidFill>
                  <a:srgbClr val="FFFFFF"/>
                </a:solidFill>
                <a:latin typeface="Questrial"/>
                <a:ea typeface="Questrial"/>
                <a:cs typeface="Questrial"/>
                <a:sym typeface="Questrial"/>
              </a:defRPr>
            </a:lvl1pPr>
            <a:lvl2pPr indent="-228600" lvl="1" marL="914400" marR="0" rtl="0" algn="l">
              <a:spcBef>
                <a:spcPts val="360"/>
              </a:spcBef>
              <a:spcAft>
                <a:spcPts val="0"/>
              </a:spcAft>
              <a:buClr>
                <a:srgbClr val="ABC2C8"/>
              </a:buClr>
              <a:buSzPts val="1800"/>
              <a:buFont typeface="Arial"/>
              <a:buNone/>
              <a:defRPr b="0" i="0" sz="1800" u="none" cap="none" strike="noStrike">
                <a:solidFill>
                  <a:srgbClr val="888888"/>
                </a:solidFill>
                <a:latin typeface="Questrial"/>
                <a:ea typeface="Questrial"/>
                <a:cs typeface="Questrial"/>
                <a:sym typeface="Questrial"/>
              </a:defRPr>
            </a:lvl2pPr>
            <a:lvl3pPr indent="-228600" lvl="2" marL="1371600" marR="0" rtl="0" algn="l">
              <a:spcBef>
                <a:spcPts val="320"/>
              </a:spcBef>
              <a:spcAft>
                <a:spcPts val="0"/>
              </a:spcAft>
              <a:buClr>
                <a:schemeClr val="accent2"/>
              </a:buClr>
              <a:buSzPts val="1600"/>
              <a:buFont typeface="Arial"/>
              <a:buNone/>
              <a:defRPr b="0" i="0" sz="1600" u="none" cap="none" strike="noStrike">
                <a:solidFill>
                  <a:srgbClr val="888888"/>
                </a:solidFill>
                <a:latin typeface="Questrial"/>
                <a:ea typeface="Questrial"/>
                <a:cs typeface="Questrial"/>
                <a:sym typeface="Questrial"/>
              </a:defRPr>
            </a:lvl3pPr>
            <a:lvl4pPr indent="-228600" lvl="3" marL="1828800" marR="0" rtl="0" algn="l">
              <a:spcBef>
                <a:spcPts val="280"/>
              </a:spcBef>
              <a:spcAft>
                <a:spcPts val="0"/>
              </a:spcAft>
              <a:buClr>
                <a:schemeClr val="accent3"/>
              </a:buClr>
              <a:buSzPts val="1400"/>
              <a:buFont typeface="Arial"/>
              <a:buNone/>
              <a:defRPr b="0" i="0" sz="1400" u="none" cap="none" strike="noStrike">
                <a:solidFill>
                  <a:srgbClr val="888888"/>
                </a:solidFill>
                <a:latin typeface="Questrial"/>
                <a:ea typeface="Questrial"/>
                <a:cs typeface="Questrial"/>
                <a:sym typeface="Questrial"/>
              </a:defRPr>
            </a:lvl4pPr>
            <a:lvl5pPr indent="-228600" lvl="4" marL="2286000" marR="0" rtl="0" algn="l">
              <a:spcBef>
                <a:spcPts val="280"/>
              </a:spcBef>
              <a:spcAft>
                <a:spcPts val="0"/>
              </a:spcAft>
              <a:buClr>
                <a:schemeClr val="accent4"/>
              </a:buClr>
              <a:buSzPts val="1400"/>
              <a:buFont typeface="Arial"/>
              <a:buNone/>
              <a:defRPr b="0" i="0" sz="1400" u="none" cap="none" strike="noStrike">
                <a:solidFill>
                  <a:srgbClr val="888888"/>
                </a:solidFill>
                <a:latin typeface="Questrial"/>
                <a:ea typeface="Questrial"/>
                <a:cs typeface="Questrial"/>
                <a:sym typeface="Questrial"/>
              </a:defRPr>
            </a:lvl5pPr>
            <a:lvl6pPr indent="-228600" lvl="5" marL="2743200" marR="0" rtl="0" algn="l">
              <a:spcBef>
                <a:spcPts val="280"/>
              </a:spcBef>
              <a:spcAft>
                <a:spcPts val="0"/>
              </a:spcAft>
              <a:buClr>
                <a:schemeClr val="accent5"/>
              </a:buClr>
              <a:buSzPts val="1400"/>
              <a:buFont typeface="Arial"/>
              <a:buNone/>
              <a:defRPr b="0" i="0" sz="1400" u="none" cap="none" strike="noStrike">
                <a:solidFill>
                  <a:srgbClr val="888888"/>
                </a:solidFill>
                <a:latin typeface="Questrial"/>
                <a:ea typeface="Questrial"/>
                <a:cs typeface="Questrial"/>
                <a:sym typeface="Questrial"/>
              </a:defRPr>
            </a:lvl6pPr>
            <a:lvl7pPr indent="-228600" lvl="6" marL="3200400" marR="0" rtl="0" algn="l">
              <a:spcBef>
                <a:spcPts val="280"/>
              </a:spcBef>
              <a:spcAft>
                <a:spcPts val="0"/>
              </a:spcAft>
              <a:buClr>
                <a:schemeClr val="accent6"/>
              </a:buClr>
              <a:buSzPts val="1400"/>
              <a:buFont typeface="Arial"/>
              <a:buNone/>
              <a:defRPr b="0" i="0" sz="1400" u="none" cap="none" strike="noStrike">
                <a:solidFill>
                  <a:srgbClr val="888888"/>
                </a:solidFill>
                <a:latin typeface="Questrial"/>
                <a:ea typeface="Questrial"/>
                <a:cs typeface="Questrial"/>
                <a:sym typeface="Questrial"/>
              </a:defRPr>
            </a:lvl7pPr>
            <a:lvl8pPr indent="-228600" lvl="7" marL="3657600" marR="0" rtl="0" algn="l">
              <a:spcBef>
                <a:spcPts val="280"/>
              </a:spcBef>
              <a:spcAft>
                <a:spcPts val="0"/>
              </a:spcAft>
              <a:buClr>
                <a:schemeClr val="accent3"/>
              </a:buClr>
              <a:buSzPts val="1400"/>
              <a:buFont typeface="Arial"/>
              <a:buNone/>
              <a:defRPr b="0" i="0" sz="1400" u="none" cap="none" strike="noStrike">
                <a:solidFill>
                  <a:srgbClr val="888888"/>
                </a:solidFill>
                <a:latin typeface="Questrial"/>
                <a:ea typeface="Questrial"/>
                <a:cs typeface="Questrial"/>
                <a:sym typeface="Questrial"/>
              </a:defRPr>
            </a:lvl8pPr>
            <a:lvl9pPr indent="-228600" lvl="8" marL="4114800" marR="0" rtl="0" algn="l">
              <a:spcBef>
                <a:spcPts val="280"/>
              </a:spcBef>
              <a:spcAft>
                <a:spcPts val="0"/>
              </a:spcAft>
              <a:buClr>
                <a:schemeClr val="accent6"/>
              </a:buClr>
              <a:buSzPts val="1400"/>
              <a:buFont typeface="Arial"/>
              <a:buNone/>
              <a:defRPr b="0" i="0" sz="1400" u="none" cap="none" strike="noStrike">
                <a:solidFill>
                  <a:srgbClr val="888888"/>
                </a:solidFill>
                <a:latin typeface="Questrial"/>
                <a:ea typeface="Questrial"/>
                <a:cs typeface="Questrial"/>
                <a:sym typeface="Questrial"/>
              </a:defRPr>
            </a:lvl9pPr>
          </a:lstStyle>
          <a:p/>
        </p:txBody>
      </p:sp>
      <p:sp>
        <p:nvSpPr>
          <p:cNvPr id="283" name="Shape 283"/>
          <p:cNvSpPr txBox="1"/>
          <p:nvPr>
            <p:ph type="title"/>
          </p:nvPr>
        </p:nvSpPr>
        <p:spPr>
          <a:xfrm>
            <a:off x="609600" y="4463568"/>
            <a:ext cx="11074400" cy="11430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FEFEFE"/>
              </a:buClr>
              <a:buSzPts val="3600"/>
              <a:buFont typeface="Questrial"/>
              <a:buNone/>
              <a:defRPr b="1" i="0" sz="3600" u="none" cap="none" strike="noStrike">
                <a:solidFill>
                  <a:srgbClr val="FEFEFE"/>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4" name="Shape 284"/>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dk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85" name="Shape 285"/>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dk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286" name="Shape 286"/>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Questrial"/>
                <a:ea typeface="Questrial"/>
                <a:cs typeface="Questrial"/>
                <a:sym typeface="Questrial"/>
              </a:defRPr>
            </a:lvl1pPr>
            <a:lvl2pPr indent="0" lvl="1" marL="0" marR="0" rtl="0" algn="r">
              <a:spcBef>
                <a:spcPts val="0"/>
              </a:spcBef>
              <a:buNone/>
              <a:defRPr sz="1200">
                <a:solidFill>
                  <a:srgbClr val="888888"/>
                </a:solidFill>
                <a:latin typeface="Questrial"/>
                <a:ea typeface="Questrial"/>
                <a:cs typeface="Questrial"/>
                <a:sym typeface="Questrial"/>
              </a:defRPr>
            </a:lvl2pPr>
            <a:lvl3pPr indent="0" lvl="2" marL="0" marR="0" rtl="0" algn="r">
              <a:spcBef>
                <a:spcPts val="0"/>
              </a:spcBef>
              <a:buNone/>
              <a:defRPr sz="1200">
                <a:solidFill>
                  <a:srgbClr val="888888"/>
                </a:solidFill>
                <a:latin typeface="Questrial"/>
                <a:ea typeface="Questrial"/>
                <a:cs typeface="Questrial"/>
                <a:sym typeface="Questrial"/>
              </a:defRPr>
            </a:lvl3pPr>
            <a:lvl4pPr indent="0" lvl="3" marL="0" marR="0" rtl="0" algn="r">
              <a:spcBef>
                <a:spcPts val="0"/>
              </a:spcBef>
              <a:buNone/>
              <a:defRPr sz="1200">
                <a:solidFill>
                  <a:srgbClr val="888888"/>
                </a:solidFill>
                <a:latin typeface="Questrial"/>
                <a:ea typeface="Questrial"/>
                <a:cs typeface="Questrial"/>
                <a:sym typeface="Questrial"/>
              </a:defRPr>
            </a:lvl4pPr>
            <a:lvl5pPr indent="0" lvl="4" marL="0" marR="0" rtl="0" algn="r">
              <a:spcBef>
                <a:spcPts val="0"/>
              </a:spcBef>
              <a:buNone/>
              <a:defRPr sz="1200">
                <a:solidFill>
                  <a:srgbClr val="888888"/>
                </a:solidFill>
                <a:latin typeface="Questrial"/>
                <a:ea typeface="Questrial"/>
                <a:cs typeface="Questrial"/>
                <a:sym typeface="Questrial"/>
              </a:defRPr>
            </a:lvl5pPr>
            <a:lvl6pPr indent="0" lvl="5" marL="0" marR="0" rtl="0" algn="r">
              <a:spcBef>
                <a:spcPts val="0"/>
              </a:spcBef>
              <a:buNone/>
              <a:defRPr sz="1200">
                <a:solidFill>
                  <a:srgbClr val="888888"/>
                </a:solidFill>
                <a:latin typeface="Questrial"/>
                <a:ea typeface="Questrial"/>
                <a:cs typeface="Questrial"/>
                <a:sym typeface="Questrial"/>
              </a:defRPr>
            </a:lvl6pPr>
            <a:lvl7pPr indent="0" lvl="6" marL="0" marR="0" rtl="0" algn="r">
              <a:spcBef>
                <a:spcPts val="0"/>
              </a:spcBef>
              <a:buNone/>
              <a:defRPr sz="1200">
                <a:solidFill>
                  <a:srgbClr val="888888"/>
                </a:solidFill>
                <a:latin typeface="Questrial"/>
                <a:ea typeface="Questrial"/>
                <a:cs typeface="Questrial"/>
                <a:sym typeface="Questrial"/>
              </a:defRPr>
            </a:lvl7pPr>
            <a:lvl8pPr indent="0" lvl="7" marL="0" marR="0" rtl="0" algn="r">
              <a:spcBef>
                <a:spcPts val="0"/>
              </a:spcBef>
              <a:buNone/>
              <a:defRPr sz="1200">
                <a:solidFill>
                  <a:srgbClr val="888888"/>
                </a:solidFill>
                <a:latin typeface="Questrial"/>
                <a:ea typeface="Questrial"/>
                <a:cs typeface="Questrial"/>
                <a:sym typeface="Questrial"/>
              </a:defRPr>
            </a:lvl8pPr>
            <a:lvl9pPr indent="0" lvl="8" marL="0" marR="0" rtl="0" algn="r">
              <a:spcBef>
                <a:spcPts val="0"/>
              </a:spcBef>
              <a:buNone/>
              <a:defRPr sz="1200">
                <a:solidFill>
                  <a:srgbClr val="888888"/>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87" name="Shape 287"/>
        <p:cNvGrpSpPr/>
        <p:nvPr/>
      </p:nvGrpSpPr>
      <p:grpSpPr>
        <a:xfrm>
          <a:off x="0" y="0"/>
          <a:ext cx="0" cy="0"/>
          <a:chOff x="0" y="0"/>
          <a:chExt cx="0" cy="0"/>
        </a:xfrm>
      </p:grpSpPr>
      <p:sp>
        <p:nvSpPr>
          <p:cNvPr id="288" name="Shape 288"/>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FEFEFE"/>
              </a:buClr>
              <a:buSzPts val="3600"/>
              <a:buFont typeface="Questrial"/>
              <a:buNone/>
              <a:defRPr b="1" i="0" sz="3600" u="none" cap="none" strike="noStrike">
                <a:solidFill>
                  <a:srgbClr val="FEFEFE"/>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9" name="Shape 28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ABC2C8"/>
              </a:buClr>
              <a:buSzPts val="2800"/>
              <a:buFont typeface="Arial"/>
              <a:buChar char="•"/>
              <a:defRPr b="0" i="0" sz="2800" u="none" cap="none" strike="noStrike">
                <a:solidFill>
                  <a:schemeClr val="lt2"/>
                </a:solidFill>
                <a:latin typeface="Questrial"/>
                <a:ea typeface="Questrial"/>
                <a:cs typeface="Questrial"/>
                <a:sym typeface="Questrial"/>
              </a:defRPr>
            </a:lvl1pPr>
            <a:lvl2pPr indent="-381000" lvl="1" marL="914400" marR="0" rtl="0" algn="l">
              <a:spcBef>
                <a:spcPts val="480"/>
              </a:spcBef>
              <a:spcAft>
                <a:spcPts val="0"/>
              </a:spcAft>
              <a:buClr>
                <a:srgbClr val="ABC2C8"/>
              </a:buClr>
              <a:buSzPts val="2400"/>
              <a:buFont typeface="Arial"/>
              <a:buChar char="•"/>
              <a:defRPr b="0" i="0" sz="2400" u="none" cap="none" strike="noStrike">
                <a:solidFill>
                  <a:schemeClr val="lt1"/>
                </a:solidFill>
                <a:latin typeface="Questrial"/>
                <a:ea typeface="Questrial"/>
                <a:cs typeface="Questrial"/>
                <a:sym typeface="Questrial"/>
              </a:defRPr>
            </a:lvl2pPr>
            <a:lvl3pPr indent="-355600" lvl="2" marL="1371600" marR="0" rtl="0" algn="l">
              <a:spcBef>
                <a:spcPts val="400"/>
              </a:spcBef>
              <a:spcAft>
                <a:spcPts val="0"/>
              </a:spcAft>
              <a:buClr>
                <a:schemeClr val="accent2"/>
              </a:buClr>
              <a:buSzPts val="2000"/>
              <a:buFont typeface="Arial"/>
              <a:buChar char="•"/>
              <a:defRPr b="0" i="0" sz="2000" u="none" cap="none" strike="noStrike">
                <a:solidFill>
                  <a:schemeClr val="lt2"/>
                </a:solidFill>
                <a:latin typeface="Questrial"/>
                <a:ea typeface="Questrial"/>
                <a:cs typeface="Questrial"/>
                <a:sym typeface="Questrial"/>
              </a:defRPr>
            </a:lvl3pPr>
            <a:lvl4pPr indent="-342900" lvl="3" marL="1828800" marR="0" rtl="0" algn="l">
              <a:spcBef>
                <a:spcPts val="360"/>
              </a:spcBef>
              <a:spcAft>
                <a:spcPts val="0"/>
              </a:spcAft>
              <a:buClr>
                <a:schemeClr val="accent3"/>
              </a:buClr>
              <a:buSzPts val="1800"/>
              <a:buFont typeface="Arial"/>
              <a:buChar char="•"/>
              <a:defRPr b="0" i="0" sz="1800" u="none" cap="none" strike="noStrike">
                <a:solidFill>
                  <a:schemeClr val="lt1"/>
                </a:solidFill>
                <a:latin typeface="Questrial"/>
                <a:ea typeface="Questrial"/>
                <a:cs typeface="Questrial"/>
                <a:sym typeface="Questrial"/>
              </a:defRPr>
            </a:lvl4pPr>
            <a:lvl5pPr indent="-342900" lvl="4" marL="2286000" marR="0" rtl="0" algn="l">
              <a:spcBef>
                <a:spcPts val="360"/>
              </a:spcBef>
              <a:spcAft>
                <a:spcPts val="0"/>
              </a:spcAft>
              <a:buClr>
                <a:schemeClr val="accent4"/>
              </a:buClr>
              <a:buSzPts val="1800"/>
              <a:buFont typeface="Arial"/>
              <a:buChar char="•"/>
              <a:defRPr b="0" i="0" sz="1800" u="none" cap="none" strike="noStrike">
                <a:solidFill>
                  <a:schemeClr val="lt2"/>
                </a:solidFill>
                <a:latin typeface="Questrial"/>
                <a:ea typeface="Questrial"/>
                <a:cs typeface="Questrial"/>
                <a:sym typeface="Questrial"/>
              </a:defRPr>
            </a:lvl5pPr>
            <a:lvl6pPr indent="-342900" lvl="5" marL="2743200" marR="0" rtl="0" algn="l">
              <a:spcBef>
                <a:spcPts val="360"/>
              </a:spcBef>
              <a:spcAft>
                <a:spcPts val="0"/>
              </a:spcAft>
              <a:buClr>
                <a:schemeClr val="accent5"/>
              </a:buClr>
              <a:buSzPts val="1800"/>
              <a:buFont typeface="Arial"/>
              <a:buChar char="•"/>
              <a:defRPr b="0" i="0" sz="1800" u="none" cap="none" strike="noStrike">
                <a:solidFill>
                  <a:schemeClr val="lt1"/>
                </a:solidFill>
                <a:latin typeface="Questrial"/>
                <a:ea typeface="Questrial"/>
                <a:cs typeface="Questrial"/>
                <a:sym typeface="Quest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Arial"/>
              <a:buChar char="•"/>
              <a:defRPr b="0" i="0" sz="1800" u="none" cap="none" strike="noStrike">
                <a:solidFill>
                  <a:schemeClr val="lt1"/>
                </a:solidFill>
                <a:latin typeface="Questrial"/>
                <a:ea typeface="Questrial"/>
                <a:cs typeface="Questrial"/>
                <a:sym typeface="Questrial"/>
              </a:defRPr>
            </a:lvl8pPr>
            <a:lvl9pPr indent="-342900" lvl="8" marL="4114800" marR="0" rtl="0" algn="l">
              <a:spcBef>
                <a:spcPts val="360"/>
              </a:spcBef>
              <a:spcAft>
                <a:spcPts val="0"/>
              </a:spcAft>
              <a:buClr>
                <a:schemeClr val="accent6"/>
              </a:buClr>
              <a:buSzPts val="1800"/>
              <a:buFont typeface="Arial"/>
              <a:buChar char="•"/>
              <a:defRPr b="0" i="0" sz="1800" u="none" cap="none" strike="noStrike">
                <a:solidFill>
                  <a:schemeClr val="lt1"/>
                </a:solidFill>
                <a:latin typeface="Questrial"/>
                <a:ea typeface="Questrial"/>
                <a:cs typeface="Questrial"/>
                <a:sym typeface="Questrial"/>
              </a:defRPr>
            </a:lvl9pPr>
          </a:lstStyle>
          <a:p/>
        </p:txBody>
      </p:sp>
      <p:sp>
        <p:nvSpPr>
          <p:cNvPr id="290" name="Shape 29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ABC2C8"/>
              </a:buClr>
              <a:buSzPts val="2800"/>
              <a:buFont typeface="Arial"/>
              <a:buChar char="•"/>
              <a:defRPr b="0" i="0" sz="2800" u="none" cap="none" strike="noStrike">
                <a:solidFill>
                  <a:schemeClr val="lt2"/>
                </a:solidFill>
                <a:latin typeface="Questrial"/>
                <a:ea typeface="Questrial"/>
                <a:cs typeface="Questrial"/>
                <a:sym typeface="Questrial"/>
              </a:defRPr>
            </a:lvl1pPr>
            <a:lvl2pPr indent="-381000" lvl="1" marL="914400" marR="0" rtl="0" algn="l">
              <a:spcBef>
                <a:spcPts val="480"/>
              </a:spcBef>
              <a:spcAft>
                <a:spcPts val="0"/>
              </a:spcAft>
              <a:buClr>
                <a:srgbClr val="ABC2C8"/>
              </a:buClr>
              <a:buSzPts val="2400"/>
              <a:buFont typeface="Arial"/>
              <a:buChar char="•"/>
              <a:defRPr b="0" i="0" sz="2400" u="none" cap="none" strike="noStrike">
                <a:solidFill>
                  <a:schemeClr val="lt1"/>
                </a:solidFill>
                <a:latin typeface="Questrial"/>
                <a:ea typeface="Questrial"/>
                <a:cs typeface="Questrial"/>
                <a:sym typeface="Questrial"/>
              </a:defRPr>
            </a:lvl2pPr>
            <a:lvl3pPr indent="-355600" lvl="2" marL="1371600" marR="0" rtl="0" algn="l">
              <a:spcBef>
                <a:spcPts val="400"/>
              </a:spcBef>
              <a:spcAft>
                <a:spcPts val="0"/>
              </a:spcAft>
              <a:buClr>
                <a:schemeClr val="accent2"/>
              </a:buClr>
              <a:buSzPts val="2000"/>
              <a:buFont typeface="Arial"/>
              <a:buChar char="•"/>
              <a:defRPr b="0" i="0" sz="2000" u="none" cap="none" strike="noStrike">
                <a:solidFill>
                  <a:schemeClr val="lt2"/>
                </a:solidFill>
                <a:latin typeface="Questrial"/>
                <a:ea typeface="Questrial"/>
                <a:cs typeface="Questrial"/>
                <a:sym typeface="Questrial"/>
              </a:defRPr>
            </a:lvl3pPr>
            <a:lvl4pPr indent="-342900" lvl="3" marL="1828800" marR="0" rtl="0" algn="l">
              <a:spcBef>
                <a:spcPts val="360"/>
              </a:spcBef>
              <a:spcAft>
                <a:spcPts val="0"/>
              </a:spcAft>
              <a:buClr>
                <a:schemeClr val="accent3"/>
              </a:buClr>
              <a:buSzPts val="1800"/>
              <a:buFont typeface="Arial"/>
              <a:buChar char="•"/>
              <a:defRPr b="0" i="0" sz="1800" u="none" cap="none" strike="noStrike">
                <a:solidFill>
                  <a:schemeClr val="lt1"/>
                </a:solidFill>
                <a:latin typeface="Questrial"/>
                <a:ea typeface="Questrial"/>
                <a:cs typeface="Questrial"/>
                <a:sym typeface="Questrial"/>
              </a:defRPr>
            </a:lvl4pPr>
            <a:lvl5pPr indent="-342900" lvl="4" marL="2286000" marR="0" rtl="0" algn="l">
              <a:spcBef>
                <a:spcPts val="360"/>
              </a:spcBef>
              <a:spcAft>
                <a:spcPts val="0"/>
              </a:spcAft>
              <a:buClr>
                <a:schemeClr val="accent4"/>
              </a:buClr>
              <a:buSzPts val="1800"/>
              <a:buFont typeface="Arial"/>
              <a:buChar char="•"/>
              <a:defRPr b="0" i="0" sz="1800" u="none" cap="none" strike="noStrike">
                <a:solidFill>
                  <a:schemeClr val="lt2"/>
                </a:solidFill>
                <a:latin typeface="Questrial"/>
                <a:ea typeface="Questrial"/>
                <a:cs typeface="Questrial"/>
                <a:sym typeface="Questrial"/>
              </a:defRPr>
            </a:lvl5pPr>
            <a:lvl6pPr indent="-342900" lvl="5" marL="2743200" marR="0" rtl="0" algn="l">
              <a:spcBef>
                <a:spcPts val="360"/>
              </a:spcBef>
              <a:spcAft>
                <a:spcPts val="0"/>
              </a:spcAft>
              <a:buClr>
                <a:schemeClr val="accent5"/>
              </a:buClr>
              <a:buSzPts val="1800"/>
              <a:buFont typeface="Arial"/>
              <a:buChar char="•"/>
              <a:defRPr b="0" i="0" sz="1800" u="none" cap="none" strike="noStrike">
                <a:solidFill>
                  <a:schemeClr val="lt1"/>
                </a:solidFill>
                <a:latin typeface="Questrial"/>
                <a:ea typeface="Questrial"/>
                <a:cs typeface="Questrial"/>
                <a:sym typeface="Quest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Questrial"/>
                <a:ea typeface="Questrial"/>
                <a:cs typeface="Questrial"/>
                <a:sym typeface="Questrial"/>
              </a:defRPr>
            </a:lvl7pPr>
            <a:lvl8pPr indent="-342900" lvl="7" marL="3657600" marR="0" rtl="0" algn="l">
              <a:spcBef>
                <a:spcPts val="360"/>
              </a:spcBef>
              <a:spcAft>
                <a:spcPts val="0"/>
              </a:spcAft>
              <a:buClr>
                <a:schemeClr val="accent3"/>
              </a:buClr>
              <a:buSzPts val="1800"/>
              <a:buFont typeface="Arial"/>
              <a:buChar char="•"/>
              <a:defRPr b="0" i="0" sz="1800" u="none" cap="none" strike="noStrike">
                <a:solidFill>
                  <a:schemeClr val="lt1"/>
                </a:solidFill>
                <a:latin typeface="Questrial"/>
                <a:ea typeface="Questrial"/>
                <a:cs typeface="Questrial"/>
                <a:sym typeface="Questrial"/>
              </a:defRPr>
            </a:lvl8pPr>
            <a:lvl9pPr indent="-342900" lvl="8" marL="4114800" marR="0" rtl="0" algn="l">
              <a:spcBef>
                <a:spcPts val="360"/>
              </a:spcBef>
              <a:spcAft>
                <a:spcPts val="0"/>
              </a:spcAft>
              <a:buClr>
                <a:schemeClr val="accent6"/>
              </a:buClr>
              <a:buSzPts val="1800"/>
              <a:buFont typeface="Arial"/>
              <a:buChar char="•"/>
              <a:defRPr b="0" i="0" sz="1800" u="none" cap="none" strike="noStrike">
                <a:solidFill>
                  <a:schemeClr val="lt1"/>
                </a:solidFill>
                <a:latin typeface="Questrial"/>
                <a:ea typeface="Questrial"/>
                <a:cs typeface="Questrial"/>
                <a:sym typeface="Questrial"/>
              </a:defRPr>
            </a:lvl9pPr>
          </a:lstStyle>
          <a:p/>
        </p:txBody>
      </p:sp>
      <p:sp>
        <p:nvSpPr>
          <p:cNvPr id="291" name="Shape 291"/>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292" name="Shape 292"/>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293" name="Shape 293"/>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Questrial"/>
                <a:ea typeface="Questrial"/>
                <a:cs typeface="Questrial"/>
                <a:sym typeface="Questrial"/>
              </a:defRPr>
            </a:lvl1pPr>
            <a:lvl2pPr indent="0" lvl="1" marL="0" marR="0" rtl="0" algn="r">
              <a:spcBef>
                <a:spcPts val="0"/>
              </a:spcBef>
              <a:buNone/>
              <a:defRPr sz="1200">
                <a:solidFill>
                  <a:srgbClr val="888888"/>
                </a:solidFill>
                <a:latin typeface="Questrial"/>
                <a:ea typeface="Questrial"/>
                <a:cs typeface="Questrial"/>
                <a:sym typeface="Questrial"/>
              </a:defRPr>
            </a:lvl2pPr>
            <a:lvl3pPr indent="0" lvl="2" marL="0" marR="0" rtl="0" algn="r">
              <a:spcBef>
                <a:spcPts val="0"/>
              </a:spcBef>
              <a:buNone/>
              <a:defRPr sz="1200">
                <a:solidFill>
                  <a:srgbClr val="888888"/>
                </a:solidFill>
                <a:latin typeface="Questrial"/>
                <a:ea typeface="Questrial"/>
                <a:cs typeface="Questrial"/>
                <a:sym typeface="Questrial"/>
              </a:defRPr>
            </a:lvl3pPr>
            <a:lvl4pPr indent="0" lvl="3" marL="0" marR="0" rtl="0" algn="r">
              <a:spcBef>
                <a:spcPts val="0"/>
              </a:spcBef>
              <a:buNone/>
              <a:defRPr sz="1200">
                <a:solidFill>
                  <a:srgbClr val="888888"/>
                </a:solidFill>
                <a:latin typeface="Questrial"/>
                <a:ea typeface="Questrial"/>
                <a:cs typeface="Questrial"/>
                <a:sym typeface="Questrial"/>
              </a:defRPr>
            </a:lvl4pPr>
            <a:lvl5pPr indent="0" lvl="4" marL="0" marR="0" rtl="0" algn="r">
              <a:spcBef>
                <a:spcPts val="0"/>
              </a:spcBef>
              <a:buNone/>
              <a:defRPr sz="1200">
                <a:solidFill>
                  <a:srgbClr val="888888"/>
                </a:solidFill>
                <a:latin typeface="Questrial"/>
                <a:ea typeface="Questrial"/>
                <a:cs typeface="Questrial"/>
                <a:sym typeface="Questrial"/>
              </a:defRPr>
            </a:lvl5pPr>
            <a:lvl6pPr indent="0" lvl="5" marL="0" marR="0" rtl="0" algn="r">
              <a:spcBef>
                <a:spcPts val="0"/>
              </a:spcBef>
              <a:buNone/>
              <a:defRPr sz="1200">
                <a:solidFill>
                  <a:srgbClr val="888888"/>
                </a:solidFill>
                <a:latin typeface="Questrial"/>
                <a:ea typeface="Questrial"/>
                <a:cs typeface="Questrial"/>
                <a:sym typeface="Questrial"/>
              </a:defRPr>
            </a:lvl6pPr>
            <a:lvl7pPr indent="0" lvl="6" marL="0" marR="0" rtl="0" algn="r">
              <a:spcBef>
                <a:spcPts val="0"/>
              </a:spcBef>
              <a:buNone/>
              <a:defRPr sz="1200">
                <a:solidFill>
                  <a:srgbClr val="888888"/>
                </a:solidFill>
                <a:latin typeface="Questrial"/>
                <a:ea typeface="Questrial"/>
                <a:cs typeface="Questrial"/>
                <a:sym typeface="Questrial"/>
              </a:defRPr>
            </a:lvl7pPr>
            <a:lvl8pPr indent="0" lvl="7" marL="0" marR="0" rtl="0" algn="r">
              <a:spcBef>
                <a:spcPts val="0"/>
              </a:spcBef>
              <a:buNone/>
              <a:defRPr sz="1200">
                <a:solidFill>
                  <a:srgbClr val="888888"/>
                </a:solidFill>
                <a:latin typeface="Questrial"/>
                <a:ea typeface="Questrial"/>
                <a:cs typeface="Questrial"/>
                <a:sym typeface="Questrial"/>
              </a:defRPr>
            </a:lvl8pPr>
            <a:lvl9pPr indent="0" lvl="8" marL="0" marR="0" rtl="0" algn="r">
              <a:spcBef>
                <a:spcPts val="0"/>
              </a:spcBef>
              <a:buNone/>
              <a:defRPr sz="1200">
                <a:solidFill>
                  <a:srgbClr val="888888"/>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94" name="Shape 294"/>
        <p:cNvGrpSpPr/>
        <p:nvPr/>
      </p:nvGrpSpPr>
      <p:grpSpPr>
        <a:xfrm>
          <a:off x="0" y="0"/>
          <a:ext cx="0" cy="0"/>
          <a:chOff x="0" y="0"/>
          <a:chExt cx="0" cy="0"/>
        </a:xfrm>
      </p:grpSpPr>
      <p:sp>
        <p:nvSpPr>
          <p:cNvPr id="295" name="Shape 295"/>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FEFEFE"/>
              </a:buClr>
              <a:buSzPts val="3600"/>
              <a:buFont typeface="Questrial"/>
              <a:buNone/>
              <a:defRPr b="1" i="0" sz="3600" u="none" cap="none" strike="noStrike">
                <a:solidFill>
                  <a:srgbClr val="FEFEFE"/>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6" name="Shape 296"/>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lstStyle>
            <a:lvl1pPr indent="-228600" lvl="0" marL="457200" marR="0" rtl="0" algn="ctr">
              <a:spcBef>
                <a:spcPts val="480"/>
              </a:spcBef>
              <a:spcAft>
                <a:spcPts val="0"/>
              </a:spcAft>
              <a:buClr>
                <a:srgbClr val="ABC2C8"/>
              </a:buClr>
              <a:buSzPts val="2400"/>
              <a:buFont typeface="Arial"/>
              <a:buNone/>
              <a:defRPr b="1" i="0" sz="2400" u="none" cap="none" strike="noStrike">
                <a:solidFill>
                  <a:schemeClr val="lt2"/>
                </a:solidFill>
                <a:latin typeface="Questrial"/>
                <a:ea typeface="Questrial"/>
                <a:cs typeface="Questrial"/>
                <a:sym typeface="Questrial"/>
              </a:defRPr>
            </a:lvl1pPr>
            <a:lvl2pPr indent="-228600" lvl="1" marL="914400" marR="0" rtl="0" algn="l">
              <a:spcBef>
                <a:spcPts val="400"/>
              </a:spcBef>
              <a:spcAft>
                <a:spcPts val="0"/>
              </a:spcAft>
              <a:buClr>
                <a:srgbClr val="ABC2C8"/>
              </a:buClr>
              <a:buSzPts val="2000"/>
              <a:buFont typeface="Arial"/>
              <a:buNone/>
              <a:defRPr b="1" i="0" sz="2000" u="none" cap="none" strike="noStrike">
                <a:solidFill>
                  <a:schemeClr val="lt1"/>
                </a:solidFill>
                <a:latin typeface="Questrial"/>
                <a:ea typeface="Questrial"/>
                <a:cs typeface="Questrial"/>
                <a:sym typeface="Questrial"/>
              </a:defRPr>
            </a:lvl2pPr>
            <a:lvl3pPr indent="-228600" lvl="2" marL="1371600" marR="0" rtl="0" algn="l">
              <a:spcBef>
                <a:spcPts val="360"/>
              </a:spcBef>
              <a:spcAft>
                <a:spcPts val="0"/>
              </a:spcAft>
              <a:buClr>
                <a:schemeClr val="accent2"/>
              </a:buClr>
              <a:buSzPts val="1800"/>
              <a:buFont typeface="Arial"/>
              <a:buNone/>
              <a:defRPr b="1" i="0" sz="1800" u="none" cap="none" strike="noStrike">
                <a:solidFill>
                  <a:schemeClr val="lt2"/>
                </a:solidFill>
                <a:latin typeface="Questrial"/>
                <a:ea typeface="Questrial"/>
                <a:cs typeface="Questrial"/>
                <a:sym typeface="Questrial"/>
              </a:defRPr>
            </a:lvl3pPr>
            <a:lvl4pPr indent="-228600" lvl="3" marL="1828800" marR="0" rtl="0" algn="l">
              <a:spcBef>
                <a:spcPts val="320"/>
              </a:spcBef>
              <a:spcAft>
                <a:spcPts val="0"/>
              </a:spcAft>
              <a:buClr>
                <a:schemeClr val="accent3"/>
              </a:buClr>
              <a:buSzPts val="1600"/>
              <a:buFont typeface="Arial"/>
              <a:buNone/>
              <a:defRPr b="1" i="0" sz="1600" u="none" cap="none" strike="noStrike">
                <a:solidFill>
                  <a:schemeClr val="lt1"/>
                </a:solidFill>
                <a:latin typeface="Questrial"/>
                <a:ea typeface="Questrial"/>
                <a:cs typeface="Questrial"/>
                <a:sym typeface="Questrial"/>
              </a:defRPr>
            </a:lvl4pPr>
            <a:lvl5pPr indent="-228600" lvl="4" marL="2286000" marR="0" rtl="0" algn="l">
              <a:spcBef>
                <a:spcPts val="320"/>
              </a:spcBef>
              <a:spcAft>
                <a:spcPts val="0"/>
              </a:spcAft>
              <a:buClr>
                <a:schemeClr val="accent4"/>
              </a:buClr>
              <a:buSzPts val="1600"/>
              <a:buFont typeface="Arial"/>
              <a:buNone/>
              <a:defRPr b="1" i="0" sz="1600" u="none" cap="none" strike="noStrike">
                <a:solidFill>
                  <a:schemeClr val="lt2"/>
                </a:solidFill>
                <a:latin typeface="Questrial"/>
                <a:ea typeface="Questrial"/>
                <a:cs typeface="Questrial"/>
                <a:sym typeface="Questrial"/>
              </a:defRPr>
            </a:lvl5pPr>
            <a:lvl6pPr indent="-228600" lvl="5" marL="2743200" marR="0" rtl="0" algn="l">
              <a:spcBef>
                <a:spcPts val="320"/>
              </a:spcBef>
              <a:spcAft>
                <a:spcPts val="0"/>
              </a:spcAft>
              <a:buClr>
                <a:schemeClr val="accent5"/>
              </a:buClr>
              <a:buSzPts val="1600"/>
              <a:buFont typeface="Arial"/>
              <a:buNone/>
              <a:defRPr b="1" i="0" sz="1600" u="none" cap="none" strike="noStrike">
                <a:solidFill>
                  <a:schemeClr val="lt1"/>
                </a:solidFill>
                <a:latin typeface="Questrial"/>
                <a:ea typeface="Questrial"/>
                <a:cs typeface="Questrial"/>
                <a:sym typeface="Questrial"/>
              </a:defRPr>
            </a:lvl6pPr>
            <a:lvl7pPr indent="-228600" lvl="6" marL="3200400" marR="0" rtl="0" algn="l">
              <a:spcBef>
                <a:spcPts val="320"/>
              </a:spcBef>
              <a:spcAft>
                <a:spcPts val="0"/>
              </a:spcAft>
              <a:buClr>
                <a:schemeClr val="accent6"/>
              </a:buClr>
              <a:buSzPts val="1600"/>
              <a:buFont typeface="Arial"/>
              <a:buNone/>
              <a:defRPr b="1" i="0" sz="1600" u="none" cap="none" strike="noStrike">
                <a:solidFill>
                  <a:schemeClr val="lt1"/>
                </a:solidFill>
                <a:latin typeface="Questrial"/>
                <a:ea typeface="Questrial"/>
                <a:cs typeface="Questrial"/>
                <a:sym typeface="Questrial"/>
              </a:defRPr>
            </a:lvl7pPr>
            <a:lvl8pPr indent="-228600" lvl="7" marL="3657600" marR="0" rtl="0" algn="l">
              <a:spcBef>
                <a:spcPts val="320"/>
              </a:spcBef>
              <a:spcAft>
                <a:spcPts val="0"/>
              </a:spcAft>
              <a:buClr>
                <a:schemeClr val="accent3"/>
              </a:buClr>
              <a:buSzPts val="1600"/>
              <a:buFont typeface="Arial"/>
              <a:buNone/>
              <a:defRPr b="1" i="0" sz="1600" u="none" cap="none" strike="noStrike">
                <a:solidFill>
                  <a:schemeClr val="lt1"/>
                </a:solidFill>
                <a:latin typeface="Questrial"/>
                <a:ea typeface="Questrial"/>
                <a:cs typeface="Questrial"/>
                <a:sym typeface="Questrial"/>
              </a:defRPr>
            </a:lvl8pPr>
            <a:lvl9pPr indent="-228600" lvl="8" marL="4114800" marR="0" rtl="0" algn="l">
              <a:spcBef>
                <a:spcPts val="320"/>
              </a:spcBef>
              <a:spcAft>
                <a:spcPts val="0"/>
              </a:spcAft>
              <a:buClr>
                <a:schemeClr val="accent6"/>
              </a:buClr>
              <a:buSzPts val="1600"/>
              <a:buFont typeface="Arial"/>
              <a:buNone/>
              <a:defRPr b="1" i="0" sz="1600" u="none" cap="none" strike="noStrike">
                <a:solidFill>
                  <a:schemeClr val="lt1"/>
                </a:solidFill>
                <a:latin typeface="Questrial"/>
                <a:ea typeface="Questrial"/>
                <a:cs typeface="Questrial"/>
                <a:sym typeface="Questrial"/>
              </a:defRPr>
            </a:lvl9pPr>
          </a:lstStyle>
          <a:p/>
        </p:txBody>
      </p:sp>
      <p:sp>
        <p:nvSpPr>
          <p:cNvPr id="297" name="Shape 297"/>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ABC2C8"/>
              </a:buClr>
              <a:buSzPts val="2400"/>
              <a:buFont typeface="Arial"/>
              <a:buChar char="•"/>
              <a:defRPr b="0" i="0" sz="2400" u="none" cap="none" strike="noStrike">
                <a:solidFill>
                  <a:schemeClr val="lt2"/>
                </a:solidFill>
                <a:latin typeface="Questrial"/>
                <a:ea typeface="Questrial"/>
                <a:cs typeface="Questrial"/>
                <a:sym typeface="Questrial"/>
              </a:defRPr>
            </a:lvl1pPr>
            <a:lvl2pPr indent="-355600" lvl="1" marL="914400" marR="0" rtl="0" algn="l">
              <a:spcBef>
                <a:spcPts val="400"/>
              </a:spcBef>
              <a:spcAft>
                <a:spcPts val="0"/>
              </a:spcAft>
              <a:buClr>
                <a:srgbClr val="ABC2C8"/>
              </a:buClr>
              <a:buSzPts val="2000"/>
              <a:buFont typeface="Arial"/>
              <a:buChar char="•"/>
              <a:defRPr b="0" i="0" sz="2000" u="none" cap="none" strike="noStrike">
                <a:solidFill>
                  <a:schemeClr val="lt1"/>
                </a:solidFill>
                <a:latin typeface="Questrial"/>
                <a:ea typeface="Questrial"/>
                <a:cs typeface="Questrial"/>
                <a:sym typeface="Questrial"/>
              </a:defRPr>
            </a:lvl2pPr>
            <a:lvl3pPr indent="-342900" lvl="2" marL="1371600" marR="0" rtl="0" algn="l">
              <a:spcBef>
                <a:spcPts val="360"/>
              </a:spcBef>
              <a:spcAft>
                <a:spcPts val="0"/>
              </a:spcAft>
              <a:buClr>
                <a:schemeClr val="accent2"/>
              </a:buClr>
              <a:buSzPts val="1800"/>
              <a:buFont typeface="Arial"/>
              <a:buChar char="•"/>
              <a:defRPr b="0" i="0" sz="1800" u="none" cap="none" strike="noStrike">
                <a:solidFill>
                  <a:schemeClr val="lt2"/>
                </a:solidFill>
                <a:latin typeface="Questrial"/>
                <a:ea typeface="Questrial"/>
                <a:cs typeface="Questrial"/>
                <a:sym typeface="Questrial"/>
              </a:defRPr>
            </a:lvl3pPr>
            <a:lvl4pPr indent="-330200" lvl="3" marL="1828800" marR="0" rtl="0" algn="l">
              <a:spcBef>
                <a:spcPts val="320"/>
              </a:spcBef>
              <a:spcAft>
                <a:spcPts val="0"/>
              </a:spcAft>
              <a:buClr>
                <a:schemeClr val="accent3"/>
              </a:buClr>
              <a:buSzPts val="1600"/>
              <a:buFont typeface="Arial"/>
              <a:buChar char="•"/>
              <a:defRPr b="0" i="0" sz="1600" u="none" cap="none" strike="noStrike">
                <a:solidFill>
                  <a:schemeClr val="lt1"/>
                </a:solidFill>
                <a:latin typeface="Questrial"/>
                <a:ea typeface="Questrial"/>
                <a:cs typeface="Questrial"/>
                <a:sym typeface="Questrial"/>
              </a:defRPr>
            </a:lvl4pPr>
            <a:lvl5pPr indent="-330200" lvl="4" marL="2286000" marR="0" rtl="0" algn="l">
              <a:spcBef>
                <a:spcPts val="320"/>
              </a:spcBef>
              <a:spcAft>
                <a:spcPts val="0"/>
              </a:spcAft>
              <a:buClr>
                <a:schemeClr val="accent4"/>
              </a:buClr>
              <a:buSzPts val="1600"/>
              <a:buFont typeface="Arial"/>
              <a:buChar char="•"/>
              <a:defRPr b="0" i="0" sz="1600" u="none" cap="none" strike="noStrike">
                <a:solidFill>
                  <a:schemeClr val="lt2"/>
                </a:solidFill>
                <a:latin typeface="Questrial"/>
                <a:ea typeface="Questrial"/>
                <a:cs typeface="Questrial"/>
                <a:sym typeface="Questrial"/>
              </a:defRPr>
            </a:lvl5pPr>
            <a:lvl6pPr indent="-330200" lvl="5" marL="2743200" marR="0" rtl="0" algn="l">
              <a:spcBef>
                <a:spcPts val="320"/>
              </a:spcBef>
              <a:spcAft>
                <a:spcPts val="0"/>
              </a:spcAft>
              <a:buClr>
                <a:schemeClr val="accent5"/>
              </a:buClr>
              <a:buSzPts val="1600"/>
              <a:buFont typeface="Arial"/>
              <a:buChar char="•"/>
              <a:defRPr b="0" i="0" sz="1600" u="none" cap="none" strike="noStrike">
                <a:solidFill>
                  <a:schemeClr val="lt1"/>
                </a:solidFill>
                <a:latin typeface="Questrial"/>
                <a:ea typeface="Questrial"/>
                <a:cs typeface="Questrial"/>
                <a:sym typeface="Questrial"/>
              </a:defRPr>
            </a:lvl6pPr>
            <a:lvl7pPr indent="-330200" lvl="6" marL="3200400" marR="0" rtl="0" algn="l">
              <a:spcBef>
                <a:spcPts val="320"/>
              </a:spcBef>
              <a:spcAft>
                <a:spcPts val="0"/>
              </a:spcAft>
              <a:buClr>
                <a:schemeClr val="accent6"/>
              </a:buClr>
              <a:buSzPts val="1600"/>
              <a:buFont typeface="Arial"/>
              <a:buChar char="•"/>
              <a:defRPr b="0" i="0" sz="1600" u="none" cap="none" strike="noStrike">
                <a:solidFill>
                  <a:schemeClr val="lt1"/>
                </a:solidFill>
                <a:latin typeface="Questrial"/>
                <a:ea typeface="Questrial"/>
                <a:cs typeface="Questrial"/>
                <a:sym typeface="Questrial"/>
              </a:defRPr>
            </a:lvl7pPr>
            <a:lvl8pPr indent="-330200" lvl="7" marL="3657600" marR="0" rtl="0" algn="l">
              <a:spcBef>
                <a:spcPts val="320"/>
              </a:spcBef>
              <a:spcAft>
                <a:spcPts val="0"/>
              </a:spcAft>
              <a:buClr>
                <a:schemeClr val="accent3"/>
              </a:buClr>
              <a:buSzPts val="1600"/>
              <a:buFont typeface="Arial"/>
              <a:buChar char="•"/>
              <a:defRPr b="0" i="0" sz="1600" u="none" cap="none" strike="noStrike">
                <a:solidFill>
                  <a:schemeClr val="lt1"/>
                </a:solidFill>
                <a:latin typeface="Questrial"/>
                <a:ea typeface="Questrial"/>
                <a:cs typeface="Questrial"/>
                <a:sym typeface="Quest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Questrial"/>
                <a:ea typeface="Questrial"/>
                <a:cs typeface="Questrial"/>
                <a:sym typeface="Questrial"/>
              </a:defRPr>
            </a:lvl9pPr>
          </a:lstStyle>
          <a:p/>
        </p:txBody>
      </p:sp>
      <p:sp>
        <p:nvSpPr>
          <p:cNvPr id="298" name="Shape 298"/>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lstStyle>
            <a:lvl1pPr indent="-228600" lvl="0" marL="457200" marR="0" rtl="0" algn="ctr">
              <a:spcBef>
                <a:spcPts val="480"/>
              </a:spcBef>
              <a:spcAft>
                <a:spcPts val="0"/>
              </a:spcAft>
              <a:buClr>
                <a:srgbClr val="ABC2C8"/>
              </a:buClr>
              <a:buSzPts val="2400"/>
              <a:buFont typeface="Arial"/>
              <a:buNone/>
              <a:defRPr b="1" i="0" sz="2400" u="none" cap="none" strike="noStrike">
                <a:solidFill>
                  <a:schemeClr val="lt2"/>
                </a:solidFill>
                <a:latin typeface="Questrial"/>
                <a:ea typeface="Questrial"/>
                <a:cs typeface="Questrial"/>
                <a:sym typeface="Questrial"/>
              </a:defRPr>
            </a:lvl1pPr>
            <a:lvl2pPr indent="-228600" lvl="1" marL="914400" marR="0" rtl="0" algn="l">
              <a:spcBef>
                <a:spcPts val="400"/>
              </a:spcBef>
              <a:spcAft>
                <a:spcPts val="0"/>
              </a:spcAft>
              <a:buClr>
                <a:srgbClr val="ABC2C8"/>
              </a:buClr>
              <a:buSzPts val="2000"/>
              <a:buFont typeface="Arial"/>
              <a:buNone/>
              <a:defRPr b="1" i="0" sz="2000" u="none" cap="none" strike="noStrike">
                <a:solidFill>
                  <a:schemeClr val="lt1"/>
                </a:solidFill>
                <a:latin typeface="Questrial"/>
                <a:ea typeface="Questrial"/>
                <a:cs typeface="Questrial"/>
                <a:sym typeface="Questrial"/>
              </a:defRPr>
            </a:lvl2pPr>
            <a:lvl3pPr indent="-228600" lvl="2" marL="1371600" marR="0" rtl="0" algn="l">
              <a:spcBef>
                <a:spcPts val="360"/>
              </a:spcBef>
              <a:spcAft>
                <a:spcPts val="0"/>
              </a:spcAft>
              <a:buClr>
                <a:schemeClr val="accent2"/>
              </a:buClr>
              <a:buSzPts val="1800"/>
              <a:buFont typeface="Arial"/>
              <a:buNone/>
              <a:defRPr b="1" i="0" sz="1800" u="none" cap="none" strike="noStrike">
                <a:solidFill>
                  <a:schemeClr val="lt2"/>
                </a:solidFill>
                <a:latin typeface="Questrial"/>
                <a:ea typeface="Questrial"/>
                <a:cs typeface="Questrial"/>
                <a:sym typeface="Questrial"/>
              </a:defRPr>
            </a:lvl3pPr>
            <a:lvl4pPr indent="-228600" lvl="3" marL="1828800" marR="0" rtl="0" algn="l">
              <a:spcBef>
                <a:spcPts val="320"/>
              </a:spcBef>
              <a:spcAft>
                <a:spcPts val="0"/>
              </a:spcAft>
              <a:buClr>
                <a:schemeClr val="accent3"/>
              </a:buClr>
              <a:buSzPts val="1600"/>
              <a:buFont typeface="Arial"/>
              <a:buNone/>
              <a:defRPr b="1" i="0" sz="1600" u="none" cap="none" strike="noStrike">
                <a:solidFill>
                  <a:schemeClr val="lt1"/>
                </a:solidFill>
                <a:latin typeface="Questrial"/>
                <a:ea typeface="Questrial"/>
                <a:cs typeface="Questrial"/>
                <a:sym typeface="Questrial"/>
              </a:defRPr>
            </a:lvl4pPr>
            <a:lvl5pPr indent="-228600" lvl="4" marL="2286000" marR="0" rtl="0" algn="l">
              <a:spcBef>
                <a:spcPts val="320"/>
              </a:spcBef>
              <a:spcAft>
                <a:spcPts val="0"/>
              </a:spcAft>
              <a:buClr>
                <a:schemeClr val="accent4"/>
              </a:buClr>
              <a:buSzPts val="1600"/>
              <a:buFont typeface="Arial"/>
              <a:buNone/>
              <a:defRPr b="1" i="0" sz="1600" u="none" cap="none" strike="noStrike">
                <a:solidFill>
                  <a:schemeClr val="lt2"/>
                </a:solidFill>
                <a:latin typeface="Questrial"/>
                <a:ea typeface="Questrial"/>
                <a:cs typeface="Questrial"/>
                <a:sym typeface="Questrial"/>
              </a:defRPr>
            </a:lvl5pPr>
            <a:lvl6pPr indent="-228600" lvl="5" marL="2743200" marR="0" rtl="0" algn="l">
              <a:spcBef>
                <a:spcPts val="320"/>
              </a:spcBef>
              <a:spcAft>
                <a:spcPts val="0"/>
              </a:spcAft>
              <a:buClr>
                <a:schemeClr val="accent5"/>
              </a:buClr>
              <a:buSzPts val="1600"/>
              <a:buFont typeface="Arial"/>
              <a:buNone/>
              <a:defRPr b="1" i="0" sz="1600" u="none" cap="none" strike="noStrike">
                <a:solidFill>
                  <a:schemeClr val="lt1"/>
                </a:solidFill>
                <a:latin typeface="Questrial"/>
                <a:ea typeface="Questrial"/>
                <a:cs typeface="Questrial"/>
                <a:sym typeface="Questrial"/>
              </a:defRPr>
            </a:lvl6pPr>
            <a:lvl7pPr indent="-228600" lvl="6" marL="3200400" marR="0" rtl="0" algn="l">
              <a:spcBef>
                <a:spcPts val="320"/>
              </a:spcBef>
              <a:spcAft>
                <a:spcPts val="0"/>
              </a:spcAft>
              <a:buClr>
                <a:schemeClr val="accent6"/>
              </a:buClr>
              <a:buSzPts val="1600"/>
              <a:buFont typeface="Arial"/>
              <a:buNone/>
              <a:defRPr b="1" i="0" sz="1600" u="none" cap="none" strike="noStrike">
                <a:solidFill>
                  <a:schemeClr val="lt1"/>
                </a:solidFill>
                <a:latin typeface="Questrial"/>
                <a:ea typeface="Questrial"/>
                <a:cs typeface="Questrial"/>
                <a:sym typeface="Questrial"/>
              </a:defRPr>
            </a:lvl7pPr>
            <a:lvl8pPr indent="-228600" lvl="7" marL="3657600" marR="0" rtl="0" algn="l">
              <a:spcBef>
                <a:spcPts val="320"/>
              </a:spcBef>
              <a:spcAft>
                <a:spcPts val="0"/>
              </a:spcAft>
              <a:buClr>
                <a:schemeClr val="accent3"/>
              </a:buClr>
              <a:buSzPts val="1600"/>
              <a:buFont typeface="Arial"/>
              <a:buNone/>
              <a:defRPr b="1" i="0" sz="1600" u="none" cap="none" strike="noStrike">
                <a:solidFill>
                  <a:schemeClr val="lt1"/>
                </a:solidFill>
                <a:latin typeface="Questrial"/>
                <a:ea typeface="Questrial"/>
                <a:cs typeface="Questrial"/>
                <a:sym typeface="Questrial"/>
              </a:defRPr>
            </a:lvl8pPr>
            <a:lvl9pPr indent="-228600" lvl="8" marL="4114800" marR="0" rtl="0" algn="l">
              <a:spcBef>
                <a:spcPts val="320"/>
              </a:spcBef>
              <a:spcAft>
                <a:spcPts val="0"/>
              </a:spcAft>
              <a:buClr>
                <a:schemeClr val="accent6"/>
              </a:buClr>
              <a:buSzPts val="1600"/>
              <a:buFont typeface="Arial"/>
              <a:buNone/>
              <a:defRPr b="1" i="0" sz="1600" u="none" cap="none" strike="noStrike">
                <a:solidFill>
                  <a:schemeClr val="lt1"/>
                </a:solidFill>
                <a:latin typeface="Questrial"/>
                <a:ea typeface="Questrial"/>
                <a:cs typeface="Questrial"/>
                <a:sym typeface="Questrial"/>
              </a:defRPr>
            </a:lvl9pPr>
          </a:lstStyle>
          <a:p/>
        </p:txBody>
      </p:sp>
      <p:sp>
        <p:nvSpPr>
          <p:cNvPr id="299" name="Shape 299"/>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ABC2C8"/>
              </a:buClr>
              <a:buSzPts val="2400"/>
              <a:buFont typeface="Arial"/>
              <a:buChar char="•"/>
              <a:defRPr b="0" i="0" sz="2400" u="none" cap="none" strike="noStrike">
                <a:solidFill>
                  <a:schemeClr val="lt2"/>
                </a:solidFill>
                <a:latin typeface="Questrial"/>
                <a:ea typeface="Questrial"/>
                <a:cs typeface="Questrial"/>
                <a:sym typeface="Questrial"/>
              </a:defRPr>
            </a:lvl1pPr>
            <a:lvl2pPr indent="-355600" lvl="1" marL="914400" marR="0" rtl="0" algn="l">
              <a:spcBef>
                <a:spcPts val="400"/>
              </a:spcBef>
              <a:spcAft>
                <a:spcPts val="0"/>
              </a:spcAft>
              <a:buClr>
                <a:srgbClr val="ABC2C8"/>
              </a:buClr>
              <a:buSzPts val="2000"/>
              <a:buFont typeface="Arial"/>
              <a:buChar char="•"/>
              <a:defRPr b="0" i="0" sz="2000" u="none" cap="none" strike="noStrike">
                <a:solidFill>
                  <a:schemeClr val="lt1"/>
                </a:solidFill>
                <a:latin typeface="Questrial"/>
                <a:ea typeface="Questrial"/>
                <a:cs typeface="Questrial"/>
                <a:sym typeface="Questrial"/>
              </a:defRPr>
            </a:lvl2pPr>
            <a:lvl3pPr indent="-342900" lvl="2" marL="1371600" marR="0" rtl="0" algn="l">
              <a:spcBef>
                <a:spcPts val="360"/>
              </a:spcBef>
              <a:spcAft>
                <a:spcPts val="0"/>
              </a:spcAft>
              <a:buClr>
                <a:schemeClr val="accent2"/>
              </a:buClr>
              <a:buSzPts val="1800"/>
              <a:buFont typeface="Arial"/>
              <a:buChar char="•"/>
              <a:defRPr b="0" i="0" sz="1800" u="none" cap="none" strike="noStrike">
                <a:solidFill>
                  <a:schemeClr val="lt2"/>
                </a:solidFill>
                <a:latin typeface="Questrial"/>
                <a:ea typeface="Questrial"/>
                <a:cs typeface="Questrial"/>
                <a:sym typeface="Questrial"/>
              </a:defRPr>
            </a:lvl3pPr>
            <a:lvl4pPr indent="-330200" lvl="3" marL="1828800" marR="0" rtl="0" algn="l">
              <a:spcBef>
                <a:spcPts val="320"/>
              </a:spcBef>
              <a:spcAft>
                <a:spcPts val="0"/>
              </a:spcAft>
              <a:buClr>
                <a:schemeClr val="accent3"/>
              </a:buClr>
              <a:buSzPts val="1600"/>
              <a:buFont typeface="Arial"/>
              <a:buChar char="•"/>
              <a:defRPr b="0" i="0" sz="1600" u="none" cap="none" strike="noStrike">
                <a:solidFill>
                  <a:schemeClr val="lt1"/>
                </a:solidFill>
                <a:latin typeface="Questrial"/>
                <a:ea typeface="Questrial"/>
                <a:cs typeface="Questrial"/>
                <a:sym typeface="Questrial"/>
              </a:defRPr>
            </a:lvl4pPr>
            <a:lvl5pPr indent="-330200" lvl="4" marL="2286000" marR="0" rtl="0" algn="l">
              <a:spcBef>
                <a:spcPts val="320"/>
              </a:spcBef>
              <a:spcAft>
                <a:spcPts val="0"/>
              </a:spcAft>
              <a:buClr>
                <a:schemeClr val="accent4"/>
              </a:buClr>
              <a:buSzPts val="1600"/>
              <a:buFont typeface="Arial"/>
              <a:buChar char="•"/>
              <a:defRPr b="0" i="0" sz="1600" u="none" cap="none" strike="noStrike">
                <a:solidFill>
                  <a:schemeClr val="lt2"/>
                </a:solidFill>
                <a:latin typeface="Questrial"/>
                <a:ea typeface="Questrial"/>
                <a:cs typeface="Questrial"/>
                <a:sym typeface="Questrial"/>
              </a:defRPr>
            </a:lvl5pPr>
            <a:lvl6pPr indent="-330200" lvl="5" marL="2743200" marR="0" rtl="0" algn="l">
              <a:spcBef>
                <a:spcPts val="320"/>
              </a:spcBef>
              <a:spcAft>
                <a:spcPts val="0"/>
              </a:spcAft>
              <a:buClr>
                <a:schemeClr val="accent5"/>
              </a:buClr>
              <a:buSzPts val="1600"/>
              <a:buFont typeface="Arial"/>
              <a:buChar char="•"/>
              <a:defRPr b="0" i="0" sz="1600" u="none" cap="none" strike="noStrike">
                <a:solidFill>
                  <a:schemeClr val="lt1"/>
                </a:solidFill>
                <a:latin typeface="Questrial"/>
                <a:ea typeface="Questrial"/>
                <a:cs typeface="Questrial"/>
                <a:sym typeface="Questrial"/>
              </a:defRPr>
            </a:lvl6pPr>
            <a:lvl7pPr indent="-330200" lvl="6" marL="3200400" marR="0" rtl="0" algn="l">
              <a:spcBef>
                <a:spcPts val="320"/>
              </a:spcBef>
              <a:spcAft>
                <a:spcPts val="0"/>
              </a:spcAft>
              <a:buClr>
                <a:schemeClr val="accent6"/>
              </a:buClr>
              <a:buSzPts val="1600"/>
              <a:buFont typeface="Arial"/>
              <a:buChar char="•"/>
              <a:defRPr b="0" i="0" sz="1600" u="none" cap="none" strike="noStrike">
                <a:solidFill>
                  <a:schemeClr val="lt1"/>
                </a:solidFill>
                <a:latin typeface="Questrial"/>
                <a:ea typeface="Questrial"/>
                <a:cs typeface="Questrial"/>
                <a:sym typeface="Questrial"/>
              </a:defRPr>
            </a:lvl7pPr>
            <a:lvl8pPr indent="-330200" lvl="7" marL="3657600" marR="0" rtl="0" algn="l">
              <a:spcBef>
                <a:spcPts val="320"/>
              </a:spcBef>
              <a:spcAft>
                <a:spcPts val="0"/>
              </a:spcAft>
              <a:buClr>
                <a:schemeClr val="accent3"/>
              </a:buClr>
              <a:buSzPts val="1600"/>
              <a:buFont typeface="Arial"/>
              <a:buChar char="•"/>
              <a:defRPr b="0" i="0" sz="1600" u="none" cap="none" strike="noStrike">
                <a:solidFill>
                  <a:schemeClr val="lt1"/>
                </a:solidFill>
                <a:latin typeface="Questrial"/>
                <a:ea typeface="Questrial"/>
                <a:cs typeface="Questrial"/>
                <a:sym typeface="Quest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Questrial"/>
                <a:ea typeface="Questrial"/>
                <a:cs typeface="Questrial"/>
                <a:sym typeface="Questrial"/>
              </a:defRPr>
            </a:lvl9pPr>
          </a:lstStyle>
          <a:p/>
        </p:txBody>
      </p:sp>
      <p:sp>
        <p:nvSpPr>
          <p:cNvPr id="300" name="Shape 300"/>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301" name="Shape 301"/>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302" name="Shape 302"/>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Questrial"/>
                <a:ea typeface="Questrial"/>
                <a:cs typeface="Questrial"/>
                <a:sym typeface="Questrial"/>
              </a:defRPr>
            </a:lvl1pPr>
            <a:lvl2pPr indent="0" lvl="1" marL="0" marR="0" rtl="0" algn="r">
              <a:spcBef>
                <a:spcPts val="0"/>
              </a:spcBef>
              <a:buNone/>
              <a:defRPr sz="1200">
                <a:solidFill>
                  <a:srgbClr val="888888"/>
                </a:solidFill>
                <a:latin typeface="Questrial"/>
                <a:ea typeface="Questrial"/>
                <a:cs typeface="Questrial"/>
                <a:sym typeface="Questrial"/>
              </a:defRPr>
            </a:lvl2pPr>
            <a:lvl3pPr indent="0" lvl="2" marL="0" marR="0" rtl="0" algn="r">
              <a:spcBef>
                <a:spcPts val="0"/>
              </a:spcBef>
              <a:buNone/>
              <a:defRPr sz="1200">
                <a:solidFill>
                  <a:srgbClr val="888888"/>
                </a:solidFill>
                <a:latin typeface="Questrial"/>
                <a:ea typeface="Questrial"/>
                <a:cs typeface="Questrial"/>
                <a:sym typeface="Questrial"/>
              </a:defRPr>
            </a:lvl3pPr>
            <a:lvl4pPr indent="0" lvl="3" marL="0" marR="0" rtl="0" algn="r">
              <a:spcBef>
                <a:spcPts val="0"/>
              </a:spcBef>
              <a:buNone/>
              <a:defRPr sz="1200">
                <a:solidFill>
                  <a:srgbClr val="888888"/>
                </a:solidFill>
                <a:latin typeface="Questrial"/>
                <a:ea typeface="Questrial"/>
                <a:cs typeface="Questrial"/>
                <a:sym typeface="Questrial"/>
              </a:defRPr>
            </a:lvl4pPr>
            <a:lvl5pPr indent="0" lvl="4" marL="0" marR="0" rtl="0" algn="r">
              <a:spcBef>
                <a:spcPts val="0"/>
              </a:spcBef>
              <a:buNone/>
              <a:defRPr sz="1200">
                <a:solidFill>
                  <a:srgbClr val="888888"/>
                </a:solidFill>
                <a:latin typeface="Questrial"/>
                <a:ea typeface="Questrial"/>
                <a:cs typeface="Questrial"/>
                <a:sym typeface="Questrial"/>
              </a:defRPr>
            </a:lvl5pPr>
            <a:lvl6pPr indent="0" lvl="5" marL="0" marR="0" rtl="0" algn="r">
              <a:spcBef>
                <a:spcPts val="0"/>
              </a:spcBef>
              <a:buNone/>
              <a:defRPr sz="1200">
                <a:solidFill>
                  <a:srgbClr val="888888"/>
                </a:solidFill>
                <a:latin typeface="Questrial"/>
                <a:ea typeface="Questrial"/>
                <a:cs typeface="Questrial"/>
                <a:sym typeface="Questrial"/>
              </a:defRPr>
            </a:lvl6pPr>
            <a:lvl7pPr indent="0" lvl="6" marL="0" marR="0" rtl="0" algn="r">
              <a:spcBef>
                <a:spcPts val="0"/>
              </a:spcBef>
              <a:buNone/>
              <a:defRPr sz="1200">
                <a:solidFill>
                  <a:srgbClr val="888888"/>
                </a:solidFill>
                <a:latin typeface="Questrial"/>
                <a:ea typeface="Questrial"/>
                <a:cs typeface="Questrial"/>
                <a:sym typeface="Questrial"/>
              </a:defRPr>
            </a:lvl7pPr>
            <a:lvl8pPr indent="0" lvl="7" marL="0" marR="0" rtl="0" algn="r">
              <a:spcBef>
                <a:spcPts val="0"/>
              </a:spcBef>
              <a:buNone/>
              <a:defRPr sz="1200">
                <a:solidFill>
                  <a:srgbClr val="888888"/>
                </a:solidFill>
                <a:latin typeface="Questrial"/>
                <a:ea typeface="Questrial"/>
                <a:cs typeface="Questrial"/>
                <a:sym typeface="Questrial"/>
              </a:defRPr>
            </a:lvl8pPr>
            <a:lvl9pPr indent="0" lvl="8" marL="0" marR="0" rtl="0" algn="r">
              <a:spcBef>
                <a:spcPts val="0"/>
              </a:spcBef>
              <a:buNone/>
              <a:defRPr sz="1200">
                <a:solidFill>
                  <a:srgbClr val="888888"/>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3" name="Shape 303"/>
        <p:cNvGrpSpPr/>
        <p:nvPr/>
      </p:nvGrpSpPr>
      <p:grpSpPr>
        <a:xfrm>
          <a:off x="0" y="0"/>
          <a:ext cx="0" cy="0"/>
          <a:chOff x="0" y="0"/>
          <a:chExt cx="0" cy="0"/>
        </a:xfrm>
      </p:grpSpPr>
      <p:sp>
        <p:nvSpPr>
          <p:cNvPr id="304" name="Shape 304"/>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FEFEFE"/>
              </a:buClr>
              <a:buSzPts val="3600"/>
              <a:buFont typeface="Questrial"/>
              <a:buNone/>
              <a:defRPr b="1" i="0" sz="3600" u="none" cap="none" strike="noStrike">
                <a:solidFill>
                  <a:srgbClr val="FEFEFE"/>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5" name="Shape 305"/>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306" name="Shape 306"/>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307" name="Shape 307"/>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Questrial"/>
                <a:ea typeface="Questrial"/>
                <a:cs typeface="Questrial"/>
                <a:sym typeface="Questrial"/>
              </a:defRPr>
            </a:lvl1pPr>
            <a:lvl2pPr indent="0" lvl="1" marL="0" marR="0" rtl="0" algn="r">
              <a:spcBef>
                <a:spcPts val="0"/>
              </a:spcBef>
              <a:buNone/>
              <a:defRPr sz="1200">
                <a:solidFill>
                  <a:srgbClr val="888888"/>
                </a:solidFill>
                <a:latin typeface="Questrial"/>
                <a:ea typeface="Questrial"/>
                <a:cs typeface="Questrial"/>
                <a:sym typeface="Questrial"/>
              </a:defRPr>
            </a:lvl2pPr>
            <a:lvl3pPr indent="0" lvl="2" marL="0" marR="0" rtl="0" algn="r">
              <a:spcBef>
                <a:spcPts val="0"/>
              </a:spcBef>
              <a:buNone/>
              <a:defRPr sz="1200">
                <a:solidFill>
                  <a:srgbClr val="888888"/>
                </a:solidFill>
                <a:latin typeface="Questrial"/>
                <a:ea typeface="Questrial"/>
                <a:cs typeface="Questrial"/>
                <a:sym typeface="Questrial"/>
              </a:defRPr>
            </a:lvl3pPr>
            <a:lvl4pPr indent="0" lvl="3" marL="0" marR="0" rtl="0" algn="r">
              <a:spcBef>
                <a:spcPts val="0"/>
              </a:spcBef>
              <a:buNone/>
              <a:defRPr sz="1200">
                <a:solidFill>
                  <a:srgbClr val="888888"/>
                </a:solidFill>
                <a:latin typeface="Questrial"/>
                <a:ea typeface="Questrial"/>
                <a:cs typeface="Questrial"/>
                <a:sym typeface="Questrial"/>
              </a:defRPr>
            </a:lvl4pPr>
            <a:lvl5pPr indent="0" lvl="4" marL="0" marR="0" rtl="0" algn="r">
              <a:spcBef>
                <a:spcPts val="0"/>
              </a:spcBef>
              <a:buNone/>
              <a:defRPr sz="1200">
                <a:solidFill>
                  <a:srgbClr val="888888"/>
                </a:solidFill>
                <a:latin typeface="Questrial"/>
                <a:ea typeface="Questrial"/>
                <a:cs typeface="Questrial"/>
                <a:sym typeface="Questrial"/>
              </a:defRPr>
            </a:lvl5pPr>
            <a:lvl6pPr indent="0" lvl="5" marL="0" marR="0" rtl="0" algn="r">
              <a:spcBef>
                <a:spcPts val="0"/>
              </a:spcBef>
              <a:buNone/>
              <a:defRPr sz="1200">
                <a:solidFill>
                  <a:srgbClr val="888888"/>
                </a:solidFill>
                <a:latin typeface="Questrial"/>
                <a:ea typeface="Questrial"/>
                <a:cs typeface="Questrial"/>
                <a:sym typeface="Questrial"/>
              </a:defRPr>
            </a:lvl6pPr>
            <a:lvl7pPr indent="0" lvl="6" marL="0" marR="0" rtl="0" algn="r">
              <a:spcBef>
                <a:spcPts val="0"/>
              </a:spcBef>
              <a:buNone/>
              <a:defRPr sz="1200">
                <a:solidFill>
                  <a:srgbClr val="888888"/>
                </a:solidFill>
                <a:latin typeface="Questrial"/>
                <a:ea typeface="Questrial"/>
                <a:cs typeface="Questrial"/>
                <a:sym typeface="Questrial"/>
              </a:defRPr>
            </a:lvl7pPr>
            <a:lvl8pPr indent="0" lvl="7" marL="0" marR="0" rtl="0" algn="r">
              <a:spcBef>
                <a:spcPts val="0"/>
              </a:spcBef>
              <a:buNone/>
              <a:defRPr sz="1200">
                <a:solidFill>
                  <a:srgbClr val="888888"/>
                </a:solidFill>
                <a:latin typeface="Questrial"/>
                <a:ea typeface="Questrial"/>
                <a:cs typeface="Questrial"/>
                <a:sym typeface="Questrial"/>
              </a:defRPr>
            </a:lvl8pPr>
            <a:lvl9pPr indent="0" lvl="8" marL="0" marR="0" rtl="0" algn="r">
              <a:spcBef>
                <a:spcPts val="0"/>
              </a:spcBef>
              <a:buNone/>
              <a:defRPr sz="1200">
                <a:solidFill>
                  <a:srgbClr val="888888"/>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08" name="Shape 308"/>
        <p:cNvGrpSpPr/>
        <p:nvPr/>
      </p:nvGrpSpPr>
      <p:grpSpPr>
        <a:xfrm>
          <a:off x="0" y="0"/>
          <a:ext cx="0" cy="0"/>
          <a:chOff x="0" y="0"/>
          <a:chExt cx="0" cy="0"/>
        </a:xfrm>
      </p:grpSpPr>
      <p:sp>
        <p:nvSpPr>
          <p:cNvPr id="309" name="Shape 309"/>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310" name="Shape 310"/>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311" name="Shape 311"/>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Questrial"/>
                <a:ea typeface="Questrial"/>
                <a:cs typeface="Questrial"/>
                <a:sym typeface="Questrial"/>
              </a:defRPr>
            </a:lvl1pPr>
            <a:lvl2pPr indent="0" lvl="1" marL="0" marR="0" rtl="0" algn="r">
              <a:spcBef>
                <a:spcPts val="0"/>
              </a:spcBef>
              <a:buNone/>
              <a:defRPr sz="1200">
                <a:solidFill>
                  <a:srgbClr val="888888"/>
                </a:solidFill>
                <a:latin typeface="Questrial"/>
                <a:ea typeface="Questrial"/>
                <a:cs typeface="Questrial"/>
                <a:sym typeface="Questrial"/>
              </a:defRPr>
            </a:lvl2pPr>
            <a:lvl3pPr indent="0" lvl="2" marL="0" marR="0" rtl="0" algn="r">
              <a:spcBef>
                <a:spcPts val="0"/>
              </a:spcBef>
              <a:buNone/>
              <a:defRPr sz="1200">
                <a:solidFill>
                  <a:srgbClr val="888888"/>
                </a:solidFill>
                <a:latin typeface="Questrial"/>
                <a:ea typeface="Questrial"/>
                <a:cs typeface="Questrial"/>
                <a:sym typeface="Questrial"/>
              </a:defRPr>
            </a:lvl3pPr>
            <a:lvl4pPr indent="0" lvl="3" marL="0" marR="0" rtl="0" algn="r">
              <a:spcBef>
                <a:spcPts val="0"/>
              </a:spcBef>
              <a:buNone/>
              <a:defRPr sz="1200">
                <a:solidFill>
                  <a:srgbClr val="888888"/>
                </a:solidFill>
                <a:latin typeface="Questrial"/>
                <a:ea typeface="Questrial"/>
                <a:cs typeface="Questrial"/>
                <a:sym typeface="Questrial"/>
              </a:defRPr>
            </a:lvl4pPr>
            <a:lvl5pPr indent="0" lvl="4" marL="0" marR="0" rtl="0" algn="r">
              <a:spcBef>
                <a:spcPts val="0"/>
              </a:spcBef>
              <a:buNone/>
              <a:defRPr sz="1200">
                <a:solidFill>
                  <a:srgbClr val="888888"/>
                </a:solidFill>
                <a:latin typeface="Questrial"/>
                <a:ea typeface="Questrial"/>
                <a:cs typeface="Questrial"/>
                <a:sym typeface="Questrial"/>
              </a:defRPr>
            </a:lvl5pPr>
            <a:lvl6pPr indent="0" lvl="5" marL="0" marR="0" rtl="0" algn="r">
              <a:spcBef>
                <a:spcPts val="0"/>
              </a:spcBef>
              <a:buNone/>
              <a:defRPr sz="1200">
                <a:solidFill>
                  <a:srgbClr val="888888"/>
                </a:solidFill>
                <a:latin typeface="Questrial"/>
                <a:ea typeface="Questrial"/>
                <a:cs typeface="Questrial"/>
                <a:sym typeface="Questrial"/>
              </a:defRPr>
            </a:lvl6pPr>
            <a:lvl7pPr indent="0" lvl="6" marL="0" marR="0" rtl="0" algn="r">
              <a:spcBef>
                <a:spcPts val="0"/>
              </a:spcBef>
              <a:buNone/>
              <a:defRPr sz="1200">
                <a:solidFill>
                  <a:srgbClr val="888888"/>
                </a:solidFill>
                <a:latin typeface="Questrial"/>
                <a:ea typeface="Questrial"/>
                <a:cs typeface="Questrial"/>
                <a:sym typeface="Questrial"/>
              </a:defRPr>
            </a:lvl7pPr>
            <a:lvl8pPr indent="0" lvl="7" marL="0" marR="0" rtl="0" algn="r">
              <a:spcBef>
                <a:spcPts val="0"/>
              </a:spcBef>
              <a:buNone/>
              <a:defRPr sz="1200">
                <a:solidFill>
                  <a:srgbClr val="888888"/>
                </a:solidFill>
                <a:latin typeface="Questrial"/>
                <a:ea typeface="Questrial"/>
                <a:cs typeface="Questrial"/>
                <a:sym typeface="Questrial"/>
              </a:defRPr>
            </a:lvl8pPr>
            <a:lvl9pPr indent="0" lvl="8" marL="0" marR="0" rtl="0" algn="r">
              <a:spcBef>
                <a:spcPts val="0"/>
              </a:spcBef>
              <a:buNone/>
              <a:defRPr sz="1200">
                <a:solidFill>
                  <a:srgbClr val="888888"/>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312" name="Shape 312"/>
        <p:cNvGrpSpPr/>
        <p:nvPr/>
      </p:nvGrpSpPr>
      <p:grpSpPr>
        <a:xfrm>
          <a:off x="0" y="0"/>
          <a:ext cx="0" cy="0"/>
          <a:chOff x="0" y="0"/>
          <a:chExt cx="0" cy="0"/>
        </a:xfrm>
      </p:grpSpPr>
      <p:sp>
        <p:nvSpPr>
          <p:cNvPr id="313" name="Shape 313"/>
          <p:cNvSpPr txBox="1"/>
          <p:nvPr>
            <p:ph idx="1" type="body"/>
          </p:nvPr>
        </p:nvSpPr>
        <p:spPr>
          <a:xfrm>
            <a:off x="4267200" y="273051"/>
            <a:ext cx="731520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rgbClr val="ABC2C8"/>
              </a:buClr>
              <a:buSzPts val="3200"/>
              <a:buFont typeface="Arial"/>
              <a:buChar char="•"/>
              <a:defRPr b="0" i="0" sz="3200" u="none" cap="none" strike="noStrike">
                <a:solidFill>
                  <a:schemeClr val="lt2"/>
                </a:solidFill>
                <a:latin typeface="Questrial"/>
                <a:ea typeface="Questrial"/>
                <a:cs typeface="Questrial"/>
                <a:sym typeface="Questrial"/>
              </a:defRPr>
            </a:lvl1pPr>
            <a:lvl2pPr indent="-406400" lvl="1" marL="914400" marR="0" rtl="0" algn="l">
              <a:spcBef>
                <a:spcPts val="560"/>
              </a:spcBef>
              <a:spcAft>
                <a:spcPts val="0"/>
              </a:spcAft>
              <a:buClr>
                <a:srgbClr val="ABC2C8"/>
              </a:buClr>
              <a:buSzPts val="2800"/>
              <a:buFont typeface="Arial"/>
              <a:buChar char="•"/>
              <a:defRPr b="0" i="0" sz="2800" u="none" cap="none" strike="noStrike">
                <a:solidFill>
                  <a:schemeClr val="lt1"/>
                </a:solidFill>
                <a:latin typeface="Questrial"/>
                <a:ea typeface="Questrial"/>
                <a:cs typeface="Questrial"/>
                <a:sym typeface="Questrial"/>
              </a:defRPr>
            </a:lvl2pPr>
            <a:lvl3pPr indent="-381000" lvl="2" marL="1371600" marR="0" rtl="0" algn="l">
              <a:spcBef>
                <a:spcPts val="480"/>
              </a:spcBef>
              <a:spcAft>
                <a:spcPts val="0"/>
              </a:spcAft>
              <a:buClr>
                <a:schemeClr val="accent2"/>
              </a:buClr>
              <a:buSzPts val="2400"/>
              <a:buFont typeface="Arial"/>
              <a:buChar char="•"/>
              <a:defRPr b="0" i="0" sz="2400" u="none" cap="none" strike="noStrike">
                <a:solidFill>
                  <a:schemeClr val="lt2"/>
                </a:solidFill>
                <a:latin typeface="Questrial"/>
                <a:ea typeface="Questrial"/>
                <a:cs typeface="Questrial"/>
                <a:sym typeface="Questrial"/>
              </a:defRPr>
            </a:lvl3pPr>
            <a:lvl4pPr indent="-355600" lvl="3" marL="1828800" marR="0" rtl="0" algn="l">
              <a:spcBef>
                <a:spcPts val="400"/>
              </a:spcBef>
              <a:spcAft>
                <a:spcPts val="0"/>
              </a:spcAft>
              <a:buClr>
                <a:schemeClr val="accent3"/>
              </a:buClr>
              <a:buSzPts val="2000"/>
              <a:buFont typeface="Arial"/>
              <a:buChar char="•"/>
              <a:defRPr b="0" i="0" sz="2000" u="none" cap="none" strike="noStrike">
                <a:solidFill>
                  <a:schemeClr val="lt1"/>
                </a:solidFill>
                <a:latin typeface="Questrial"/>
                <a:ea typeface="Questrial"/>
                <a:cs typeface="Questrial"/>
                <a:sym typeface="Questrial"/>
              </a:defRPr>
            </a:lvl4pPr>
            <a:lvl5pPr indent="-355600" lvl="4" marL="2286000" marR="0" rtl="0" algn="l">
              <a:spcBef>
                <a:spcPts val="400"/>
              </a:spcBef>
              <a:spcAft>
                <a:spcPts val="0"/>
              </a:spcAft>
              <a:buClr>
                <a:schemeClr val="accent4"/>
              </a:buClr>
              <a:buSzPts val="2000"/>
              <a:buFont typeface="Arial"/>
              <a:buChar char="•"/>
              <a:defRPr b="0" i="0" sz="2000" u="none" cap="none" strike="noStrike">
                <a:solidFill>
                  <a:schemeClr val="lt2"/>
                </a:solidFill>
                <a:latin typeface="Questrial"/>
                <a:ea typeface="Questrial"/>
                <a:cs typeface="Questrial"/>
                <a:sym typeface="Quest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Questrial"/>
                <a:ea typeface="Questrial"/>
                <a:cs typeface="Questrial"/>
                <a:sym typeface="Questrial"/>
              </a:defRPr>
            </a:lvl6pPr>
            <a:lvl7pPr indent="-355600" lvl="6" marL="3200400" marR="0" rtl="0" algn="l">
              <a:spcBef>
                <a:spcPts val="400"/>
              </a:spcBef>
              <a:spcAft>
                <a:spcPts val="0"/>
              </a:spcAft>
              <a:buClr>
                <a:schemeClr val="accent6"/>
              </a:buClr>
              <a:buSzPts val="2000"/>
              <a:buFont typeface="Arial"/>
              <a:buChar char="•"/>
              <a:defRPr b="0" i="0" sz="2000" u="none" cap="none" strike="noStrike">
                <a:solidFill>
                  <a:schemeClr val="lt1"/>
                </a:solidFill>
                <a:latin typeface="Questrial"/>
                <a:ea typeface="Questrial"/>
                <a:cs typeface="Questrial"/>
                <a:sym typeface="Questrial"/>
              </a:defRPr>
            </a:lvl7pPr>
            <a:lvl8pPr indent="-355600" lvl="7" marL="3657600" marR="0" rtl="0" algn="l">
              <a:spcBef>
                <a:spcPts val="400"/>
              </a:spcBef>
              <a:spcAft>
                <a:spcPts val="0"/>
              </a:spcAft>
              <a:buClr>
                <a:schemeClr val="accent3"/>
              </a:buClr>
              <a:buSzPts val="2000"/>
              <a:buFont typeface="Arial"/>
              <a:buChar char="•"/>
              <a:defRPr b="0" i="0" sz="2000" u="none" cap="none" strike="noStrike">
                <a:solidFill>
                  <a:schemeClr val="lt1"/>
                </a:solidFill>
                <a:latin typeface="Questrial"/>
                <a:ea typeface="Questrial"/>
                <a:cs typeface="Questrial"/>
                <a:sym typeface="Questrial"/>
              </a:defRPr>
            </a:lvl8pPr>
            <a:lvl9pPr indent="-355600" lvl="8" marL="4114800" marR="0" rtl="0" algn="l">
              <a:spcBef>
                <a:spcPts val="400"/>
              </a:spcBef>
              <a:spcAft>
                <a:spcPts val="0"/>
              </a:spcAft>
              <a:buClr>
                <a:schemeClr val="accent6"/>
              </a:buClr>
              <a:buSzPts val="2000"/>
              <a:buFont typeface="Arial"/>
              <a:buChar char="•"/>
              <a:defRPr b="0" i="0" sz="2000" u="none" cap="none" strike="noStrike">
                <a:solidFill>
                  <a:schemeClr val="lt1"/>
                </a:solidFill>
                <a:latin typeface="Questrial"/>
                <a:ea typeface="Questrial"/>
                <a:cs typeface="Questrial"/>
                <a:sym typeface="Questrial"/>
              </a:defRPr>
            </a:lvl9pPr>
          </a:lstStyle>
          <a:p/>
        </p:txBody>
      </p:sp>
      <p:sp>
        <p:nvSpPr>
          <p:cNvPr id="314" name="Shape 314"/>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315" name="Shape 315"/>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316" name="Shape 316"/>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Questrial"/>
                <a:ea typeface="Questrial"/>
                <a:cs typeface="Questrial"/>
                <a:sym typeface="Questrial"/>
              </a:defRPr>
            </a:lvl1pPr>
            <a:lvl2pPr indent="0" lvl="1" marL="0" marR="0" rtl="0" algn="r">
              <a:spcBef>
                <a:spcPts val="0"/>
              </a:spcBef>
              <a:buNone/>
              <a:defRPr sz="1200">
                <a:solidFill>
                  <a:srgbClr val="888888"/>
                </a:solidFill>
                <a:latin typeface="Questrial"/>
                <a:ea typeface="Questrial"/>
                <a:cs typeface="Questrial"/>
                <a:sym typeface="Questrial"/>
              </a:defRPr>
            </a:lvl2pPr>
            <a:lvl3pPr indent="0" lvl="2" marL="0" marR="0" rtl="0" algn="r">
              <a:spcBef>
                <a:spcPts val="0"/>
              </a:spcBef>
              <a:buNone/>
              <a:defRPr sz="1200">
                <a:solidFill>
                  <a:srgbClr val="888888"/>
                </a:solidFill>
                <a:latin typeface="Questrial"/>
                <a:ea typeface="Questrial"/>
                <a:cs typeface="Questrial"/>
                <a:sym typeface="Questrial"/>
              </a:defRPr>
            </a:lvl3pPr>
            <a:lvl4pPr indent="0" lvl="3" marL="0" marR="0" rtl="0" algn="r">
              <a:spcBef>
                <a:spcPts val="0"/>
              </a:spcBef>
              <a:buNone/>
              <a:defRPr sz="1200">
                <a:solidFill>
                  <a:srgbClr val="888888"/>
                </a:solidFill>
                <a:latin typeface="Questrial"/>
                <a:ea typeface="Questrial"/>
                <a:cs typeface="Questrial"/>
                <a:sym typeface="Questrial"/>
              </a:defRPr>
            </a:lvl4pPr>
            <a:lvl5pPr indent="0" lvl="4" marL="0" marR="0" rtl="0" algn="r">
              <a:spcBef>
                <a:spcPts val="0"/>
              </a:spcBef>
              <a:buNone/>
              <a:defRPr sz="1200">
                <a:solidFill>
                  <a:srgbClr val="888888"/>
                </a:solidFill>
                <a:latin typeface="Questrial"/>
                <a:ea typeface="Questrial"/>
                <a:cs typeface="Questrial"/>
                <a:sym typeface="Questrial"/>
              </a:defRPr>
            </a:lvl5pPr>
            <a:lvl6pPr indent="0" lvl="5" marL="0" marR="0" rtl="0" algn="r">
              <a:spcBef>
                <a:spcPts val="0"/>
              </a:spcBef>
              <a:buNone/>
              <a:defRPr sz="1200">
                <a:solidFill>
                  <a:srgbClr val="888888"/>
                </a:solidFill>
                <a:latin typeface="Questrial"/>
                <a:ea typeface="Questrial"/>
                <a:cs typeface="Questrial"/>
                <a:sym typeface="Questrial"/>
              </a:defRPr>
            </a:lvl6pPr>
            <a:lvl7pPr indent="0" lvl="6" marL="0" marR="0" rtl="0" algn="r">
              <a:spcBef>
                <a:spcPts val="0"/>
              </a:spcBef>
              <a:buNone/>
              <a:defRPr sz="1200">
                <a:solidFill>
                  <a:srgbClr val="888888"/>
                </a:solidFill>
                <a:latin typeface="Questrial"/>
                <a:ea typeface="Questrial"/>
                <a:cs typeface="Questrial"/>
                <a:sym typeface="Questrial"/>
              </a:defRPr>
            </a:lvl7pPr>
            <a:lvl8pPr indent="0" lvl="7" marL="0" marR="0" rtl="0" algn="r">
              <a:spcBef>
                <a:spcPts val="0"/>
              </a:spcBef>
              <a:buNone/>
              <a:defRPr sz="1200">
                <a:solidFill>
                  <a:srgbClr val="888888"/>
                </a:solidFill>
                <a:latin typeface="Questrial"/>
                <a:ea typeface="Questrial"/>
                <a:cs typeface="Questrial"/>
                <a:sym typeface="Questrial"/>
              </a:defRPr>
            </a:lvl8pPr>
            <a:lvl9pPr indent="0" lvl="8" marL="0" marR="0" rtl="0" algn="r">
              <a:spcBef>
                <a:spcPts val="0"/>
              </a:spcBef>
              <a:buNone/>
              <a:defRPr sz="1200">
                <a:solidFill>
                  <a:srgbClr val="888888"/>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317" name="Shape 317"/>
          <p:cNvSpPr/>
          <p:nvPr/>
        </p:nvSpPr>
        <p:spPr>
          <a:xfrm>
            <a:off x="0" y="1563624"/>
            <a:ext cx="3681984" cy="3313176"/>
          </a:xfrm>
          <a:prstGeom prst="rect">
            <a:avLst/>
          </a:prstGeom>
          <a:solidFill>
            <a:schemeClr val="accent1"/>
          </a:solidFill>
          <a:ln>
            <a:noFill/>
          </a:ln>
          <a:effectLst>
            <a:outerShdw blurRad="50800" rotWithShape="0" algn="ctr"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Questrial"/>
              <a:ea typeface="Questrial"/>
              <a:cs typeface="Questrial"/>
              <a:sym typeface="Questrial"/>
            </a:endParaRPr>
          </a:p>
        </p:txBody>
      </p:sp>
      <p:cxnSp>
        <p:nvCxnSpPr>
          <p:cNvPr id="318" name="Shape 318"/>
          <p:cNvCxnSpPr/>
          <p:nvPr/>
        </p:nvCxnSpPr>
        <p:spPr>
          <a:xfrm rot="5400000">
            <a:off x="2007129" y="3221207"/>
            <a:ext cx="3017520" cy="1059"/>
          </a:xfrm>
          <a:prstGeom prst="straightConnector1">
            <a:avLst/>
          </a:prstGeom>
          <a:noFill/>
          <a:ln cap="flat" cmpd="sng" w="19050">
            <a:solidFill>
              <a:schemeClr val="accent2"/>
            </a:solidFill>
            <a:prstDash val="solid"/>
            <a:round/>
            <a:headEnd len="sm" w="sm" type="none"/>
            <a:tailEnd len="sm" w="sm" type="none"/>
          </a:ln>
        </p:spPr>
      </p:cxnSp>
      <p:cxnSp>
        <p:nvCxnSpPr>
          <p:cNvPr id="319" name="Shape 319"/>
          <p:cNvCxnSpPr/>
          <p:nvPr/>
        </p:nvCxnSpPr>
        <p:spPr>
          <a:xfrm>
            <a:off x="0" y="1712976"/>
            <a:ext cx="3535680" cy="1588"/>
          </a:xfrm>
          <a:prstGeom prst="straightConnector1">
            <a:avLst/>
          </a:prstGeom>
          <a:noFill/>
          <a:ln cap="flat" cmpd="sng" w="19050">
            <a:solidFill>
              <a:schemeClr val="accent2"/>
            </a:solidFill>
            <a:prstDash val="solid"/>
            <a:round/>
            <a:headEnd len="sm" w="sm" type="none"/>
            <a:tailEnd len="sm" w="sm" type="none"/>
          </a:ln>
        </p:spPr>
      </p:cxnSp>
      <p:cxnSp>
        <p:nvCxnSpPr>
          <p:cNvPr id="320" name="Shape 320"/>
          <p:cNvCxnSpPr/>
          <p:nvPr/>
        </p:nvCxnSpPr>
        <p:spPr>
          <a:xfrm>
            <a:off x="0" y="4733544"/>
            <a:ext cx="3535680" cy="1588"/>
          </a:xfrm>
          <a:prstGeom prst="straightConnector1">
            <a:avLst/>
          </a:prstGeom>
          <a:noFill/>
          <a:ln cap="flat" cmpd="sng" w="19050">
            <a:solidFill>
              <a:schemeClr val="accent2"/>
            </a:solidFill>
            <a:prstDash val="solid"/>
            <a:round/>
            <a:headEnd len="sm" w="sm" type="none"/>
            <a:tailEnd len="sm" w="sm" type="none"/>
          </a:ln>
        </p:spPr>
      </p:cxnSp>
      <p:sp>
        <p:nvSpPr>
          <p:cNvPr id="321" name="Shape 321"/>
          <p:cNvSpPr txBox="1"/>
          <p:nvPr>
            <p:ph type="title"/>
          </p:nvPr>
        </p:nvSpPr>
        <p:spPr>
          <a:xfrm>
            <a:off x="203200" y="1901952"/>
            <a:ext cx="3169920" cy="13716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FEFEFE"/>
              </a:buClr>
              <a:buSzPts val="2600"/>
              <a:buFont typeface="Questrial"/>
              <a:buNone/>
              <a:defRPr b="1" i="0" sz="2600" u="none" cap="none" strike="noStrike">
                <a:solidFill>
                  <a:srgbClr val="FEFEFE"/>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2" name="Shape 322"/>
          <p:cNvSpPr txBox="1"/>
          <p:nvPr>
            <p:ph idx="2" type="body"/>
          </p:nvPr>
        </p:nvSpPr>
        <p:spPr>
          <a:xfrm>
            <a:off x="203200" y="3273552"/>
            <a:ext cx="3169920" cy="1371600"/>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Clr>
                <a:srgbClr val="ABC2C8"/>
              </a:buClr>
              <a:buSzPts val="1800"/>
              <a:buFont typeface="Arial"/>
              <a:buNone/>
              <a:defRPr b="0" i="0" sz="1800" u="none" cap="none" strike="noStrike">
                <a:solidFill>
                  <a:srgbClr val="FFFFFF"/>
                </a:solidFill>
                <a:latin typeface="Questrial"/>
                <a:ea typeface="Questrial"/>
                <a:cs typeface="Questrial"/>
                <a:sym typeface="Questrial"/>
              </a:defRPr>
            </a:lvl1pPr>
            <a:lvl2pPr indent="-228600" lvl="1" marL="914400" marR="0" rtl="0" algn="l">
              <a:spcBef>
                <a:spcPts val="240"/>
              </a:spcBef>
              <a:spcAft>
                <a:spcPts val="0"/>
              </a:spcAft>
              <a:buClr>
                <a:srgbClr val="ABC2C8"/>
              </a:buClr>
              <a:buSzPts val="1200"/>
              <a:buFont typeface="Arial"/>
              <a:buNone/>
              <a:defRPr b="0" i="0" sz="1200" u="none" cap="none" strike="noStrike">
                <a:solidFill>
                  <a:schemeClr val="lt1"/>
                </a:solidFill>
                <a:latin typeface="Questrial"/>
                <a:ea typeface="Questrial"/>
                <a:cs typeface="Questrial"/>
                <a:sym typeface="Questrial"/>
              </a:defRPr>
            </a:lvl2pPr>
            <a:lvl3pPr indent="-228600" lvl="2" marL="1371600" marR="0" rtl="0" algn="l">
              <a:spcBef>
                <a:spcPts val="200"/>
              </a:spcBef>
              <a:spcAft>
                <a:spcPts val="0"/>
              </a:spcAft>
              <a:buClr>
                <a:schemeClr val="accent2"/>
              </a:buClr>
              <a:buSzPts val="1000"/>
              <a:buFont typeface="Arial"/>
              <a:buNone/>
              <a:defRPr b="0" i="0" sz="1000" u="none" cap="none" strike="noStrike">
                <a:solidFill>
                  <a:schemeClr val="lt2"/>
                </a:solidFill>
                <a:latin typeface="Questrial"/>
                <a:ea typeface="Questrial"/>
                <a:cs typeface="Questrial"/>
                <a:sym typeface="Questrial"/>
              </a:defRPr>
            </a:lvl3pPr>
            <a:lvl4pPr indent="-228600" lvl="3" marL="1828800" marR="0" rtl="0" algn="l">
              <a:spcBef>
                <a:spcPts val="180"/>
              </a:spcBef>
              <a:spcAft>
                <a:spcPts val="0"/>
              </a:spcAft>
              <a:buClr>
                <a:schemeClr val="accent3"/>
              </a:buClr>
              <a:buSzPts val="900"/>
              <a:buFont typeface="Arial"/>
              <a:buNone/>
              <a:defRPr b="0" i="0" sz="900" u="none" cap="none" strike="noStrike">
                <a:solidFill>
                  <a:schemeClr val="lt1"/>
                </a:solidFill>
                <a:latin typeface="Questrial"/>
                <a:ea typeface="Questrial"/>
                <a:cs typeface="Questrial"/>
                <a:sym typeface="Questrial"/>
              </a:defRPr>
            </a:lvl4pPr>
            <a:lvl5pPr indent="-228600" lvl="4" marL="2286000" marR="0" rtl="0" algn="l">
              <a:spcBef>
                <a:spcPts val="180"/>
              </a:spcBef>
              <a:spcAft>
                <a:spcPts val="0"/>
              </a:spcAft>
              <a:buClr>
                <a:schemeClr val="accent4"/>
              </a:buClr>
              <a:buSzPts val="900"/>
              <a:buFont typeface="Arial"/>
              <a:buNone/>
              <a:defRPr b="0" i="0" sz="900" u="none" cap="none" strike="noStrike">
                <a:solidFill>
                  <a:schemeClr val="lt2"/>
                </a:solidFill>
                <a:latin typeface="Questrial"/>
                <a:ea typeface="Questrial"/>
                <a:cs typeface="Questrial"/>
                <a:sym typeface="Questrial"/>
              </a:defRPr>
            </a:lvl5pPr>
            <a:lvl6pPr indent="-228600" lvl="5" marL="2743200" marR="0" rtl="0" algn="l">
              <a:spcBef>
                <a:spcPts val="180"/>
              </a:spcBef>
              <a:spcAft>
                <a:spcPts val="0"/>
              </a:spcAft>
              <a:buClr>
                <a:schemeClr val="accent5"/>
              </a:buClr>
              <a:buSzPts val="900"/>
              <a:buFont typeface="Arial"/>
              <a:buNone/>
              <a:defRPr b="0" i="0" sz="900" u="none" cap="none" strike="noStrike">
                <a:solidFill>
                  <a:schemeClr val="lt1"/>
                </a:solidFill>
                <a:latin typeface="Questrial"/>
                <a:ea typeface="Questrial"/>
                <a:cs typeface="Questrial"/>
                <a:sym typeface="Questrial"/>
              </a:defRPr>
            </a:lvl6pPr>
            <a:lvl7pPr indent="-228600" lvl="6" marL="3200400" marR="0" rtl="0" algn="l">
              <a:spcBef>
                <a:spcPts val="180"/>
              </a:spcBef>
              <a:spcAft>
                <a:spcPts val="0"/>
              </a:spcAft>
              <a:buClr>
                <a:schemeClr val="accent6"/>
              </a:buClr>
              <a:buSzPts val="900"/>
              <a:buFont typeface="Arial"/>
              <a:buNone/>
              <a:defRPr b="0" i="0" sz="900" u="none" cap="none" strike="noStrike">
                <a:solidFill>
                  <a:schemeClr val="lt1"/>
                </a:solidFill>
                <a:latin typeface="Questrial"/>
                <a:ea typeface="Questrial"/>
                <a:cs typeface="Questrial"/>
                <a:sym typeface="Questrial"/>
              </a:defRPr>
            </a:lvl7pPr>
            <a:lvl8pPr indent="-228600" lvl="7" marL="3657600" marR="0" rtl="0" algn="l">
              <a:spcBef>
                <a:spcPts val="180"/>
              </a:spcBef>
              <a:spcAft>
                <a:spcPts val="0"/>
              </a:spcAft>
              <a:buClr>
                <a:schemeClr val="accent3"/>
              </a:buClr>
              <a:buSzPts val="900"/>
              <a:buFont typeface="Arial"/>
              <a:buNone/>
              <a:defRPr b="0" i="0" sz="900" u="none" cap="none" strike="noStrike">
                <a:solidFill>
                  <a:schemeClr val="lt1"/>
                </a:solidFill>
                <a:latin typeface="Questrial"/>
                <a:ea typeface="Questrial"/>
                <a:cs typeface="Questrial"/>
                <a:sym typeface="Questrial"/>
              </a:defRPr>
            </a:lvl8pPr>
            <a:lvl9pPr indent="-228600" lvl="8" marL="4114800" marR="0" rtl="0" algn="l">
              <a:spcBef>
                <a:spcPts val="180"/>
              </a:spcBef>
              <a:spcAft>
                <a:spcPts val="0"/>
              </a:spcAft>
              <a:buClr>
                <a:schemeClr val="accent6"/>
              </a:buClr>
              <a:buSzPts val="900"/>
              <a:buFont typeface="Arial"/>
              <a:buNone/>
              <a:defRPr b="0" i="0" sz="900" u="none" cap="none" strike="noStrike">
                <a:solidFill>
                  <a:schemeClr val="lt1"/>
                </a:solidFill>
                <a:latin typeface="Questrial"/>
                <a:ea typeface="Questrial"/>
                <a:cs typeface="Questrial"/>
                <a:sym typeface="Quest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Shape 22"/>
          <p:cNvSpPr txBox="1"/>
          <p:nvPr>
            <p:ph type="title"/>
          </p:nvPr>
        </p:nvSpPr>
        <p:spPr>
          <a:xfrm>
            <a:off x="609600" y="274638"/>
            <a:ext cx="9956800" cy="1143000"/>
          </a:xfrm>
          <a:prstGeom prst="rect">
            <a:avLst/>
          </a:prstGeom>
          <a:noFill/>
          <a:ln>
            <a:noFill/>
          </a:ln>
        </p:spPr>
        <p:txBody>
          <a:bodyPr anchorCtr="0" anchor="ctr" bIns="45700" lIns="45700" spcFirstLastPara="1" rIns="45700" wrap="square" tIns="45700"/>
          <a:lstStyle>
            <a:lvl1pPr lvl="0" marR="0" rtl="0" algn="l">
              <a:spcBef>
                <a:spcPts val="0"/>
              </a:spcBef>
              <a:spcAft>
                <a:spcPts val="0"/>
              </a:spcAft>
              <a:buClr>
                <a:schemeClr val="lt1"/>
              </a:buClr>
              <a:buSzPts val="4600"/>
              <a:buFont typeface="Lucida Sans"/>
              <a:buNone/>
              <a:defRPr b="0" i="0" sz="4600" u="none" cap="none" strike="noStrik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Shape 23"/>
          <p:cNvSpPr txBox="1"/>
          <p:nvPr>
            <p:ph idx="1" type="body"/>
          </p:nvPr>
        </p:nvSpPr>
        <p:spPr>
          <a:xfrm>
            <a:off x="609600" y="1600201"/>
            <a:ext cx="9956800" cy="4525963"/>
          </a:xfrm>
          <a:prstGeom prst="rect">
            <a:avLst/>
          </a:prstGeom>
          <a:noFill/>
          <a:ln>
            <a:noFill/>
          </a:ln>
        </p:spPr>
        <p:txBody>
          <a:bodyPr anchorCtr="0" anchor="t" bIns="45700" lIns="91425" spcFirstLastPara="1" rIns="91425" wrap="square" tIns="45700"/>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Book Antiqua"/>
                <a:ea typeface="Book Antiqua"/>
                <a:cs typeface="Book Antiqua"/>
                <a:sym typeface="Book Antiqua"/>
              </a:defRPr>
            </a:lvl1pPr>
            <a:lvl2pPr indent="-377190" lvl="1" marL="914400" marR="0" rtl="0" algn="l">
              <a:spcBef>
                <a:spcPts val="520"/>
              </a:spcBef>
              <a:spcAft>
                <a:spcPts val="0"/>
              </a:spcAft>
              <a:buClr>
                <a:schemeClr val="accent1"/>
              </a:buClr>
              <a:buSzPts val="2340"/>
              <a:buFont typeface="Noto Sans Symbols"/>
              <a:buChar char="●"/>
              <a:defRPr b="0" i="0" sz="2600" u="none" cap="none" strike="noStrike">
                <a:solidFill>
                  <a:schemeClr val="lt1"/>
                </a:solidFill>
                <a:latin typeface="Book Antiqua"/>
                <a:ea typeface="Book Antiqua"/>
                <a:cs typeface="Book Antiqua"/>
                <a:sym typeface="Book Antiqua"/>
              </a:defRPr>
            </a:lvl2pPr>
            <a:lvl3pPr indent="-358139" lvl="2" marL="1371600" marR="0" rtl="0" algn="l">
              <a:spcBef>
                <a:spcPts val="480"/>
              </a:spcBef>
              <a:spcAft>
                <a:spcPts val="0"/>
              </a:spcAft>
              <a:buClr>
                <a:schemeClr val="accent2"/>
              </a:buClr>
              <a:buSzPts val="2040"/>
              <a:buFont typeface="Arial"/>
              <a:buChar char="○"/>
              <a:defRPr b="0" i="0" sz="2400" u="none" cap="none" strike="noStrike">
                <a:solidFill>
                  <a:schemeClr val="lt1"/>
                </a:solidFill>
                <a:latin typeface="Book Antiqua"/>
                <a:ea typeface="Book Antiqua"/>
                <a:cs typeface="Book Antiqua"/>
                <a:sym typeface="Book Antiqua"/>
              </a:defRPr>
            </a:lvl3pPr>
            <a:lvl4pPr indent="-342900" lvl="3" marL="1828800" marR="0" rtl="0" algn="l">
              <a:spcBef>
                <a:spcPts val="400"/>
              </a:spcBef>
              <a:spcAft>
                <a:spcPts val="0"/>
              </a:spcAft>
              <a:buClr>
                <a:schemeClr val="accent3"/>
              </a:buClr>
              <a:buSzPts val="1800"/>
              <a:buFont typeface="Noto Sans Symbols"/>
              <a:buChar char="●"/>
              <a:defRPr b="0" i="0" sz="2000" u="none" cap="none" strike="noStrike">
                <a:solidFill>
                  <a:schemeClr val="lt1"/>
                </a:solidFill>
                <a:latin typeface="Book Antiqua"/>
                <a:ea typeface="Book Antiqua"/>
                <a:cs typeface="Book Antiqua"/>
                <a:sym typeface="Book Antiqua"/>
              </a:defRPr>
            </a:lvl4pPr>
            <a:lvl5pPr indent="-355600" lvl="4" marL="2286000" marR="0" rtl="0" algn="l">
              <a:spcBef>
                <a:spcPts val="400"/>
              </a:spcBef>
              <a:spcAft>
                <a:spcPts val="0"/>
              </a:spcAft>
              <a:buClr>
                <a:schemeClr val="accent4"/>
              </a:buClr>
              <a:buSzPts val="2000"/>
              <a:buFont typeface="Arial"/>
              <a:buChar char="-"/>
              <a:defRPr b="0" i="0" sz="2000" u="none" cap="none" strike="noStrike">
                <a:solidFill>
                  <a:schemeClr val="lt1"/>
                </a:solidFill>
                <a:latin typeface="Book Antiqua"/>
                <a:ea typeface="Book Antiqua"/>
                <a:cs typeface="Book Antiqua"/>
                <a:sym typeface="Book Antiqua"/>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Book Antiqua"/>
                <a:ea typeface="Book Antiqua"/>
                <a:cs typeface="Book Antiqua"/>
                <a:sym typeface="Book Antiqua"/>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Book Antiqua"/>
                <a:ea typeface="Book Antiqua"/>
                <a:cs typeface="Book Antiqua"/>
                <a:sym typeface="Book Antiqua"/>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9pPr>
          </a:lstStyle>
          <a:p/>
        </p:txBody>
      </p:sp>
      <p:sp>
        <p:nvSpPr>
          <p:cNvPr id="24" name="Shape 24"/>
          <p:cNvSpPr txBox="1"/>
          <p:nvPr>
            <p:ph idx="10" type="dt"/>
          </p:nvPr>
        </p:nvSpPr>
        <p:spPr>
          <a:xfrm>
            <a:off x="609600" y="6422065"/>
            <a:ext cx="2844800" cy="365125"/>
          </a:xfrm>
          <a:prstGeom prst="rect">
            <a:avLst/>
          </a:prstGeom>
          <a:noFill/>
          <a:ln>
            <a:noFill/>
          </a:ln>
        </p:spPr>
        <p:txBody>
          <a:bodyPr anchorCtr="0" anchor="b" bIns="0" lIns="91425" spcFirstLastPara="1" rIns="91425" wrap="square" tIns="45700"/>
          <a:lstStyle>
            <a:lvl1pPr lvl="0" marR="0" rtl="0" algn="l">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25" name="Shape 25"/>
          <p:cNvSpPr txBox="1"/>
          <p:nvPr>
            <p:ph idx="11" type="ftr"/>
          </p:nvPr>
        </p:nvSpPr>
        <p:spPr>
          <a:xfrm>
            <a:off x="4165600" y="6422065"/>
            <a:ext cx="3860800" cy="365125"/>
          </a:xfrm>
          <a:prstGeom prst="rect">
            <a:avLst/>
          </a:prstGeom>
          <a:noFill/>
          <a:ln>
            <a:noFill/>
          </a:ln>
        </p:spPr>
        <p:txBody>
          <a:bodyPr anchorCtr="0" anchor="b" bIns="0" lIns="0" spcFirstLastPara="1" rIns="0" wrap="square" tIns="45700"/>
          <a:lstStyle>
            <a:lvl1pPr lvl="0" marR="0" rtl="0" algn="ctr">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26" name="Shape 26"/>
          <p:cNvSpPr txBox="1"/>
          <p:nvPr>
            <p:ph idx="12" type="sldNum"/>
          </p:nvPr>
        </p:nvSpPr>
        <p:spPr>
          <a:xfrm>
            <a:off x="10871200" y="6422065"/>
            <a:ext cx="1016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000">
                <a:solidFill>
                  <a:srgbClr val="7D94B5"/>
                </a:solidFill>
                <a:latin typeface="Book Antiqua"/>
                <a:ea typeface="Book Antiqua"/>
                <a:cs typeface="Book Antiqua"/>
                <a:sym typeface="Book Antiqua"/>
              </a:defRPr>
            </a:lvl1pPr>
            <a:lvl2pPr indent="0" lvl="1" marL="0" marR="0" rtl="0" algn="r">
              <a:spcBef>
                <a:spcPts val="0"/>
              </a:spcBef>
              <a:buNone/>
              <a:defRPr sz="1000">
                <a:solidFill>
                  <a:srgbClr val="7D94B5"/>
                </a:solidFill>
                <a:latin typeface="Book Antiqua"/>
                <a:ea typeface="Book Antiqua"/>
                <a:cs typeface="Book Antiqua"/>
                <a:sym typeface="Book Antiqua"/>
              </a:defRPr>
            </a:lvl2pPr>
            <a:lvl3pPr indent="0" lvl="2" marL="0" marR="0" rtl="0" algn="r">
              <a:spcBef>
                <a:spcPts val="0"/>
              </a:spcBef>
              <a:buNone/>
              <a:defRPr sz="1000">
                <a:solidFill>
                  <a:srgbClr val="7D94B5"/>
                </a:solidFill>
                <a:latin typeface="Book Antiqua"/>
                <a:ea typeface="Book Antiqua"/>
                <a:cs typeface="Book Antiqua"/>
                <a:sym typeface="Book Antiqua"/>
              </a:defRPr>
            </a:lvl3pPr>
            <a:lvl4pPr indent="0" lvl="3" marL="0" marR="0" rtl="0" algn="r">
              <a:spcBef>
                <a:spcPts val="0"/>
              </a:spcBef>
              <a:buNone/>
              <a:defRPr sz="1000">
                <a:solidFill>
                  <a:srgbClr val="7D94B5"/>
                </a:solidFill>
                <a:latin typeface="Book Antiqua"/>
                <a:ea typeface="Book Antiqua"/>
                <a:cs typeface="Book Antiqua"/>
                <a:sym typeface="Book Antiqua"/>
              </a:defRPr>
            </a:lvl4pPr>
            <a:lvl5pPr indent="0" lvl="4" marL="0" marR="0" rtl="0" algn="r">
              <a:spcBef>
                <a:spcPts val="0"/>
              </a:spcBef>
              <a:buNone/>
              <a:defRPr sz="1000">
                <a:solidFill>
                  <a:srgbClr val="7D94B5"/>
                </a:solidFill>
                <a:latin typeface="Book Antiqua"/>
                <a:ea typeface="Book Antiqua"/>
                <a:cs typeface="Book Antiqua"/>
                <a:sym typeface="Book Antiqua"/>
              </a:defRPr>
            </a:lvl5pPr>
            <a:lvl6pPr indent="0" lvl="5" marL="0" marR="0" rtl="0" algn="r">
              <a:spcBef>
                <a:spcPts val="0"/>
              </a:spcBef>
              <a:buNone/>
              <a:defRPr sz="1000">
                <a:solidFill>
                  <a:srgbClr val="7D94B5"/>
                </a:solidFill>
                <a:latin typeface="Book Antiqua"/>
                <a:ea typeface="Book Antiqua"/>
                <a:cs typeface="Book Antiqua"/>
                <a:sym typeface="Book Antiqua"/>
              </a:defRPr>
            </a:lvl6pPr>
            <a:lvl7pPr indent="0" lvl="6" marL="0" marR="0" rtl="0" algn="r">
              <a:spcBef>
                <a:spcPts val="0"/>
              </a:spcBef>
              <a:buNone/>
              <a:defRPr sz="1000">
                <a:solidFill>
                  <a:srgbClr val="7D94B5"/>
                </a:solidFill>
                <a:latin typeface="Book Antiqua"/>
                <a:ea typeface="Book Antiqua"/>
                <a:cs typeface="Book Antiqua"/>
                <a:sym typeface="Book Antiqua"/>
              </a:defRPr>
            </a:lvl7pPr>
            <a:lvl8pPr indent="0" lvl="7" marL="0" marR="0" rtl="0" algn="r">
              <a:spcBef>
                <a:spcPts val="0"/>
              </a:spcBef>
              <a:buNone/>
              <a:defRPr sz="1000">
                <a:solidFill>
                  <a:srgbClr val="7D94B5"/>
                </a:solidFill>
                <a:latin typeface="Book Antiqua"/>
                <a:ea typeface="Book Antiqua"/>
                <a:cs typeface="Book Antiqua"/>
                <a:sym typeface="Book Antiqua"/>
              </a:defRPr>
            </a:lvl8pPr>
            <a:lvl9pPr indent="0" lvl="8" marL="0" marR="0" rtl="0" algn="r">
              <a:spcBef>
                <a:spcPts val="0"/>
              </a:spcBef>
              <a:buNone/>
              <a:defRPr sz="1000">
                <a:solidFill>
                  <a:srgbClr val="7D94B5"/>
                </a:solidFill>
                <a:latin typeface="Book Antiqua"/>
                <a:ea typeface="Book Antiqua"/>
                <a:cs typeface="Book Antiqua"/>
                <a:sym typeface="Book Antiqu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323" name="Shape 323"/>
        <p:cNvGrpSpPr/>
        <p:nvPr/>
      </p:nvGrpSpPr>
      <p:grpSpPr>
        <a:xfrm>
          <a:off x="0" y="0"/>
          <a:ext cx="0" cy="0"/>
          <a:chOff x="0" y="0"/>
          <a:chExt cx="0" cy="0"/>
        </a:xfrm>
      </p:grpSpPr>
      <p:sp>
        <p:nvSpPr>
          <p:cNvPr id="324" name="Shape 324"/>
          <p:cNvSpPr/>
          <p:nvPr>
            <p:ph idx="2" type="pic"/>
          </p:nvPr>
        </p:nvSpPr>
        <p:spPr>
          <a:xfrm>
            <a:off x="4267200" y="381000"/>
            <a:ext cx="7416800" cy="5638800"/>
          </a:xfrm>
          <a:prstGeom prst="rect">
            <a:avLst/>
          </a:prstGeom>
          <a:solidFill>
            <a:schemeClr val="dk2"/>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lstStyle>
            <a:lvl1pPr lvl="0" marR="0" rtl="0" algn="l">
              <a:spcBef>
                <a:spcPts val="640"/>
              </a:spcBef>
              <a:spcAft>
                <a:spcPts val="0"/>
              </a:spcAft>
              <a:buClr>
                <a:srgbClr val="ABC2C8"/>
              </a:buClr>
              <a:buSzPts val="3200"/>
              <a:buFont typeface="Arial"/>
              <a:buNone/>
              <a:defRPr b="0" i="0" sz="3200" u="none" cap="none" strike="noStrike">
                <a:solidFill>
                  <a:schemeClr val="lt2"/>
                </a:solidFill>
                <a:latin typeface="Questrial"/>
                <a:ea typeface="Questrial"/>
                <a:cs typeface="Questrial"/>
                <a:sym typeface="Questrial"/>
              </a:defRPr>
            </a:lvl1pPr>
            <a:lvl2pPr lvl="1" marR="0" rtl="0" algn="l">
              <a:spcBef>
                <a:spcPts val="560"/>
              </a:spcBef>
              <a:spcAft>
                <a:spcPts val="0"/>
              </a:spcAft>
              <a:buClr>
                <a:srgbClr val="ABC2C8"/>
              </a:buClr>
              <a:buSzPts val="2800"/>
              <a:buFont typeface="Arial"/>
              <a:buNone/>
              <a:defRPr b="0" i="0" sz="2800" u="none" cap="none" strike="noStrike">
                <a:solidFill>
                  <a:schemeClr val="lt1"/>
                </a:solidFill>
                <a:latin typeface="Questrial"/>
                <a:ea typeface="Questrial"/>
                <a:cs typeface="Questrial"/>
                <a:sym typeface="Questrial"/>
              </a:defRPr>
            </a:lvl2pPr>
            <a:lvl3pPr lvl="2" marR="0" rtl="0" algn="l">
              <a:spcBef>
                <a:spcPts val="480"/>
              </a:spcBef>
              <a:spcAft>
                <a:spcPts val="0"/>
              </a:spcAft>
              <a:buClr>
                <a:schemeClr val="accent2"/>
              </a:buClr>
              <a:buSzPts val="2400"/>
              <a:buFont typeface="Arial"/>
              <a:buNone/>
              <a:defRPr b="0" i="0" sz="2400" u="none" cap="none" strike="noStrike">
                <a:solidFill>
                  <a:schemeClr val="lt2"/>
                </a:solidFill>
                <a:latin typeface="Questrial"/>
                <a:ea typeface="Questrial"/>
                <a:cs typeface="Questrial"/>
                <a:sym typeface="Questrial"/>
              </a:defRPr>
            </a:lvl3pPr>
            <a:lvl4pPr lvl="3" marR="0" rtl="0" algn="l">
              <a:spcBef>
                <a:spcPts val="400"/>
              </a:spcBef>
              <a:spcAft>
                <a:spcPts val="0"/>
              </a:spcAft>
              <a:buClr>
                <a:schemeClr val="accent3"/>
              </a:buClr>
              <a:buSzPts val="2000"/>
              <a:buFont typeface="Arial"/>
              <a:buNone/>
              <a:defRPr b="0" i="0" sz="2000" u="none" cap="none" strike="noStrike">
                <a:solidFill>
                  <a:schemeClr val="lt1"/>
                </a:solidFill>
                <a:latin typeface="Questrial"/>
                <a:ea typeface="Questrial"/>
                <a:cs typeface="Questrial"/>
                <a:sym typeface="Questrial"/>
              </a:defRPr>
            </a:lvl4pPr>
            <a:lvl5pPr lvl="4" marR="0" rtl="0" algn="l">
              <a:spcBef>
                <a:spcPts val="400"/>
              </a:spcBef>
              <a:spcAft>
                <a:spcPts val="0"/>
              </a:spcAft>
              <a:buClr>
                <a:schemeClr val="accent4"/>
              </a:buClr>
              <a:buSzPts val="2000"/>
              <a:buFont typeface="Arial"/>
              <a:buNone/>
              <a:defRPr b="0" i="0" sz="2000" u="none" cap="none" strike="noStrike">
                <a:solidFill>
                  <a:schemeClr val="lt2"/>
                </a:solidFill>
                <a:latin typeface="Questrial"/>
                <a:ea typeface="Questrial"/>
                <a:cs typeface="Questrial"/>
                <a:sym typeface="Questrial"/>
              </a:defRPr>
            </a:lvl5pPr>
            <a:lvl6pPr lvl="5" marR="0" rtl="0" algn="l">
              <a:spcBef>
                <a:spcPts val="400"/>
              </a:spcBef>
              <a:spcAft>
                <a:spcPts val="0"/>
              </a:spcAft>
              <a:buClr>
                <a:schemeClr val="accent5"/>
              </a:buClr>
              <a:buSzPts val="2000"/>
              <a:buFont typeface="Arial"/>
              <a:buNone/>
              <a:defRPr b="0" i="0" sz="2000" u="none" cap="none" strike="noStrike">
                <a:solidFill>
                  <a:schemeClr val="lt1"/>
                </a:solidFill>
                <a:latin typeface="Questrial"/>
                <a:ea typeface="Questrial"/>
                <a:cs typeface="Questrial"/>
                <a:sym typeface="Questrial"/>
              </a:defRPr>
            </a:lvl6pPr>
            <a:lvl7pPr lvl="6" marR="0" rtl="0" algn="l">
              <a:spcBef>
                <a:spcPts val="400"/>
              </a:spcBef>
              <a:spcAft>
                <a:spcPts val="0"/>
              </a:spcAft>
              <a:buClr>
                <a:schemeClr val="accent6"/>
              </a:buClr>
              <a:buSzPts val="2000"/>
              <a:buFont typeface="Arial"/>
              <a:buNone/>
              <a:defRPr b="0" i="0" sz="2000" u="none" cap="none" strike="noStrike">
                <a:solidFill>
                  <a:schemeClr val="lt1"/>
                </a:solidFill>
                <a:latin typeface="Questrial"/>
                <a:ea typeface="Questrial"/>
                <a:cs typeface="Questrial"/>
                <a:sym typeface="Questrial"/>
              </a:defRPr>
            </a:lvl7pPr>
            <a:lvl8pPr lvl="7" marR="0" rtl="0" algn="l">
              <a:spcBef>
                <a:spcPts val="400"/>
              </a:spcBef>
              <a:spcAft>
                <a:spcPts val="0"/>
              </a:spcAft>
              <a:buClr>
                <a:schemeClr val="accent3"/>
              </a:buClr>
              <a:buSzPts val="2000"/>
              <a:buFont typeface="Arial"/>
              <a:buNone/>
              <a:defRPr b="0" i="0" sz="2000" u="none" cap="none" strike="noStrike">
                <a:solidFill>
                  <a:schemeClr val="lt1"/>
                </a:solidFill>
                <a:latin typeface="Questrial"/>
                <a:ea typeface="Questrial"/>
                <a:cs typeface="Questrial"/>
                <a:sym typeface="Questrial"/>
              </a:defRPr>
            </a:lvl8pPr>
            <a:lvl9pPr lvl="8" marR="0" rtl="0" algn="l">
              <a:spcBef>
                <a:spcPts val="400"/>
              </a:spcBef>
              <a:spcAft>
                <a:spcPts val="0"/>
              </a:spcAft>
              <a:buClr>
                <a:schemeClr val="accent6"/>
              </a:buClr>
              <a:buSzPts val="2000"/>
              <a:buFont typeface="Arial"/>
              <a:buNone/>
              <a:defRPr b="0" i="0" sz="2000" u="none" cap="none" strike="noStrike">
                <a:solidFill>
                  <a:schemeClr val="lt1"/>
                </a:solidFill>
                <a:latin typeface="Questrial"/>
                <a:ea typeface="Questrial"/>
                <a:cs typeface="Questrial"/>
                <a:sym typeface="Questrial"/>
              </a:defRPr>
            </a:lvl9pPr>
          </a:lstStyle>
          <a:p/>
        </p:txBody>
      </p:sp>
      <p:sp>
        <p:nvSpPr>
          <p:cNvPr id="325" name="Shape 325"/>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326" name="Shape 326"/>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327" name="Shape 327"/>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Questrial"/>
                <a:ea typeface="Questrial"/>
                <a:cs typeface="Questrial"/>
                <a:sym typeface="Questrial"/>
              </a:defRPr>
            </a:lvl1pPr>
            <a:lvl2pPr indent="0" lvl="1" marL="0" marR="0" rtl="0" algn="r">
              <a:spcBef>
                <a:spcPts val="0"/>
              </a:spcBef>
              <a:buNone/>
              <a:defRPr sz="1200">
                <a:solidFill>
                  <a:srgbClr val="888888"/>
                </a:solidFill>
                <a:latin typeface="Questrial"/>
                <a:ea typeface="Questrial"/>
                <a:cs typeface="Questrial"/>
                <a:sym typeface="Questrial"/>
              </a:defRPr>
            </a:lvl2pPr>
            <a:lvl3pPr indent="0" lvl="2" marL="0" marR="0" rtl="0" algn="r">
              <a:spcBef>
                <a:spcPts val="0"/>
              </a:spcBef>
              <a:buNone/>
              <a:defRPr sz="1200">
                <a:solidFill>
                  <a:srgbClr val="888888"/>
                </a:solidFill>
                <a:latin typeface="Questrial"/>
                <a:ea typeface="Questrial"/>
                <a:cs typeface="Questrial"/>
                <a:sym typeface="Questrial"/>
              </a:defRPr>
            </a:lvl3pPr>
            <a:lvl4pPr indent="0" lvl="3" marL="0" marR="0" rtl="0" algn="r">
              <a:spcBef>
                <a:spcPts val="0"/>
              </a:spcBef>
              <a:buNone/>
              <a:defRPr sz="1200">
                <a:solidFill>
                  <a:srgbClr val="888888"/>
                </a:solidFill>
                <a:latin typeface="Questrial"/>
                <a:ea typeface="Questrial"/>
                <a:cs typeface="Questrial"/>
                <a:sym typeface="Questrial"/>
              </a:defRPr>
            </a:lvl4pPr>
            <a:lvl5pPr indent="0" lvl="4" marL="0" marR="0" rtl="0" algn="r">
              <a:spcBef>
                <a:spcPts val="0"/>
              </a:spcBef>
              <a:buNone/>
              <a:defRPr sz="1200">
                <a:solidFill>
                  <a:srgbClr val="888888"/>
                </a:solidFill>
                <a:latin typeface="Questrial"/>
                <a:ea typeface="Questrial"/>
                <a:cs typeface="Questrial"/>
                <a:sym typeface="Questrial"/>
              </a:defRPr>
            </a:lvl5pPr>
            <a:lvl6pPr indent="0" lvl="5" marL="0" marR="0" rtl="0" algn="r">
              <a:spcBef>
                <a:spcPts val="0"/>
              </a:spcBef>
              <a:buNone/>
              <a:defRPr sz="1200">
                <a:solidFill>
                  <a:srgbClr val="888888"/>
                </a:solidFill>
                <a:latin typeface="Questrial"/>
                <a:ea typeface="Questrial"/>
                <a:cs typeface="Questrial"/>
                <a:sym typeface="Questrial"/>
              </a:defRPr>
            </a:lvl6pPr>
            <a:lvl7pPr indent="0" lvl="6" marL="0" marR="0" rtl="0" algn="r">
              <a:spcBef>
                <a:spcPts val="0"/>
              </a:spcBef>
              <a:buNone/>
              <a:defRPr sz="1200">
                <a:solidFill>
                  <a:srgbClr val="888888"/>
                </a:solidFill>
                <a:latin typeface="Questrial"/>
                <a:ea typeface="Questrial"/>
                <a:cs typeface="Questrial"/>
                <a:sym typeface="Questrial"/>
              </a:defRPr>
            </a:lvl7pPr>
            <a:lvl8pPr indent="0" lvl="7" marL="0" marR="0" rtl="0" algn="r">
              <a:spcBef>
                <a:spcPts val="0"/>
              </a:spcBef>
              <a:buNone/>
              <a:defRPr sz="1200">
                <a:solidFill>
                  <a:srgbClr val="888888"/>
                </a:solidFill>
                <a:latin typeface="Questrial"/>
                <a:ea typeface="Questrial"/>
                <a:cs typeface="Questrial"/>
                <a:sym typeface="Questrial"/>
              </a:defRPr>
            </a:lvl8pPr>
            <a:lvl9pPr indent="0" lvl="8" marL="0" marR="0" rtl="0" algn="r">
              <a:spcBef>
                <a:spcPts val="0"/>
              </a:spcBef>
              <a:buNone/>
              <a:defRPr sz="1200">
                <a:solidFill>
                  <a:srgbClr val="888888"/>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
        <p:nvSpPr>
          <p:cNvPr id="328" name="Shape 328"/>
          <p:cNvSpPr/>
          <p:nvPr/>
        </p:nvSpPr>
        <p:spPr>
          <a:xfrm>
            <a:off x="0" y="1563624"/>
            <a:ext cx="3681984" cy="3313176"/>
          </a:xfrm>
          <a:prstGeom prst="rect">
            <a:avLst/>
          </a:prstGeom>
          <a:solidFill>
            <a:schemeClr val="accent1"/>
          </a:solidFill>
          <a:ln>
            <a:noFill/>
          </a:ln>
          <a:effectLst>
            <a:outerShdw blurRad="50800" rotWithShape="0" algn="ctr"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Questrial"/>
              <a:ea typeface="Questrial"/>
              <a:cs typeface="Questrial"/>
              <a:sym typeface="Questrial"/>
            </a:endParaRPr>
          </a:p>
        </p:txBody>
      </p:sp>
      <p:cxnSp>
        <p:nvCxnSpPr>
          <p:cNvPr id="329" name="Shape 329"/>
          <p:cNvCxnSpPr/>
          <p:nvPr/>
        </p:nvCxnSpPr>
        <p:spPr>
          <a:xfrm rot="5400000">
            <a:off x="2007129" y="3221207"/>
            <a:ext cx="3017520" cy="1059"/>
          </a:xfrm>
          <a:prstGeom prst="straightConnector1">
            <a:avLst/>
          </a:prstGeom>
          <a:noFill/>
          <a:ln cap="flat" cmpd="sng" w="19050">
            <a:solidFill>
              <a:schemeClr val="accent2"/>
            </a:solidFill>
            <a:prstDash val="solid"/>
            <a:round/>
            <a:headEnd len="sm" w="sm" type="none"/>
            <a:tailEnd len="sm" w="sm" type="none"/>
          </a:ln>
        </p:spPr>
      </p:cxnSp>
      <p:cxnSp>
        <p:nvCxnSpPr>
          <p:cNvPr id="330" name="Shape 330"/>
          <p:cNvCxnSpPr/>
          <p:nvPr/>
        </p:nvCxnSpPr>
        <p:spPr>
          <a:xfrm>
            <a:off x="0" y="1712976"/>
            <a:ext cx="3535680" cy="1588"/>
          </a:xfrm>
          <a:prstGeom prst="straightConnector1">
            <a:avLst/>
          </a:prstGeom>
          <a:noFill/>
          <a:ln cap="flat" cmpd="sng" w="19050">
            <a:solidFill>
              <a:schemeClr val="accent2"/>
            </a:solidFill>
            <a:prstDash val="solid"/>
            <a:round/>
            <a:headEnd len="sm" w="sm" type="none"/>
            <a:tailEnd len="sm" w="sm" type="none"/>
          </a:ln>
        </p:spPr>
      </p:cxnSp>
      <p:cxnSp>
        <p:nvCxnSpPr>
          <p:cNvPr id="331" name="Shape 331"/>
          <p:cNvCxnSpPr/>
          <p:nvPr/>
        </p:nvCxnSpPr>
        <p:spPr>
          <a:xfrm>
            <a:off x="0" y="4733544"/>
            <a:ext cx="3535680" cy="1588"/>
          </a:xfrm>
          <a:prstGeom prst="straightConnector1">
            <a:avLst/>
          </a:prstGeom>
          <a:noFill/>
          <a:ln cap="flat" cmpd="sng" w="19050">
            <a:solidFill>
              <a:schemeClr val="accent2"/>
            </a:solidFill>
            <a:prstDash val="solid"/>
            <a:round/>
            <a:headEnd len="sm" w="sm" type="none"/>
            <a:tailEnd len="sm" w="sm" type="none"/>
          </a:ln>
        </p:spPr>
      </p:cxnSp>
      <p:sp>
        <p:nvSpPr>
          <p:cNvPr id="332" name="Shape 332"/>
          <p:cNvSpPr txBox="1"/>
          <p:nvPr>
            <p:ph type="title"/>
          </p:nvPr>
        </p:nvSpPr>
        <p:spPr>
          <a:xfrm>
            <a:off x="207264" y="1905000"/>
            <a:ext cx="3169920" cy="13716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FEFEFE"/>
              </a:buClr>
              <a:buSzPts val="2600"/>
              <a:buFont typeface="Questrial"/>
              <a:buNone/>
              <a:defRPr b="1" i="0" sz="2600" u="none" cap="none" strike="noStrike">
                <a:solidFill>
                  <a:srgbClr val="FEFEFE"/>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3" name="Shape 333"/>
          <p:cNvSpPr txBox="1"/>
          <p:nvPr>
            <p:ph idx="1" type="body"/>
          </p:nvPr>
        </p:nvSpPr>
        <p:spPr>
          <a:xfrm>
            <a:off x="203200" y="3276600"/>
            <a:ext cx="3169920" cy="1371600"/>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Clr>
                <a:srgbClr val="ABC2C8"/>
              </a:buClr>
              <a:buSzPts val="1800"/>
              <a:buFont typeface="Arial"/>
              <a:buNone/>
              <a:defRPr b="0" i="0" sz="1800" u="none" cap="none" strike="noStrike">
                <a:solidFill>
                  <a:srgbClr val="FFFFFF"/>
                </a:solidFill>
                <a:latin typeface="Questrial"/>
                <a:ea typeface="Questrial"/>
                <a:cs typeface="Questrial"/>
                <a:sym typeface="Questrial"/>
              </a:defRPr>
            </a:lvl1pPr>
            <a:lvl2pPr indent="-228600" lvl="1" marL="914400" marR="0" rtl="0" algn="l">
              <a:spcBef>
                <a:spcPts val="240"/>
              </a:spcBef>
              <a:spcAft>
                <a:spcPts val="0"/>
              </a:spcAft>
              <a:buClr>
                <a:srgbClr val="ABC2C8"/>
              </a:buClr>
              <a:buSzPts val="1200"/>
              <a:buFont typeface="Arial"/>
              <a:buNone/>
              <a:defRPr b="0" i="0" sz="1200" u="none" cap="none" strike="noStrike">
                <a:solidFill>
                  <a:schemeClr val="lt1"/>
                </a:solidFill>
                <a:latin typeface="Questrial"/>
                <a:ea typeface="Questrial"/>
                <a:cs typeface="Questrial"/>
                <a:sym typeface="Questrial"/>
              </a:defRPr>
            </a:lvl2pPr>
            <a:lvl3pPr indent="-228600" lvl="2" marL="1371600" marR="0" rtl="0" algn="l">
              <a:spcBef>
                <a:spcPts val="200"/>
              </a:spcBef>
              <a:spcAft>
                <a:spcPts val="0"/>
              </a:spcAft>
              <a:buClr>
                <a:schemeClr val="accent2"/>
              </a:buClr>
              <a:buSzPts val="1000"/>
              <a:buFont typeface="Arial"/>
              <a:buNone/>
              <a:defRPr b="0" i="0" sz="1000" u="none" cap="none" strike="noStrike">
                <a:solidFill>
                  <a:schemeClr val="lt2"/>
                </a:solidFill>
                <a:latin typeface="Questrial"/>
                <a:ea typeface="Questrial"/>
                <a:cs typeface="Questrial"/>
                <a:sym typeface="Questrial"/>
              </a:defRPr>
            </a:lvl3pPr>
            <a:lvl4pPr indent="-228600" lvl="3" marL="1828800" marR="0" rtl="0" algn="l">
              <a:spcBef>
                <a:spcPts val="180"/>
              </a:spcBef>
              <a:spcAft>
                <a:spcPts val="0"/>
              </a:spcAft>
              <a:buClr>
                <a:schemeClr val="accent3"/>
              </a:buClr>
              <a:buSzPts val="900"/>
              <a:buFont typeface="Arial"/>
              <a:buNone/>
              <a:defRPr b="0" i="0" sz="900" u="none" cap="none" strike="noStrike">
                <a:solidFill>
                  <a:schemeClr val="lt1"/>
                </a:solidFill>
                <a:latin typeface="Questrial"/>
                <a:ea typeface="Questrial"/>
                <a:cs typeface="Questrial"/>
                <a:sym typeface="Questrial"/>
              </a:defRPr>
            </a:lvl4pPr>
            <a:lvl5pPr indent="-228600" lvl="4" marL="2286000" marR="0" rtl="0" algn="l">
              <a:spcBef>
                <a:spcPts val="180"/>
              </a:spcBef>
              <a:spcAft>
                <a:spcPts val="0"/>
              </a:spcAft>
              <a:buClr>
                <a:schemeClr val="accent4"/>
              </a:buClr>
              <a:buSzPts val="900"/>
              <a:buFont typeface="Arial"/>
              <a:buNone/>
              <a:defRPr b="0" i="0" sz="900" u="none" cap="none" strike="noStrike">
                <a:solidFill>
                  <a:schemeClr val="lt2"/>
                </a:solidFill>
                <a:latin typeface="Questrial"/>
                <a:ea typeface="Questrial"/>
                <a:cs typeface="Questrial"/>
                <a:sym typeface="Questrial"/>
              </a:defRPr>
            </a:lvl5pPr>
            <a:lvl6pPr indent="-228600" lvl="5" marL="2743200" marR="0" rtl="0" algn="l">
              <a:spcBef>
                <a:spcPts val="180"/>
              </a:spcBef>
              <a:spcAft>
                <a:spcPts val="0"/>
              </a:spcAft>
              <a:buClr>
                <a:schemeClr val="accent5"/>
              </a:buClr>
              <a:buSzPts val="900"/>
              <a:buFont typeface="Arial"/>
              <a:buNone/>
              <a:defRPr b="0" i="0" sz="900" u="none" cap="none" strike="noStrike">
                <a:solidFill>
                  <a:schemeClr val="lt1"/>
                </a:solidFill>
                <a:latin typeface="Questrial"/>
                <a:ea typeface="Questrial"/>
                <a:cs typeface="Questrial"/>
                <a:sym typeface="Questrial"/>
              </a:defRPr>
            </a:lvl6pPr>
            <a:lvl7pPr indent="-228600" lvl="6" marL="3200400" marR="0" rtl="0" algn="l">
              <a:spcBef>
                <a:spcPts val="180"/>
              </a:spcBef>
              <a:spcAft>
                <a:spcPts val="0"/>
              </a:spcAft>
              <a:buClr>
                <a:schemeClr val="accent6"/>
              </a:buClr>
              <a:buSzPts val="900"/>
              <a:buFont typeface="Arial"/>
              <a:buNone/>
              <a:defRPr b="0" i="0" sz="900" u="none" cap="none" strike="noStrike">
                <a:solidFill>
                  <a:schemeClr val="lt1"/>
                </a:solidFill>
                <a:latin typeface="Questrial"/>
                <a:ea typeface="Questrial"/>
                <a:cs typeface="Questrial"/>
                <a:sym typeface="Questrial"/>
              </a:defRPr>
            </a:lvl7pPr>
            <a:lvl8pPr indent="-228600" lvl="7" marL="3657600" marR="0" rtl="0" algn="l">
              <a:spcBef>
                <a:spcPts val="180"/>
              </a:spcBef>
              <a:spcAft>
                <a:spcPts val="0"/>
              </a:spcAft>
              <a:buClr>
                <a:schemeClr val="accent3"/>
              </a:buClr>
              <a:buSzPts val="900"/>
              <a:buFont typeface="Arial"/>
              <a:buNone/>
              <a:defRPr b="0" i="0" sz="900" u="none" cap="none" strike="noStrike">
                <a:solidFill>
                  <a:schemeClr val="lt1"/>
                </a:solidFill>
                <a:latin typeface="Questrial"/>
                <a:ea typeface="Questrial"/>
                <a:cs typeface="Questrial"/>
                <a:sym typeface="Questrial"/>
              </a:defRPr>
            </a:lvl8pPr>
            <a:lvl9pPr indent="-228600" lvl="8" marL="4114800" marR="0" rtl="0" algn="l">
              <a:spcBef>
                <a:spcPts val="180"/>
              </a:spcBef>
              <a:spcAft>
                <a:spcPts val="0"/>
              </a:spcAft>
              <a:buClr>
                <a:schemeClr val="accent6"/>
              </a:buClr>
              <a:buSzPts val="900"/>
              <a:buFont typeface="Arial"/>
              <a:buNone/>
              <a:defRPr b="0" i="0" sz="900" u="none" cap="none" strike="noStrike">
                <a:solidFill>
                  <a:schemeClr val="lt1"/>
                </a:solidFill>
                <a:latin typeface="Questrial"/>
                <a:ea typeface="Questrial"/>
                <a:cs typeface="Questrial"/>
                <a:sym typeface="Quest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34" name="Shape 334"/>
        <p:cNvGrpSpPr/>
        <p:nvPr/>
      </p:nvGrpSpPr>
      <p:grpSpPr>
        <a:xfrm>
          <a:off x="0" y="0"/>
          <a:ext cx="0" cy="0"/>
          <a:chOff x="0" y="0"/>
          <a:chExt cx="0" cy="0"/>
        </a:xfrm>
      </p:grpSpPr>
      <p:sp>
        <p:nvSpPr>
          <p:cNvPr id="335" name="Shape 335"/>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FEFEFE"/>
              </a:buClr>
              <a:buSzPts val="3600"/>
              <a:buFont typeface="Questrial"/>
              <a:buNone/>
              <a:defRPr b="1" i="0" sz="3600" u="none" cap="none" strike="noStrike">
                <a:solidFill>
                  <a:srgbClr val="FEFEFE"/>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6" name="Shape 336"/>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ABC2C8"/>
              </a:buClr>
              <a:buSzPts val="2400"/>
              <a:buFont typeface="Arial"/>
              <a:buChar char="•"/>
              <a:defRPr b="0" i="0" sz="2400" u="none" cap="none" strike="noStrike">
                <a:solidFill>
                  <a:schemeClr val="lt2"/>
                </a:solidFill>
                <a:latin typeface="Questrial"/>
                <a:ea typeface="Questrial"/>
                <a:cs typeface="Questrial"/>
                <a:sym typeface="Questrial"/>
              </a:defRPr>
            </a:lvl1pPr>
            <a:lvl2pPr indent="-355600" lvl="1" marL="914400" marR="0" rtl="0" algn="l">
              <a:spcBef>
                <a:spcPts val="400"/>
              </a:spcBef>
              <a:spcAft>
                <a:spcPts val="0"/>
              </a:spcAft>
              <a:buClr>
                <a:srgbClr val="ABC2C8"/>
              </a:buClr>
              <a:buSzPts val="2000"/>
              <a:buFont typeface="Arial"/>
              <a:buChar char="•"/>
              <a:defRPr b="0" i="0" sz="2000" u="none" cap="none" strike="noStrike">
                <a:solidFill>
                  <a:schemeClr val="lt1"/>
                </a:solidFill>
                <a:latin typeface="Questrial"/>
                <a:ea typeface="Questrial"/>
                <a:cs typeface="Questrial"/>
                <a:sym typeface="Questrial"/>
              </a:defRPr>
            </a:lvl2pPr>
            <a:lvl3pPr indent="-355600" lvl="2" marL="1371600" marR="0" rtl="0" algn="l">
              <a:spcBef>
                <a:spcPts val="400"/>
              </a:spcBef>
              <a:spcAft>
                <a:spcPts val="0"/>
              </a:spcAft>
              <a:buClr>
                <a:schemeClr val="accent2"/>
              </a:buClr>
              <a:buSzPts val="2000"/>
              <a:buFont typeface="Arial"/>
              <a:buChar char="•"/>
              <a:defRPr b="0" i="0" sz="2000" u="none" cap="none" strike="noStrike">
                <a:solidFill>
                  <a:schemeClr val="lt2"/>
                </a:solidFill>
                <a:latin typeface="Questrial"/>
                <a:ea typeface="Questrial"/>
                <a:cs typeface="Questrial"/>
                <a:sym typeface="Questrial"/>
              </a:defRPr>
            </a:lvl3pPr>
            <a:lvl4pPr indent="-342900" lvl="3" marL="1828800" marR="0" rtl="0" algn="l">
              <a:spcBef>
                <a:spcPts val="360"/>
              </a:spcBef>
              <a:spcAft>
                <a:spcPts val="0"/>
              </a:spcAft>
              <a:buClr>
                <a:schemeClr val="accent3"/>
              </a:buClr>
              <a:buSzPts val="1800"/>
              <a:buFont typeface="Arial"/>
              <a:buChar char="•"/>
              <a:defRPr b="0" i="0" sz="1800" u="none" cap="none" strike="noStrike">
                <a:solidFill>
                  <a:schemeClr val="lt1"/>
                </a:solidFill>
                <a:latin typeface="Questrial"/>
                <a:ea typeface="Questrial"/>
                <a:cs typeface="Questrial"/>
                <a:sym typeface="Questrial"/>
              </a:defRPr>
            </a:lvl4pPr>
            <a:lvl5pPr indent="-330200" lvl="4" marL="2286000" marR="0" rtl="0" algn="l">
              <a:spcBef>
                <a:spcPts val="320"/>
              </a:spcBef>
              <a:spcAft>
                <a:spcPts val="0"/>
              </a:spcAft>
              <a:buClr>
                <a:schemeClr val="accent4"/>
              </a:buClr>
              <a:buSzPts val="1600"/>
              <a:buFont typeface="Arial"/>
              <a:buChar char="•"/>
              <a:defRPr b="0" i="0" sz="1600" u="none" cap="none" strike="noStrike">
                <a:solidFill>
                  <a:schemeClr val="lt2"/>
                </a:solidFill>
                <a:latin typeface="Questrial"/>
                <a:ea typeface="Questrial"/>
                <a:cs typeface="Questrial"/>
                <a:sym typeface="Questrial"/>
              </a:defRPr>
            </a:lvl5pPr>
            <a:lvl6pPr indent="-330200" lvl="5" marL="2743200" marR="0" rtl="0" algn="l">
              <a:spcBef>
                <a:spcPts val="320"/>
              </a:spcBef>
              <a:spcAft>
                <a:spcPts val="0"/>
              </a:spcAft>
              <a:buClr>
                <a:schemeClr val="accent5"/>
              </a:buClr>
              <a:buSzPts val="1600"/>
              <a:buFont typeface="Arial"/>
              <a:buChar char="•"/>
              <a:defRPr b="0" i="0" sz="1600" u="none" cap="none" strike="noStrike">
                <a:solidFill>
                  <a:schemeClr val="lt1"/>
                </a:solidFill>
                <a:latin typeface="Questrial"/>
                <a:ea typeface="Questrial"/>
                <a:cs typeface="Questrial"/>
                <a:sym typeface="Questrial"/>
              </a:defRPr>
            </a:lvl6pPr>
            <a:lvl7pPr indent="-330200" lvl="6" marL="3200400" marR="0" rtl="0" algn="l">
              <a:spcBef>
                <a:spcPts val="320"/>
              </a:spcBef>
              <a:spcAft>
                <a:spcPts val="0"/>
              </a:spcAft>
              <a:buClr>
                <a:schemeClr val="accent6"/>
              </a:buClr>
              <a:buSzPts val="1600"/>
              <a:buFont typeface="Arial"/>
              <a:buChar char="•"/>
              <a:defRPr b="0" i="0" sz="1600" u="none" cap="none" strike="noStrike">
                <a:solidFill>
                  <a:schemeClr val="lt1"/>
                </a:solidFill>
                <a:latin typeface="Questrial"/>
                <a:ea typeface="Questrial"/>
                <a:cs typeface="Questrial"/>
                <a:sym typeface="Questrial"/>
              </a:defRPr>
            </a:lvl7pPr>
            <a:lvl8pPr indent="-330200" lvl="7" marL="3657600" marR="0" rtl="0" algn="l">
              <a:spcBef>
                <a:spcPts val="320"/>
              </a:spcBef>
              <a:spcAft>
                <a:spcPts val="0"/>
              </a:spcAft>
              <a:buClr>
                <a:schemeClr val="accent3"/>
              </a:buClr>
              <a:buSzPts val="1600"/>
              <a:buFont typeface="Arial"/>
              <a:buChar char="•"/>
              <a:defRPr b="0" i="0" sz="1600" u="none" cap="none" strike="noStrike">
                <a:solidFill>
                  <a:schemeClr val="lt1"/>
                </a:solidFill>
                <a:latin typeface="Questrial"/>
                <a:ea typeface="Questrial"/>
                <a:cs typeface="Questrial"/>
                <a:sym typeface="Quest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Questrial"/>
                <a:ea typeface="Questrial"/>
                <a:cs typeface="Questrial"/>
                <a:sym typeface="Questrial"/>
              </a:defRPr>
            </a:lvl9pPr>
          </a:lstStyle>
          <a:p/>
        </p:txBody>
      </p:sp>
      <p:sp>
        <p:nvSpPr>
          <p:cNvPr id="337" name="Shape 337"/>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338" name="Shape 338"/>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339" name="Shape 339"/>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Questrial"/>
                <a:ea typeface="Questrial"/>
                <a:cs typeface="Questrial"/>
                <a:sym typeface="Questrial"/>
              </a:defRPr>
            </a:lvl1pPr>
            <a:lvl2pPr indent="0" lvl="1" marL="0" marR="0" rtl="0" algn="r">
              <a:spcBef>
                <a:spcPts val="0"/>
              </a:spcBef>
              <a:buNone/>
              <a:defRPr sz="1200">
                <a:solidFill>
                  <a:srgbClr val="888888"/>
                </a:solidFill>
                <a:latin typeface="Questrial"/>
                <a:ea typeface="Questrial"/>
                <a:cs typeface="Questrial"/>
                <a:sym typeface="Questrial"/>
              </a:defRPr>
            </a:lvl2pPr>
            <a:lvl3pPr indent="0" lvl="2" marL="0" marR="0" rtl="0" algn="r">
              <a:spcBef>
                <a:spcPts val="0"/>
              </a:spcBef>
              <a:buNone/>
              <a:defRPr sz="1200">
                <a:solidFill>
                  <a:srgbClr val="888888"/>
                </a:solidFill>
                <a:latin typeface="Questrial"/>
                <a:ea typeface="Questrial"/>
                <a:cs typeface="Questrial"/>
                <a:sym typeface="Questrial"/>
              </a:defRPr>
            </a:lvl3pPr>
            <a:lvl4pPr indent="0" lvl="3" marL="0" marR="0" rtl="0" algn="r">
              <a:spcBef>
                <a:spcPts val="0"/>
              </a:spcBef>
              <a:buNone/>
              <a:defRPr sz="1200">
                <a:solidFill>
                  <a:srgbClr val="888888"/>
                </a:solidFill>
                <a:latin typeface="Questrial"/>
                <a:ea typeface="Questrial"/>
                <a:cs typeface="Questrial"/>
                <a:sym typeface="Questrial"/>
              </a:defRPr>
            </a:lvl4pPr>
            <a:lvl5pPr indent="0" lvl="4" marL="0" marR="0" rtl="0" algn="r">
              <a:spcBef>
                <a:spcPts val="0"/>
              </a:spcBef>
              <a:buNone/>
              <a:defRPr sz="1200">
                <a:solidFill>
                  <a:srgbClr val="888888"/>
                </a:solidFill>
                <a:latin typeface="Questrial"/>
                <a:ea typeface="Questrial"/>
                <a:cs typeface="Questrial"/>
                <a:sym typeface="Questrial"/>
              </a:defRPr>
            </a:lvl5pPr>
            <a:lvl6pPr indent="0" lvl="5" marL="0" marR="0" rtl="0" algn="r">
              <a:spcBef>
                <a:spcPts val="0"/>
              </a:spcBef>
              <a:buNone/>
              <a:defRPr sz="1200">
                <a:solidFill>
                  <a:srgbClr val="888888"/>
                </a:solidFill>
                <a:latin typeface="Questrial"/>
                <a:ea typeface="Questrial"/>
                <a:cs typeface="Questrial"/>
                <a:sym typeface="Questrial"/>
              </a:defRPr>
            </a:lvl6pPr>
            <a:lvl7pPr indent="0" lvl="6" marL="0" marR="0" rtl="0" algn="r">
              <a:spcBef>
                <a:spcPts val="0"/>
              </a:spcBef>
              <a:buNone/>
              <a:defRPr sz="1200">
                <a:solidFill>
                  <a:srgbClr val="888888"/>
                </a:solidFill>
                <a:latin typeface="Questrial"/>
                <a:ea typeface="Questrial"/>
                <a:cs typeface="Questrial"/>
                <a:sym typeface="Questrial"/>
              </a:defRPr>
            </a:lvl7pPr>
            <a:lvl8pPr indent="0" lvl="7" marL="0" marR="0" rtl="0" algn="r">
              <a:spcBef>
                <a:spcPts val="0"/>
              </a:spcBef>
              <a:buNone/>
              <a:defRPr sz="1200">
                <a:solidFill>
                  <a:srgbClr val="888888"/>
                </a:solidFill>
                <a:latin typeface="Questrial"/>
                <a:ea typeface="Questrial"/>
                <a:cs typeface="Questrial"/>
                <a:sym typeface="Questrial"/>
              </a:defRPr>
            </a:lvl8pPr>
            <a:lvl9pPr indent="0" lvl="8" marL="0" marR="0" rtl="0" algn="r">
              <a:spcBef>
                <a:spcPts val="0"/>
              </a:spcBef>
              <a:buNone/>
              <a:defRPr sz="1200">
                <a:solidFill>
                  <a:srgbClr val="888888"/>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40" name="Shape 340"/>
        <p:cNvGrpSpPr/>
        <p:nvPr/>
      </p:nvGrpSpPr>
      <p:grpSpPr>
        <a:xfrm>
          <a:off x="0" y="0"/>
          <a:ext cx="0" cy="0"/>
          <a:chOff x="0" y="0"/>
          <a:chExt cx="0" cy="0"/>
        </a:xfrm>
      </p:grpSpPr>
      <p:sp>
        <p:nvSpPr>
          <p:cNvPr id="341" name="Shape 341"/>
          <p:cNvSpPr txBox="1"/>
          <p:nvPr>
            <p:ph type="title"/>
          </p:nvPr>
        </p:nvSpPr>
        <p:spPr>
          <a:xfrm rot="5400000">
            <a:off x="7285037" y="1828802"/>
            <a:ext cx="5851525" cy="2743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FEFEFE"/>
              </a:buClr>
              <a:buSzPts val="3600"/>
              <a:buFont typeface="Questrial"/>
              <a:buNone/>
              <a:defRPr b="1" i="0" sz="3600" u="none" cap="none" strike="noStrike">
                <a:solidFill>
                  <a:srgbClr val="FEFEFE"/>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2" name="Shape 342"/>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ABC2C8"/>
              </a:buClr>
              <a:buSzPts val="2400"/>
              <a:buFont typeface="Arial"/>
              <a:buChar char="•"/>
              <a:defRPr b="0" i="0" sz="2400" u="none" cap="none" strike="noStrike">
                <a:solidFill>
                  <a:schemeClr val="lt2"/>
                </a:solidFill>
                <a:latin typeface="Questrial"/>
                <a:ea typeface="Questrial"/>
                <a:cs typeface="Questrial"/>
                <a:sym typeface="Questrial"/>
              </a:defRPr>
            </a:lvl1pPr>
            <a:lvl2pPr indent="-355600" lvl="1" marL="914400" marR="0" rtl="0" algn="l">
              <a:spcBef>
                <a:spcPts val="400"/>
              </a:spcBef>
              <a:spcAft>
                <a:spcPts val="0"/>
              </a:spcAft>
              <a:buClr>
                <a:srgbClr val="ABC2C8"/>
              </a:buClr>
              <a:buSzPts val="2000"/>
              <a:buFont typeface="Arial"/>
              <a:buChar char="•"/>
              <a:defRPr b="0" i="0" sz="2000" u="none" cap="none" strike="noStrike">
                <a:solidFill>
                  <a:schemeClr val="lt1"/>
                </a:solidFill>
                <a:latin typeface="Questrial"/>
                <a:ea typeface="Questrial"/>
                <a:cs typeface="Questrial"/>
                <a:sym typeface="Questrial"/>
              </a:defRPr>
            </a:lvl2pPr>
            <a:lvl3pPr indent="-355600" lvl="2" marL="1371600" marR="0" rtl="0" algn="l">
              <a:spcBef>
                <a:spcPts val="400"/>
              </a:spcBef>
              <a:spcAft>
                <a:spcPts val="0"/>
              </a:spcAft>
              <a:buClr>
                <a:schemeClr val="accent2"/>
              </a:buClr>
              <a:buSzPts val="2000"/>
              <a:buFont typeface="Arial"/>
              <a:buChar char="•"/>
              <a:defRPr b="0" i="0" sz="2000" u="none" cap="none" strike="noStrike">
                <a:solidFill>
                  <a:schemeClr val="lt2"/>
                </a:solidFill>
                <a:latin typeface="Questrial"/>
                <a:ea typeface="Questrial"/>
                <a:cs typeface="Questrial"/>
                <a:sym typeface="Questrial"/>
              </a:defRPr>
            </a:lvl3pPr>
            <a:lvl4pPr indent="-342900" lvl="3" marL="1828800" marR="0" rtl="0" algn="l">
              <a:spcBef>
                <a:spcPts val="360"/>
              </a:spcBef>
              <a:spcAft>
                <a:spcPts val="0"/>
              </a:spcAft>
              <a:buClr>
                <a:schemeClr val="accent3"/>
              </a:buClr>
              <a:buSzPts val="1800"/>
              <a:buFont typeface="Arial"/>
              <a:buChar char="•"/>
              <a:defRPr b="0" i="0" sz="1800" u="none" cap="none" strike="noStrike">
                <a:solidFill>
                  <a:schemeClr val="lt1"/>
                </a:solidFill>
                <a:latin typeface="Questrial"/>
                <a:ea typeface="Questrial"/>
                <a:cs typeface="Questrial"/>
                <a:sym typeface="Questrial"/>
              </a:defRPr>
            </a:lvl4pPr>
            <a:lvl5pPr indent="-330200" lvl="4" marL="2286000" marR="0" rtl="0" algn="l">
              <a:spcBef>
                <a:spcPts val="320"/>
              </a:spcBef>
              <a:spcAft>
                <a:spcPts val="0"/>
              </a:spcAft>
              <a:buClr>
                <a:schemeClr val="accent4"/>
              </a:buClr>
              <a:buSzPts val="1600"/>
              <a:buFont typeface="Arial"/>
              <a:buChar char="•"/>
              <a:defRPr b="0" i="0" sz="1600" u="none" cap="none" strike="noStrike">
                <a:solidFill>
                  <a:schemeClr val="lt2"/>
                </a:solidFill>
                <a:latin typeface="Questrial"/>
                <a:ea typeface="Questrial"/>
                <a:cs typeface="Questrial"/>
                <a:sym typeface="Questrial"/>
              </a:defRPr>
            </a:lvl5pPr>
            <a:lvl6pPr indent="-330200" lvl="5" marL="2743200" marR="0" rtl="0" algn="l">
              <a:spcBef>
                <a:spcPts val="320"/>
              </a:spcBef>
              <a:spcAft>
                <a:spcPts val="0"/>
              </a:spcAft>
              <a:buClr>
                <a:schemeClr val="accent5"/>
              </a:buClr>
              <a:buSzPts val="1600"/>
              <a:buFont typeface="Arial"/>
              <a:buChar char="•"/>
              <a:defRPr b="0" i="0" sz="1600" u="none" cap="none" strike="noStrike">
                <a:solidFill>
                  <a:schemeClr val="lt1"/>
                </a:solidFill>
                <a:latin typeface="Questrial"/>
                <a:ea typeface="Questrial"/>
                <a:cs typeface="Questrial"/>
                <a:sym typeface="Questrial"/>
              </a:defRPr>
            </a:lvl6pPr>
            <a:lvl7pPr indent="-330200" lvl="6" marL="3200400" marR="0" rtl="0" algn="l">
              <a:spcBef>
                <a:spcPts val="320"/>
              </a:spcBef>
              <a:spcAft>
                <a:spcPts val="0"/>
              </a:spcAft>
              <a:buClr>
                <a:schemeClr val="accent6"/>
              </a:buClr>
              <a:buSzPts val="1600"/>
              <a:buFont typeface="Arial"/>
              <a:buChar char="•"/>
              <a:defRPr b="0" i="0" sz="1600" u="none" cap="none" strike="noStrike">
                <a:solidFill>
                  <a:schemeClr val="lt1"/>
                </a:solidFill>
                <a:latin typeface="Questrial"/>
                <a:ea typeface="Questrial"/>
                <a:cs typeface="Questrial"/>
                <a:sym typeface="Questrial"/>
              </a:defRPr>
            </a:lvl7pPr>
            <a:lvl8pPr indent="-330200" lvl="7" marL="3657600" marR="0" rtl="0" algn="l">
              <a:spcBef>
                <a:spcPts val="320"/>
              </a:spcBef>
              <a:spcAft>
                <a:spcPts val="0"/>
              </a:spcAft>
              <a:buClr>
                <a:schemeClr val="accent3"/>
              </a:buClr>
              <a:buSzPts val="1600"/>
              <a:buFont typeface="Arial"/>
              <a:buChar char="•"/>
              <a:defRPr b="0" i="0" sz="1600" u="none" cap="none" strike="noStrike">
                <a:solidFill>
                  <a:schemeClr val="lt1"/>
                </a:solidFill>
                <a:latin typeface="Questrial"/>
                <a:ea typeface="Questrial"/>
                <a:cs typeface="Questrial"/>
                <a:sym typeface="Quest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Questrial"/>
                <a:ea typeface="Questrial"/>
                <a:cs typeface="Questrial"/>
                <a:sym typeface="Questrial"/>
              </a:defRPr>
            </a:lvl9pPr>
          </a:lstStyle>
          <a:p/>
        </p:txBody>
      </p:sp>
      <p:sp>
        <p:nvSpPr>
          <p:cNvPr id="343" name="Shape 343"/>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344" name="Shape 344"/>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345" name="Shape 345"/>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Questrial"/>
                <a:ea typeface="Questrial"/>
                <a:cs typeface="Questrial"/>
                <a:sym typeface="Questrial"/>
              </a:defRPr>
            </a:lvl1pPr>
            <a:lvl2pPr indent="0" lvl="1" marL="0" marR="0" rtl="0" algn="r">
              <a:spcBef>
                <a:spcPts val="0"/>
              </a:spcBef>
              <a:buNone/>
              <a:defRPr sz="1200">
                <a:solidFill>
                  <a:srgbClr val="888888"/>
                </a:solidFill>
                <a:latin typeface="Questrial"/>
                <a:ea typeface="Questrial"/>
                <a:cs typeface="Questrial"/>
                <a:sym typeface="Questrial"/>
              </a:defRPr>
            </a:lvl2pPr>
            <a:lvl3pPr indent="0" lvl="2" marL="0" marR="0" rtl="0" algn="r">
              <a:spcBef>
                <a:spcPts val="0"/>
              </a:spcBef>
              <a:buNone/>
              <a:defRPr sz="1200">
                <a:solidFill>
                  <a:srgbClr val="888888"/>
                </a:solidFill>
                <a:latin typeface="Questrial"/>
                <a:ea typeface="Questrial"/>
                <a:cs typeface="Questrial"/>
                <a:sym typeface="Questrial"/>
              </a:defRPr>
            </a:lvl3pPr>
            <a:lvl4pPr indent="0" lvl="3" marL="0" marR="0" rtl="0" algn="r">
              <a:spcBef>
                <a:spcPts val="0"/>
              </a:spcBef>
              <a:buNone/>
              <a:defRPr sz="1200">
                <a:solidFill>
                  <a:srgbClr val="888888"/>
                </a:solidFill>
                <a:latin typeface="Questrial"/>
                <a:ea typeface="Questrial"/>
                <a:cs typeface="Questrial"/>
                <a:sym typeface="Questrial"/>
              </a:defRPr>
            </a:lvl4pPr>
            <a:lvl5pPr indent="0" lvl="4" marL="0" marR="0" rtl="0" algn="r">
              <a:spcBef>
                <a:spcPts val="0"/>
              </a:spcBef>
              <a:buNone/>
              <a:defRPr sz="1200">
                <a:solidFill>
                  <a:srgbClr val="888888"/>
                </a:solidFill>
                <a:latin typeface="Questrial"/>
                <a:ea typeface="Questrial"/>
                <a:cs typeface="Questrial"/>
                <a:sym typeface="Questrial"/>
              </a:defRPr>
            </a:lvl5pPr>
            <a:lvl6pPr indent="0" lvl="5" marL="0" marR="0" rtl="0" algn="r">
              <a:spcBef>
                <a:spcPts val="0"/>
              </a:spcBef>
              <a:buNone/>
              <a:defRPr sz="1200">
                <a:solidFill>
                  <a:srgbClr val="888888"/>
                </a:solidFill>
                <a:latin typeface="Questrial"/>
                <a:ea typeface="Questrial"/>
                <a:cs typeface="Questrial"/>
                <a:sym typeface="Questrial"/>
              </a:defRPr>
            </a:lvl6pPr>
            <a:lvl7pPr indent="0" lvl="6" marL="0" marR="0" rtl="0" algn="r">
              <a:spcBef>
                <a:spcPts val="0"/>
              </a:spcBef>
              <a:buNone/>
              <a:defRPr sz="1200">
                <a:solidFill>
                  <a:srgbClr val="888888"/>
                </a:solidFill>
                <a:latin typeface="Questrial"/>
                <a:ea typeface="Questrial"/>
                <a:cs typeface="Questrial"/>
                <a:sym typeface="Questrial"/>
              </a:defRPr>
            </a:lvl7pPr>
            <a:lvl8pPr indent="0" lvl="7" marL="0" marR="0" rtl="0" algn="r">
              <a:spcBef>
                <a:spcPts val="0"/>
              </a:spcBef>
              <a:buNone/>
              <a:defRPr sz="1200">
                <a:solidFill>
                  <a:srgbClr val="888888"/>
                </a:solidFill>
                <a:latin typeface="Questrial"/>
                <a:ea typeface="Questrial"/>
                <a:cs typeface="Questrial"/>
                <a:sym typeface="Questrial"/>
              </a:defRPr>
            </a:lvl8pPr>
            <a:lvl9pPr indent="0" lvl="8" marL="0" marR="0" rtl="0" algn="r">
              <a:spcBef>
                <a:spcPts val="0"/>
              </a:spcBef>
              <a:buNone/>
              <a:defRPr sz="1200">
                <a:solidFill>
                  <a:srgbClr val="888888"/>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7" name="Shape 27"/>
        <p:cNvGrpSpPr/>
        <p:nvPr/>
      </p:nvGrpSpPr>
      <p:grpSpPr>
        <a:xfrm>
          <a:off x="0" y="0"/>
          <a:ext cx="0" cy="0"/>
          <a:chOff x="0" y="0"/>
          <a:chExt cx="0" cy="0"/>
        </a:xfrm>
      </p:grpSpPr>
      <p:sp>
        <p:nvSpPr>
          <p:cNvPr id="28" name="Shape 28"/>
          <p:cNvSpPr txBox="1"/>
          <p:nvPr>
            <p:ph type="title"/>
          </p:nvPr>
        </p:nvSpPr>
        <p:spPr>
          <a:xfrm>
            <a:off x="609600" y="274638"/>
            <a:ext cx="9956800" cy="1143000"/>
          </a:xfrm>
          <a:prstGeom prst="rect">
            <a:avLst/>
          </a:prstGeom>
          <a:noFill/>
          <a:ln>
            <a:noFill/>
          </a:ln>
        </p:spPr>
        <p:txBody>
          <a:bodyPr anchorCtr="0" anchor="ctr" bIns="45700" lIns="45700" spcFirstLastPara="1" rIns="45700" wrap="square" tIns="45700"/>
          <a:lstStyle>
            <a:lvl1pPr lvl="0" marR="0" rtl="0" algn="l">
              <a:spcBef>
                <a:spcPts val="0"/>
              </a:spcBef>
              <a:spcAft>
                <a:spcPts val="0"/>
              </a:spcAft>
              <a:buClr>
                <a:schemeClr val="lt1"/>
              </a:buClr>
              <a:buSzPts val="4600"/>
              <a:buFont typeface="Lucida Sans"/>
              <a:buNone/>
              <a:defRPr b="0" i="0" sz="4600" u="none" cap="none" strike="noStrik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Shape 29"/>
          <p:cNvSpPr txBox="1"/>
          <p:nvPr>
            <p:ph idx="1" type="body"/>
          </p:nvPr>
        </p:nvSpPr>
        <p:spPr>
          <a:xfrm>
            <a:off x="609600" y="1600201"/>
            <a:ext cx="4876800" cy="4525963"/>
          </a:xfrm>
          <a:prstGeom prst="rect">
            <a:avLst/>
          </a:prstGeom>
          <a:noFill/>
          <a:ln>
            <a:noFill/>
          </a:ln>
        </p:spPr>
        <p:txBody>
          <a:bodyPr anchorCtr="0" anchor="t" bIns="45700" lIns="91425" spcFirstLastPara="1" rIns="91425" wrap="square" tIns="45700"/>
          <a:lstStyle>
            <a:lvl1pPr indent="-360680" lvl="0" marL="457200" marR="0" rtl="0" algn="l">
              <a:spcBef>
                <a:spcPts val="520"/>
              </a:spcBef>
              <a:spcAft>
                <a:spcPts val="0"/>
              </a:spcAft>
              <a:buClr>
                <a:schemeClr val="accent1"/>
              </a:buClr>
              <a:buSzPts val="2080"/>
              <a:buFont typeface="Noto Sans Symbols"/>
              <a:buChar char="⦿"/>
              <a:defRPr b="0" i="0" sz="2600" u="none" cap="none" strike="noStrike">
                <a:solidFill>
                  <a:schemeClr val="lt1"/>
                </a:solidFill>
                <a:latin typeface="Book Antiqua"/>
                <a:ea typeface="Book Antiqua"/>
                <a:cs typeface="Book Antiqua"/>
                <a:sym typeface="Book Antiqua"/>
              </a:defRPr>
            </a:lvl1pPr>
            <a:lvl2pPr indent="-354330" lvl="1" marL="914400" marR="0" rtl="0" algn="l">
              <a:spcBef>
                <a:spcPts val="440"/>
              </a:spcBef>
              <a:spcAft>
                <a:spcPts val="0"/>
              </a:spcAft>
              <a:buClr>
                <a:schemeClr val="accent1"/>
              </a:buClr>
              <a:buSzPts val="1980"/>
              <a:buFont typeface="Noto Sans Symbols"/>
              <a:buChar char="●"/>
              <a:defRPr b="0" i="0" sz="2200" u="none" cap="none" strike="noStrike">
                <a:solidFill>
                  <a:schemeClr val="lt1"/>
                </a:solidFill>
                <a:latin typeface="Book Antiqua"/>
                <a:ea typeface="Book Antiqua"/>
                <a:cs typeface="Book Antiqua"/>
                <a:sym typeface="Book Antiqua"/>
              </a:defRPr>
            </a:lvl2pPr>
            <a:lvl3pPr indent="-336550" lvl="2" marL="1371600" marR="0" rtl="0" algn="l">
              <a:spcBef>
                <a:spcPts val="400"/>
              </a:spcBef>
              <a:spcAft>
                <a:spcPts val="0"/>
              </a:spcAft>
              <a:buClr>
                <a:schemeClr val="accent2"/>
              </a:buClr>
              <a:buSzPts val="1700"/>
              <a:buFont typeface="Arial"/>
              <a:buChar char="○"/>
              <a:defRPr b="0" i="0" sz="2000" u="none" cap="none" strike="noStrike">
                <a:solidFill>
                  <a:schemeClr val="lt1"/>
                </a:solidFill>
                <a:latin typeface="Book Antiqua"/>
                <a:ea typeface="Book Antiqua"/>
                <a:cs typeface="Book Antiqua"/>
                <a:sym typeface="Book Antiqua"/>
              </a:defRPr>
            </a:lvl3pPr>
            <a:lvl4pPr indent="-331469" lvl="3" marL="1828800" marR="0" rtl="0" algn="l">
              <a:spcBef>
                <a:spcPts val="360"/>
              </a:spcBef>
              <a:spcAft>
                <a:spcPts val="0"/>
              </a:spcAft>
              <a:buClr>
                <a:schemeClr val="accent3"/>
              </a:buClr>
              <a:buSzPts val="1620"/>
              <a:buFont typeface="Noto Sans Symbols"/>
              <a:buChar char="●"/>
              <a:defRPr b="0" i="0" sz="1800" u="none" cap="none" strike="noStrike">
                <a:solidFill>
                  <a:schemeClr val="lt1"/>
                </a:solidFill>
                <a:latin typeface="Book Antiqua"/>
                <a:ea typeface="Book Antiqua"/>
                <a:cs typeface="Book Antiqua"/>
                <a:sym typeface="Book Antiqua"/>
              </a:defRPr>
            </a:lvl4pPr>
            <a:lvl5pPr indent="-342900" lvl="4" marL="2286000" marR="0" rtl="0" algn="l">
              <a:spcBef>
                <a:spcPts val="360"/>
              </a:spcBef>
              <a:spcAft>
                <a:spcPts val="0"/>
              </a:spcAft>
              <a:buClr>
                <a:schemeClr val="accent4"/>
              </a:buClr>
              <a:buSzPts val="1800"/>
              <a:buFont typeface="Arial"/>
              <a:buChar char="-"/>
              <a:defRPr b="0" i="0" sz="1800" u="none" cap="none" strike="noStrike">
                <a:solidFill>
                  <a:schemeClr val="lt1"/>
                </a:solidFill>
                <a:latin typeface="Book Antiqua"/>
                <a:ea typeface="Book Antiqua"/>
                <a:cs typeface="Book Antiqua"/>
                <a:sym typeface="Book Antiqua"/>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Book Antiqua"/>
                <a:ea typeface="Book Antiqua"/>
                <a:cs typeface="Book Antiqua"/>
                <a:sym typeface="Book Antiqua"/>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Book Antiqua"/>
                <a:ea typeface="Book Antiqua"/>
                <a:cs typeface="Book Antiqua"/>
                <a:sym typeface="Book Antiqua"/>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9pPr>
          </a:lstStyle>
          <a:p/>
        </p:txBody>
      </p:sp>
      <p:sp>
        <p:nvSpPr>
          <p:cNvPr id="30" name="Shape 30"/>
          <p:cNvSpPr txBox="1"/>
          <p:nvPr>
            <p:ph idx="2" type="body"/>
          </p:nvPr>
        </p:nvSpPr>
        <p:spPr>
          <a:xfrm>
            <a:off x="5689600" y="1600201"/>
            <a:ext cx="4876800" cy="4525963"/>
          </a:xfrm>
          <a:prstGeom prst="rect">
            <a:avLst/>
          </a:prstGeom>
          <a:noFill/>
          <a:ln>
            <a:noFill/>
          </a:ln>
        </p:spPr>
        <p:txBody>
          <a:bodyPr anchorCtr="0" anchor="t" bIns="45700" lIns="91425" spcFirstLastPara="1" rIns="91425" wrap="square" tIns="45700"/>
          <a:lstStyle>
            <a:lvl1pPr indent="-360680" lvl="0" marL="457200" marR="0" rtl="0" algn="l">
              <a:spcBef>
                <a:spcPts val="520"/>
              </a:spcBef>
              <a:spcAft>
                <a:spcPts val="0"/>
              </a:spcAft>
              <a:buClr>
                <a:schemeClr val="accent1"/>
              </a:buClr>
              <a:buSzPts val="2080"/>
              <a:buFont typeface="Noto Sans Symbols"/>
              <a:buChar char="⦿"/>
              <a:defRPr b="0" i="0" sz="2600" u="none" cap="none" strike="noStrike">
                <a:solidFill>
                  <a:schemeClr val="lt1"/>
                </a:solidFill>
                <a:latin typeface="Book Antiqua"/>
                <a:ea typeface="Book Antiqua"/>
                <a:cs typeface="Book Antiqua"/>
                <a:sym typeface="Book Antiqua"/>
              </a:defRPr>
            </a:lvl1pPr>
            <a:lvl2pPr indent="-354330" lvl="1" marL="914400" marR="0" rtl="0" algn="l">
              <a:spcBef>
                <a:spcPts val="440"/>
              </a:spcBef>
              <a:spcAft>
                <a:spcPts val="0"/>
              </a:spcAft>
              <a:buClr>
                <a:schemeClr val="accent1"/>
              </a:buClr>
              <a:buSzPts val="1980"/>
              <a:buFont typeface="Noto Sans Symbols"/>
              <a:buChar char="●"/>
              <a:defRPr b="0" i="0" sz="2200" u="none" cap="none" strike="noStrike">
                <a:solidFill>
                  <a:schemeClr val="lt1"/>
                </a:solidFill>
                <a:latin typeface="Book Antiqua"/>
                <a:ea typeface="Book Antiqua"/>
                <a:cs typeface="Book Antiqua"/>
                <a:sym typeface="Book Antiqua"/>
              </a:defRPr>
            </a:lvl2pPr>
            <a:lvl3pPr indent="-336550" lvl="2" marL="1371600" marR="0" rtl="0" algn="l">
              <a:spcBef>
                <a:spcPts val="400"/>
              </a:spcBef>
              <a:spcAft>
                <a:spcPts val="0"/>
              </a:spcAft>
              <a:buClr>
                <a:schemeClr val="accent2"/>
              </a:buClr>
              <a:buSzPts val="1700"/>
              <a:buFont typeface="Arial"/>
              <a:buChar char="○"/>
              <a:defRPr b="0" i="0" sz="2000" u="none" cap="none" strike="noStrike">
                <a:solidFill>
                  <a:schemeClr val="lt1"/>
                </a:solidFill>
                <a:latin typeface="Book Antiqua"/>
                <a:ea typeface="Book Antiqua"/>
                <a:cs typeface="Book Antiqua"/>
                <a:sym typeface="Book Antiqua"/>
              </a:defRPr>
            </a:lvl3pPr>
            <a:lvl4pPr indent="-331469" lvl="3" marL="1828800" marR="0" rtl="0" algn="l">
              <a:spcBef>
                <a:spcPts val="360"/>
              </a:spcBef>
              <a:spcAft>
                <a:spcPts val="0"/>
              </a:spcAft>
              <a:buClr>
                <a:schemeClr val="accent3"/>
              </a:buClr>
              <a:buSzPts val="1620"/>
              <a:buFont typeface="Noto Sans Symbols"/>
              <a:buChar char="●"/>
              <a:defRPr b="0" i="0" sz="1800" u="none" cap="none" strike="noStrike">
                <a:solidFill>
                  <a:schemeClr val="lt1"/>
                </a:solidFill>
                <a:latin typeface="Book Antiqua"/>
                <a:ea typeface="Book Antiqua"/>
                <a:cs typeface="Book Antiqua"/>
                <a:sym typeface="Book Antiqua"/>
              </a:defRPr>
            </a:lvl4pPr>
            <a:lvl5pPr indent="-342900" lvl="4" marL="2286000" marR="0" rtl="0" algn="l">
              <a:spcBef>
                <a:spcPts val="360"/>
              </a:spcBef>
              <a:spcAft>
                <a:spcPts val="0"/>
              </a:spcAft>
              <a:buClr>
                <a:schemeClr val="accent4"/>
              </a:buClr>
              <a:buSzPts val="1800"/>
              <a:buFont typeface="Arial"/>
              <a:buChar char="-"/>
              <a:defRPr b="0" i="0" sz="1800" u="none" cap="none" strike="noStrike">
                <a:solidFill>
                  <a:schemeClr val="lt1"/>
                </a:solidFill>
                <a:latin typeface="Book Antiqua"/>
                <a:ea typeface="Book Antiqua"/>
                <a:cs typeface="Book Antiqua"/>
                <a:sym typeface="Book Antiqua"/>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Book Antiqua"/>
                <a:ea typeface="Book Antiqua"/>
                <a:cs typeface="Book Antiqua"/>
                <a:sym typeface="Book Antiqua"/>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Book Antiqua"/>
                <a:ea typeface="Book Antiqua"/>
                <a:cs typeface="Book Antiqua"/>
                <a:sym typeface="Book Antiqua"/>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9pPr>
          </a:lstStyle>
          <a:p/>
        </p:txBody>
      </p:sp>
      <p:sp>
        <p:nvSpPr>
          <p:cNvPr id="31" name="Shape 31"/>
          <p:cNvSpPr txBox="1"/>
          <p:nvPr>
            <p:ph idx="10" type="dt"/>
          </p:nvPr>
        </p:nvSpPr>
        <p:spPr>
          <a:xfrm>
            <a:off x="609600" y="6422065"/>
            <a:ext cx="2844800" cy="365125"/>
          </a:xfrm>
          <a:prstGeom prst="rect">
            <a:avLst/>
          </a:prstGeom>
          <a:noFill/>
          <a:ln>
            <a:noFill/>
          </a:ln>
        </p:spPr>
        <p:txBody>
          <a:bodyPr anchorCtr="0" anchor="b" bIns="0" lIns="91425" spcFirstLastPara="1" rIns="91425" wrap="square" tIns="45700"/>
          <a:lstStyle>
            <a:lvl1pPr lvl="0" marR="0" rtl="0" algn="l">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32" name="Shape 32"/>
          <p:cNvSpPr txBox="1"/>
          <p:nvPr>
            <p:ph idx="11" type="ftr"/>
          </p:nvPr>
        </p:nvSpPr>
        <p:spPr>
          <a:xfrm>
            <a:off x="4165600" y="6422065"/>
            <a:ext cx="3860800" cy="365125"/>
          </a:xfrm>
          <a:prstGeom prst="rect">
            <a:avLst/>
          </a:prstGeom>
          <a:noFill/>
          <a:ln>
            <a:noFill/>
          </a:ln>
        </p:spPr>
        <p:txBody>
          <a:bodyPr anchorCtr="0" anchor="b" bIns="0" lIns="0" spcFirstLastPara="1" rIns="0" wrap="square" tIns="45700"/>
          <a:lstStyle>
            <a:lvl1pPr lvl="0" marR="0" rtl="0" algn="ctr">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33" name="Shape 33"/>
          <p:cNvSpPr txBox="1"/>
          <p:nvPr>
            <p:ph idx="12" type="sldNum"/>
          </p:nvPr>
        </p:nvSpPr>
        <p:spPr>
          <a:xfrm>
            <a:off x="10871200" y="6422065"/>
            <a:ext cx="1016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000">
                <a:solidFill>
                  <a:srgbClr val="7D94B5"/>
                </a:solidFill>
                <a:latin typeface="Book Antiqua"/>
                <a:ea typeface="Book Antiqua"/>
                <a:cs typeface="Book Antiqua"/>
                <a:sym typeface="Book Antiqua"/>
              </a:defRPr>
            </a:lvl1pPr>
            <a:lvl2pPr indent="0" lvl="1" marL="0" marR="0" rtl="0" algn="r">
              <a:spcBef>
                <a:spcPts val="0"/>
              </a:spcBef>
              <a:buNone/>
              <a:defRPr sz="1000">
                <a:solidFill>
                  <a:srgbClr val="7D94B5"/>
                </a:solidFill>
                <a:latin typeface="Book Antiqua"/>
                <a:ea typeface="Book Antiqua"/>
                <a:cs typeface="Book Antiqua"/>
                <a:sym typeface="Book Antiqua"/>
              </a:defRPr>
            </a:lvl2pPr>
            <a:lvl3pPr indent="0" lvl="2" marL="0" marR="0" rtl="0" algn="r">
              <a:spcBef>
                <a:spcPts val="0"/>
              </a:spcBef>
              <a:buNone/>
              <a:defRPr sz="1000">
                <a:solidFill>
                  <a:srgbClr val="7D94B5"/>
                </a:solidFill>
                <a:latin typeface="Book Antiqua"/>
                <a:ea typeface="Book Antiqua"/>
                <a:cs typeface="Book Antiqua"/>
                <a:sym typeface="Book Antiqua"/>
              </a:defRPr>
            </a:lvl3pPr>
            <a:lvl4pPr indent="0" lvl="3" marL="0" marR="0" rtl="0" algn="r">
              <a:spcBef>
                <a:spcPts val="0"/>
              </a:spcBef>
              <a:buNone/>
              <a:defRPr sz="1000">
                <a:solidFill>
                  <a:srgbClr val="7D94B5"/>
                </a:solidFill>
                <a:latin typeface="Book Antiqua"/>
                <a:ea typeface="Book Antiqua"/>
                <a:cs typeface="Book Antiqua"/>
                <a:sym typeface="Book Antiqua"/>
              </a:defRPr>
            </a:lvl4pPr>
            <a:lvl5pPr indent="0" lvl="4" marL="0" marR="0" rtl="0" algn="r">
              <a:spcBef>
                <a:spcPts val="0"/>
              </a:spcBef>
              <a:buNone/>
              <a:defRPr sz="1000">
                <a:solidFill>
                  <a:srgbClr val="7D94B5"/>
                </a:solidFill>
                <a:latin typeface="Book Antiqua"/>
                <a:ea typeface="Book Antiqua"/>
                <a:cs typeface="Book Antiqua"/>
                <a:sym typeface="Book Antiqua"/>
              </a:defRPr>
            </a:lvl5pPr>
            <a:lvl6pPr indent="0" lvl="5" marL="0" marR="0" rtl="0" algn="r">
              <a:spcBef>
                <a:spcPts val="0"/>
              </a:spcBef>
              <a:buNone/>
              <a:defRPr sz="1000">
                <a:solidFill>
                  <a:srgbClr val="7D94B5"/>
                </a:solidFill>
                <a:latin typeface="Book Antiqua"/>
                <a:ea typeface="Book Antiqua"/>
                <a:cs typeface="Book Antiqua"/>
                <a:sym typeface="Book Antiqua"/>
              </a:defRPr>
            </a:lvl6pPr>
            <a:lvl7pPr indent="0" lvl="6" marL="0" marR="0" rtl="0" algn="r">
              <a:spcBef>
                <a:spcPts val="0"/>
              </a:spcBef>
              <a:buNone/>
              <a:defRPr sz="1000">
                <a:solidFill>
                  <a:srgbClr val="7D94B5"/>
                </a:solidFill>
                <a:latin typeface="Book Antiqua"/>
                <a:ea typeface="Book Antiqua"/>
                <a:cs typeface="Book Antiqua"/>
                <a:sym typeface="Book Antiqua"/>
              </a:defRPr>
            </a:lvl7pPr>
            <a:lvl8pPr indent="0" lvl="7" marL="0" marR="0" rtl="0" algn="r">
              <a:spcBef>
                <a:spcPts val="0"/>
              </a:spcBef>
              <a:buNone/>
              <a:defRPr sz="1000">
                <a:solidFill>
                  <a:srgbClr val="7D94B5"/>
                </a:solidFill>
                <a:latin typeface="Book Antiqua"/>
                <a:ea typeface="Book Antiqua"/>
                <a:cs typeface="Book Antiqua"/>
                <a:sym typeface="Book Antiqua"/>
              </a:defRPr>
            </a:lvl8pPr>
            <a:lvl9pPr indent="0" lvl="8" marL="0" marR="0" rtl="0" algn="r">
              <a:spcBef>
                <a:spcPts val="0"/>
              </a:spcBef>
              <a:buNone/>
              <a:defRPr sz="1000">
                <a:solidFill>
                  <a:srgbClr val="7D94B5"/>
                </a:solidFill>
                <a:latin typeface="Book Antiqua"/>
                <a:ea typeface="Book Antiqua"/>
                <a:cs typeface="Book Antiqua"/>
                <a:sym typeface="Book Antiqu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4" name="Shape 34"/>
        <p:cNvGrpSpPr/>
        <p:nvPr/>
      </p:nvGrpSpPr>
      <p:grpSpPr>
        <a:xfrm>
          <a:off x="0" y="0"/>
          <a:ext cx="0" cy="0"/>
          <a:chOff x="0" y="0"/>
          <a:chExt cx="0" cy="0"/>
        </a:xfrm>
      </p:grpSpPr>
      <p:sp>
        <p:nvSpPr>
          <p:cNvPr id="35" name="Shape 35"/>
          <p:cNvSpPr txBox="1"/>
          <p:nvPr>
            <p:ph type="title"/>
          </p:nvPr>
        </p:nvSpPr>
        <p:spPr>
          <a:xfrm>
            <a:off x="609600" y="274320"/>
            <a:ext cx="9960864" cy="1143000"/>
          </a:xfrm>
          <a:prstGeom prst="rect">
            <a:avLst/>
          </a:prstGeom>
          <a:noFill/>
          <a:ln>
            <a:noFill/>
          </a:ln>
        </p:spPr>
        <p:txBody>
          <a:bodyPr anchorCtr="0" anchor="ctr" bIns="45700" lIns="45700" spcFirstLastPara="1" rIns="45700" wrap="square" tIns="45700"/>
          <a:lstStyle>
            <a:lvl1pPr lvl="0" marR="0" rtl="0" algn="l">
              <a:spcBef>
                <a:spcPts val="0"/>
              </a:spcBef>
              <a:spcAft>
                <a:spcPts val="0"/>
              </a:spcAft>
              <a:buClr>
                <a:schemeClr val="lt1"/>
              </a:buClr>
              <a:buSzPts val="4600"/>
              <a:buFont typeface="Lucida Sans"/>
              <a:buNone/>
              <a:defRPr b="0" i="0" sz="4600" u="none" cap="none" strike="noStrik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Shape 36"/>
          <p:cNvSpPr txBox="1"/>
          <p:nvPr>
            <p:ph idx="10" type="dt"/>
          </p:nvPr>
        </p:nvSpPr>
        <p:spPr>
          <a:xfrm>
            <a:off x="609600" y="6422065"/>
            <a:ext cx="2844800" cy="365125"/>
          </a:xfrm>
          <a:prstGeom prst="rect">
            <a:avLst/>
          </a:prstGeom>
          <a:noFill/>
          <a:ln>
            <a:noFill/>
          </a:ln>
        </p:spPr>
        <p:txBody>
          <a:bodyPr anchorCtr="0" anchor="b" bIns="0" lIns="91425" spcFirstLastPara="1" rIns="91425" wrap="square" tIns="45700"/>
          <a:lstStyle>
            <a:lvl1pPr lvl="0" marR="0" rtl="0" algn="l">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37" name="Shape 37"/>
          <p:cNvSpPr txBox="1"/>
          <p:nvPr>
            <p:ph idx="12" type="sldNum"/>
          </p:nvPr>
        </p:nvSpPr>
        <p:spPr>
          <a:xfrm>
            <a:off x="10871200" y="6422065"/>
            <a:ext cx="1016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000">
                <a:solidFill>
                  <a:srgbClr val="7D94B5"/>
                </a:solidFill>
                <a:latin typeface="Book Antiqua"/>
                <a:ea typeface="Book Antiqua"/>
                <a:cs typeface="Book Antiqua"/>
                <a:sym typeface="Book Antiqua"/>
              </a:defRPr>
            </a:lvl1pPr>
            <a:lvl2pPr indent="0" lvl="1" marL="0" marR="0" rtl="0" algn="r">
              <a:spcBef>
                <a:spcPts val="0"/>
              </a:spcBef>
              <a:buNone/>
              <a:defRPr sz="1000">
                <a:solidFill>
                  <a:srgbClr val="7D94B5"/>
                </a:solidFill>
                <a:latin typeface="Book Antiqua"/>
                <a:ea typeface="Book Antiqua"/>
                <a:cs typeface="Book Antiqua"/>
                <a:sym typeface="Book Antiqua"/>
              </a:defRPr>
            </a:lvl2pPr>
            <a:lvl3pPr indent="0" lvl="2" marL="0" marR="0" rtl="0" algn="r">
              <a:spcBef>
                <a:spcPts val="0"/>
              </a:spcBef>
              <a:buNone/>
              <a:defRPr sz="1000">
                <a:solidFill>
                  <a:srgbClr val="7D94B5"/>
                </a:solidFill>
                <a:latin typeface="Book Antiqua"/>
                <a:ea typeface="Book Antiqua"/>
                <a:cs typeface="Book Antiqua"/>
                <a:sym typeface="Book Antiqua"/>
              </a:defRPr>
            </a:lvl3pPr>
            <a:lvl4pPr indent="0" lvl="3" marL="0" marR="0" rtl="0" algn="r">
              <a:spcBef>
                <a:spcPts val="0"/>
              </a:spcBef>
              <a:buNone/>
              <a:defRPr sz="1000">
                <a:solidFill>
                  <a:srgbClr val="7D94B5"/>
                </a:solidFill>
                <a:latin typeface="Book Antiqua"/>
                <a:ea typeface="Book Antiqua"/>
                <a:cs typeface="Book Antiqua"/>
                <a:sym typeface="Book Antiqua"/>
              </a:defRPr>
            </a:lvl4pPr>
            <a:lvl5pPr indent="0" lvl="4" marL="0" marR="0" rtl="0" algn="r">
              <a:spcBef>
                <a:spcPts val="0"/>
              </a:spcBef>
              <a:buNone/>
              <a:defRPr sz="1000">
                <a:solidFill>
                  <a:srgbClr val="7D94B5"/>
                </a:solidFill>
                <a:latin typeface="Book Antiqua"/>
                <a:ea typeface="Book Antiqua"/>
                <a:cs typeface="Book Antiqua"/>
                <a:sym typeface="Book Antiqua"/>
              </a:defRPr>
            </a:lvl5pPr>
            <a:lvl6pPr indent="0" lvl="5" marL="0" marR="0" rtl="0" algn="r">
              <a:spcBef>
                <a:spcPts val="0"/>
              </a:spcBef>
              <a:buNone/>
              <a:defRPr sz="1000">
                <a:solidFill>
                  <a:srgbClr val="7D94B5"/>
                </a:solidFill>
                <a:latin typeface="Book Antiqua"/>
                <a:ea typeface="Book Antiqua"/>
                <a:cs typeface="Book Antiqua"/>
                <a:sym typeface="Book Antiqua"/>
              </a:defRPr>
            </a:lvl6pPr>
            <a:lvl7pPr indent="0" lvl="6" marL="0" marR="0" rtl="0" algn="r">
              <a:spcBef>
                <a:spcPts val="0"/>
              </a:spcBef>
              <a:buNone/>
              <a:defRPr sz="1000">
                <a:solidFill>
                  <a:srgbClr val="7D94B5"/>
                </a:solidFill>
                <a:latin typeface="Book Antiqua"/>
                <a:ea typeface="Book Antiqua"/>
                <a:cs typeface="Book Antiqua"/>
                <a:sym typeface="Book Antiqua"/>
              </a:defRPr>
            </a:lvl7pPr>
            <a:lvl8pPr indent="0" lvl="7" marL="0" marR="0" rtl="0" algn="r">
              <a:spcBef>
                <a:spcPts val="0"/>
              </a:spcBef>
              <a:buNone/>
              <a:defRPr sz="1000">
                <a:solidFill>
                  <a:srgbClr val="7D94B5"/>
                </a:solidFill>
                <a:latin typeface="Book Antiqua"/>
                <a:ea typeface="Book Antiqua"/>
                <a:cs typeface="Book Antiqua"/>
                <a:sym typeface="Book Antiqua"/>
              </a:defRPr>
            </a:lvl8pPr>
            <a:lvl9pPr indent="0" lvl="8" marL="0" marR="0" rtl="0" algn="r">
              <a:spcBef>
                <a:spcPts val="0"/>
              </a:spcBef>
              <a:buNone/>
              <a:defRPr sz="1000">
                <a:solidFill>
                  <a:srgbClr val="7D94B5"/>
                </a:solidFill>
                <a:latin typeface="Book Antiqua"/>
                <a:ea typeface="Book Antiqua"/>
                <a:cs typeface="Book Antiqua"/>
                <a:sym typeface="Book Antiqua"/>
              </a:defRPr>
            </a:lvl9pPr>
          </a:lstStyle>
          <a:p>
            <a:pPr indent="0" lvl="0" marL="0">
              <a:spcBef>
                <a:spcPts val="0"/>
              </a:spcBef>
              <a:spcAft>
                <a:spcPts val="0"/>
              </a:spcAft>
              <a:buNone/>
            </a:pPr>
            <a:fld id="{00000000-1234-1234-1234-123412341234}" type="slidenum">
              <a:rPr lang="en-US"/>
              <a:t>‹#›</a:t>
            </a:fld>
            <a:endParaRPr/>
          </a:p>
        </p:txBody>
      </p:sp>
      <p:sp>
        <p:nvSpPr>
          <p:cNvPr id="38" name="Shape 38"/>
          <p:cNvSpPr txBox="1"/>
          <p:nvPr>
            <p:ph idx="11" type="ftr"/>
          </p:nvPr>
        </p:nvSpPr>
        <p:spPr>
          <a:xfrm>
            <a:off x="4165600" y="6422065"/>
            <a:ext cx="3860800" cy="365125"/>
          </a:xfrm>
          <a:prstGeom prst="rect">
            <a:avLst/>
          </a:prstGeom>
          <a:noFill/>
          <a:ln>
            <a:noFill/>
          </a:ln>
        </p:spPr>
        <p:txBody>
          <a:bodyPr anchorCtr="0" anchor="b" bIns="0" lIns="0" spcFirstLastPara="1" rIns="0" wrap="square" tIns="45700"/>
          <a:lstStyle>
            <a:lvl1pPr lvl="0" marR="0" rtl="0" algn="ctr">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gradFill>
          <a:gsLst>
            <a:gs pos="0">
              <a:srgbClr val="0F133D"/>
            </a:gs>
            <a:gs pos="30000">
              <a:srgbClr val="12174A"/>
            </a:gs>
            <a:gs pos="100000">
              <a:srgbClr val="6D6F8D"/>
            </a:gs>
          </a:gsLst>
          <a:lin ang="13000000" scaled="0"/>
        </a:gradFill>
      </p:bgPr>
    </p:bg>
    <p:spTree>
      <p:nvGrpSpPr>
        <p:cNvPr id="39" name="Shape 39"/>
        <p:cNvGrpSpPr/>
        <p:nvPr/>
      </p:nvGrpSpPr>
      <p:grpSpPr>
        <a:xfrm>
          <a:off x="0" y="0"/>
          <a:ext cx="0" cy="0"/>
          <a:chOff x="0" y="0"/>
          <a:chExt cx="0" cy="0"/>
        </a:xfrm>
      </p:grpSpPr>
      <p:sp>
        <p:nvSpPr>
          <p:cNvPr id="40" name="Shape 40"/>
          <p:cNvSpPr/>
          <p:nvPr/>
        </p:nvSpPr>
        <p:spPr>
          <a:xfrm>
            <a:off x="0" y="4752126"/>
            <a:ext cx="12192000" cy="2112962"/>
          </a:xfrm>
          <a:custGeom>
            <a:pathLst>
              <a:path extrusionOk="0" h="1331" w="576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Book Antiqua"/>
              <a:ea typeface="Book Antiqua"/>
              <a:cs typeface="Book Antiqua"/>
              <a:sym typeface="Book Antiqua"/>
            </a:endParaRPr>
          </a:p>
        </p:txBody>
      </p:sp>
      <p:sp>
        <p:nvSpPr>
          <p:cNvPr id="41" name="Shape 41"/>
          <p:cNvSpPr/>
          <p:nvPr/>
        </p:nvSpPr>
        <p:spPr>
          <a:xfrm>
            <a:off x="8140701" y="0"/>
            <a:ext cx="4051300" cy="6858000"/>
          </a:xfrm>
          <a:custGeom>
            <a:pathLst>
              <a:path extrusionOk="0" h="4329" w="1914">
                <a:moveTo>
                  <a:pt x="1914" y="9"/>
                </a:moveTo>
                <a:lnTo>
                  <a:pt x="1914" y="4329"/>
                </a:lnTo>
                <a:lnTo>
                  <a:pt x="204" y="4327"/>
                </a:lnTo>
                <a:cubicBezTo>
                  <a:pt x="1288" y="3574"/>
                  <a:pt x="1608" y="1590"/>
                  <a:pt x="0" y="0"/>
                </a:cubicBezTo>
                <a:lnTo>
                  <a:pt x="1914" y="9"/>
                </a:lnTo>
                <a:close/>
              </a:path>
            </a:pathLst>
          </a:custGeom>
          <a:solidFill>
            <a:srgbClr val="5A5A5A">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Book Antiqua"/>
              <a:ea typeface="Book Antiqua"/>
              <a:cs typeface="Book Antiqua"/>
              <a:sym typeface="Book Antiqua"/>
            </a:endParaRPr>
          </a:p>
        </p:txBody>
      </p:sp>
      <p:sp>
        <p:nvSpPr>
          <p:cNvPr id="42" name="Shape 42"/>
          <p:cNvSpPr txBox="1"/>
          <p:nvPr>
            <p:ph type="title"/>
          </p:nvPr>
        </p:nvSpPr>
        <p:spPr>
          <a:xfrm>
            <a:off x="914400" y="3583838"/>
            <a:ext cx="8839200" cy="1826363"/>
          </a:xfrm>
          <a:prstGeom prst="rect">
            <a:avLst/>
          </a:prstGeom>
          <a:noFill/>
          <a:ln>
            <a:noFill/>
          </a:ln>
        </p:spPr>
        <p:txBody>
          <a:bodyPr anchorCtr="0" anchor="t" bIns="0" lIns="45700" spcFirstLastPara="1" rIns="45700" wrap="square" tIns="0"/>
          <a:lstStyle>
            <a:lvl1pPr lvl="0" marR="0" rtl="0" algn="l">
              <a:spcBef>
                <a:spcPts val="0"/>
              </a:spcBef>
              <a:spcAft>
                <a:spcPts val="0"/>
              </a:spcAft>
              <a:buClr>
                <a:srgbClr val="8AC4FF"/>
              </a:buClr>
              <a:buSzPts val="4200"/>
              <a:buFont typeface="Lucida Sans"/>
              <a:buNone/>
              <a:defRPr b="1" i="0" sz="4200" u="none" cap="none" strike="noStrike">
                <a:solidFill>
                  <a:srgbClr val="8AC4FF"/>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Shape 43"/>
          <p:cNvSpPr txBox="1"/>
          <p:nvPr>
            <p:ph idx="1" type="body"/>
          </p:nvPr>
        </p:nvSpPr>
        <p:spPr>
          <a:xfrm>
            <a:off x="914400" y="2485800"/>
            <a:ext cx="8839200" cy="1066688"/>
          </a:xfrm>
          <a:prstGeom prst="rect">
            <a:avLst/>
          </a:prstGeom>
          <a:noFill/>
          <a:ln>
            <a:noFill/>
          </a:ln>
        </p:spPr>
        <p:txBody>
          <a:bodyPr anchorCtr="0" anchor="b" bIns="0" lIns="45700" spcFirstLastPara="1" rIns="45700" wrap="square" tIns="0"/>
          <a:lstStyle>
            <a:lvl1pPr indent="-228600" lvl="0" marL="457200" marR="0" rtl="0" algn="l">
              <a:spcBef>
                <a:spcPts val="400"/>
              </a:spcBef>
              <a:spcAft>
                <a:spcPts val="0"/>
              </a:spcAft>
              <a:buClr>
                <a:schemeClr val="accent1"/>
              </a:buClr>
              <a:buSzPts val="1600"/>
              <a:buFont typeface="Noto Sans Symbols"/>
              <a:buNone/>
              <a:defRPr b="0" i="0" sz="2000" u="none" cap="none" strike="noStrike">
                <a:solidFill>
                  <a:schemeClr val="lt1"/>
                </a:solidFill>
                <a:latin typeface="Book Antiqua"/>
                <a:ea typeface="Book Antiqua"/>
                <a:cs typeface="Book Antiqua"/>
                <a:sym typeface="Book Antiqua"/>
              </a:defRPr>
            </a:lvl1pPr>
            <a:lvl2pPr indent="-228600" lvl="1" marL="914400" marR="0" rtl="0" algn="l">
              <a:spcBef>
                <a:spcPts val="360"/>
              </a:spcBef>
              <a:spcAft>
                <a:spcPts val="0"/>
              </a:spcAft>
              <a:buClr>
                <a:schemeClr val="accent1"/>
              </a:buClr>
              <a:buSzPts val="1620"/>
              <a:buFont typeface="Noto Sans Symbols"/>
              <a:buNone/>
              <a:defRPr b="0" i="0" sz="1800" u="none" cap="none" strike="noStrike">
                <a:solidFill>
                  <a:schemeClr val="lt1"/>
                </a:solidFill>
                <a:latin typeface="Book Antiqua"/>
                <a:ea typeface="Book Antiqua"/>
                <a:cs typeface="Book Antiqua"/>
                <a:sym typeface="Book Antiqua"/>
              </a:defRPr>
            </a:lvl2pPr>
            <a:lvl3pPr indent="-228600" lvl="2" marL="1371600" marR="0" rtl="0" algn="l">
              <a:spcBef>
                <a:spcPts val="320"/>
              </a:spcBef>
              <a:spcAft>
                <a:spcPts val="0"/>
              </a:spcAft>
              <a:buClr>
                <a:schemeClr val="accent2"/>
              </a:buClr>
              <a:buSzPts val="1360"/>
              <a:buFont typeface="Arial"/>
              <a:buNone/>
              <a:defRPr b="0" i="0" sz="1600" u="none" cap="none" strike="noStrike">
                <a:solidFill>
                  <a:schemeClr val="lt1"/>
                </a:solidFill>
                <a:latin typeface="Book Antiqua"/>
                <a:ea typeface="Book Antiqua"/>
                <a:cs typeface="Book Antiqua"/>
                <a:sym typeface="Book Antiqua"/>
              </a:defRPr>
            </a:lvl3pPr>
            <a:lvl4pPr indent="-228600" lvl="3" marL="1828800" marR="0" rtl="0" algn="l">
              <a:spcBef>
                <a:spcPts val="280"/>
              </a:spcBef>
              <a:spcAft>
                <a:spcPts val="0"/>
              </a:spcAft>
              <a:buClr>
                <a:schemeClr val="accent3"/>
              </a:buClr>
              <a:buSzPts val="1260"/>
              <a:buFont typeface="Noto Sans Symbols"/>
              <a:buNone/>
              <a:defRPr b="0" i="0" sz="1400" u="none" cap="none" strike="noStrike">
                <a:solidFill>
                  <a:schemeClr val="lt1"/>
                </a:solidFill>
                <a:latin typeface="Book Antiqua"/>
                <a:ea typeface="Book Antiqua"/>
                <a:cs typeface="Book Antiqua"/>
                <a:sym typeface="Book Antiqua"/>
              </a:defRPr>
            </a:lvl4pPr>
            <a:lvl5pPr indent="-228600" lvl="4" marL="2286000" marR="0" rtl="0" algn="l">
              <a:spcBef>
                <a:spcPts val="280"/>
              </a:spcBef>
              <a:spcAft>
                <a:spcPts val="0"/>
              </a:spcAft>
              <a:buClr>
                <a:schemeClr val="accent4"/>
              </a:buClr>
              <a:buSzPts val="1400"/>
              <a:buFont typeface="Arial"/>
              <a:buNone/>
              <a:defRPr b="0" i="0" sz="1400" u="none" cap="none" strike="noStrike">
                <a:solidFill>
                  <a:schemeClr val="lt1"/>
                </a:solidFill>
                <a:latin typeface="Book Antiqua"/>
                <a:ea typeface="Book Antiqua"/>
                <a:cs typeface="Book Antiqua"/>
                <a:sym typeface="Book Antiqua"/>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Book Antiqua"/>
                <a:ea typeface="Book Antiqua"/>
                <a:cs typeface="Book Antiqua"/>
                <a:sym typeface="Book Antiqua"/>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Book Antiqua"/>
                <a:ea typeface="Book Antiqua"/>
                <a:cs typeface="Book Antiqua"/>
                <a:sym typeface="Book Antiqua"/>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9pPr>
          </a:lstStyle>
          <a:p/>
        </p:txBody>
      </p:sp>
      <p:sp>
        <p:nvSpPr>
          <p:cNvPr id="44" name="Shape 44"/>
          <p:cNvSpPr txBox="1"/>
          <p:nvPr>
            <p:ph idx="10" type="dt"/>
          </p:nvPr>
        </p:nvSpPr>
        <p:spPr>
          <a:xfrm>
            <a:off x="609600" y="6422065"/>
            <a:ext cx="2844800" cy="365125"/>
          </a:xfrm>
          <a:prstGeom prst="rect">
            <a:avLst/>
          </a:prstGeom>
          <a:noFill/>
          <a:ln>
            <a:noFill/>
          </a:ln>
        </p:spPr>
        <p:txBody>
          <a:bodyPr anchorCtr="0" anchor="b" bIns="0" lIns="91425" spcFirstLastPara="1" rIns="91425" wrap="square" tIns="45700"/>
          <a:lstStyle>
            <a:lvl1pPr lvl="0" marR="0" rtl="0" algn="l">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45" name="Shape 45"/>
          <p:cNvSpPr txBox="1"/>
          <p:nvPr>
            <p:ph idx="11" type="ftr"/>
          </p:nvPr>
        </p:nvSpPr>
        <p:spPr>
          <a:xfrm>
            <a:off x="4165600" y="6422065"/>
            <a:ext cx="3860800" cy="365125"/>
          </a:xfrm>
          <a:prstGeom prst="rect">
            <a:avLst/>
          </a:prstGeom>
          <a:noFill/>
          <a:ln>
            <a:noFill/>
          </a:ln>
        </p:spPr>
        <p:txBody>
          <a:bodyPr anchorCtr="0" anchor="b" bIns="0" lIns="0" spcFirstLastPara="1" rIns="0" wrap="square" tIns="45700"/>
          <a:lstStyle>
            <a:lvl1pPr lvl="0" marR="0" rtl="0" algn="ctr">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46" name="Shape 46"/>
          <p:cNvSpPr txBox="1"/>
          <p:nvPr>
            <p:ph idx="12" type="sldNum"/>
          </p:nvPr>
        </p:nvSpPr>
        <p:spPr>
          <a:xfrm>
            <a:off x="10871200" y="6422065"/>
            <a:ext cx="1016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000">
                <a:solidFill>
                  <a:srgbClr val="7D94B5"/>
                </a:solidFill>
                <a:latin typeface="Book Antiqua"/>
                <a:ea typeface="Book Antiqua"/>
                <a:cs typeface="Book Antiqua"/>
                <a:sym typeface="Book Antiqua"/>
              </a:defRPr>
            </a:lvl1pPr>
            <a:lvl2pPr indent="0" lvl="1" marL="0" marR="0" rtl="0" algn="r">
              <a:spcBef>
                <a:spcPts val="0"/>
              </a:spcBef>
              <a:buNone/>
              <a:defRPr sz="1000">
                <a:solidFill>
                  <a:srgbClr val="7D94B5"/>
                </a:solidFill>
                <a:latin typeface="Book Antiqua"/>
                <a:ea typeface="Book Antiqua"/>
                <a:cs typeface="Book Antiqua"/>
                <a:sym typeface="Book Antiqua"/>
              </a:defRPr>
            </a:lvl2pPr>
            <a:lvl3pPr indent="0" lvl="2" marL="0" marR="0" rtl="0" algn="r">
              <a:spcBef>
                <a:spcPts val="0"/>
              </a:spcBef>
              <a:buNone/>
              <a:defRPr sz="1000">
                <a:solidFill>
                  <a:srgbClr val="7D94B5"/>
                </a:solidFill>
                <a:latin typeface="Book Antiqua"/>
                <a:ea typeface="Book Antiqua"/>
                <a:cs typeface="Book Antiqua"/>
                <a:sym typeface="Book Antiqua"/>
              </a:defRPr>
            </a:lvl3pPr>
            <a:lvl4pPr indent="0" lvl="3" marL="0" marR="0" rtl="0" algn="r">
              <a:spcBef>
                <a:spcPts val="0"/>
              </a:spcBef>
              <a:buNone/>
              <a:defRPr sz="1000">
                <a:solidFill>
                  <a:srgbClr val="7D94B5"/>
                </a:solidFill>
                <a:latin typeface="Book Antiqua"/>
                <a:ea typeface="Book Antiqua"/>
                <a:cs typeface="Book Antiqua"/>
                <a:sym typeface="Book Antiqua"/>
              </a:defRPr>
            </a:lvl4pPr>
            <a:lvl5pPr indent="0" lvl="4" marL="0" marR="0" rtl="0" algn="r">
              <a:spcBef>
                <a:spcPts val="0"/>
              </a:spcBef>
              <a:buNone/>
              <a:defRPr sz="1000">
                <a:solidFill>
                  <a:srgbClr val="7D94B5"/>
                </a:solidFill>
                <a:latin typeface="Book Antiqua"/>
                <a:ea typeface="Book Antiqua"/>
                <a:cs typeface="Book Antiqua"/>
                <a:sym typeface="Book Antiqua"/>
              </a:defRPr>
            </a:lvl5pPr>
            <a:lvl6pPr indent="0" lvl="5" marL="0" marR="0" rtl="0" algn="r">
              <a:spcBef>
                <a:spcPts val="0"/>
              </a:spcBef>
              <a:buNone/>
              <a:defRPr sz="1000">
                <a:solidFill>
                  <a:srgbClr val="7D94B5"/>
                </a:solidFill>
                <a:latin typeface="Book Antiqua"/>
                <a:ea typeface="Book Antiqua"/>
                <a:cs typeface="Book Antiqua"/>
                <a:sym typeface="Book Antiqua"/>
              </a:defRPr>
            </a:lvl6pPr>
            <a:lvl7pPr indent="0" lvl="6" marL="0" marR="0" rtl="0" algn="r">
              <a:spcBef>
                <a:spcPts val="0"/>
              </a:spcBef>
              <a:buNone/>
              <a:defRPr sz="1000">
                <a:solidFill>
                  <a:srgbClr val="7D94B5"/>
                </a:solidFill>
                <a:latin typeface="Book Antiqua"/>
                <a:ea typeface="Book Antiqua"/>
                <a:cs typeface="Book Antiqua"/>
                <a:sym typeface="Book Antiqua"/>
              </a:defRPr>
            </a:lvl7pPr>
            <a:lvl8pPr indent="0" lvl="7" marL="0" marR="0" rtl="0" algn="r">
              <a:spcBef>
                <a:spcPts val="0"/>
              </a:spcBef>
              <a:buNone/>
              <a:defRPr sz="1000">
                <a:solidFill>
                  <a:srgbClr val="7D94B5"/>
                </a:solidFill>
                <a:latin typeface="Book Antiqua"/>
                <a:ea typeface="Book Antiqua"/>
                <a:cs typeface="Book Antiqua"/>
                <a:sym typeface="Book Antiqua"/>
              </a:defRPr>
            </a:lvl8pPr>
            <a:lvl9pPr indent="0" lvl="8" marL="0" marR="0" rtl="0" algn="r">
              <a:spcBef>
                <a:spcPts val="0"/>
              </a:spcBef>
              <a:buNone/>
              <a:defRPr sz="1000">
                <a:solidFill>
                  <a:srgbClr val="7D94B5"/>
                </a:solidFill>
                <a:latin typeface="Book Antiqua"/>
                <a:ea typeface="Book Antiqua"/>
                <a:cs typeface="Book Antiqua"/>
                <a:sym typeface="Book Antiqu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47" name="Shape 47"/>
        <p:cNvGrpSpPr/>
        <p:nvPr/>
      </p:nvGrpSpPr>
      <p:grpSpPr>
        <a:xfrm>
          <a:off x="0" y="0"/>
          <a:ext cx="0" cy="0"/>
          <a:chOff x="0" y="0"/>
          <a:chExt cx="0" cy="0"/>
        </a:xfrm>
      </p:grpSpPr>
      <p:sp>
        <p:nvSpPr>
          <p:cNvPr id="48" name="Shape 48"/>
          <p:cNvSpPr txBox="1"/>
          <p:nvPr>
            <p:ph type="title"/>
          </p:nvPr>
        </p:nvSpPr>
        <p:spPr>
          <a:xfrm>
            <a:off x="609600" y="273050"/>
            <a:ext cx="10972800" cy="1143000"/>
          </a:xfrm>
          <a:prstGeom prst="rect">
            <a:avLst/>
          </a:prstGeom>
          <a:noFill/>
          <a:ln>
            <a:noFill/>
          </a:ln>
        </p:spPr>
        <p:txBody>
          <a:bodyPr anchorCtr="0" anchor="ctr" bIns="45700" lIns="45700" spcFirstLastPara="1" rIns="45700" wrap="square" tIns="45700"/>
          <a:lstStyle>
            <a:lvl1pPr lvl="0" marR="0" rtl="0" algn="l">
              <a:spcBef>
                <a:spcPts val="0"/>
              </a:spcBef>
              <a:spcAft>
                <a:spcPts val="0"/>
              </a:spcAft>
              <a:buClr>
                <a:schemeClr val="lt1"/>
              </a:buClr>
              <a:buSzPts val="4600"/>
              <a:buFont typeface="Lucida Sans"/>
              <a:buNone/>
              <a:defRPr b="0" i="0" sz="4600" u="none" cap="none" strike="noStrik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Shape 49"/>
          <p:cNvSpPr txBox="1"/>
          <p:nvPr>
            <p:ph idx="1" type="body"/>
          </p:nvPr>
        </p:nvSpPr>
        <p:spPr>
          <a:xfrm>
            <a:off x="609600" y="5486400"/>
            <a:ext cx="5386917" cy="838200"/>
          </a:xfrm>
          <a:prstGeom prst="rect">
            <a:avLst/>
          </a:prstGeom>
          <a:noFill/>
          <a:ln>
            <a:noFill/>
          </a:ln>
        </p:spPr>
        <p:txBody>
          <a:bodyPr anchorCtr="0" anchor="t" bIns="45700" lIns="91425" spcFirstLastPara="1" rIns="91425" wrap="square" tIns="45700"/>
          <a:lstStyle>
            <a:lvl1pPr indent="-228600" lvl="0" marL="457200" marR="0" rtl="0" algn="l">
              <a:spcBef>
                <a:spcPts val="480"/>
              </a:spcBef>
              <a:spcAft>
                <a:spcPts val="0"/>
              </a:spcAft>
              <a:buClr>
                <a:schemeClr val="accent1"/>
              </a:buClr>
              <a:buSzPts val="1920"/>
              <a:buFont typeface="Noto Sans Symbols"/>
              <a:buNone/>
              <a:defRPr b="1" i="0" sz="2400" u="none" cap="none" strike="noStrike">
                <a:solidFill>
                  <a:schemeClr val="accent1"/>
                </a:solidFill>
                <a:latin typeface="Book Antiqua"/>
                <a:ea typeface="Book Antiqua"/>
                <a:cs typeface="Book Antiqua"/>
                <a:sym typeface="Book Antiqua"/>
              </a:defRPr>
            </a:lvl1pPr>
            <a:lvl2pPr indent="-228600" lvl="1" marL="914400" marR="0" rtl="0" algn="l">
              <a:spcBef>
                <a:spcPts val="400"/>
              </a:spcBef>
              <a:spcAft>
                <a:spcPts val="0"/>
              </a:spcAft>
              <a:buClr>
                <a:schemeClr val="accent1"/>
              </a:buClr>
              <a:buSzPts val="1800"/>
              <a:buFont typeface="Noto Sans Symbols"/>
              <a:buNone/>
              <a:defRPr b="1" i="0" sz="2000" u="none" cap="none" strike="noStrike">
                <a:solidFill>
                  <a:schemeClr val="lt1"/>
                </a:solidFill>
                <a:latin typeface="Book Antiqua"/>
                <a:ea typeface="Book Antiqua"/>
                <a:cs typeface="Book Antiqua"/>
                <a:sym typeface="Book Antiqua"/>
              </a:defRPr>
            </a:lvl2pPr>
            <a:lvl3pPr indent="-228600" lvl="2" marL="1371600" marR="0" rtl="0" algn="l">
              <a:spcBef>
                <a:spcPts val="360"/>
              </a:spcBef>
              <a:spcAft>
                <a:spcPts val="0"/>
              </a:spcAft>
              <a:buClr>
                <a:schemeClr val="accent2"/>
              </a:buClr>
              <a:buSzPts val="1530"/>
              <a:buFont typeface="Arial"/>
              <a:buNone/>
              <a:defRPr b="1" i="0" sz="1800" u="none" cap="none" strike="noStrike">
                <a:solidFill>
                  <a:schemeClr val="lt1"/>
                </a:solidFill>
                <a:latin typeface="Book Antiqua"/>
                <a:ea typeface="Book Antiqua"/>
                <a:cs typeface="Book Antiqua"/>
                <a:sym typeface="Book Antiqua"/>
              </a:defRPr>
            </a:lvl3pPr>
            <a:lvl4pPr indent="-228600" lvl="3" marL="1828800" marR="0" rtl="0" algn="l">
              <a:spcBef>
                <a:spcPts val="320"/>
              </a:spcBef>
              <a:spcAft>
                <a:spcPts val="0"/>
              </a:spcAft>
              <a:buClr>
                <a:schemeClr val="accent3"/>
              </a:buClr>
              <a:buSzPts val="1440"/>
              <a:buFont typeface="Noto Sans Symbols"/>
              <a:buNone/>
              <a:defRPr b="1" i="0" sz="1600" u="none" cap="none" strike="noStrike">
                <a:solidFill>
                  <a:schemeClr val="lt1"/>
                </a:solidFill>
                <a:latin typeface="Book Antiqua"/>
                <a:ea typeface="Book Antiqua"/>
                <a:cs typeface="Book Antiqua"/>
                <a:sym typeface="Book Antiqua"/>
              </a:defRPr>
            </a:lvl4pPr>
            <a:lvl5pPr indent="-228600" lvl="4" marL="2286000" marR="0" rtl="0" algn="l">
              <a:spcBef>
                <a:spcPts val="320"/>
              </a:spcBef>
              <a:spcAft>
                <a:spcPts val="0"/>
              </a:spcAft>
              <a:buClr>
                <a:schemeClr val="accent4"/>
              </a:buClr>
              <a:buSzPts val="1600"/>
              <a:buFont typeface="Arial"/>
              <a:buNone/>
              <a:defRPr b="1" i="0" sz="1600" u="none" cap="none" strike="noStrike">
                <a:solidFill>
                  <a:schemeClr val="lt1"/>
                </a:solidFill>
                <a:latin typeface="Book Antiqua"/>
                <a:ea typeface="Book Antiqua"/>
                <a:cs typeface="Book Antiqua"/>
                <a:sym typeface="Book Antiqua"/>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Book Antiqua"/>
                <a:ea typeface="Book Antiqua"/>
                <a:cs typeface="Book Antiqua"/>
                <a:sym typeface="Book Antiqua"/>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Book Antiqua"/>
                <a:ea typeface="Book Antiqua"/>
                <a:cs typeface="Book Antiqua"/>
                <a:sym typeface="Book Antiqua"/>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9pPr>
          </a:lstStyle>
          <a:p/>
        </p:txBody>
      </p:sp>
      <p:sp>
        <p:nvSpPr>
          <p:cNvPr id="50" name="Shape 50"/>
          <p:cNvSpPr txBox="1"/>
          <p:nvPr>
            <p:ph idx="2" type="body"/>
          </p:nvPr>
        </p:nvSpPr>
        <p:spPr>
          <a:xfrm>
            <a:off x="6193368" y="5486400"/>
            <a:ext cx="5389033" cy="838200"/>
          </a:xfrm>
          <a:prstGeom prst="rect">
            <a:avLst/>
          </a:prstGeom>
          <a:noFill/>
          <a:ln>
            <a:noFill/>
          </a:ln>
        </p:spPr>
        <p:txBody>
          <a:bodyPr anchorCtr="0" anchor="t" bIns="45700" lIns="91425" spcFirstLastPara="1" rIns="91425" wrap="square" tIns="45700"/>
          <a:lstStyle>
            <a:lvl1pPr indent="-228600" lvl="0" marL="457200" marR="0" rtl="0" algn="l">
              <a:spcBef>
                <a:spcPts val="480"/>
              </a:spcBef>
              <a:spcAft>
                <a:spcPts val="0"/>
              </a:spcAft>
              <a:buClr>
                <a:schemeClr val="accent1"/>
              </a:buClr>
              <a:buSzPts val="1920"/>
              <a:buFont typeface="Noto Sans Symbols"/>
              <a:buNone/>
              <a:defRPr b="1" i="0" sz="2400" u="none" cap="none" strike="noStrike">
                <a:solidFill>
                  <a:schemeClr val="accent1"/>
                </a:solidFill>
                <a:latin typeface="Book Antiqua"/>
                <a:ea typeface="Book Antiqua"/>
                <a:cs typeface="Book Antiqua"/>
                <a:sym typeface="Book Antiqua"/>
              </a:defRPr>
            </a:lvl1pPr>
            <a:lvl2pPr indent="-228600" lvl="1" marL="914400" marR="0" rtl="0" algn="l">
              <a:spcBef>
                <a:spcPts val="400"/>
              </a:spcBef>
              <a:spcAft>
                <a:spcPts val="0"/>
              </a:spcAft>
              <a:buClr>
                <a:schemeClr val="accent1"/>
              </a:buClr>
              <a:buSzPts val="1800"/>
              <a:buFont typeface="Noto Sans Symbols"/>
              <a:buNone/>
              <a:defRPr b="1" i="0" sz="2000" u="none" cap="none" strike="noStrike">
                <a:solidFill>
                  <a:schemeClr val="lt1"/>
                </a:solidFill>
                <a:latin typeface="Book Antiqua"/>
                <a:ea typeface="Book Antiqua"/>
                <a:cs typeface="Book Antiqua"/>
                <a:sym typeface="Book Antiqua"/>
              </a:defRPr>
            </a:lvl2pPr>
            <a:lvl3pPr indent="-228600" lvl="2" marL="1371600" marR="0" rtl="0" algn="l">
              <a:spcBef>
                <a:spcPts val="360"/>
              </a:spcBef>
              <a:spcAft>
                <a:spcPts val="0"/>
              </a:spcAft>
              <a:buClr>
                <a:schemeClr val="accent2"/>
              </a:buClr>
              <a:buSzPts val="1530"/>
              <a:buFont typeface="Arial"/>
              <a:buNone/>
              <a:defRPr b="1" i="0" sz="1800" u="none" cap="none" strike="noStrike">
                <a:solidFill>
                  <a:schemeClr val="lt1"/>
                </a:solidFill>
                <a:latin typeface="Book Antiqua"/>
                <a:ea typeface="Book Antiqua"/>
                <a:cs typeface="Book Antiqua"/>
                <a:sym typeface="Book Antiqua"/>
              </a:defRPr>
            </a:lvl3pPr>
            <a:lvl4pPr indent="-228600" lvl="3" marL="1828800" marR="0" rtl="0" algn="l">
              <a:spcBef>
                <a:spcPts val="320"/>
              </a:spcBef>
              <a:spcAft>
                <a:spcPts val="0"/>
              </a:spcAft>
              <a:buClr>
                <a:schemeClr val="accent3"/>
              </a:buClr>
              <a:buSzPts val="1440"/>
              <a:buFont typeface="Noto Sans Symbols"/>
              <a:buNone/>
              <a:defRPr b="1" i="0" sz="1600" u="none" cap="none" strike="noStrike">
                <a:solidFill>
                  <a:schemeClr val="lt1"/>
                </a:solidFill>
                <a:latin typeface="Book Antiqua"/>
                <a:ea typeface="Book Antiqua"/>
                <a:cs typeface="Book Antiqua"/>
                <a:sym typeface="Book Antiqua"/>
              </a:defRPr>
            </a:lvl4pPr>
            <a:lvl5pPr indent="-228600" lvl="4" marL="2286000" marR="0" rtl="0" algn="l">
              <a:spcBef>
                <a:spcPts val="320"/>
              </a:spcBef>
              <a:spcAft>
                <a:spcPts val="0"/>
              </a:spcAft>
              <a:buClr>
                <a:schemeClr val="accent4"/>
              </a:buClr>
              <a:buSzPts val="1600"/>
              <a:buFont typeface="Arial"/>
              <a:buNone/>
              <a:defRPr b="1" i="0" sz="1600" u="none" cap="none" strike="noStrike">
                <a:solidFill>
                  <a:schemeClr val="lt1"/>
                </a:solidFill>
                <a:latin typeface="Book Antiqua"/>
                <a:ea typeface="Book Antiqua"/>
                <a:cs typeface="Book Antiqua"/>
                <a:sym typeface="Book Antiqua"/>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Book Antiqua"/>
                <a:ea typeface="Book Antiqua"/>
                <a:cs typeface="Book Antiqua"/>
                <a:sym typeface="Book Antiqua"/>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Book Antiqua"/>
                <a:ea typeface="Book Antiqua"/>
                <a:cs typeface="Book Antiqua"/>
                <a:sym typeface="Book Antiqua"/>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9pPr>
          </a:lstStyle>
          <a:p/>
        </p:txBody>
      </p:sp>
      <p:sp>
        <p:nvSpPr>
          <p:cNvPr id="51" name="Shape 51"/>
          <p:cNvSpPr txBox="1"/>
          <p:nvPr>
            <p:ph idx="3" type="body"/>
          </p:nvPr>
        </p:nvSpPr>
        <p:spPr>
          <a:xfrm>
            <a:off x="609600" y="1516912"/>
            <a:ext cx="5386917" cy="3941763"/>
          </a:xfrm>
          <a:prstGeom prst="rect">
            <a:avLst/>
          </a:prstGeom>
          <a:noFill/>
          <a:ln>
            <a:noFill/>
          </a:ln>
        </p:spPr>
        <p:txBody>
          <a:bodyPr anchorCtr="0" anchor="t" bIns="45700" lIns="91425" spcFirstLastPara="1" rIns="91425" wrap="square" tIns="45700"/>
          <a:lstStyle>
            <a:lvl1pPr indent="-350520" lvl="0" marL="457200" marR="0" rtl="0" algn="l">
              <a:spcBef>
                <a:spcPts val="480"/>
              </a:spcBef>
              <a:spcAft>
                <a:spcPts val="0"/>
              </a:spcAft>
              <a:buClr>
                <a:schemeClr val="accent1"/>
              </a:buClr>
              <a:buSzPts val="1920"/>
              <a:buFont typeface="Noto Sans Symbols"/>
              <a:buChar char="⦿"/>
              <a:defRPr b="0" i="0" sz="2400" u="none" cap="none" strike="noStrike">
                <a:solidFill>
                  <a:schemeClr val="lt1"/>
                </a:solidFill>
                <a:latin typeface="Book Antiqua"/>
                <a:ea typeface="Book Antiqua"/>
                <a:cs typeface="Book Antiqua"/>
                <a:sym typeface="Book Antiqua"/>
              </a:defRPr>
            </a:lvl1pPr>
            <a:lvl2pPr indent="-342900" lvl="1" marL="914400" marR="0" rtl="0" algn="l">
              <a:spcBef>
                <a:spcPts val="400"/>
              </a:spcBef>
              <a:spcAft>
                <a:spcPts val="0"/>
              </a:spcAft>
              <a:buClr>
                <a:schemeClr val="accent1"/>
              </a:buClr>
              <a:buSzPts val="1800"/>
              <a:buFont typeface="Noto Sans Symbols"/>
              <a:buChar char="●"/>
              <a:defRPr b="0" i="0" sz="2000" u="none" cap="none" strike="noStrike">
                <a:solidFill>
                  <a:schemeClr val="lt1"/>
                </a:solidFill>
                <a:latin typeface="Book Antiqua"/>
                <a:ea typeface="Book Antiqua"/>
                <a:cs typeface="Book Antiqua"/>
                <a:sym typeface="Book Antiqua"/>
              </a:defRPr>
            </a:lvl2pPr>
            <a:lvl3pPr indent="-325755" lvl="2" marL="1371600" marR="0" rtl="0" algn="l">
              <a:spcBef>
                <a:spcPts val="360"/>
              </a:spcBef>
              <a:spcAft>
                <a:spcPts val="0"/>
              </a:spcAft>
              <a:buClr>
                <a:schemeClr val="accent2"/>
              </a:buClr>
              <a:buSzPts val="1530"/>
              <a:buFont typeface="Arial"/>
              <a:buChar char="○"/>
              <a:defRPr b="0" i="0" sz="1800" u="none" cap="none" strike="noStrike">
                <a:solidFill>
                  <a:schemeClr val="lt1"/>
                </a:solidFill>
                <a:latin typeface="Book Antiqua"/>
                <a:ea typeface="Book Antiqua"/>
                <a:cs typeface="Book Antiqua"/>
                <a:sym typeface="Book Antiqua"/>
              </a:defRPr>
            </a:lvl3pPr>
            <a:lvl4pPr indent="-320039" lvl="3" marL="1828800" marR="0" rtl="0" algn="l">
              <a:spcBef>
                <a:spcPts val="320"/>
              </a:spcBef>
              <a:spcAft>
                <a:spcPts val="0"/>
              </a:spcAft>
              <a:buClr>
                <a:schemeClr val="accent3"/>
              </a:buClr>
              <a:buSzPts val="1440"/>
              <a:buFont typeface="Noto Sans Symbols"/>
              <a:buChar char="●"/>
              <a:defRPr b="0" i="0" sz="1600" u="none" cap="none" strike="noStrike">
                <a:solidFill>
                  <a:schemeClr val="lt1"/>
                </a:solidFill>
                <a:latin typeface="Book Antiqua"/>
                <a:ea typeface="Book Antiqua"/>
                <a:cs typeface="Book Antiqua"/>
                <a:sym typeface="Book Antiqua"/>
              </a:defRPr>
            </a:lvl4pPr>
            <a:lvl5pPr indent="-330200" lvl="4" marL="2286000" marR="0" rtl="0" algn="l">
              <a:spcBef>
                <a:spcPts val="320"/>
              </a:spcBef>
              <a:spcAft>
                <a:spcPts val="0"/>
              </a:spcAft>
              <a:buClr>
                <a:schemeClr val="accent4"/>
              </a:buClr>
              <a:buSzPts val="1600"/>
              <a:buFont typeface="Arial"/>
              <a:buChar char="-"/>
              <a:defRPr b="0" i="0" sz="1600" u="none" cap="none" strike="noStrike">
                <a:solidFill>
                  <a:schemeClr val="lt1"/>
                </a:solidFill>
                <a:latin typeface="Book Antiqua"/>
                <a:ea typeface="Book Antiqua"/>
                <a:cs typeface="Book Antiqua"/>
                <a:sym typeface="Book Antiqua"/>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Book Antiqua"/>
                <a:ea typeface="Book Antiqua"/>
                <a:cs typeface="Book Antiqua"/>
                <a:sym typeface="Book Antiqua"/>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Book Antiqua"/>
                <a:ea typeface="Book Antiqua"/>
                <a:cs typeface="Book Antiqua"/>
                <a:sym typeface="Book Antiqua"/>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9pPr>
          </a:lstStyle>
          <a:p/>
        </p:txBody>
      </p:sp>
      <p:sp>
        <p:nvSpPr>
          <p:cNvPr id="52" name="Shape 52"/>
          <p:cNvSpPr txBox="1"/>
          <p:nvPr>
            <p:ph idx="4" type="body"/>
          </p:nvPr>
        </p:nvSpPr>
        <p:spPr>
          <a:xfrm>
            <a:off x="6193368" y="1516912"/>
            <a:ext cx="5389033" cy="3941763"/>
          </a:xfrm>
          <a:prstGeom prst="rect">
            <a:avLst/>
          </a:prstGeom>
          <a:noFill/>
          <a:ln>
            <a:noFill/>
          </a:ln>
        </p:spPr>
        <p:txBody>
          <a:bodyPr anchorCtr="0" anchor="t" bIns="45700" lIns="91425" spcFirstLastPara="1" rIns="91425" wrap="square" tIns="45700"/>
          <a:lstStyle>
            <a:lvl1pPr indent="-350520" lvl="0" marL="457200" marR="0" rtl="0" algn="l">
              <a:spcBef>
                <a:spcPts val="480"/>
              </a:spcBef>
              <a:spcAft>
                <a:spcPts val="0"/>
              </a:spcAft>
              <a:buClr>
                <a:schemeClr val="accent1"/>
              </a:buClr>
              <a:buSzPts val="1920"/>
              <a:buFont typeface="Noto Sans Symbols"/>
              <a:buChar char="⦿"/>
              <a:defRPr b="0" i="0" sz="2400" u="none" cap="none" strike="noStrike">
                <a:solidFill>
                  <a:schemeClr val="lt1"/>
                </a:solidFill>
                <a:latin typeface="Book Antiqua"/>
                <a:ea typeface="Book Antiqua"/>
                <a:cs typeface="Book Antiqua"/>
                <a:sym typeface="Book Antiqua"/>
              </a:defRPr>
            </a:lvl1pPr>
            <a:lvl2pPr indent="-342900" lvl="1" marL="914400" marR="0" rtl="0" algn="l">
              <a:spcBef>
                <a:spcPts val="400"/>
              </a:spcBef>
              <a:spcAft>
                <a:spcPts val="0"/>
              </a:spcAft>
              <a:buClr>
                <a:schemeClr val="accent1"/>
              </a:buClr>
              <a:buSzPts val="1800"/>
              <a:buFont typeface="Noto Sans Symbols"/>
              <a:buChar char="●"/>
              <a:defRPr b="0" i="0" sz="2000" u="none" cap="none" strike="noStrike">
                <a:solidFill>
                  <a:schemeClr val="lt1"/>
                </a:solidFill>
                <a:latin typeface="Book Antiqua"/>
                <a:ea typeface="Book Antiqua"/>
                <a:cs typeface="Book Antiqua"/>
                <a:sym typeface="Book Antiqua"/>
              </a:defRPr>
            </a:lvl2pPr>
            <a:lvl3pPr indent="-325755" lvl="2" marL="1371600" marR="0" rtl="0" algn="l">
              <a:spcBef>
                <a:spcPts val="360"/>
              </a:spcBef>
              <a:spcAft>
                <a:spcPts val="0"/>
              </a:spcAft>
              <a:buClr>
                <a:schemeClr val="accent2"/>
              </a:buClr>
              <a:buSzPts val="1530"/>
              <a:buFont typeface="Arial"/>
              <a:buChar char="○"/>
              <a:defRPr b="0" i="0" sz="1800" u="none" cap="none" strike="noStrike">
                <a:solidFill>
                  <a:schemeClr val="lt1"/>
                </a:solidFill>
                <a:latin typeface="Book Antiqua"/>
                <a:ea typeface="Book Antiqua"/>
                <a:cs typeface="Book Antiqua"/>
                <a:sym typeface="Book Antiqua"/>
              </a:defRPr>
            </a:lvl3pPr>
            <a:lvl4pPr indent="-320039" lvl="3" marL="1828800" marR="0" rtl="0" algn="l">
              <a:spcBef>
                <a:spcPts val="320"/>
              </a:spcBef>
              <a:spcAft>
                <a:spcPts val="0"/>
              </a:spcAft>
              <a:buClr>
                <a:schemeClr val="accent3"/>
              </a:buClr>
              <a:buSzPts val="1440"/>
              <a:buFont typeface="Noto Sans Symbols"/>
              <a:buChar char="●"/>
              <a:defRPr b="0" i="0" sz="1600" u="none" cap="none" strike="noStrike">
                <a:solidFill>
                  <a:schemeClr val="lt1"/>
                </a:solidFill>
                <a:latin typeface="Book Antiqua"/>
                <a:ea typeface="Book Antiqua"/>
                <a:cs typeface="Book Antiqua"/>
                <a:sym typeface="Book Antiqua"/>
              </a:defRPr>
            </a:lvl4pPr>
            <a:lvl5pPr indent="-330200" lvl="4" marL="2286000" marR="0" rtl="0" algn="l">
              <a:spcBef>
                <a:spcPts val="320"/>
              </a:spcBef>
              <a:spcAft>
                <a:spcPts val="0"/>
              </a:spcAft>
              <a:buClr>
                <a:schemeClr val="accent4"/>
              </a:buClr>
              <a:buSzPts val="1600"/>
              <a:buFont typeface="Arial"/>
              <a:buChar char="-"/>
              <a:defRPr b="0" i="0" sz="1600" u="none" cap="none" strike="noStrike">
                <a:solidFill>
                  <a:schemeClr val="lt1"/>
                </a:solidFill>
                <a:latin typeface="Book Antiqua"/>
                <a:ea typeface="Book Antiqua"/>
                <a:cs typeface="Book Antiqua"/>
                <a:sym typeface="Book Antiqua"/>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Book Antiqua"/>
                <a:ea typeface="Book Antiqua"/>
                <a:cs typeface="Book Antiqua"/>
                <a:sym typeface="Book Antiqua"/>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Book Antiqua"/>
                <a:ea typeface="Book Antiqua"/>
                <a:cs typeface="Book Antiqua"/>
                <a:sym typeface="Book Antiqua"/>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9pPr>
          </a:lstStyle>
          <a:p/>
        </p:txBody>
      </p:sp>
      <p:sp>
        <p:nvSpPr>
          <p:cNvPr id="53" name="Shape 53"/>
          <p:cNvSpPr txBox="1"/>
          <p:nvPr>
            <p:ph idx="10" type="dt"/>
          </p:nvPr>
        </p:nvSpPr>
        <p:spPr>
          <a:xfrm>
            <a:off x="609600" y="6422065"/>
            <a:ext cx="2844800" cy="365125"/>
          </a:xfrm>
          <a:prstGeom prst="rect">
            <a:avLst/>
          </a:prstGeom>
          <a:noFill/>
          <a:ln>
            <a:noFill/>
          </a:ln>
        </p:spPr>
        <p:txBody>
          <a:bodyPr anchorCtr="0" anchor="b" bIns="0" lIns="91425" spcFirstLastPara="1" rIns="91425" wrap="square" tIns="45700"/>
          <a:lstStyle>
            <a:lvl1pPr lvl="0" marR="0" rtl="0" algn="l">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54" name="Shape 54"/>
          <p:cNvSpPr txBox="1"/>
          <p:nvPr>
            <p:ph idx="11" type="ftr"/>
          </p:nvPr>
        </p:nvSpPr>
        <p:spPr>
          <a:xfrm>
            <a:off x="4165600" y="6422065"/>
            <a:ext cx="3860800" cy="365125"/>
          </a:xfrm>
          <a:prstGeom prst="rect">
            <a:avLst/>
          </a:prstGeom>
          <a:noFill/>
          <a:ln>
            <a:noFill/>
          </a:ln>
        </p:spPr>
        <p:txBody>
          <a:bodyPr anchorCtr="0" anchor="b" bIns="0" lIns="0" spcFirstLastPara="1" rIns="0" wrap="square" tIns="45700"/>
          <a:lstStyle>
            <a:lvl1pPr lvl="0" marR="0" rtl="0" algn="ctr">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55" name="Shape 55"/>
          <p:cNvSpPr txBox="1"/>
          <p:nvPr>
            <p:ph idx="12" type="sldNum"/>
          </p:nvPr>
        </p:nvSpPr>
        <p:spPr>
          <a:xfrm>
            <a:off x="10871200" y="6422065"/>
            <a:ext cx="1016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000">
                <a:solidFill>
                  <a:srgbClr val="7D94B5"/>
                </a:solidFill>
                <a:latin typeface="Book Antiqua"/>
                <a:ea typeface="Book Antiqua"/>
                <a:cs typeface="Book Antiqua"/>
                <a:sym typeface="Book Antiqua"/>
              </a:defRPr>
            </a:lvl1pPr>
            <a:lvl2pPr indent="0" lvl="1" marL="0" marR="0" rtl="0" algn="r">
              <a:spcBef>
                <a:spcPts val="0"/>
              </a:spcBef>
              <a:buNone/>
              <a:defRPr sz="1000">
                <a:solidFill>
                  <a:srgbClr val="7D94B5"/>
                </a:solidFill>
                <a:latin typeface="Book Antiqua"/>
                <a:ea typeface="Book Antiqua"/>
                <a:cs typeface="Book Antiqua"/>
                <a:sym typeface="Book Antiqua"/>
              </a:defRPr>
            </a:lvl2pPr>
            <a:lvl3pPr indent="0" lvl="2" marL="0" marR="0" rtl="0" algn="r">
              <a:spcBef>
                <a:spcPts val="0"/>
              </a:spcBef>
              <a:buNone/>
              <a:defRPr sz="1000">
                <a:solidFill>
                  <a:srgbClr val="7D94B5"/>
                </a:solidFill>
                <a:latin typeface="Book Antiqua"/>
                <a:ea typeface="Book Antiqua"/>
                <a:cs typeface="Book Antiqua"/>
                <a:sym typeface="Book Antiqua"/>
              </a:defRPr>
            </a:lvl3pPr>
            <a:lvl4pPr indent="0" lvl="3" marL="0" marR="0" rtl="0" algn="r">
              <a:spcBef>
                <a:spcPts val="0"/>
              </a:spcBef>
              <a:buNone/>
              <a:defRPr sz="1000">
                <a:solidFill>
                  <a:srgbClr val="7D94B5"/>
                </a:solidFill>
                <a:latin typeface="Book Antiqua"/>
                <a:ea typeface="Book Antiqua"/>
                <a:cs typeface="Book Antiqua"/>
                <a:sym typeface="Book Antiqua"/>
              </a:defRPr>
            </a:lvl4pPr>
            <a:lvl5pPr indent="0" lvl="4" marL="0" marR="0" rtl="0" algn="r">
              <a:spcBef>
                <a:spcPts val="0"/>
              </a:spcBef>
              <a:buNone/>
              <a:defRPr sz="1000">
                <a:solidFill>
                  <a:srgbClr val="7D94B5"/>
                </a:solidFill>
                <a:latin typeface="Book Antiqua"/>
                <a:ea typeface="Book Antiqua"/>
                <a:cs typeface="Book Antiqua"/>
                <a:sym typeface="Book Antiqua"/>
              </a:defRPr>
            </a:lvl5pPr>
            <a:lvl6pPr indent="0" lvl="5" marL="0" marR="0" rtl="0" algn="r">
              <a:spcBef>
                <a:spcPts val="0"/>
              </a:spcBef>
              <a:buNone/>
              <a:defRPr sz="1000">
                <a:solidFill>
                  <a:srgbClr val="7D94B5"/>
                </a:solidFill>
                <a:latin typeface="Book Antiqua"/>
                <a:ea typeface="Book Antiqua"/>
                <a:cs typeface="Book Antiqua"/>
                <a:sym typeface="Book Antiqua"/>
              </a:defRPr>
            </a:lvl6pPr>
            <a:lvl7pPr indent="0" lvl="6" marL="0" marR="0" rtl="0" algn="r">
              <a:spcBef>
                <a:spcPts val="0"/>
              </a:spcBef>
              <a:buNone/>
              <a:defRPr sz="1000">
                <a:solidFill>
                  <a:srgbClr val="7D94B5"/>
                </a:solidFill>
                <a:latin typeface="Book Antiqua"/>
                <a:ea typeface="Book Antiqua"/>
                <a:cs typeface="Book Antiqua"/>
                <a:sym typeface="Book Antiqua"/>
              </a:defRPr>
            </a:lvl7pPr>
            <a:lvl8pPr indent="0" lvl="7" marL="0" marR="0" rtl="0" algn="r">
              <a:spcBef>
                <a:spcPts val="0"/>
              </a:spcBef>
              <a:buNone/>
              <a:defRPr sz="1000">
                <a:solidFill>
                  <a:srgbClr val="7D94B5"/>
                </a:solidFill>
                <a:latin typeface="Book Antiqua"/>
                <a:ea typeface="Book Antiqua"/>
                <a:cs typeface="Book Antiqua"/>
                <a:sym typeface="Book Antiqua"/>
              </a:defRPr>
            </a:lvl8pPr>
            <a:lvl9pPr indent="0" lvl="8" marL="0" marR="0" rtl="0" algn="r">
              <a:spcBef>
                <a:spcPts val="0"/>
              </a:spcBef>
              <a:buNone/>
              <a:defRPr sz="1000">
                <a:solidFill>
                  <a:srgbClr val="7D94B5"/>
                </a:solidFill>
                <a:latin typeface="Book Antiqua"/>
                <a:ea typeface="Book Antiqua"/>
                <a:cs typeface="Book Antiqua"/>
                <a:sym typeface="Book Antiqu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a:off x="609600" y="6422065"/>
            <a:ext cx="2844800" cy="365125"/>
          </a:xfrm>
          <a:prstGeom prst="rect">
            <a:avLst/>
          </a:prstGeom>
          <a:noFill/>
          <a:ln>
            <a:noFill/>
          </a:ln>
        </p:spPr>
        <p:txBody>
          <a:bodyPr anchorCtr="0" anchor="b" bIns="0" lIns="91425" spcFirstLastPara="1" rIns="91425" wrap="square" tIns="45700"/>
          <a:lstStyle>
            <a:lvl1pPr lvl="0" marR="0" rtl="0" algn="l">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58" name="Shape 58"/>
          <p:cNvSpPr txBox="1"/>
          <p:nvPr>
            <p:ph idx="11" type="ftr"/>
          </p:nvPr>
        </p:nvSpPr>
        <p:spPr>
          <a:xfrm>
            <a:off x="4165600" y="6422065"/>
            <a:ext cx="3860800" cy="365125"/>
          </a:xfrm>
          <a:prstGeom prst="rect">
            <a:avLst/>
          </a:prstGeom>
          <a:noFill/>
          <a:ln>
            <a:noFill/>
          </a:ln>
        </p:spPr>
        <p:txBody>
          <a:bodyPr anchorCtr="0" anchor="b" bIns="0" lIns="0" spcFirstLastPara="1" rIns="0" wrap="square" tIns="45700"/>
          <a:lstStyle>
            <a:lvl1pPr lvl="0" marR="0" rtl="0" algn="ctr">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59" name="Shape 59"/>
          <p:cNvSpPr txBox="1"/>
          <p:nvPr>
            <p:ph idx="12" type="sldNum"/>
          </p:nvPr>
        </p:nvSpPr>
        <p:spPr>
          <a:xfrm>
            <a:off x="10871200" y="6422065"/>
            <a:ext cx="1016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000">
                <a:solidFill>
                  <a:srgbClr val="7D94B5"/>
                </a:solidFill>
                <a:latin typeface="Book Antiqua"/>
                <a:ea typeface="Book Antiqua"/>
                <a:cs typeface="Book Antiqua"/>
                <a:sym typeface="Book Antiqua"/>
              </a:defRPr>
            </a:lvl1pPr>
            <a:lvl2pPr indent="0" lvl="1" marL="0" marR="0" rtl="0" algn="r">
              <a:spcBef>
                <a:spcPts val="0"/>
              </a:spcBef>
              <a:buNone/>
              <a:defRPr sz="1000">
                <a:solidFill>
                  <a:srgbClr val="7D94B5"/>
                </a:solidFill>
                <a:latin typeface="Book Antiqua"/>
                <a:ea typeface="Book Antiqua"/>
                <a:cs typeface="Book Antiqua"/>
                <a:sym typeface="Book Antiqua"/>
              </a:defRPr>
            </a:lvl2pPr>
            <a:lvl3pPr indent="0" lvl="2" marL="0" marR="0" rtl="0" algn="r">
              <a:spcBef>
                <a:spcPts val="0"/>
              </a:spcBef>
              <a:buNone/>
              <a:defRPr sz="1000">
                <a:solidFill>
                  <a:srgbClr val="7D94B5"/>
                </a:solidFill>
                <a:latin typeface="Book Antiqua"/>
                <a:ea typeface="Book Antiqua"/>
                <a:cs typeface="Book Antiqua"/>
                <a:sym typeface="Book Antiqua"/>
              </a:defRPr>
            </a:lvl3pPr>
            <a:lvl4pPr indent="0" lvl="3" marL="0" marR="0" rtl="0" algn="r">
              <a:spcBef>
                <a:spcPts val="0"/>
              </a:spcBef>
              <a:buNone/>
              <a:defRPr sz="1000">
                <a:solidFill>
                  <a:srgbClr val="7D94B5"/>
                </a:solidFill>
                <a:latin typeface="Book Antiqua"/>
                <a:ea typeface="Book Antiqua"/>
                <a:cs typeface="Book Antiqua"/>
                <a:sym typeface="Book Antiqua"/>
              </a:defRPr>
            </a:lvl4pPr>
            <a:lvl5pPr indent="0" lvl="4" marL="0" marR="0" rtl="0" algn="r">
              <a:spcBef>
                <a:spcPts val="0"/>
              </a:spcBef>
              <a:buNone/>
              <a:defRPr sz="1000">
                <a:solidFill>
                  <a:srgbClr val="7D94B5"/>
                </a:solidFill>
                <a:latin typeface="Book Antiqua"/>
                <a:ea typeface="Book Antiqua"/>
                <a:cs typeface="Book Antiqua"/>
                <a:sym typeface="Book Antiqua"/>
              </a:defRPr>
            </a:lvl5pPr>
            <a:lvl6pPr indent="0" lvl="5" marL="0" marR="0" rtl="0" algn="r">
              <a:spcBef>
                <a:spcPts val="0"/>
              </a:spcBef>
              <a:buNone/>
              <a:defRPr sz="1000">
                <a:solidFill>
                  <a:srgbClr val="7D94B5"/>
                </a:solidFill>
                <a:latin typeface="Book Antiqua"/>
                <a:ea typeface="Book Antiqua"/>
                <a:cs typeface="Book Antiqua"/>
                <a:sym typeface="Book Antiqua"/>
              </a:defRPr>
            </a:lvl6pPr>
            <a:lvl7pPr indent="0" lvl="6" marL="0" marR="0" rtl="0" algn="r">
              <a:spcBef>
                <a:spcPts val="0"/>
              </a:spcBef>
              <a:buNone/>
              <a:defRPr sz="1000">
                <a:solidFill>
                  <a:srgbClr val="7D94B5"/>
                </a:solidFill>
                <a:latin typeface="Book Antiqua"/>
                <a:ea typeface="Book Antiqua"/>
                <a:cs typeface="Book Antiqua"/>
                <a:sym typeface="Book Antiqua"/>
              </a:defRPr>
            </a:lvl7pPr>
            <a:lvl8pPr indent="0" lvl="7" marL="0" marR="0" rtl="0" algn="r">
              <a:spcBef>
                <a:spcPts val="0"/>
              </a:spcBef>
              <a:buNone/>
              <a:defRPr sz="1000">
                <a:solidFill>
                  <a:srgbClr val="7D94B5"/>
                </a:solidFill>
                <a:latin typeface="Book Antiqua"/>
                <a:ea typeface="Book Antiqua"/>
                <a:cs typeface="Book Antiqua"/>
                <a:sym typeface="Book Antiqua"/>
              </a:defRPr>
            </a:lvl8pPr>
            <a:lvl9pPr indent="0" lvl="8" marL="0" marR="0" rtl="0" algn="r">
              <a:spcBef>
                <a:spcPts val="0"/>
              </a:spcBef>
              <a:buNone/>
              <a:defRPr sz="1000">
                <a:solidFill>
                  <a:srgbClr val="7D94B5"/>
                </a:solidFill>
                <a:latin typeface="Book Antiqua"/>
                <a:ea typeface="Book Antiqua"/>
                <a:cs typeface="Book Antiqua"/>
                <a:sym typeface="Book Antiqu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0" name="Shape 60"/>
        <p:cNvGrpSpPr/>
        <p:nvPr/>
      </p:nvGrpSpPr>
      <p:grpSpPr>
        <a:xfrm>
          <a:off x="0" y="0"/>
          <a:ext cx="0" cy="0"/>
          <a:chOff x="0" y="0"/>
          <a:chExt cx="0" cy="0"/>
        </a:xfrm>
      </p:grpSpPr>
      <p:sp>
        <p:nvSpPr>
          <p:cNvPr id="61" name="Shape 61"/>
          <p:cNvSpPr txBox="1"/>
          <p:nvPr>
            <p:ph type="title"/>
          </p:nvPr>
        </p:nvSpPr>
        <p:spPr>
          <a:xfrm>
            <a:off x="609600" y="1185528"/>
            <a:ext cx="4267200" cy="730250"/>
          </a:xfrm>
          <a:prstGeom prst="rect">
            <a:avLst/>
          </a:prstGeom>
          <a:noFill/>
          <a:ln>
            <a:noFill/>
          </a:ln>
        </p:spPr>
        <p:txBody>
          <a:bodyPr anchorCtr="0" anchor="t" bIns="0" lIns="45700" spcFirstLastPara="1" rIns="45700" wrap="square" tIns="0"/>
          <a:lstStyle>
            <a:lvl1pPr lvl="0" marR="0" rtl="0" algn="l">
              <a:spcBef>
                <a:spcPts val="0"/>
              </a:spcBef>
              <a:spcAft>
                <a:spcPts val="0"/>
              </a:spcAft>
              <a:buClr>
                <a:schemeClr val="accent1"/>
              </a:buClr>
              <a:buSzPts val="1800"/>
              <a:buFont typeface="Lucida Sans"/>
              <a:buNone/>
              <a:defRPr b="1" i="0" sz="1800" u="none" cap="none" strike="noStrike">
                <a:solidFill>
                  <a:schemeClr val="accen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Shape 62"/>
          <p:cNvSpPr txBox="1"/>
          <p:nvPr>
            <p:ph idx="1" type="body"/>
          </p:nvPr>
        </p:nvSpPr>
        <p:spPr>
          <a:xfrm>
            <a:off x="609600" y="214424"/>
            <a:ext cx="3657600" cy="914400"/>
          </a:xfrm>
          <a:prstGeom prst="rect">
            <a:avLst/>
          </a:prstGeom>
          <a:noFill/>
          <a:ln>
            <a:noFill/>
          </a:ln>
        </p:spPr>
        <p:txBody>
          <a:bodyPr anchorCtr="0" anchor="b" bIns="0" lIns="45700" spcFirstLastPara="1" rIns="45700" wrap="square" tIns="0"/>
          <a:lstStyle>
            <a:lvl1pPr indent="-228600" lvl="0" marL="457200" marR="0" rtl="0" algn="l">
              <a:spcBef>
                <a:spcPts val="280"/>
              </a:spcBef>
              <a:spcAft>
                <a:spcPts val="0"/>
              </a:spcAft>
              <a:buClr>
                <a:schemeClr val="accent1"/>
              </a:buClr>
              <a:buSzPts val="1120"/>
              <a:buFont typeface="Noto Sans Symbols"/>
              <a:buNone/>
              <a:defRPr b="0" i="0" sz="1400" u="none" cap="none" strike="noStrike">
                <a:solidFill>
                  <a:schemeClr val="lt1"/>
                </a:solidFill>
                <a:latin typeface="Book Antiqua"/>
                <a:ea typeface="Book Antiqua"/>
                <a:cs typeface="Book Antiqua"/>
                <a:sym typeface="Book Antiqua"/>
              </a:defRPr>
            </a:lvl1pPr>
            <a:lvl2pPr indent="-228600" lvl="1" marL="914400" marR="0" rtl="0" algn="l">
              <a:spcBef>
                <a:spcPts val="240"/>
              </a:spcBef>
              <a:spcAft>
                <a:spcPts val="0"/>
              </a:spcAft>
              <a:buClr>
                <a:schemeClr val="accent1"/>
              </a:buClr>
              <a:buSzPts val="1080"/>
              <a:buFont typeface="Noto Sans Symbols"/>
              <a:buNone/>
              <a:defRPr b="0" i="0" sz="1200" u="none" cap="none" strike="noStrike">
                <a:solidFill>
                  <a:schemeClr val="lt1"/>
                </a:solidFill>
                <a:latin typeface="Book Antiqua"/>
                <a:ea typeface="Book Antiqua"/>
                <a:cs typeface="Book Antiqua"/>
                <a:sym typeface="Book Antiqua"/>
              </a:defRPr>
            </a:lvl2pPr>
            <a:lvl3pPr indent="-228600" lvl="2" marL="1371600" marR="0" rtl="0" algn="l">
              <a:spcBef>
                <a:spcPts val="200"/>
              </a:spcBef>
              <a:spcAft>
                <a:spcPts val="0"/>
              </a:spcAft>
              <a:buClr>
                <a:schemeClr val="accent2"/>
              </a:buClr>
              <a:buSzPts val="850"/>
              <a:buFont typeface="Arial"/>
              <a:buNone/>
              <a:defRPr b="0" i="0" sz="1000" u="none" cap="none" strike="noStrike">
                <a:solidFill>
                  <a:schemeClr val="lt1"/>
                </a:solidFill>
                <a:latin typeface="Book Antiqua"/>
                <a:ea typeface="Book Antiqua"/>
                <a:cs typeface="Book Antiqua"/>
                <a:sym typeface="Book Antiqua"/>
              </a:defRPr>
            </a:lvl3pPr>
            <a:lvl4pPr indent="-228600" lvl="3" marL="1828800" marR="0" rtl="0" algn="l">
              <a:spcBef>
                <a:spcPts val="180"/>
              </a:spcBef>
              <a:spcAft>
                <a:spcPts val="0"/>
              </a:spcAft>
              <a:buClr>
                <a:schemeClr val="accent3"/>
              </a:buClr>
              <a:buSzPts val="810"/>
              <a:buFont typeface="Noto Sans Symbols"/>
              <a:buNone/>
              <a:defRPr b="0" i="0" sz="900" u="none" cap="none" strike="noStrike">
                <a:solidFill>
                  <a:schemeClr val="lt1"/>
                </a:solidFill>
                <a:latin typeface="Book Antiqua"/>
                <a:ea typeface="Book Antiqua"/>
                <a:cs typeface="Book Antiqua"/>
                <a:sym typeface="Book Antiqua"/>
              </a:defRPr>
            </a:lvl4pPr>
            <a:lvl5pPr indent="-228600" lvl="4" marL="2286000" marR="0" rtl="0" algn="l">
              <a:spcBef>
                <a:spcPts val="180"/>
              </a:spcBef>
              <a:spcAft>
                <a:spcPts val="0"/>
              </a:spcAft>
              <a:buClr>
                <a:schemeClr val="accent4"/>
              </a:buClr>
              <a:buSzPts val="900"/>
              <a:buFont typeface="Arial"/>
              <a:buNone/>
              <a:defRPr b="0" i="0" sz="900" u="none" cap="none" strike="noStrike">
                <a:solidFill>
                  <a:schemeClr val="lt1"/>
                </a:solidFill>
                <a:latin typeface="Book Antiqua"/>
                <a:ea typeface="Book Antiqua"/>
                <a:cs typeface="Book Antiqua"/>
                <a:sym typeface="Book Antiqua"/>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Book Antiqua"/>
                <a:ea typeface="Book Antiqua"/>
                <a:cs typeface="Book Antiqua"/>
                <a:sym typeface="Book Antiqua"/>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Book Antiqua"/>
                <a:ea typeface="Book Antiqua"/>
                <a:cs typeface="Book Antiqua"/>
                <a:sym typeface="Book Antiqua"/>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9pPr>
          </a:lstStyle>
          <a:p/>
        </p:txBody>
      </p:sp>
      <p:sp>
        <p:nvSpPr>
          <p:cNvPr id="63" name="Shape 63"/>
          <p:cNvSpPr txBox="1"/>
          <p:nvPr>
            <p:ph idx="2" type="body"/>
          </p:nvPr>
        </p:nvSpPr>
        <p:spPr>
          <a:xfrm>
            <a:off x="609600" y="1981200"/>
            <a:ext cx="9448800" cy="3810000"/>
          </a:xfrm>
          <a:prstGeom prst="rect">
            <a:avLst/>
          </a:prstGeom>
          <a:noFill/>
          <a:ln>
            <a:noFill/>
          </a:ln>
        </p:spPr>
        <p:txBody>
          <a:bodyPr anchorCtr="0" anchor="t" bIns="45700" lIns="91425" spcFirstLastPara="1" rIns="91425" wrap="square" tIns="45700"/>
          <a:lstStyle>
            <a:lvl1pPr indent="-370840" lvl="0" marL="457200" marR="0" rtl="0" algn="l">
              <a:spcBef>
                <a:spcPts val="560"/>
              </a:spcBef>
              <a:spcAft>
                <a:spcPts val="0"/>
              </a:spcAft>
              <a:buClr>
                <a:schemeClr val="accent1"/>
              </a:buClr>
              <a:buSzPts val="2240"/>
              <a:buFont typeface="Noto Sans Symbols"/>
              <a:buChar char="⦿"/>
              <a:defRPr b="0" i="0" sz="2800" u="none" cap="none" strike="noStrike">
                <a:solidFill>
                  <a:schemeClr val="lt1"/>
                </a:solidFill>
                <a:latin typeface="Book Antiqua"/>
                <a:ea typeface="Book Antiqua"/>
                <a:cs typeface="Book Antiqua"/>
                <a:sym typeface="Book Antiqua"/>
              </a:defRPr>
            </a:lvl1pPr>
            <a:lvl2pPr indent="-365760" lvl="1" marL="914400" marR="0" rtl="0" algn="l">
              <a:spcBef>
                <a:spcPts val="480"/>
              </a:spcBef>
              <a:spcAft>
                <a:spcPts val="0"/>
              </a:spcAft>
              <a:buClr>
                <a:schemeClr val="accent1"/>
              </a:buClr>
              <a:buSzPts val="2160"/>
              <a:buFont typeface="Noto Sans Symbols"/>
              <a:buChar char="●"/>
              <a:defRPr b="0" i="0" sz="2400" u="none" cap="none" strike="noStrike">
                <a:solidFill>
                  <a:schemeClr val="lt1"/>
                </a:solidFill>
                <a:latin typeface="Book Antiqua"/>
                <a:ea typeface="Book Antiqua"/>
                <a:cs typeface="Book Antiqua"/>
                <a:sym typeface="Book Antiqua"/>
              </a:defRPr>
            </a:lvl2pPr>
            <a:lvl3pPr indent="-347344" lvl="2" marL="1371600" marR="0" rtl="0" algn="l">
              <a:spcBef>
                <a:spcPts val="440"/>
              </a:spcBef>
              <a:spcAft>
                <a:spcPts val="0"/>
              </a:spcAft>
              <a:buClr>
                <a:schemeClr val="accent2"/>
              </a:buClr>
              <a:buSzPts val="1870"/>
              <a:buFont typeface="Arial"/>
              <a:buChar char="○"/>
              <a:defRPr b="0" i="0" sz="2200" u="none" cap="none" strike="noStrike">
                <a:solidFill>
                  <a:schemeClr val="lt1"/>
                </a:solidFill>
                <a:latin typeface="Book Antiqua"/>
                <a:ea typeface="Book Antiqua"/>
                <a:cs typeface="Book Antiqua"/>
                <a:sym typeface="Book Antiqua"/>
              </a:defRPr>
            </a:lvl3pPr>
            <a:lvl4pPr indent="-342900" lvl="3" marL="1828800" marR="0" rtl="0" algn="l">
              <a:spcBef>
                <a:spcPts val="400"/>
              </a:spcBef>
              <a:spcAft>
                <a:spcPts val="0"/>
              </a:spcAft>
              <a:buClr>
                <a:schemeClr val="accent3"/>
              </a:buClr>
              <a:buSzPts val="1800"/>
              <a:buFont typeface="Noto Sans Symbols"/>
              <a:buChar char="●"/>
              <a:defRPr b="0" i="0" sz="2000" u="none" cap="none" strike="noStrike">
                <a:solidFill>
                  <a:schemeClr val="lt1"/>
                </a:solidFill>
                <a:latin typeface="Book Antiqua"/>
                <a:ea typeface="Book Antiqua"/>
                <a:cs typeface="Book Antiqua"/>
                <a:sym typeface="Book Antiqua"/>
              </a:defRPr>
            </a:lvl4pPr>
            <a:lvl5pPr indent="-355600" lvl="4" marL="2286000" marR="0" rtl="0" algn="l">
              <a:spcBef>
                <a:spcPts val="400"/>
              </a:spcBef>
              <a:spcAft>
                <a:spcPts val="0"/>
              </a:spcAft>
              <a:buClr>
                <a:schemeClr val="accent4"/>
              </a:buClr>
              <a:buSzPts val="2000"/>
              <a:buFont typeface="Arial"/>
              <a:buChar char="-"/>
              <a:defRPr b="0" i="0" sz="2000" u="none" cap="none" strike="noStrike">
                <a:solidFill>
                  <a:schemeClr val="lt1"/>
                </a:solidFill>
                <a:latin typeface="Book Antiqua"/>
                <a:ea typeface="Book Antiqua"/>
                <a:cs typeface="Book Antiqua"/>
                <a:sym typeface="Book Antiqua"/>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Book Antiqua"/>
                <a:ea typeface="Book Antiqua"/>
                <a:cs typeface="Book Antiqua"/>
                <a:sym typeface="Book Antiqua"/>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Book Antiqua"/>
                <a:ea typeface="Book Antiqua"/>
                <a:cs typeface="Book Antiqua"/>
                <a:sym typeface="Book Antiqua"/>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9pPr>
          </a:lstStyle>
          <a:p/>
        </p:txBody>
      </p:sp>
      <p:sp>
        <p:nvSpPr>
          <p:cNvPr id="64" name="Shape 64"/>
          <p:cNvSpPr txBox="1"/>
          <p:nvPr>
            <p:ph idx="10" type="dt"/>
          </p:nvPr>
        </p:nvSpPr>
        <p:spPr>
          <a:xfrm>
            <a:off x="609600" y="6422065"/>
            <a:ext cx="2844800" cy="365125"/>
          </a:xfrm>
          <a:prstGeom prst="rect">
            <a:avLst/>
          </a:prstGeom>
          <a:noFill/>
          <a:ln>
            <a:noFill/>
          </a:ln>
        </p:spPr>
        <p:txBody>
          <a:bodyPr anchorCtr="0" anchor="b" bIns="0" lIns="91425" spcFirstLastPara="1" rIns="91425" wrap="square" tIns="45700"/>
          <a:lstStyle>
            <a:lvl1pPr lvl="0" marR="0" rtl="0" algn="l">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65" name="Shape 65"/>
          <p:cNvSpPr txBox="1"/>
          <p:nvPr>
            <p:ph idx="11" type="ftr"/>
          </p:nvPr>
        </p:nvSpPr>
        <p:spPr>
          <a:xfrm>
            <a:off x="4165600" y="6422065"/>
            <a:ext cx="3860800" cy="365125"/>
          </a:xfrm>
          <a:prstGeom prst="rect">
            <a:avLst/>
          </a:prstGeom>
          <a:noFill/>
          <a:ln>
            <a:noFill/>
          </a:ln>
        </p:spPr>
        <p:txBody>
          <a:bodyPr anchorCtr="0" anchor="b" bIns="0" lIns="0" spcFirstLastPara="1" rIns="0" wrap="square" tIns="45700"/>
          <a:lstStyle>
            <a:lvl1pPr lvl="0" marR="0" rtl="0" algn="ctr">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66" name="Shape 66"/>
          <p:cNvSpPr txBox="1"/>
          <p:nvPr>
            <p:ph idx="12" type="sldNum"/>
          </p:nvPr>
        </p:nvSpPr>
        <p:spPr>
          <a:xfrm>
            <a:off x="10875264" y="6422065"/>
            <a:ext cx="1016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000">
                <a:solidFill>
                  <a:srgbClr val="7D94B5"/>
                </a:solidFill>
                <a:latin typeface="Book Antiqua"/>
                <a:ea typeface="Book Antiqua"/>
                <a:cs typeface="Book Antiqua"/>
                <a:sym typeface="Book Antiqua"/>
              </a:defRPr>
            </a:lvl1pPr>
            <a:lvl2pPr indent="0" lvl="1" marL="0" marR="0" rtl="0" algn="r">
              <a:spcBef>
                <a:spcPts val="0"/>
              </a:spcBef>
              <a:buNone/>
              <a:defRPr sz="1000">
                <a:solidFill>
                  <a:srgbClr val="7D94B5"/>
                </a:solidFill>
                <a:latin typeface="Book Antiqua"/>
                <a:ea typeface="Book Antiqua"/>
                <a:cs typeface="Book Antiqua"/>
                <a:sym typeface="Book Antiqua"/>
              </a:defRPr>
            </a:lvl2pPr>
            <a:lvl3pPr indent="0" lvl="2" marL="0" marR="0" rtl="0" algn="r">
              <a:spcBef>
                <a:spcPts val="0"/>
              </a:spcBef>
              <a:buNone/>
              <a:defRPr sz="1000">
                <a:solidFill>
                  <a:srgbClr val="7D94B5"/>
                </a:solidFill>
                <a:latin typeface="Book Antiqua"/>
                <a:ea typeface="Book Antiqua"/>
                <a:cs typeface="Book Antiqua"/>
                <a:sym typeface="Book Antiqua"/>
              </a:defRPr>
            </a:lvl3pPr>
            <a:lvl4pPr indent="0" lvl="3" marL="0" marR="0" rtl="0" algn="r">
              <a:spcBef>
                <a:spcPts val="0"/>
              </a:spcBef>
              <a:buNone/>
              <a:defRPr sz="1000">
                <a:solidFill>
                  <a:srgbClr val="7D94B5"/>
                </a:solidFill>
                <a:latin typeface="Book Antiqua"/>
                <a:ea typeface="Book Antiqua"/>
                <a:cs typeface="Book Antiqua"/>
                <a:sym typeface="Book Antiqua"/>
              </a:defRPr>
            </a:lvl4pPr>
            <a:lvl5pPr indent="0" lvl="4" marL="0" marR="0" rtl="0" algn="r">
              <a:spcBef>
                <a:spcPts val="0"/>
              </a:spcBef>
              <a:buNone/>
              <a:defRPr sz="1000">
                <a:solidFill>
                  <a:srgbClr val="7D94B5"/>
                </a:solidFill>
                <a:latin typeface="Book Antiqua"/>
                <a:ea typeface="Book Antiqua"/>
                <a:cs typeface="Book Antiqua"/>
                <a:sym typeface="Book Antiqua"/>
              </a:defRPr>
            </a:lvl5pPr>
            <a:lvl6pPr indent="0" lvl="5" marL="0" marR="0" rtl="0" algn="r">
              <a:spcBef>
                <a:spcPts val="0"/>
              </a:spcBef>
              <a:buNone/>
              <a:defRPr sz="1000">
                <a:solidFill>
                  <a:srgbClr val="7D94B5"/>
                </a:solidFill>
                <a:latin typeface="Book Antiqua"/>
                <a:ea typeface="Book Antiqua"/>
                <a:cs typeface="Book Antiqua"/>
                <a:sym typeface="Book Antiqua"/>
              </a:defRPr>
            </a:lvl6pPr>
            <a:lvl7pPr indent="0" lvl="6" marL="0" marR="0" rtl="0" algn="r">
              <a:spcBef>
                <a:spcPts val="0"/>
              </a:spcBef>
              <a:buNone/>
              <a:defRPr sz="1000">
                <a:solidFill>
                  <a:srgbClr val="7D94B5"/>
                </a:solidFill>
                <a:latin typeface="Book Antiqua"/>
                <a:ea typeface="Book Antiqua"/>
                <a:cs typeface="Book Antiqua"/>
                <a:sym typeface="Book Antiqua"/>
              </a:defRPr>
            </a:lvl7pPr>
            <a:lvl8pPr indent="0" lvl="7" marL="0" marR="0" rtl="0" algn="r">
              <a:spcBef>
                <a:spcPts val="0"/>
              </a:spcBef>
              <a:buNone/>
              <a:defRPr sz="1000">
                <a:solidFill>
                  <a:srgbClr val="7D94B5"/>
                </a:solidFill>
                <a:latin typeface="Book Antiqua"/>
                <a:ea typeface="Book Antiqua"/>
                <a:cs typeface="Book Antiqua"/>
                <a:sym typeface="Book Antiqua"/>
              </a:defRPr>
            </a:lvl8pPr>
            <a:lvl9pPr indent="0" lvl="8" marL="0" marR="0" rtl="0" algn="r">
              <a:spcBef>
                <a:spcPts val="0"/>
              </a:spcBef>
              <a:buNone/>
              <a:defRPr sz="1000">
                <a:solidFill>
                  <a:srgbClr val="7D94B5"/>
                </a:solidFill>
                <a:latin typeface="Book Antiqua"/>
                <a:ea typeface="Book Antiqua"/>
                <a:cs typeface="Book Antiqua"/>
                <a:sym typeface="Book Antiqu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67" name="Shape 67"/>
        <p:cNvGrpSpPr/>
        <p:nvPr/>
      </p:nvGrpSpPr>
      <p:grpSpPr>
        <a:xfrm>
          <a:off x="0" y="0"/>
          <a:ext cx="0" cy="0"/>
          <a:chOff x="0" y="0"/>
          <a:chExt cx="0" cy="0"/>
        </a:xfrm>
      </p:grpSpPr>
      <p:sp>
        <p:nvSpPr>
          <p:cNvPr id="68" name="Shape 68"/>
          <p:cNvSpPr txBox="1"/>
          <p:nvPr>
            <p:ph type="title"/>
          </p:nvPr>
        </p:nvSpPr>
        <p:spPr>
          <a:xfrm>
            <a:off x="7408976" y="1705709"/>
            <a:ext cx="4071824" cy="1253808"/>
          </a:xfrm>
          <a:prstGeom prst="rect">
            <a:avLst/>
          </a:prstGeom>
          <a:noFill/>
          <a:ln>
            <a:noFill/>
          </a:ln>
        </p:spPr>
        <p:txBody>
          <a:bodyPr anchorCtr="0" anchor="b" bIns="45700" lIns="45700" spcFirstLastPara="1" rIns="45700" wrap="square" tIns="45700"/>
          <a:lstStyle>
            <a:lvl1pPr lvl="0" marR="0" rtl="0" algn="l">
              <a:spcBef>
                <a:spcPts val="0"/>
              </a:spcBef>
              <a:spcAft>
                <a:spcPts val="0"/>
              </a:spcAft>
              <a:buClr>
                <a:schemeClr val="accent1"/>
              </a:buClr>
              <a:buSzPts val="2200"/>
              <a:buFont typeface="Lucida Sans"/>
              <a:buNone/>
              <a:defRPr b="1" i="0" sz="2200" u="none" cap="none" strike="noStrike">
                <a:solidFill>
                  <a:schemeClr val="accen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Shape 69"/>
          <p:cNvSpPr/>
          <p:nvPr>
            <p:ph idx="2" type="pic"/>
          </p:nvPr>
        </p:nvSpPr>
        <p:spPr>
          <a:xfrm>
            <a:off x="1420837" y="1019907"/>
            <a:ext cx="5486400" cy="4114800"/>
          </a:xfrm>
          <a:prstGeom prst="ellipse">
            <a:avLst/>
          </a:prstGeom>
          <a:solidFill>
            <a:srgbClr val="1A1D3B"/>
          </a:solidFill>
          <a:ln cap="flat" cmpd="sng" w="50800">
            <a:solidFill>
              <a:schemeClr val="dk2"/>
            </a:solidFill>
            <a:prstDash val="solid"/>
            <a:miter lim="800000"/>
            <a:headEnd len="sm" w="sm" type="none"/>
            <a:tailEnd len="sm" w="sm" type="none"/>
          </a:ln>
          <a:effectLst>
            <a:outerShdw blurRad="152000" sx="-80000" rotWithShape="0" dir="5400000" dist="345000" sy="-18000">
              <a:srgbClr val="000000">
                <a:alpha val="24705"/>
              </a:srgbClr>
            </a:outerShdw>
          </a:effectLst>
        </p:spPr>
        <p:txBody>
          <a:bodyPr anchorCtr="0" anchor="t" bIns="45700" lIns="91425" spcFirstLastPara="1" rIns="91425" wrap="square" tIns="45700"/>
          <a:lstStyle>
            <a:lvl1pPr lvl="0" marR="0" rtl="0" algn="l">
              <a:spcBef>
                <a:spcPts val="640"/>
              </a:spcBef>
              <a:spcAft>
                <a:spcPts val="0"/>
              </a:spcAft>
              <a:buClr>
                <a:schemeClr val="accent1"/>
              </a:buClr>
              <a:buSzPts val="2560"/>
              <a:buFont typeface="Noto Sans Symbols"/>
              <a:buNone/>
              <a:defRPr b="0" i="0" sz="3200" u="none" cap="none" strike="noStrike">
                <a:solidFill>
                  <a:schemeClr val="lt1"/>
                </a:solidFill>
                <a:latin typeface="Book Antiqua"/>
                <a:ea typeface="Book Antiqua"/>
                <a:cs typeface="Book Antiqua"/>
                <a:sym typeface="Book Antiqua"/>
              </a:defRPr>
            </a:lvl1pPr>
            <a:lvl2pPr lvl="1" marR="0" rtl="0" algn="l">
              <a:spcBef>
                <a:spcPts val="520"/>
              </a:spcBef>
              <a:spcAft>
                <a:spcPts val="0"/>
              </a:spcAft>
              <a:buClr>
                <a:schemeClr val="accent1"/>
              </a:buClr>
              <a:buSzPts val="2340"/>
              <a:buFont typeface="Noto Sans Symbols"/>
              <a:buChar char="●"/>
              <a:defRPr b="0" i="0" sz="2600" u="none" cap="none" strike="noStrike">
                <a:solidFill>
                  <a:schemeClr val="lt1"/>
                </a:solidFill>
                <a:latin typeface="Book Antiqua"/>
                <a:ea typeface="Book Antiqua"/>
                <a:cs typeface="Book Antiqua"/>
                <a:sym typeface="Book Antiqua"/>
              </a:defRPr>
            </a:lvl2pPr>
            <a:lvl3pPr lvl="2" marR="0" rtl="0" algn="l">
              <a:spcBef>
                <a:spcPts val="480"/>
              </a:spcBef>
              <a:spcAft>
                <a:spcPts val="0"/>
              </a:spcAft>
              <a:buClr>
                <a:schemeClr val="accent2"/>
              </a:buClr>
              <a:buSzPts val="2040"/>
              <a:buFont typeface="Arial"/>
              <a:buChar char="○"/>
              <a:defRPr b="0" i="0" sz="2400" u="none" cap="none" strike="noStrike">
                <a:solidFill>
                  <a:schemeClr val="lt1"/>
                </a:solidFill>
                <a:latin typeface="Book Antiqua"/>
                <a:ea typeface="Book Antiqua"/>
                <a:cs typeface="Book Antiqua"/>
                <a:sym typeface="Book Antiqua"/>
              </a:defRPr>
            </a:lvl3pPr>
            <a:lvl4pPr lvl="3" marR="0" rtl="0" algn="l">
              <a:spcBef>
                <a:spcPts val="400"/>
              </a:spcBef>
              <a:spcAft>
                <a:spcPts val="0"/>
              </a:spcAft>
              <a:buClr>
                <a:schemeClr val="accent3"/>
              </a:buClr>
              <a:buSzPts val="1800"/>
              <a:buFont typeface="Noto Sans Symbols"/>
              <a:buChar char="●"/>
              <a:defRPr b="0" i="0" sz="2000" u="none" cap="none" strike="noStrike">
                <a:solidFill>
                  <a:schemeClr val="lt1"/>
                </a:solidFill>
                <a:latin typeface="Book Antiqua"/>
                <a:ea typeface="Book Antiqua"/>
                <a:cs typeface="Book Antiqua"/>
                <a:sym typeface="Book Antiqua"/>
              </a:defRPr>
            </a:lvl4pPr>
            <a:lvl5pPr lvl="4" marR="0" rtl="0" algn="l">
              <a:spcBef>
                <a:spcPts val="400"/>
              </a:spcBef>
              <a:spcAft>
                <a:spcPts val="0"/>
              </a:spcAft>
              <a:buClr>
                <a:schemeClr val="accent4"/>
              </a:buClr>
              <a:buSzPts val="2000"/>
              <a:buFont typeface="Arial"/>
              <a:buChar char="-"/>
              <a:defRPr b="0" i="0" sz="2000" u="none" cap="none" strike="noStrike">
                <a:solidFill>
                  <a:schemeClr val="lt1"/>
                </a:solidFill>
                <a:latin typeface="Book Antiqua"/>
                <a:ea typeface="Book Antiqua"/>
                <a:cs typeface="Book Antiqua"/>
                <a:sym typeface="Book Antiqua"/>
              </a:defRPr>
            </a:lvl5pPr>
            <a:lvl6pPr lvl="5" marR="0" rtl="0" algn="l">
              <a:spcBef>
                <a:spcPts val="400"/>
              </a:spcBef>
              <a:spcAft>
                <a:spcPts val="0"/>
              </a:spcAft>
              <a:buClr>
                <a:schemeClr val="accent5"/>
              </a:buClr>
              <a:buSzPts val="2000"/>
              <a:buFont typeface="Arial"/>
              <a:buChar char="-"/>
              <a:defRPr b="0" i="0" sz="2000" u="none" cap="none" strike="noStrike">
                <a:solidFill>
                  <a:schemeClr val="lt1"/>
                </a:solidFill>
                <a:latin typeface="Book Antiqua"/>
                <a:ea typeface="Book Antiqua"/>
                <a:cs typeface="Book Antiqua"/>
                <a:sym typeface="Book Antiqua"/>
              </a:defRPr>
            </a:lvl6pPr>
            <a:lvl7pPr lvl="6" marR="0" rtl="0" algn="l">
              <a:spcBef>
                <a:spcPts val="360"/>
              </a:spcBef>
              <a:spcAft>
                <a:spcPts val="0"/>
              </a:spcAft>
              <a:buClr>
                <a:schemeClr val="accent6"/>
              </a:buClr>
              <a:buSzPts val="1800"/>
              <a:buFont typeface="Arial"/>
              <a:buChar char="•"/>
              <a:defRPr b="0" i="0" sz="1800" u="none" cap="none" strike="noStrike">
                <a:solidFill>
                  <a:schemeClr val="lt1"/>
                </a:solidFill>
                <a:latin typeface="Book Antiqua"/>
                <a:ea typeface="Book Antiqua"/>
                <a:cs typeface="Book Antiqua"/>
                <a:sym typeface="Book Antiqua"/>
              </a:defRPr>
            </a:lvl7pPr>
            <a:lvl8pPr lvl="7"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8pPr>
            <a:lvl9pPr lvl="8"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9pPr>
          </a:lstStyle>
          <a:p/>
        </p:txBody>
      </p:sp>
      <p:sp>
        <p:nvSpPr>
          <p:cNvPr id="70" name="Shape 70"/>
          <p:cNvSpPr txBox="1"/>
          <p:nvPr>
            <p:ph idx="1" type="body"/>
          </p:nvPr>
        </p:nvSpPr>
        <p:spPr>
          <a:xfrm>
            <a:off x="7408979" y="2998765"/>
            <a:ext cx="4071821" cy="2663482"/>
          </a:xfrm>
          <a:prstGeom prst="rect">
            <a:avLst/>
          </a:prstGeom>
          <a:noFill/>
          <a:ln>
            <a:noFill/>
          </a:ln>
        </p:spPr>
        <p:txBody>
          <a:bodyPr anchorCtr="0" anchor="t" bIns="45700" lIns="45700" spcFirstLastPara="1" rIns="45700" wrap="square" tIns="45700"/>
          <a:lstStyle>
            <a:lvl1pPr indent="-228600" lvl="0" marL="457200" marR="0" rtl="0" algn="l">
              <a:spcBef>
                <a:spcPts val="240"/>
              </a:spcBef>
              <a:spcAft>
                <a:spcPts val="0"/>
              </a:spcAft>
              <a:buClr>
                <a:schemeClr val="accent1"/>
              </a:buClr>
              <a:buSzPts val="960"/>
              <a:buFont typeface="Noto Sans Symbols"/>
              <a:buNone/>
              <a:defRPr b="0" i="0" sz="1200" u="none" cap="none" strike="noStrike">
                <a:solidFill>
                  <a:schemeClr val="lt1"/>
                </a:solidFill>
                <a:latin typeface="Book Antiqua"/>
                <a:ea typeface="Book Antiqua"/>
                <a:cs typeface="Book Antiqua"/>
                <a:sym typeface="Book Antiqua"/>
              </a:defRPr>
            </a:lvl1pPr>
            <a:lvl2pPr indent="-228600" lvl="1" marL="914400" marR="0" rtl="0" algn="l">
              <a:spcBef>
                <a:spcPts val="240"/>
              </a:spcBef>
              <a:spcAft>
                <a:spcPts val="0"/>
              </a:spcAft>
              <a:buClr>
                <a:schemeClr val="accent1"/>
              </a:buClr>
              <a:buSzPts val="1080"/>
              <a:buFont typeface="Noto Sans Symbols"/>
              <a:buNone/>
              <a:defRPr b="0" i="0" sz="1200" u="none" cap="none" strike="noStrike">
                <a:solidFill>
                  <a:schemeClr val="lt1"/>
                </a:solidFill>
                <a:latin typeface="Book Antiqua"/>
                <a:ea typeface="Book Antiqua"/>
                <a:cs typeface="Book Antiqua"/>
                <a:sym typeface="Book Antiqua"/>
              </a:defRPr>
            </a:lvl2pPr>
            <a:lvl3pPr indent="-228600" lvl="2" marL="1371600" marR="0" rtl="0" algn="l">
              <a:spcBef>
                <a:spcPts val="200"/>
              </a:spcBef>
              <a:spcAft>
                <a:spcPts val="0"/>
              </a:spcAft>
              <a:buClr>
                <a:schemeClr val="accent2"/>
              </a:buClr>
              <a:buSzPts val="850"/>
              <a:buFont typeface="Arial"/>
              <a:buNone/>
              <a:defRPr b="0" i="0" sz="1000" u="none" cap="none" strike="noStrike">
                <a:solidFill>
                  <a:schemeClr val="lt1"/>
                </a:solidFill>
                <a:latin typeface="Book Antiqua"/>
                <a:ea typeface="Book Antiqua"/>
                <a:cs typeface="Book Antiqua"/>
                <a:sym typeface="Book Antiqua"/>
              </a:defRPr>
            </a:lvl3pPr>
            <a:lvl4pPr indent="-228600" lvl="3" marL="1828800" marR="0" rtl="0" algn="l">
              <a:spcBef>
                <a:spcPts val="180"/>
              </a:spcBef>
              <a:spcAft>
                <a:spcPts val="0"/>
              </a:spcAft>
              <a:buClr>
                <a:schemeClr val="accent3"/>
              </a:buClr>
              <a:buSzPts val="810"/>
              <a:buFont typeface="Noto Sans Symbols"/>
              <a:buNone/>
              <a:defRPr b="0" i="0" sz="900" u="none" cap="none" strike="noStrike">
                <a:solidFill>
                  <a:schemeClr val="lt1"/>
                </a:solidFill>
                <a:latin typeface="Book Antiqua"/>
                <a:ea typeface="Book Antiqua"/>
                <a:cs typeface="Book Antiqua"/>
                <a:sym typeface="Book Antiqua"/>
              </a:defRPr>
            </a:lvl4pPr>
            <a:lvl5pPr indent="-228600" lvl="4" marL="2286000" marR="0" rtl="0" algn="l">
              <a:spcBef>
                <a:spcPts val="180"/>
              </a:spcBef>
              <a:spcAft>
                <a:spcPts val="0"/>
              </a:spcAft>
              <a:buClr>
                <a:schemeClr val="accent4"/>
              </a:buClr>
              <a:buSzPts val="900"/>
              <a:buFont typeface="Arial"/>
              <a:buNone/>
              <a:defRPr b="0" i="0" sz="900" u="none" cap="none" strike="noStrike">
                <a:solidFill>
                  <a:schemeClr val="lt1"/>
                </a:solidFill>
                <a:latin typeface="Book Antiqua"/>
                <a:ea typeface="Book Antiqua"/>
                <a:cs typeface="Book Antiqua"/>
                <a:sym typeface="Book Antiqua"/>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Book Antiqua"/>
                <a:ea typeface="Book Antiqua"/>
                <a:cs typeface="Book Antiqua"/>
                <a:sym typeface="Book Antiqua"/>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Book Antiqua"/>
                <a:ea typeface="Book Antiqua"/>
                <a:cs typeface="Book Antiqua"/>
                <a:sym typeface="Book Antiqua"/>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9pPr>
          </a:lstStyle>
          <a:p/>
        </p:txBody>
      </p:sp>
      <p:sp>
        <p:nvSpPr>
          <p:cNvPr id="71" name="Shape 71"/>
          <p:cNvSpPr txBox="1"/>
          <p:nvPr>
            <p:ph idx="10" type="dt"/>
          </p:nvPr>
        </p:nvSpPr>
        <p:spPr>
          <a:xfrm>
            <a:off x="609600" y="6422065"/>
            <a:ext cx="2844800" cy="365125"/>
          </a:xfrm>
          <a:prstGeom prst="rect">
            <a:avLst/>
          </a:prstGeom>
          <a:noFill/>
          <a:ln>
            <a:noFill/>
          </a:ln>
        </p:spPr>
        <p:txBody>
          <a:bodyPr anchorCtr="0" anchor="b" bIns="0" lIns="91425" spcFirstLastPara="1" rIns="91425" wrap="square" tIns="45700"/>
          <a:lstStyle>
            <a:lvl1pPr lvl="0" marR="0" rtl="0" algn="l">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72" name="Shape 72"/>
          <p:cNvSpPr txBox="1"/>
          <p:nvPr>
            <p:ph idx="11" type="ftr"/>
          </p:nvPr>
        </p:nvSpPr>
        <p:spPr>
          <a:xfrm>
            <a:off x="4165600" y="6422065"/>
            <a:ext cx="3860800" cy="365125"/>
          </a:xfrm>
          <a:prstGeom prst="rect">
            <a:avLst/>
          </a:prstGeom>
          <a:noFill/>
          <a:ln>
            <a:noFill/>
          </a:ln>
        </p:spPr>
        <p:txBody>
          <a:bodyPr anchorCtr="0" anchor="b" bIns="0" lIns="0" spcFirstLastPara="1" rIns="0" wrap="square" tIns="45700"/>
          <a:lstStyle>
            <a:lvl1pPr lvl="0" marR="0" rtl="0" algn="ctr">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73" name="Shape 73"/>
          <p:cNvSpPr txBox="1"/>
          <p:nvPr>
            <p:ph idx="12" type="sldNum"/>
          </p:nvPr>
        </p:nvSpPr>
        <p:spPr>
          <a:xfrm>
            <a:off x="10871200" y="6422065"/>
            <a:ext cx="1016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000">
                <a:solidFill>
                  <a:srgbClr val="7D94B5"/>
                </a:solidFill>
                <a:latin typeface="Book Antiqua"/>
                <a:ea typeface="Book Antiqua"/>
                <a:cs typeface="Book Antiqua"/>
                <a:sym typeface="Book Antiqua"/>
              </a:defRPr>
            </a:lvl1pPr>
            <a:lvl2pPr indent="0" lvl="1" marL="0" marR="0" rtl="0" algn="r">
              <a:spcBef>
                <a:spcPts val="0"/>
              </a:spcBef>
              <a:buNone/>
              <a:defRPr sz="1000">
                <a:solidFill>
                  <a:srgbClr val="7D94B5"/>
                </a:solidFill>
                <a:latin typeface="Book Antiqua"/>
                <a:ea typeface="Book Antiqua"/>
                <a:cs typeface="Book Antiqua"/>
                <a:sym typeface="Book Antiqua"/>
              </a:defRPr>
            </a:lvl2pPr>
            <a:lvl3pPr indent="0" lvl="2" marL="0" marR="0" rtl="0" algn="r">
              <a:spcBef>
                <a:spcPts val="0"/>
              </a:spcBef>
              <a:buNone/>
              <a:defRPr sz="1000">
                <a:solidFill>
                  <a:srgbClr val="7D94B5"/>
                </a:solidFill>
                <a:latin typeface="Book Antiqua"/>
                <a:ea typeface="Book Antiqua"/>
                <a:cs typeface="Book Antiqua"/>
                <a:sym typeface="Book Antiqua"/>
              </a:defRPr>
            </a:lvl3pPr>
            <a:lvl4pPr indent="0" lvl="3" marL="0" marR="0" rtl="0" algn="r">
              <a:spcBef>
                <a:spcPts val="0"/>
              </a:spcBef>
              <a:buNone/>
              <a:defRPr sz="1000">
                <a:solidFill>
                  <a:srgbClr val="7D94B5"/>
                </a:solidFill>
                <a:latin typeface="Book Antiqua"/>
                <a:ea typeface="Book Antiqua"/>
                <a:cs typeface="Book Antiqua"/>
                <a:sym typeface="Book Antiqua"/>
              </a:defRPr>
            </a:lvl4pPr>
            <a:lvl5pPr indent="0" lvl="4" marL="0" marR="0" rtl="0" algn="r">
              <a:spcBef>
                <a:spcPts val="0"/>
              </a:spcBef>
              <a:buNone/>
              <a:defRPr sz="1000">
                <a:solidFill>
                  <a:srgbClr val="7D94B5"/>
                </a:solidFill>
                <a:latin typeface="Book Antiqua"/>
                <a:ea typeface="Book Antiqua"/>
                <a:cs typeface="Book Antiqua"/>
                <a:sym typeface="Book Antiqua"/>
              </a:defRPr>
            </a:lvl5pPr>
            <a:lvl6pPr indent="0" lvl="5" marL="0" marR="0" rtl="0" algn="r">
              <a:spcBef>
                <a:spcPts val="0"/>
              </a:spcBef>
              <a:buNone/>
              <a:defRPr sz="1000">
                <a:solidFill>
                  <a:srgbClr val="7D94B5"/>
                </a:solidFill>
                <a:latin typeface="Book Antiqua"/>
                <a:ea typeface="Book Antiqua"/>
                <a:cs typeface="Book Antiqua"/>
                <a:sym typeface="Book Antiqua"/>
              </a:defRPr>
            </a:lvl6pPr>
            <a:lvl7pPr indent="0" lvl="6" marL="0" marR="0" rtl="0" algn="r">
              <a:spcBef>
                <a:spcPts val="0"/>
              </a:spcBef>
              <a:buNone/>
              <a:defRPr sz="1000">
                <a:solidFill>
                  <a:srgbClr val="7D94B5"/>
                </a:solidFill>
                <a:latin typeface="Book Antiqua"/>
                <a:ea typeface="Book Antiqua"/>
                <a:cs typeface="Book Antiqua"/>
                <a:sym typeface="Book Antiqua"/>
              </a:defRPr>
            </a:lvl7pPr>
            <a:lvl8pPr indent="0" lvl="7" marL="0" marR="0" rtl="0" algn="r">
              <a:spcBef>
                <a:spcPts val="0"/>
              </a:spcBef>
              <a:buNone/>
              <a:defRPr sz="1000">
                <a:solidFill>
                  <a:srgbClr val="7D94B5"/>
                </a:solidFill>
                <a:latin typeface="Book Antiqua"/>
                <a:ea typeface="Book Antiqua"/>
                <a:cs typeface="Book Antiqua"/>
                <a:sym typeface="Book Antiqua"/>
              </a:defRPr>
            </a:lvl8pPr>
            <a:lvl9pPr indent="0" lvl="8" marL="0" marR="0" rtl="0" algn="r">
              <a:spcBef>
                <a:spcPts val="0"/>
              </a:spcBef>
              <a:buNone/>
              <a:defRPr sz="1000">
                <a:solidFill>
                  <a:srgbClr val="7D94B5"/>
                </a:solidFill>
                <a:latin typeface="Book Antiqua"/>
                <a:ea typeface="Book Antiqua"/>
                <a:cs typeface="Book Antiqua"/>
                <a:sym typeface="Book Antiqu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5" name="Shape 5"/>
        <p:cNvGrpSpPr/>
        <p:nvPr/>
      </p:nvGrpSpPr>
      <p:grpSpPr>
        <a:xfrm>
          <a:off x="0" y="0"/>
          <a:ext cx="0" cy="0"/>
          <a:chOff x="0" y="0"/>
          <a:chExt cx="0" cy="0"/>
        </a:xfrm>
      </p:grpSpPr>
      <p:sp>
        <p:nvSpPr>
          <p:cNvPr id="6" name="Shape 6"/>
          <p:cNvSpPr/>
          <p:nvPr/>
        </p:nvSpPr>
        <p:spPr>
          <a:xfrm>
            <a:off x="0" y="4752126"/>
            <a:ext cx="12192000" cy="2112962"/>
          </a:xfrm>
          <a:custGeom>
            <a:pathLst>
              <a:path extrusionOk="0" h="1331" w="576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Book Antiqua"/>
              <a:ea typeface="Book Antiqua"/>
              <a:cs typeface="Book Antiqua"/>
              <a:sym typeface="Book Antiqua"/>
            </a:endParaRPr>
          </a:p>
        </p:txBody>
      </p:sp>
      <p:sp>
        <p:nvSpPr>
          <p:cNvPr id="7" name="Shape 7"/>
          <p:cNvSpPr/>
          <p:nvPr/>
        </p:nvSpPr>
        <p:spPr>
          <a:xfrm>
            <a:off x="9753600" y="0"/>
            <a:ext cx="2438400" cy="6858000"/>
          </a:xfrm>
          <a:custGeom>
            <a:pathLst>
              <a:path extrusionOk="0" h="4329" w="1914">
                <a:moveTo>
                  <a:pt x="1914" y="9"/>
                </a:moveTo>
                <a:lnTo>
                  <a:pt x="1914" y="4329"/>
                </a:lnTo>
                <a:lnTo>
                  <a:pt x="204" y="4327"/>
                </a:lnTo>
                <a:cubicBezTo>
                  <a:pt x="1288" y="3574"/>
                  <a:pt x="2082" y="1734"/>
                  <a:pt x="0" y="0"/>
                </a:cubicBezTo>
                <a:lnTo>
                  <a:pt x="1914" y="9"/>
                </a:lnTo>
                <a:close/>
              </a:path>
            </a:pathLst>
          </a:custGeom>
          <a:solidFill>
            <a:srgbClr val="5A5A5A">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Book Antiqua"/>
              <a:ea typeface="Book Antiqua"/>
              <a:cs typeface="Book Antiqua"/>
              <a:sym typeface="Book Antiqua"/>
            </a:endParaRPr>
          </a:p>
        </p:txBody>
      </p:sp>
      <p:sp>
        <p:nvSpPr>
          <p:cNvPr id="8" name="Shape 8"/>
          <p:cNvSpPr txBox="1"/>
          <p:nvPr>
            <p:ph type="title"/>
          </p:nvPr>
        </p:nvSpPr>
        <p:spPr>
          <a:xfrm>
            <a:off x="609600" y="274638"/>
            <a:ext cx="9956800" cy="1143000"/>
          </a:xfrm>
          <a:prstGeom prst="rect">
            <a:avLst/>
          </a:prstGeom>
          <a:noFill/>
          <a:ln>
            <a:noFill/>
          </a:ln>
        </p:spPr>
        <p:txBody>
          <a:bodyPr anchorCtr="0" anchor="ctr" bIns="45700" lIns="45700" spcFirstLastPara="1" rIns="45700" wrap="square" tIns="45700"/>
          <a:lstStyle>
            <a:lvl1pPr lvl="0" marR="0" rtl="0" algn="l">
              <a:spcBef>
                <a:spcPts val="0"/>
              </a:spcBef>
              <a:spcAft>
                <a:spcPts val="0"/>
              </a:spcAft>
              <a:buClr>
                <a:schemeClr val="lt1"/>
              </a:buClr>
              <a:buSzPts val="4600"/>
              <a:buFont typeface="Lucida Sans"/>
              <a:buNone/>
              <a:defRPr b="0" i="0" sz="4600" u="none" cap="none" strike="noStrik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Shape 9"/>
          <p:cNvSpPr txBox="1"/>
          <p:nvPr>
            <p:ph idx="1" type="body"/>
          </p:nvPr>
        </p:nvSpPr>
        <p:spPr>
          <a:xfrm>
            <a:off x="609600" y="1600201"/>
            <a:ext cx="9956800" cy="4525963"/>
          </a:xfrm>
          <a:prstGeom prst="rect">
            <a:avLst/>
          </a:prstGeom>
          <a:noFill/>
          <a:ln>
            <a:noFill/>
          </a:ln>
        </p:spPr>
        <p:txBody>
          <a:bodyPr anchorCtr="0" anchor="t" bIns="45700" lIns="91425" spcFirstLastPara="1" rIns="91425" wrap="square" tIns="45700"/>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Book Antiqua"/>
                <a:ea typeface="Book Antiqua"/>
                <a:cs typeface="Book Antiqua"/>
                <a:sym typeface="Book Antiqua"/>
              </a:defRPr>
            </a:lvl1pPr>
            <a:lvl2pPr indent="-377190" lvl="1" marL="914400" marR="0" rtl="0" algn="l">
              <a:spcBef>
                <a:spcPts val="520"/>
              </a:spcBef>
              <a:spcAft>
                <a:spcPts val="0"/>
              </a:spcAft>
              <a:buClr>
                <a:schemeClr val="accent1"/>
              </a:buClr>
              <a:buSzPts val="2340"/>
              <a:buFont typeface="Noto Sans Symbols"/>
              <a:buChar char="●"/>
              <a:defRPr b="0" i="0" sz="2600" u="none" cap="none" strike="noStrike">
                <a:solidFill>
                  <a:schemeClr val="lt1"/>
                </a:solidFill>
                <a:latin typeface="Book Antiqua"/>
                <a:ea typeface="Book Antiqua"/>
                <a:cs typeface="Book Antiqua"/>
                <a:sym typeface="Book Antiqua"/>
              </a:defRPr>
            </a:lvl2pPr>
            <a:lvl3pPr indent="-358139" lvl="2" marL="1371600" marR="0" rtl="0" algn="l">
              <a:spcBef>
                <a:spcPts val="480"/>
              </a:spcBef>
              <a:spcAft>
                <a:spcPts val="0"/>
              </a:spcAft>
              <a:buClr>
                <a:schemeClr val="accent2"/>
              </a:buClr>
              <a:buSzPts val="2040"/>
              <a:buFont typeface="Arial"/>
              <a:buChar char="○"/>
              <a:defRPr b="0" i="0" sz="2400" u="none" cap="none" strike="noStrike">
                <a:solidFill>
                  <a:schemeClr val="lt1"/>
                </a:solidFill>
                <a:latin typeface="Book Antiqua"/>
                <a:ea typeface="Book Antiqua"/>
                <a:cs typeface="Book Antiqua"/>
                <a:sym typeface="Book Antiqua"/>
              </a:defRPr>
            </a:lvl3pPr>
            <a:lvl4pPr indent="-342900" lvl="3" marL="1828800" marR="0" rtl="0" algn="l">
              <a:spcBef>
                <a:spcPts val="400"/>
              </a:spcBef>
              <a:spcAft>
                <a:spcPts val="0"/>
              </a:spcAft>
              <a:buClr>
                <a:schemeClr val="accent3"/>
              </a:buClr>
              <a:buSzPts val="1800"/>
              <a:buFont typeface="Noto Sans Symbols"/>
              <a:buChar char="●"/>
              <a:defRPr b="0" i="0" sz="2000" u="none" cap="none" strike="noStrike">
                <a:solidFill>
                  <a:schemeClr val="lt1"/>
                </a:solidFill>
                <a:latin typeface="Book Antiqua"/>
                <a:ea typeface="Book Antiqua"/>
                <a:cs typeface="Book Antiqua"/>
                <a:sym typeface="Book Antiqua"/>
              </a:defRPr>
            </a:lvl4pPr>
            <a:lvl5pPr indent="-355600" lvl="4" marL="2286000" marR="0" rtl="0" algn="l">
              <a:spcBef>
                <a:spcPts val="400"/>
              </a:spcBef>
              <a:spcAft>
                <a:spcPts val="0"/>
              </a:spcAft>
              <a:buClr>
                <a:schemeClr val="accent4"/>
              </a:buClr>
              <a:buSzPts val="2000"/>
              <a:buFont typeface="Arial"/>
              <a:buChar char="-"/>
              <a:defRPr b="0" i="0" sz="2000" u="none" cap="none" strike="noStrike">
                <a:solidFill>
                  <a:schemeClr val="lt1"/>
                </a:solidFill>
                <a:latin typeface="Book Antiqua"/>
                <a:ea typeface="Book Antiqua"/>
                <a:cs typeface="Book Antiqua"/>
                <a:sym typeface="Book Antiqua"/>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Book Antiqua"/>
                <a:ea typeface="Book Antiqua"/>
                <a:cs typeface="Book Antiqua"/>
                <a:sym typeface="Book Antiqua"/>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Book Antiqua"/>
                <a:ea typeface="Book Antiqua"/>
                <a:cs typeface="Book Antiqua"/>
                <a:sym typeface="Book Antiqua"/>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Book Antiqua"/>
                <a:ea typeface="Book Antiqua"/>
                <a:cs typeface="Book Antiqua"/>
                <a:sym typeface="Book Antiqua"/>
              </a:defRPr>
            </a:lvl9pPr>
          </a:lstStyle>
          <a:p/>
        </p:txBody>
      </p:sp>
      <p:sp>
        <p:nvSpPr>
          <p:cNvPr id="10" name="Shape 10"/>
          <p:cNvSpPr txBox="1"/>
          <p:nvPr>
            <p:ph idx="10" type="dt"/>
          </p:nvPr>
        </p:nvSpPr>
        <p:spPr>
          <a:xfrm>
            <a:off x="609600" y="6422065"/>
            <a:ext cx="2844800" cy="365125"/>
          </a:xfrm>
          <a:prstGeom prst="rect">
            <a:avLst/>
          </a:prstGeom>
          <a:noFill/>
          <a:ln>
            <a:noFill/>
          </a:ln>
        </p:spPr>
        <p:txBody>
          <a:bodyPr anchorCtr="0" anchor="b" bIns="0" lIns="91425" spcFirstLastPara="1" rIns="91425" wrap="square" tIns="45700"/>
          <a:lstStyle>
            <a:lvl1pPr lvl="0" marR="0" rtl="0" algn="l">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11" name="Shape 11"/>
          <p:cNvSpPr txBox="1"/>
          <p:nvPr>
            <p:ph idx="11" type="ftr"/>
          </p:nvPr>
        </p:nvSpPr>
        <p:spPr>
          <a:xfrm>
            <a:off x="4165600" y="6422065"/>
            <a:ext cx="3860800" cy="365125"/>
          </a:xfrm>
          <a:prstGeom prst="rect">
            <a:avLst/>
          </a:prstGeom>
          <a:noFill/>
          <a:ln>
            <a:noFill/>
          </a:ln>
        </p:spPr>
        <p:txBody>
          <a:bodyPr anchorCtr="0" anchor="b" bIns="0" lIns="0" spcFirstLastPara="1" rIns="0" wrap="square" tIns="45700"/>
          <a:lstStyle>
            <a:lvl1pPr lvl="0" marR="0" rtl="0" algn="ctr">
              <a:spcBef>
                <a:spcPts val="0"/>
              </a:spcBef>
              <a:spcAft>
                <a:spcPts val="0"/>
              </a:spcAft>
              <a:buSzPts val="1400"/>
              <a:buNone/>
              <a:defRPr sz="1000">
                <a:solidFill>
                  <a:srgbClr val="7D94B5"/>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lt1"/>
                </a:solidFill>
                <a:latin typeface="Book Antiqua"/>
                <a:ea typeface="Book Antiqua"/>
                <a:cs typeface="Book Antiqua"/>
                <a:sym typeface="Book Antiqua"/>
              </a:defRPr>
            </a:lvl9pPr>
          </a:lstStyle>
          <a:p/>
        </p:txBody>
      </p:sp>
      <p:sp>
        <p:nvSpPr>
          <p:cNvPr id="12" name="Shape 12"/>
          <p:cNvSpPr txBox="1"/>
          <p:nvPr>
            <p:ph idx="12" type="sldNum"/>
          </p:nvPr>
        </p:nvSpPr>
        <p:spPr>
          <a:xfrm>
            <a:off x="10871200" y="6422065"/>
            <a:ext cx="1016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000" u="none">
                <a:solidFill>
                  <a:srgbClr val="7D94B5"/>
                </a:solidFill>
                <a:latin typeface="Book Antiqua"/>
                <a:ea typeface="Book Antiqua"/>
                <a:cs typeface="Book Antiqua"/>
                <a:sym typeface="Book Antiqua"/>
              </a:defRPr>
            </a:lvl1pPr>
            <a:lvl2pPr indent="0" lvl="1" marL="0" marR="0" rtl="0" algn="r">
              <a:spcBef>
                <a:spcPts val="0"/>
              </a:spcBef>
              <a:buNone/>
              <a:defRPr b="0" sz="1000" u="none">
                <a:solidFill>
                  <a:srgbClr val="7D94B5"/>
                </a:solidFill>
                <a:latin typeface="Book Antiqua"/>
                <a:ea typeface="Book Antiqua"/>
                <a:cs typeface="Book Antiqua"/>
                <a:sym typeface="Book Antiqua"/>
              </a:defRPr>
            </a:lvl2pPr>
            <a:lvl3pPr indent="0" lvl="2" marL="0" marR="0" rtl="0" algn="r">
              <a:spcBef>
                <a:spcPts val="0"/>
              </a:spcBef>
              <a:buNone/>
              <a:defRPr b="0" sz="1000" u="none">
                <a:solidFill>
                  <a:srgbClr val="7D94B5"/>
                </a:solidFill>
                <a:latin typeface="Book Antiqua"/>
                <a:ea typeface="Book Antiqua"/>
                <a:cs typeface="Book Antiqua"/>
                <a:sym typeface="Book Antiqua"/>
              </a:defRPr>
            </a:lvl3pPr>
            <a:lvl4pPr indent="0" lvl="3" marL="0" marR="0" rtl="0" algn="r">
              <a:spcBef>
                <a:spcPts val="0"/>
              </a:spcBef>
              <a:buNone/>
              <a:defRPr b="0" sz="1000" u="none">
                <a:solidFill>
                  <a:srgbClr val="7D94B5"/>
                </a:solidFill>
                <a:latin typeface="Book Antiqua"/>
                <a:ea typeface="Book Antiqua"/>
                <a:cs typeface="Book Antiqua"/>
                <a:sym typeface="Book Antiqua"/>
              </a:defRPr>
            </a:lvl4pPr>
            <a:lvl5pPr indent="0" lvl="4" marL="0" marR="0" rtl="0" algn="r">
              <a:spcBef>
                <a:spcPts val="0"/>
              </a:spcBef>
              <a:buNone/>
              <a:defRPr b="0" sz="1000" u="none">
                <a:solidFill>
                  <a:srgbClr val="7D94B5"/>
                </a:solidFill>
                <a:latin typeface="Book Antiqua"/>
                <a:ea typeface="Book Antiqua"/>
                <a:cs typeface="Book Antiqua"/>
                <a:sym typeface="Book Antiqua"/>
              </a:defRPr>
            </a:lvl5pPr>
            <a:lvl6pPr indent="0" lvl="5" marL="0" marR="0" rtl="0" algn="r">
              <a:spcBef>
                <a:spcPts val="0"/>
              </a:spcBef>
              <a:buNone/>
              <a:defRPr b="0" sz="1000" u="none">
                <a:solidFill>
                  <a:srgbClr val="7D94B5"/>
                </a:solidFill>
                <a:latin typeface="Book Antiqua"/>
                <a:ea typeface="Book Antiqua"/>
                <a:cs typeface="Book Antiqua"/>
                <a:sym typeface="Book Antiqua"/>
              </a:defRPr>
            </a:lvl6pPr>
            <a:lvl7pPr indent="0" lvl="6" marL="0" marR="0" rtl="0" algn="r">
              <a:spcBef>
                <a:spcPts val="0"/>
              </a:spcBef>
              <a:buNone/>
              <a:defRPr b="0" sz="1000" u="none">
                <a:solidFill>
                  <a:srgbClr val="7D94B5"/>
                </a:solidFill>
                <a:latin typeface="Book Antiqua"/>
                <a:ea typeface="Book Antiqua"/>
                <a:cs typeface="Book Antiqua"/>
                <a:sym typeface="Book Antiqua"/>
              </a:defRPr>
            </a:lvl7pPr>
            <a:lvl8pPr indent="0" lvl="7" marL="0" marR="0" rtl="0" algn="r">
              <a:spcBef>
                <a:spcPts val="0"/>
              </a:spcBef>
              <a:buNone/>
              <a:defRPr b="0" sz="1000" u="none">
                <a:solidFill>
                  <a:srgbClr val="7D94B5"/>
                </a:solidFill>
                <a:latin typeface="Book Antiqua"/>
                <a:ea typeface="Book Antiqua"/>
                <a:cs typeface="Book Antiqua"/>
                <a:sym typeface="Book Antiqua"/>
              </a:defRPr>
            </a:lvl8pPr>
            <a:lvl9pPr indent="0" lvl="8" marL="0" marR="0" rtl="0" algn="r">
              <a:spcBef>
                <a:spcPts val="0"/>
              </a:spcBef>
              <a:buNone/>
              <a:defRPr b="0" sz="1000" u="none">
                <a:solidFill>
                  <a:srgbClr val="7D94B5"/>
                </a:solidFill>
                <a:latin typeface="Book Antiqua"/>
                <a:ea typeface="Book Antiqua"/>
                <a:cs typeface="Book Antiqua"/>
                <a:sym typeface="Book Antiqua"/>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6B7982"/>
            </a:gs>
            <a:gs pos="100000">
              <a:srgbClr val="002739"/>
            </a:gs>
          </a:gsLst>
          <a:path path="circle">
            <a:fillToRect b="100%" r="100%"/>
          </a:path>
          <a:tileRect l="-100%" t="-100%"/>
        </a:gradFill>
      </p:bgPr>
    </p:bg>
    <p:spTree>
      <p:nvGrpSpPr>
        <p:cNvPr id="86" name="Shape 86"/>
        <p:cNvGrpSpPr/>
        <p:nvPr/>
      </p:nvGrpSpPr>
      <p:grpSpPr>
        <a:xfrm>
          <a:off x="0" y="0"/>
          <a:ext cx="0" cy="0"/>
          <a:chOff x="0" y="0"/>
          <a:chExt cx="0" cy="0"/>
        </a:xfrm>
      </p:grpSpPr>
      <p:sp>
        <p:nvSpPr>
          <p:cNvPr id="87" name="Shape 87"/>
          <p:cNvSpPr/>
          <p:nvPr/>
        </p:nvSpPr>
        <p:spPr>
          <a:xfrm>
            <a:off x="199136" y="137160"/>
            <a:ext cx="11826240" cy="6583680"/>
          </a:xfrm>
          <a:prstGeom prst="rect">
            <a:avLst/>
          </a:pr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Questrial"/>
              <a:ea typeface="Questrial"/>
              <a:cs typeface="Questrial"/>
              <a:sym typeface="Questrial"/>
            </a:endParaRPr>
          </a:p>
        </p:txBody>
      </p:sp>
      <p:sp>
        <p:nvSpPr>
          <p:cNvPr id="88" name="Shape 88"/>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FEFEFE"/>
              </a:buClr>
              <a:buSzPts val="3600"/>
              <a:buFont typeface="Questrial"/>
              <a:buNone/>
              <a:defRPr b="1" i="0" sz="3600" u="none" cap="none" strike="noStrike">
                <a:solidFill>
                  <a:srgbClr val="FEFEFE"/>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9" name="Shape 8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ABC2C8"/>
              </a:buClr>
              <a:buSzPts val="2400"/>
              <a:buFont typeface="Arial"/>
              <a:buChar char="•"/>
              <a:defRPr b="0" i="0" sz="2400" u="none" cap="none" strike="noStrike">
                <a:solidFill>
                  <a:schemeClr val="lt2"/>
                </a:solidFill>
                <a:latin typeface="Questrial"/>
                <a:ea typeface="Questrial"/>
                <a:cs typeface="Questrial"/>
                <a:sym typeface="Questrial"/>
              </a:defRPr>
            </a:lvl1pPr>
            <a:lvl2pPr indent="-355600" lvl="1" marL="914400" marR="0" rtl="0" algn="l">
              <a:spcBef>
                <a:spcPts val="400"/>
              </a:spcBef>
              <a:spcAft>
                <a:spcPts val="0"/>
              </a:spcAft>
              <a:buClr>
                <a:srgbClr val="ABC2C8"/>
              </a:buClr>
              <a:buSzPts val="2000"/>
              <a:buFont typeface="Arial"/>
              <a:buChar char="•"/>
              <a:defRPr b="0" i="0" sz="2000" u="none" cap="none" strike="noStrike">
                <a:solidFill>
                  <a:schemeClr val="lt1"/>
                </a:solidFill>
                <a:latin typeface="Questrial"/>
                <a:ea typeface="Questrial"/>
                <a:cs typeface="Questrial"/>
                <a:sym typeface="Questrial"/>
              </a:defRPr>
            </a:lvl2pPr>
            <a:lvl3pPr indent="-355600" lvl="2" marL="1371600" marR="0" rtl="0" algn="l">
              <a:spcBef>
                <a:spcPts val="400"/>
              </a:spcBef>
              <a:spcAft>
                <a:spcPts val="0"/>
              </a:spcAft>
              <a:buClr>
                <a:schemeClr val="accent2"/>
              </a:buClr>
              <a:buSzPts val="2000"/>
              <a:buFont typeface="Arial"/>
              <a:buChar char="•"/>
              <a:defRPr b="0" i="0" sz="2000" u="none" cap="none" strike="noStrike">
                <a:solidFill>
                  <a:schemeClr val="lt2"/>
                </a:solidFill>
                <a:latin typeface="Questrial"/>
                <a:ea typeface="Questrial"/>
                <a:cs typeface="Questrial"/>
                <a:sym typeface="Questrial"/>
              </a:defRPr>
            </a:lvl3pPr>
            <a:lvl4pPr indent="-342900" lvl="3" marL="1828800" marR="0" rtl="0" algn="l">
              <a:spcBef>
                <a:spcPts val="360"/>
              </a:spcBef>
              <a:spcAft>
                <a:spcPts val="0"/>
              </a:spcAft>
              <a:buClr>
                <a:schemeClr val="accent3"/>
              </a:buClr>
              <a:buSzPts val="1800"/>
              <a:buFont typeface="Arial"/>
              <a:buChar char="•"/>
              <a:defRPr b="0" i="0" sz="1800" u="none" cap="none" strike="noStrike">
                <a:solidFill>
                  <a:schemeClr val="lt1"/>
                </a:solidFill>
                <a:latin typeface="Questrial"/>
                <a:ea typeface="Questrial"/>
                <a:cs typeface="Questrial"/>
                <a:sym typeface="Questrial"/>
              </a:defRPr>
            </a:lvl4pPr>
            <a:lvl5pPr indent="-330200" lvl="4" marL="2286000" marR="0" rtl="0" algn="l">
              <a:spcBef>
                <a:spcPts val="320"/>
              </a:spcBef>
              <a:spcAft>
                <a:spcPts val="0"/>
              </a:spcAft>
              <a:buClr>
                <a:schemeClr val="accent4"/>
              </a:buClr>
              <a:buSzPts val="1600"/>
              <a:buFont typeface="Arial"/>
              <a:buChar char="•"/>
              <a:defRPr b="0" i="0" sz="1600" u="none" cap="none" strike="noStrike">
                <a:solidFill>
                  <a:schemeClr val="lt2"/>
                </a:solidFill>
                <a:latin typeface="Questrial"/>
                <a:ea typeface="Questrial"/>
                <a:cs typeface="Questrial"/>
                <a:sym typeface="Questrial"/>
              </a:defRPr>
            </a:lvl5pPr>
            <a:lvl6pPr indent="-330200" lvl="5" marL="2743200" marR="0" rtl="0" algn="l">
              <a:spcBef>
                <a:spcPts val="320"/>
              </a:spcBef>
              <a:spcAft>
                <a:spcPts val="0"/>
              </a:spcAft>
              <a:buClr>
                <a:schemeClr val="accent5"/>
              </a:buClr>
              <a:buSzPts val="1600"/>
              <a:buFont typeface="Arial"/>
              <a:buChar char="•"/>
              <a:defRPr b="0" i="0" sz="1600" u="none" cap="none" strike="noStrike">
                <a:solidFill>
                  <a:schemeClr val="lt1"/>
                </a:solidFill>
                <a:latin typeface="Questrial"/>
                <a:ea typeface="Questrial"/>
                <a:cs typeface="Questrial"/>
                <a:sym typeface="Questrial"/>
              </a:defRPr>
            </a:lvl6pPr>
            <a:lvl7pPr indent="-330200" lvl="6" marL="3200400" marR="0" rtl="0" algn="l">
              <a:spcBef>
                <a:spcPts val="320"/>
              </a:spcBef>
              <a:spcAft>
                <a:spcPts val="0"/>
              </a:spcAft>
              <a:buClr>
                <a:schemeClr val="accent6"/>
              </a:buClr>
              <a:buSzPts val="1600"/>
              <a:buFont typeface="Arial"/>
              <a:buChar char="•"/>
              <a:defRPr b="0" i="0" sz="1600" u="none" cap="none" strike="noStrike">
                <a:solidFill>
                  <a:schemeClr val="lt1"/>
                </a:solidFill>
                <a:latin typeface="Questrial"/>
                <a:ea typeface="Questrial"/>
                <a:cs typeface="Questrial"/>
                <a:sym typeface="Questrial"/>
              </a:defRPr>
            </a:lvl7pPr>
            <a:lvl8pPr indent="-330200" lvl="7" marL="3657600" marR="0" rtl="0" algn="l">
              <a:spcBef>
                <a:spcPts val="320"/>
              </a:spcBef>
              <a:spcAft>
                <a:spcPts val="0"/>
              </a:spcAft>
              <a:buClr>
                <a:schemeClr val="accent3"/>
              </a:buClr>
              <a:buSzPts val="1600"/>
              <a:buFont typeface="Arial"/>
              <a:buChar char="•"/>
              <a:defRPr b="0" i="0" sz="1600" u="none" cap="none" strike="noStrike">
                <a:solidFill>
                  <a:schemeClr val="lt1"/>
                </a:solidFill>
                <a:latin typeface="Questrial"/>
                <a:ea typeface="Questrial"/>
                <a:cs typeface="Questrial"/>
                <a:sym typeface="Quest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Questrial"/>
                <a:ea typeface="Questrial"/>
                <a:cs typeface="Questrial"/>
                <a:sym typeface="Questrial"/>
              </a:defRPr>
            </a:lvl9pPr>
          </a:lstStyle>
          <a:p/>
        </p:txBody>
      </p:sp>
      <p:sp>
        <p:nvSpPr>
          <p:cNvPr id="90" name="Shape 90"/>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91" name="Shape 91"/>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2"/>
                </a:solidFill>
                <a:latin typeface="Questrial"/>
                <a:ea typeface="Questrial"/>
                <a:cs typeface="Questrial"/>
                <a:sym typeface="Questrial"/>
              </a:defRPr>
            </a:lvl1pPr>
            <a:lvl2pPr lvl="1"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800" u="none" cap="none" strike="noStrike">
                <a:solidFill>
                  <a:schemeClr val="lt1"/>
                </a:solidFill>
                <a:latin typeface="Questrial"/>
                <a:ea typeface="Questrial"/>
                <a:cs typeface="Questrial"/>
                <a:sym typeface="Questrial"/>
              </a:defRPr>
            </a:lvl9pPr>
          </a:lstStyle>
          <a:p/>
        </p:txBody>
      </p:sp>
      <p:sp>
        <p:nvSpPr>
          <p:cNvPr id="92" name="Shape 92"/>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Questrial"/>
                <a:ea typeface="Questrial"/>
                <a:cs typeface="Questrial"/>
                <a:sym typeface="Questrial"/>
              </a:defRPr>
            </a:lvl1pPr>
            <a:lvl2pPr indent="0" lvl="1" marL="0" marR="0" rtl="0" algn="r">
              <a:spcBef>
                <a:spcPts val="0"/>
              </a:spcBef>
              <a:buNone/>
              <a:defRPr sz="1200">
                <a:solidFill>
                  <a:srgbClr val="888888"/>
                </a:solidFill>
                <a:latin typeface="Questrial"/>
                <a:ea typeface="Questrial"/>
                <a:cs typeface="Questrial"/>
                <a:sym typeface="Questrial"/>
              </a:defRPr>
            </a:lvl2pPr>
            <a:lvl3pPr indent="0" lvl="2" marL="0" marR="0" rtl="0" algn="r">
              <a:spcBef>
                <a:spcPts val="0"/>
              </a:spcBef>
              <a:buNone/>
              <a:defRPr sz="1200">
                <a:solidFill>
                  <a:srgbClr val="888888"/>
                </a:solidFill>
                <a:latin typeface="Questrial"/>
                <a:ea typeface="Questrial"/>
                <a:cs typeface="Questrial"/>
                <a:sym typeface="Questrial"/>
              </a:defRPr>
            </a:lvl3pPr>
            <a:lvl4pPr indent="0" lvl="3" marL="0" marR="0" rtl="0" algn="r">
              <a:spcBef>
                <a:spcPts val="0"/>
              </a:spcBef>
              <a:buNone/>
              <a:defRPr sz="1200">
                <a:solidFill>
                  <a:srgbClr val="888888"/>
                </a:solidFill>
                <a:latin typeface="Questrial"/>
                <a:ea typeface="Questrial"/>
                <a:cs typeface="Questrial"/>
                <a:sym typeface="Questrial"/>
              </a:defRPr>
            </a:lvl4pPr>
            <a:lvl5pPr indent="0" lvl="4" marL="0" marR="0" rtl="0" algn="r">
              <a:spcBef>
                <a:spcPts val="0"/>
              </a:spcBef>
              <a:buNone/>
              <a:defRPr sz="1200">
                <a:solidFill>
                  <a:srgbClr val="888888"/>
                </a:solidFill>
                <a:latin typeface="Questrial"/>
                <a:ea typeface="Questrial"/>
                <a:cs typeface="Questrial"/>
                <a:sym typeface="Questrial"/>
              </a:defRPr>
            </a:lvl5pPr>
            <a:lvl6pPr indent="0" lvl="5" marL="0" marR="0" rtl="0" algn="r">
              <a:spcBef>
                <a:spcPts val="0"/>
              </a:spcBef>
              <a:buNone/>
              <a:defRPr sz="1200">
                <a:solidFill>
                  <a:srgbClr val="888888"/>
                </a:solidFill>
                <a:latin typeface="Questrial"/>
                <a:ea typeface="Questrial"/>
                <a:cs typeface="Questrial"/>
                <a:sym typeface="Questrial"/>
              </a:defRPr>
            </a:lvl6pPr>
            <a:lvl7pPr indent="0" lvl="6" marL="0" marR="0" rtl="0" algn="r">
              <a:spcBef>
                <a:spcPts val="0"/>
              </a:spcBef>
              <a:buNone/>
              <a:defRPr sz="1200">
                <a:solidFill>
                  <a:srgbClr val="888888"/>
                </a:solidFill>
                <a:latin typeface="Questrial"/>
                <a:ea typeface="Questrial"/>
                <a:cs typeface="Questrial"/>
                <a:sym typeface="Questrial"/>
              </a:defRPr>
            </a:lvl7pPr>
            <a:lvl8pPr indent="0" lvl="7" marL="0" marR="0" rtl="0" algn="r">
              <a:spcBef>
                <a:spcPts val="0"/>
              </a:spcBef>
              <a:buNone/>
              <a:defRPr sz="1200">
                <a:solidFill>
                  <a:srgbClr val="888888"/>
                </a:solidFill>
                <a:latin typeface="Questrial"/>
                <a:ea typeface="Questrial"/>
                <a:cs typeface="Questrial"/>
                <a:sym typeface="Questrial"/>
              </a:defRPr>
            </a:lvl8pPr>
            <a:lvl9pPr indent="0" lvl="8" marL="0" marR="0" rtl="0" algn="r">
              <a:spcBef>
                <a:spcPts val="0"/>
              </a:spcBef>
              <a:buNone/>
              <a:defRPr sz="1200">
                <a:solidFill>
                  <a:srgbClr val="888888"/>
                </a:solidFill>
                <a:latin typeface="Questrial"/>
                <a:ea typeface="Questrial"/>
                <a:cs typeface="Questrial"/>
                <a:sym typeface="Questria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9.jpg"/><Relationship Id="rId5" Type="http://schemas.openxmlformats.org/officeDocument/2006/relationships/image" Target="../media/image2.jpg"/><Relationship Id="rId6"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3.png"/><Relationship Id="rId5"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pic>
        <p:nvPicPr>
          <p:cNvPr id="350" name="Shape 350"/>
          <p:cNvPicPr preferRelativeResize="0"/>
          <p:nvPr/>
        </p:nvPicPr>
        <p:blipFill rotWithShape="1">
          <a:blip r:embed="rId3">
            <a:alphaModFix/>
          </a:blip>
          <a:srcRect b="0" l="0" r="0" t="0"/>
          <a:stretch/>
        </p:blipFill>
        <p:spPr>
          <a:xfrm>
            <a:off x="0" y="0"/>
            <a:ext cx="4642916" cy="6858000"/>
          </a:xfrm>
          <a:prstGeom prst="rect">
            <a:avLst/>
          </a:prstGeom>
          <a:noFill/>
          <a:ln>
            <a:noFill/>
          </a:ln>
        </p:spPr>
      </p:pic>
      <p:sp>
        <p:nvSpPr>
          <p:cNvPr id="351" name="Shape 351"/>
          <p:cNvSpPr txBox="1"/>
          <p:nvPr>
            <p:ph type="ctrTitle"/>
          </p:nvPr>
        </p:nvSpPr>
        <p:spPr>
          <a:xfrm>
            <a:off x="4771505" y="827116"/>
            <a:ext cx="7258553" cy="3013364"/>
          </a:xfrm>
          <a:prstGeom prst="rect">
            <a:avLst/>
          </a:prstGeom>
          <a:noFill/>
          <a:ln>
            <a:noFill/>
          </a:ln>
        </p:spPr>
        <p:txBody>
          <a:bodyPr anchorCtr="0" anchor="ctr" bIns="45700" lIns="45700" spcFirstLastPara="1" rIns="45700" wrap="square" tIns="45700">
            <a:noAutofit/>
          </a:bodyPr>
          <a:lstStyle/>
          <a:p>
            <a:pPr indent="0" lvl="0" marL="0" marR="0" rtl="0" algn="ctr">
              <a:spcBef>
                <a:spcPts val="0"/>
              </a:spcBef>
              <a:spcAft>
                <a:spcPts val="0"/>
              </a:spcAft>
              <a:buClr>
                <a:srgbClr val="8AC4FF"/>
              </a:buClr>
              <a:buSzPts val="6000"/>
              <a:buFont typeface="Arial"/>
              <a:buNone/>
            </a:pPr>
            <a:r>
              <a:rPr b="1" i="0" lang="en-US" sz="6000" u="none" cap="none" strike="noStrike">
                <a:solidFill>
                  <a:srgbClr val="8AC4FF"/>
                </a:solidFill>
                <a:latin typeface="Arial"/>
                <a:ea typeface="Arial"/>
                <a:cs typeface="Arial"/>
                <a:sym typeface="Arial"/>
              </a:rPr>
              <a:t>KENTUCKY BEEF NETWORK</a:t>
            </a:r>
            <a:endParaRPr/>
          </a:p>
        </p:txBody>
      </p:sp>
      <p:pic>
        <p:nvPicPr>
          <p:cNvPr id="352" name="Shape 352"/>
          <p:cNvPicPr preferRelativeResize="0"/>
          <p:nvPr/>
        </p:nvPicPr>
        <p:blipFill rotWithShape="1">
          <a:blip r:embed="rId4">
            <a:alphaModFix/>
          </a:blip>
          <a:srcRect b="0" l="0" r="0" t="0"/>
          <a:stretch/>
        </p:blipFill>
        <p:spPr>
          <a:xfrm>
            <a:off x="7179735" y="5638585"/>
            <a:ext cx="2264972" cy="102129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353" name="Shape 353"/>
          <p:cNvPicPr preferRelativeResize="0"/>
          <p:nvPr/>
        </p:nvPicPr>
        <p:blipFill rotWithShape="1">
          <a:blip r:embed="rId5">
            <a:alphaModFix/>
          </a:blip>
          <a:srcRect b="0" l="0" r="0" t="0"/>
          <a:stretch/>
        </p:blipFill>
        <p:spPr>
          <a:xfrm>
            <a:off x="9640958" y="5638585"/>
            <a:ext cx="2389100" cy="102129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354" name="Shape 354"/>
          <p:cNvPicPr preferRelativeResize="0"/>
          <p:nvPr/>
        </p:nvPicPr>
        <p:blipFill rotWithShape="1">
          <a:blip r:embed="rId6">
            <a:alphaModFix/>
          </a:blip>
          <a:srcRect b="0" l="0" r="0" t="0"/>
          <a:stretch/>
        </p:blipFill>
        <p:spPr>
          <a:xfrm>
            <a:off x="5500054" y="5645767"/>
            <a:ext cx="1515890" cy="101411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pic>
        <p:nvPicPr>
          <p:cNvPr id="425" name="Shape 425"/>
          <p:cNvPicPr preferRelativeResize="0"/>
          <p:nvPr/>
        </p:nvPicPr>
        <p:blipFill rotWithShape="1">
          <a:blip r:embed="rId3">
            <a:alphaModFix/>
          </a:blip>
          <a:srcRect b="0" l="0" r="0" t="0"/>
          <a:stretch/>
        </p:blipFill>
        <p:spPr>
          <a:xfrm>
            <a:off x="4644847" y="3086101"/>
            <a:ext cx="7223859" cy="3562165"/>
          </a:xfrm>
          <a:prstGeom prst="rect">
            <a:avLst/>
          </a:prstGeom>
          <a:noFill/>
          <a:ln>
            <a:noFill/>
          </a:ln>
        </p:spPr>
      </p:pic>
      <p:sp>
        <p:nvSpPr>
          <p:cNvPr id="426" name="Shape 426"/>
          <p:cNvSpPr txBox="1"/>
          <p:nvPr>
            <p:ph type="title"/>
          </p:nvPr>
        </p:nvSpPr>
        <p:spPr>
          <a:xfrm>
            <a:off x="3505200" y="0"/>
            <a:ext cx="6705600" cy="836808"/>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600"/>
              <a:buFont typeface="Lucida Sans"/>
              <a:buNone/>
            </a:pPr>
            <a:r>
              <a:rPr b="0" i="0" lang="en-US" sz="4600" u="none" cap="none" strike="noStrike">
                <a:solidFill>
                  <a:schemeClr val="lt1"/>
                </a:solidFill>
                <a:latin typeface="Lucida Sans"/>
                <a:ea typeface="Lucida Sans"/>
                <a:cs typeface="Lucida Sans"/>
                <a:sym typeface="Lucida Sans"/>
              </a:rPr>
              <a:t>Number of Visitors</a:t>
            </a:r>
            <a:endParaRPr/>
          </a:p>
        </p:txBody>
      </p:sp>
      <p:graphicFrame>
        <p:nvGraphicFramePr>
          <p:cNvPr id="427" name="Shape 427"/>
          <p:cNvGraphicFramePr/>
          <p:nvPr/>
        </p:nvGraphicFramePr>
        <p:xfrm>
          <a:off x="5972175" y="3281051"/>
          <a:ext cx="3000000" cy="3000000"/>
        </p:xfrm>
        <a:graphic>
          <a:graphicData uri="http://schemas.openxmlformats.org/drawingml/2006/table">
            <a:tbl>
              <a:tblPr>
                <a:noFill/>
                <a:tableStyleId>{6D79A30D-4EA1-486B-A892-D64ED23DAA86}</a:tableStyleId>
              </a:tblPr>
              <a:tblGrid>
                <a:gridCol w="2745375"/>
              </a:tblGrid>
              <a:tr h="447675">
                <a:tc>
                  <a:txBody>
                    <a:bodyPr>
                      <a:noAutofit/>
                    </a:bodyPr>
                    <a:lstStyle/>
                    <a:p>
                      <a:pPr indent="0" lvl="0" marL="0" marR="0" rtl="0" algn="ctr">
                        <a:spcBef>
                          <a:spcPts val="0"/>
                        </a:spcBef>
                        <a:spcAft>
                          <a:spcPts val="0"/>
                        </a:spcAft>
                        <a:buNone/>
                      </a:pPr>
                      <a:r>
                        <a:rPr b="1" lang="en-US" sz="2000" u="none" cap="none" strike="noStrike"/>
                        <a:t>109 Counties Visited</a:t>
                      </a:r>
                      <a:endParaRPr b="1" i="0" sz="2000" u="none" cap="none" strike="noStrike">
                        <a:solidFill>
                          <a:srgbClr val="000000"/>
                        </a:solidFill>
                        <a:latin typeface="Calibri"/>
                        <a:ea typeface="Calibri"/>
                        <a:cs typeface="Calibri"/>
                        <a:sym typeface="Calibri"/>
                      </a:endParaRPr>
                    </a:p>
                  </a:txBody>
                  <a:tcPr marT="9525" marB="0" marR="9525" marL="9525" anchor="ctr"/>
                </a:tc>
              </a:tr>
            </a:tbl>
          </a:graphicData>
        </a:graphic>
      </p:graphicFrame>
      <p:graphicFrame>
        <p:nvGraphicFramePr>
          <p:cNvPr id="428" name="Shape 428"/>
          <p:cNvGraphicFramePr/>
          <p:nvPr/>
        </p:nvGraphicFramePr>
        <p:xfrm>
          <a:off x="898426" y="3629026"/>
          <a:ext cx="3000000" cy="3000000"/>
        </p:xfrm>
        <a:graphic>
          <a:graphicData uri="http://schemas.openxmlformats.org/drawingml/2006/table">
            <a:tbl>
              <a:tblPr>
                <a:noFill/>
                <a:tableStyleId>{6D79A30D-4EA1-486B-A892-D64ED23DAA86}</a:tableStyleId>
              </a:tblPr>
              <a:tblGrid>
                <a:gridCol w="3009375"/>
              </a:tblGrid>
              <a:tr h="356875">
                <a:tc>
                  <a:txBody>
                    <a:bodyPr>
                      <a:noAutofit/>
                    </a:bodyPr>
                    <a:lstStyle/>
                    <a:p>
                      <a:pPr indent="0" lvl="0" marL="0" marR="0" rtl="0" algn="ctr">
                        <a:spcBef>
                          <a:spcPts val="0"/>
                        </a:spcBef>
                        <a:spcAft>
                          <a:spcPts val="0"/>
                        </a:spcAft>
                        <a:buNone/>
                      </a:pPr>
                      <a:r>
                        <a:rPr lang="en-US" sz="2000" u="none" cap="none" strike="noStrike"/>
                        <a:t>25 States Visited</a:t>
                      </a:r>
                      <a:endParaRPr b="0" i="0" sz="2000" u="none" cap="none" strike="noStrike">
                        <a:solidFill>
                          <a:srgbClr val="000000"/>
                        </a:solidFill>
                        <a:latin typeface="Calibri"/>
                        <a:ea typeface="Calibri"/>
                        <a:cs typeface="Calibri"/>
                        <a:sym typeface="Calibri"/>
                      </a:endParaRPr>
                    </a:p>
                  </a:txBody>
                  <a:tcPr marT="9525" marB="0" marR="9525" marL="9525" anchor="b"/>
                </a:tc>
              </a:tr>
            </a:tbl>
          </a:graphicData>
        </a:graphic>
      </p:graphicFrame>
      <p:pic>
        <p:nvPicPr>
          <p:cNvPr id="429" name="Shape 429"/>
          <p:cNvPicPr preferRelativeResize="0"/>
          <p:nvPr/>
        </p:nvPicPr>
        <p:blipFill rotWithShape="1">
          <a:blip r:embed="rId4">
            <a:alphaModFix/>
          </a:blip>
          <a:srcRect b="0" l="0" r="0" t="0"/>
          <a:stretch/>
        </p:blipFill>
        <p:spPr>
          <a:xfrm>
            <a:off x="818883" y="827284"/>
            <a:ext cx="4143642" cy="2258817"/>
          </a:xfrm>
          <a:prstGeom prst="rect">
            <a:avLst/>
          </a:prstGeom>
          <a:noFill/>
          <a:ln>
            <a:noFill/>
          </a:ln>
        </p:spPr>
      </p:pic>
      <p:graphicFrame>
        <p:nvGraphicFramePr>
          <p:cNvPr id="430" name="Shape 430"/>
          <p:cNvGraphicFramePr/>
          <p:nvPr/>
        </p:nvGraphicFramePr>
        <p:xfrm>
          <a:off x="6029323" y="1223200"/>
          <a:ext cx="3000000" cy="3000000"/>
        </p:xfrm>
        <a:graphic>
          <a:graphicData uri="http://schemas.openxmlformats.org/drawingml/2006/table">
            <a:tbl>
              <a:tblPr>
                <a:noFill/>
                <a:tableStyleId>{6D79A30D-4EA1-486B-A892-D64ED23DAA86}</a:tableStyleId>
              </a:tblPr>
              <a:tblGrid>
                <a:gridCol w="777375"/>
                <a:gridCol w="777375"/>
                <a:gridCol w="777375"/>
                <a:gridCol w="777375"/>
                <a:gridCol w="777375"/>
                <a:gridCol w="866325"/>
              </a:tblGrid>
              <a:tr h="640925">
                <a:tc>
                  <a:txBody>
                    <a:bodyPr>
                      <a:noAutofit/>
                    </a:bodyPr>
                    <a:lstStyle/>
                    <a:p>
                      <a:pPr indent="0" lvl="0" marL="0" marR="0" rtl="0" algn="ctr">
                        <a:spcBef>
                          <a:spcPts val="0"/>
                        </a:spcBef>
                        <a:spcAft>
                          <a:spcPts val="0"/>
                        </a:spcAft>
                        <a:buNone/>
                      </a:pPr>
                      <a:r>
                        <a:rPr lang="en-US" sz="2000" u="none" cap="none" strike="noStrike"/>
                        <a:t>2013</a:t>
                      </a:r>
                      <a:endParaRPr b="0" i="0" sz="2000" u="none" cap="none" strike="noStrike">
                        <a:solidFill>
                          <a:srgbClr val="000000"/>
                        </a:solidFill>
                        <a:latin typeface="Calibri"/>
                        <a:ea typeface="Calibri"/>
                        <a:cs typeface="Calibri"/>
                        <a:sym typeface="Calibri"/>
                      </a:endParaRPr>
                    </a:p>
                  </a:txBody>
                  <a:tcPr marT="9525" marB="0" marR="9525" marL="9525" anchor="b"/>
                </a:tc>
                <a:tc>
                  <a:txBody>
                    <a:bodyPr>
                      <a:noAutofit/>
                    </a:bodyPr>
                    <a:lstStyle/>
                    <a:p>
                      <a:pPr indent="0" lvl="0" marL="0" marR="0" rtl="0" algn="ctr">
                        <a:spcBef>
                          <a:spcPts val="0"/>
                        </a:spcBef>
                        <a:spcAft>
                          <a:spcPts val="0"/>
                        </a:spcAft>
                        <a:buNone/>
                      </a:pPr>
                      <a:r>
                        <a:rPr lang="en-US" sz="2000" u="none" cap="none" strike="noStrike"/>
                        <a:t>2014</a:t>
                      </a:r>
                      <a:endParaRPr b="0" i="0" sz="2000" u="none" cap="none" strike="noStrike">
                        <a:solidFill>
                          <a:srgbClr val="000000"/>
                        </a:solidFill>
                        <a:latin typeface="Calibri"/>
                        <a:ea typeface="Calibri"/>
                        <a:cs typeface="Calibri"/>
                        <a:sym typeface="Calibri"/>
                      </a:endParaRPr>
                    </a:p>
                  </a:txBody>
                  <a:tcPr marT="9525" marB="0" marR="9525" marL="9525" anchor="b"/>
                </a:tc>
                <a:tc>
                  <a:txBody>
                    <a:bodyPr>
                      <a:noAutofit/>
                    </a:bodyPr>
                    <a:lstStyle/>
                    <a:p>
                      <a:pPr indent="0" lvl="0" marL="0" marR="0" rtl="0" algn="ctr">
                        <a:spcBef>
                          <a:spcPts val="0"/>
                        </a:spcBef>
                        <a:spcAft>
                          <a:spcPts val="0"/>
                        </a:spcAft>
                        <a:buNone/>
                      </a:pPr>
                      <a:r>
                        <a:rPr lang="en-US" sz="2000" u="none" cap="none" strike="noStrike"/>
                        <a:t>2015</a:t>
                      </a:r>
                      <a:endParaRPr b="0" i="0" sz="2000" u="none" cap="none" strike="noStrike">
                        <a:solidFill>
                          <a:srgbClr val="000000"/>
                        </a:solidFill>
                        <a:latin typeface="Calibri"/>
                        <a:ea typeface="Calibri"/>
                        <a:cs typeface="Calibri"/>
                        <a:sym typeface="Calibri"/>
                      </a:endParaRPr>
                    </a:p>
                  </a:txBody>
                  <a:tcPr marT="9525" marB="0" marR="9525" marL="9525" anchor="b"/>
                </a:tc>
                <a:tc>
                  <a:txBody>
                    <a:bodyPr>
                      <a:noAutofit/>
                    </a:bodyPr>
                    <a:lstStyle/>
                    <a:p>
                      <a:pPr indent="0" lvl="0" marL="0" marR="0" rtl="0" algn="ctr">
                        <a:spcBef>
                          <a:spcPts val="0"/>
                        </a:spcBef>
                        <a:spcAft>
                          <a:spcPts val="0"/>
                        </a:spcAft>
                        <a:buNone/>
                      </a:pPr>
                      <a:r>
                        <a:rPr lang="en-US" sz="2000" u="none" cap="none" strike="noStrike"/>
                        <a:t>2016</a:t>
                      </a:r>
                      <a:endParaRPr b="0" i="0" sz="2000" u="none" cap="none" strike="noStrike">
                        <a:solidFill>
                          <a:srgbClr val="000000"/>
                        </a:solidFill>
                        <a:latin typeface="Calibri"/>
                        <a:ea typeface="Calibri"/>
                        <a:cs typeface="Calibri"/>
                        <a:sym typeface="Calibri"/>
                      </a:endParaRPr>
                    </a:p>
                  </a:txBody>
                  <a:tcPr marT="9525" marB="0" marR="9525" marL="9525" anchor="b"/>
                </a:tc>
                <a:tc>
                  <a:txBody>
                    <a:bodyPr>
                      <a:noAutofit/>
                    </a:bodyPr>
                    <a:lstStyle/>
                    <a:p>
                      <a:pPr indent="0" lvl="0" marL="0" marR="0" rtl="0" algn="ctr">
                        <a:spcBef>
                          <a:spcPts val="0"/>
                        </a:spcBef>
                        <a:spcAft>
                          <a:spcPts val="0"/>
                        </a:spcAft>
                        <a:buNone/>
                      </a:pPr>
                      <a:r>
                        <a:rPr lang="en-US" sz="2000" u="none" cap="none" strike="noStrike"/>
                        <a:t>2017</a:t>
                      </a:r>
                      <a:endParaRPr b="0" i="0" sz="2000" u="none" cap="none" strike="noStrike">
                        <a:solidFill>
                          <a:srgbClr val="000000"/>
                        </a:solidFill>
                        <a:latin typeface="Calibri"/>
                        <a:ea typeface="Calibri"/>
                        <a:cs typeface="Calibri"/>
                        <a:sym typeface="Calibri"/>
                      </a:endParaRPr>
                    </a:p>
                  </a:txBody>
                  <a:tcPr marT="9525" marB="0" marR="9525" marL="9525" anchor="b"/>
                </a:tc>
                <a:tc>
                  <a:txBody>
                    <a:bodyPr>
                      <a:noAutofit/>
                    </a:bodyPr>
                    <a:lstStyle/>
                    <a:p>
                      <a:pPr indent="0" lvl="0" marL="0" marR="0" rtl="0" algn="ctr">
                        <a:spcBef>
                          <a:spcPts val="0"/>
                        </a:spcBef>
                        <a:spcAft>
                          <a:spcPts val="0"/>
                        </a:spcAft>
                        <a:buNone/>
                      </a:pPr>
                      <a:r>
                        <a:rPr lang="en-US" sz="2000" u="none" cap="none" strike="noStrike"/>
                        <a:t>Total</a:t>
                      </a:r>
                      <a:endParaRPr b="0" i="0" sz="2000" u="none" cap="none" strike="noStrike">
                        <a:solidFill>
                          <a:srgbClr val="000000"/>
                        </a:solidFill>
                        <a:latin typeface="Calibri"/>
                        <a:ea typeface="Calibri"/>
                        <a:cs typeface="Calibri"/>
                        <a:sym typeface="Calibri"/>
                      </a:endParaRPr>
                    </a:p>
                  </a:txBody>
                  <a:tcPr marT="9525" marB="0" marR="9525" marL="9525" anchor="b"/>
                </a:tc>
              </a:tr>
              <a:tr h="640925">
                <a:tc>
                  <a:txBody>
                    <a:bodyPr>
                      <a:noAutofit/>
                    </a:bodyPr>
                    <a:lstStyle/>
                    <a:p>
                      <a:pPr indent="0" lvl="0" marL="0" marR="0" rtl="0" algn="ctr">
                        <a:spcBef>
                          <a:spcPts val="0"/>
                        </a:spcBef>
                        <a:spcAft>
                          <a:spcPts val="0"/>
                        </a:spcAft>
                        <a:buNone/>
                      </a:pPr>
                      <a:r>
                        <a:rPr lang="en-US" sz="2000" u="none" cap="none" strike="noStrike"/>
                        <a:t>150</a:t>
                      </a:r>
                      <a:endParaRPr b="0" i="0" sz="2000" u="none" cap="none" strike="noStrike">
                        <a:solidFill>
                          <a:srgbClr val="000000"/>
                        </a:solidFill>
                        <a:latin typeface="Calibri"/>
                        <a:ea typeface="Calibri"/>
                        <a:cs typeface="Calibri"/>
                        <a:sym typeface="Calibri"/>
                      </a:endParaRPr>
                    </a:p>
                  </a:txBody>
                  <a:tcPr marT="9525" marB="0" marR="9525" marL="9525" anchor="b"/>
                </a:tc>
                <a:tc>
                  <a:txBody>
                    <a:bodyPr>
                      <a:noAutofit/>
                    </a:bodyPr>
                    <a:lstStyle/>
                    <a:p>
                      <a:pPr indent="0" lvl="0" marL="0" marR="0" rtl="0" algn="ctr">
                        <a:spcBef>
                          <a:spcPts val="0"/>
                        </a:spcBef>
                        <a:spcAft>
                          <a:spcPts val="0"/>
                        </a:spcAft>
                        <a:buNone/>
                      </a:pPr>
                      <a:r>
                        <a:rPr lang="en-US" sz="2000" u="none" cap="none" strike="noStrike"/>
                        <a:t>240</a:t>
                      </a:r>
                      <a:endParaRPr b="0" i="0" sz="2000" u="none" cap="none" strike="noStrike">
                        <a:solidFill>
                          <a:srgbClr val="000000"/>
                        </a:solidFill>
                        <a:latin typeface="Calibri"/>
                        <a:ea typeface="Calibri"/>
                        <a:cs typeface="Calibri"/>
                        <a:sym typeface="Calibri"/>
                      </a:endParaRPr>
                    </a:p>
                  </a:txBody>
                  <a:tcPr marT="9525" marB="0" marR="9525" marL="9525" anchor="b"/>
                </a:tc>
                <a:tc>
                  <a:txBody>
                    <a:bodyPr>
                      <a:noAutofit/>
                    </a:bodyPr>
                    <a:lstStyle/>
                    <a:p>
                      <a:pPr indent="0" lvl="0" marL="0" marR="0" rtl="0" algn="ctr">
                        <a:spcBef>
                          <a:spcPts val="0"/>
                        </a:spcBef>
                        <a:spcAft>
                          <a:spcPts val="0"/>
                        </a:spcAft>
                        <a:buNone/>
                      </a:pPr>
                      <a:r>
                        <a:rPr lang="en-US" sz="2000" u="none" cap="none" strike="noStrike"/>
                        <a:t>253</a:t>
                      </a:r>
                      <a:endParaRPr b="0" i="0" sz="2000" u="none" cap="none" strike="noStrike">
                        <a:solidFill>
                          <a:srgbClr val="000000"/>
                        </a:solidFill>
                        <a:latin typeface="Calibri"/>
                        <a:ea typeface="Calibri"/>
                        <a:cs typeface="Calibri"/>
                        <a:sym typeface="Calibri"/>
                      </a:endParaRPr>
                    </a:p>
                  </a:txBody>
                  <a:tcPr marT="9525" marB="0" marR="9525" marL="9525" anchor="b"/>
                </a:tc>
                <a:tc>
                  <a:txBody>
                    <a:bodyPr>
                      <a:noAutofit/>
                    </a:bodyPr>
                    <a:lstStyle/>
                    <a:p>
                      <a:pPr indent="0" lvl="0" marL="0" marR="0" rtl="0" algn="ctr">
                        <a:spcBef>
                          <a:spcPts val="0"/>
                        </a:spcBef>
                        <a:spcAft>
                          <a:spcPts val="0"/>
                        </a:spcAft>
                        <a:buNone/>
                      </a:pPr>
                      <a:r>
                        <a:rPr lang="en-US" sz="2000" u="none" cap="none" strike="noStrike"/>
                        <a:t>425</a:t>
                      </a:r>
                      <a:endParaRPr b="0" i="0" sz="2000" u="none" cap="none" strike="noStrike">
                        <a:solidFill>
                          <a:srgbClr val="000000"/>
                        </a:solidFill>
                        <a:latin typeface="Calibri"/>
                        <a:ea typeface="Calibri"/>
                        <a:cs typeface="Calibri"/>
                        <a:sym typeface="Calibri"/>
                      </a:endParaRPr>
                    </a:p>
                  </a:txBody>
                  <a:tcPr marT="9525" marB="0" marR="9525" marL="9525" anchor="b"/>
                </a:tc>
                <a:tc>
                  <a:txBody>
                    <a:bodyPr>
                      <a:noAutofit/>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514</a:t>
                      </a:r>
                      <a:endParaRPr/>
                    </a:p>
                  </a:txBody>
                  <a:tcPr marT="9525" marB="0" marR="9525" marL="9525" anchor="b"/>
                </a:tc>
                <a:tc>
                  <a:txBody>
                    <a:bodyPr>
                      <a:noAutofit/>
                    </a:bodyPr>
                    <a:lstStyle/>
                    <a:p>
                      <a:pPr indent="0" lvl="0" marL="0" marR="0" rtl="0" algn="ctr">
                        <a:spcBef>
                          <a:spcPts val="0"/>
                        </a:spcBef>
                        <a:spcAft>
                          <a:spcPts val="0"/>
                        </a:spcAft>
                        <a:buNone/>
                      </a:pPr>
                      <a:r>
                        <a:rPr lang="en-US" sz="2000" u="none" cap="none" strike="noStrike"/>
                        <a:t>1,582</a:t>
                      </a:r>
                      <a:endParaRPr b="0" i="0" sz="2000" u="none" cap="none" strike="noStrike">
                        <a:solidFill>
                          <a:srgbClr val="000000"/>
                        </a:solidFill>
                        <a:latin typeface="Calibri"/>
                        <a:ea typeface="Calibri"/>
                        <a:cs typeface="Calibri"/>
                        <a:sym typeface="Calibri"/>
                      </a:endParaRPr>
                    </a:p>
                  </a:txBody>
                  <a:tcPr marT="9525" marB="0" marR="9525" marL="9525" anchor="b"/>
                </a:tc>
              </a:tr>
            </a:tbl>
          </a:graphicData>
        </a:graphic>
      </p:graphicFrame>
      <p:pic>
        <p:nvPicPr>
          <p:cNvPr id="431" name="Shape 431"/>
          <p:cNvPicPr preferRelativeResize="0"/>
          <p:nvPr/>
        </p:nvPicPr>
        <p:blipFill rotWithShape="1">
          <a:blip r:embed="rId5">
            <a:alphaModFix/>
          </a:blip>
          <a:srcRect b="0" l="0" r="0" t="0"/>
          <a:stretch/>
        </p:blipFill>
        <p:spPr>
          <a:xfrm>
            <a:off x="377115" y="3919226"/>
            <a:ext cx="3861511" cy="23672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Shape 436"/>
          <p:cNvSpPr txBox="1"/>
          <p:nvPr>
            <p:ph type="title"/>
          </p:nvPr>
        </p:nvSpPr>
        <p:spPr>
          <a:xfrm>
            <a:off x="85725" y="179388"/>
            <a:ext cx="11915775"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600"/>
              <a:buFont typeface="Lucida Sans"/>
              <a:buNone/>
            </a:pPr>
            <a:r>
              <a:rPr b="0" i="0" lang="en-US" sz="4600" u="none" cap="none" strike="noStrike">
                <a:solidFill>
                  <a:schemeClr val="lt1"/>
                </a:solidFill>
                <a:latin typeface="Lucida Sans"/>
                <a:ea typeface="Lucida Sans"/>
                <a:cs typeface="Lucida Sans"/>
                <a:sym typeface="Lucida Sans"/>
              </a:rPr>
              <a:t>In their words….</a:t>
            </a:r>
            <a:endParaRPr b="0" i="0" sz="4600" u="none" cap="none" strike="noStrike">
              <a:solidFill>
                <a:schemeClr val="lt1"/>
              </a:solidFill>
              <a:latin typeface="Lucida Sans"/>
              <a:ea typeface="Lucida Sans"/>
              <a:cs typeface="Lucida Sans"/>
              <a:sym typeface="Lucida Sans"/>
            </a:endParaRPr>
          </a:p>
        </p:txBody>
      </p:sp>
      <p:pic>
        <p:nvPicPr>
          <p:cNvPr id="437" name="Shape 437"/>
          <p:cNvPicPr preferRelativeResize="0"/>
          <p:nvPr/>
        </p:nvPicPr>
        <p:blipFill rotWithShape="1">
          <a:blip r:embed="rId3">
            <a:alphaModFix/>
          </a:blip>
          <a:srcRect b="0" l="12582" r="13566" t="0"/>
          <a:stretch/>
        </p:blipFill>
        <p:spPr>
          <a:xfrm>
            <a:off x="4784328" y="290513"/>
            <a:ext cx="7217172" cy="2462212"/>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95000">
              <a:srgbClr val="000000">
                <a:alpha val="29803"/>
              </a:srgbClr>
            </a:outerShdw>
          </a:effectLst>
        </p:spPr>
      </p:pic>
      <p:sp>
        <p:nvSpPr>
          <p:cNvPr id="438" name="Shape 438"/>
          <p:cNvSpPr/>
          <p:nvPr/>
        </p:nvSpPr>
        <p:spPr>
          <a:xfrm rot="-1088439">
            <a:off x="15676" y="1309620"/>
            <a:ext cx="3162300" cy="1895475"/>
          </a:xfrm>
          <a:prstGeom prst="wedgeEllipseCallout">
            <a:avLst>
              <a:gd fmla="val -20833" name="adj1"/>
              <a:gd fmla="val 62500" name="adj2"/>
            </a:avLst>
          </a:prstGeom>
          <a:solidFill>
            <a:schemeClr val="accent1"/>
          </a:solidFill>
          <a:ln cap="flat" cmpd="sng" w="19050">
            <a:solidFill>
              <a:srgbClr val="4772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Book Antiqua"/>
                <a:ea typeface="Book Antiqua"/>
                <a:cs typeface="Book Antiqua"/>
                <a:sym typeface="Book Antiqua"/>
              </a:rPr>
              <a:t>“Data and research on new practices. Return on investment estimates for new practices.”</a:t>
            </a:r>
            <a:endParaRPr sz="1600">
              <a:solidFill>
                <a:schemeClr val="lt1"/>
              </a:solidFill>
              <a:latin typeface="Book Antiqua"/>
              <a:ea typeface="Book Antiqua"/>
              <a:cs typeface="Book Antiqua"/>
              <a:sym typeface="Book Antiqua"/>
            </a:endParaRPr>
          </a:p>
        </p:txBody>
      </p:sp>
      <p:sp>
        <p:nvSpPr>
          <p:cNvPr id="439" name="Shape 439"/>
          <p:cNvSpPr/>
          <p:nvPr/>
        </p:nvSpPr>
        <p:spPr>
          <a:xfrm rot="-1341099">
            <a:off x="9336685" y="2757420"/>
            <a:ext cx="2581274" cy="1400175"/>
          </a:xfrm>
          <a:prstGeom prst="wedgeEllipseCallout">
            <a:avLst>
              <a:gd fmla="val 37959" name="adj1"/>
              <a:gd fmla="val 76174" name="adj2"/>
            </a:avLst>
          </a:prstGeom>
          <a:solidFill>
            <a:schemeClr val="accent1"/>
          </a:solidFill>
          <a:ln cap="flat" cmpd="sng" w="19050">
            <a:solidFill>
              <a:srgbClr val="4772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Book Antiqua"/>
                <a:ea typeface="Book Antiqua"/>
                <a:cs typeface="Book Antiqua"/>
                <a:sym typeface="Book Antiqua"/>
              </a:rPr>
              <a:t>“Getting everyone together and on the same page.”</a:t>
            </a:r>
            <a:endParaRPr sz="1600">
              <a:solidFill>
                <a:schemeClr val="lt1"/>
              </a:solidFill>
              <a:latin typeface="Book Antiqua"/>
              <a:ea typeface="Book Antiqua"/>
              <a:cs typeface="Book Antiqua"/>
              <a:sym typeface="Book Antiqua"/>
            </a:endParaRPr>
          </a:p>
        </p:txBody>
      </p:sp>
      <p:sp>
        <p:nvSpPr>
          <p:cNvPr id="440" name="Shape 440"/>
          <p:cNvSpPr/>
          <p:nvPr/>
        </p:nvSpPr>
        <p:spPr>
          <a:xfrm rot="502143">
            <a:off x="117388" y="3728353"/>
            <a:ext cx="3860403" cy="1895475"/>
          </a:xfrm>
          <a:prstGeom prst="wedgeEllipseCallout">
            <a:avLst>
              <a:gd fmla="val 18720" name="adj1"/>
              <a:gd fmla="val 71474" name="adj2"/>
            </a:avLst>
          </a:prstGeom>
          <a:solidFill>
            <a:schemeClr val="accent1"/>
          </a:solidFill>
          <a:ln cap="flat" cmpd="sng" w="19050">
            <a:solidFill>
              <a:srgbClr val="4772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Book Antiqua"/>
                <a:ea typeface="Book Antiqua"/>
                <a:cs typeface="Book Antiqua"/>
                <a:sym typeface="Book Antiqua"/>
              </a:rPr>
              <a:t>“The desire for self improvement. Discovering new methods through research and marketing.”</a:t>
            </a:r>
            <a:endParaRPr sz="1600">
              <a:solidFill>
                <a:schemeClr val="lt1"/>
              </a:solidFill>
              <a:latin typeface="Book Antiqua"/>
              <a:ea typeface="Book Antiqua"/>
              <a:cs typeface="Book Antiqua"/>
              <a:sym typeface="Book Antiqua"/>
            </a:endParaRPr>
          </a:p>
        </p:txBody>
      </p:sp>
      <p:sp>
        <p:nvSpPr>
          <p:cNvPr id="441" name="Shape 441"/>
          <p:cNvSpPr/>
          <p:nvPr/>
        </p:nvSpPr>
        <p:spPr>
          <a:xfrm rot="434066">
            <a:off x="8124825" y="4410075"/>
            <a:ext cx="4210050" cy="2247901"/>
          </a:xfrm>
          <a:prstGeom prst="wedgeEllipseCallout">
            <a:avLst>
              <a:gd fmla="val -20833" name="adj1"/>
              <a:gd fmla="val 62500" name="adj2"/>
            </a:avLst>
          </a:prstGeom>
          <a:solidFill>
            <a:schemeClr val="accent1"/>
          </a:solidFill>
          <a:ln cap="flat" cmpd="sng" w="19050">
            <a:solidFill>
              <a:srgbClr val="4772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Book Antiqua"/>
                <a:ea typeface="Book Antiqua"/>
                <a:cs typeface="Book Antiqua"/>
                <a:sym typeface="Book Antiqua"/>
              </a:rPr>
              <a:t>“We are always looking for ways to be more profitable and more efficient to produce more pounds of beef per acre with fewer inputs but not at the expense of jeopardizing cow health.”</a:t>
            </a:r>
            <a:endParaRPr sz="1600">
              <a:solidFill>
                <a:schemeClr val="lt1"/>
              </a:solidFill>
              <a:latin typeface="Book Antiqua"/>
              <a:ea typeface="Book Antiqua"/>
              <a:cs typeface="Book Antiqua"/>
              <a:sym typeface="Book Antiqua"/>
            </a:endParaRPr>
          </a:p>
        </p:txBody>
      </p:sp>
      <p:sp>
        <p:nvSpPr>
          <p:cNvPr id="442" name="Shape 442"/>
          <p:cNvSpPr/>
          <p:nvPr/>
        </p:nvSpPr>
        <p:spPr>
          <a:xfrm rot="457106">
            <a:off x="6307036" y="2973561"/>
            <a:ext cx="2581274" cy="1400175"/>
          </a:xfrm>
          <a:prstGeom prst="wedgeEllipseCallout">
            <a:avLst>
              <a:gd fmla="val 25232" name="adj1"/>
              <a:gd fmla="val 76535" name="adj2"/>
            </a:avLst>
          </a:prstGeom>
          <a:solidFill>
            <a:schemeClr val="accent1"/>
          </a:solidFill>
          <a:ln cap="flat" cmpd="sng" w="19050">
            <a:solidFill>
              <a:srgbClr val="4772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Book Antiqua"/>
                <a:ea typeface="Book Antiqua"/>
                <a:cs typeface="Book Antiqua"/>
                <a:sym typeface="Book Antiqua"/>
              </a:rPr>
              <a:t>“Market Opportunities and new trends in production.”</a:t>
            </a:r>
            <a:endParaRPr sz="1600">
              <a:solidFill>
                <a:schemeClr val="lt1"/>
              </a:solidFill>
              <a:latin typeface="Book Antiqua"/>
              <a:ea typeface="Book Antiqua"/>
              <a:cs typeface="Book Antiqua"/>
              <a:sym typeface="Book Antiqua"/>
            </a:endParaRPr>
          </a:p>
        </p:txBody>
      </p:sp>
      <p:sp>
        <p:nvSpPr>
          <p:cNvPr id="443" name="Shape 443"/>
          <p:cNvSpPr/>
          <p:nvPr/>
        </p:nvSpPr>
        <p:spPr>
          <a:xfrm rot="-288888">
            <a:off x="3601634" y="4113068"/>
            <a:ext cx="4210050" cy="2247901"/>
          </a:xfrm>
          <a:prstGeom prst="wedgeEllipseCallout">
            <a:avLst>
              <a:gd fmla="val -50649" name="adj1"/>
              <a:gd fmla="val 59072" name="adj2"/>
            </a:avLst>
          </a:prstGeom>
          <a:solidFill>
            <a:schemeClr val="accent1"/>
          </a:solidFill>
          <a:ln cap="flat" cmpd="sng" w="19050">
            <a:solidFill>
              <a:srgbClr val="4772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Book Antiqua"/>
                <a:ea typeface="Book Antiqua"/>
                <a:cs typeface="Book Antiqua"/>
                <a:sym typeface="Book Antiqua"/>
              </a:rPr>
              <a:t>“University of Kentucky literature/studies. Eden Shale farm practice implementation gives me ideas for longer term practice changes I would like to implement.”</a:t>
            </a:r>
            <a:endParaRPr sz="1600">
              <a:solidFill>
                <a:schemeClr val="lt1"/>
              </a:solidFill>
              <a:latin typeface="Book Antiqua"/>
              <a:ea typeface="Book Antiqua"/>
              <a:cs typeface="Book Antiqua"/>
              <a:sym typeface="Book Antiqua"/>
            </a:endParaRPr>
          </a:p>
        </p:txBody>
      </p:sp>
      <p:sp>
        <p:nvSpPr>
          <p:cNvPr id="444" name="Shape 444"/>
          <p:cNvSpPr/>
          <p:nvPr/>
        </p:nvSpPr>
        <p:spPr>
          <a:xfrm rot="457106">
            <a:off x="3138946" y="2244898"/>
            <a:ext cx="2581274" cy="1400175"/>
          </a:xfrm>
          <a:prstGeom prst="wedgeEllipseCallout">
            <a:avLst>
              <a:gd fmla="val 16501" name="adj1"/>
              <a:gd fmla="val 69080" name="adj2"/>
            </a:avLst>
          </a:prstGeom>
          <a:solidFill>
            <a:schemeClr val="accent1"/>
          </a:solidFill>
          <a:ln cap="flat" cmpd="sng" w="19050">
            <a:solidFill>
              <a:srgbClr val="4772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Book Antiqua"/>
                <a:ea typeface="Book Antiqua"/>
                <a:cs typeface="Book Antiqua"/>
                <a:sym typeface="Book Antiqua"/>
              </a:rPr>
              <a:t>“TIME and how busy I am with work, family &amp; LIFE.”</a:t>
            </a:r>
            <a:endParaRPr sz="1600">
              <a:solidFill>
                <a:schemeClr val="lt1"/>
              </a:solidFill>
              <a:latin typeface="Book Antiqua"/>
              <a:ea typeface="Book Antiqua"/>
              <a:cs typeface="Book Antiqua"/>
              <a:sym typeface="Book Antiqu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Shape 449"/>
          <p:cNvSpPr txBox="1"/>
          <p:nvPr>
            <p:ph type="title"/>
          </p:nvPr>
        </p:nvSpPr>
        <p:spPr>
          <a:xfrm>
            <a:off x="609600" y="274638"/>
            <a:ext cx="9956800"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600"/>
              <a:buFont typeface="Lucida Sans"/>
              <a:buNone/>
            </a:pPr>
            <a:r>
              <a:rPr b="1" i="0" lang="en-US" sz="4600" u="none" cap="none" strike="noStrike">
                <a:solidFill>
                  <a:schemeClr val="lt1"/>
                </a:solidFill>
                <a:latin typeface="Lucida Sans"/>
                <a:ea typeface="Lucida Sans"/>
                <a:cs typeface="Lucida Sans"/>
                <a:sym typeface="Lucida Sans"/>
              </a:rPr>
              <a:t>Looking Forward…..</a:t>
            </a:r>
            <a:endParaRPr b="1" i="0" sz="4600" u="none" cap="none" strike="noStrike">
              <a:solidFill>
                <a:schemeClr val="lt1"/>
              </a:solidFill>
              <a:latin typeface="Lucida Sans"/>
              <a:ea typeface="Lucida Sans"/>
              <a:cs typeface="Lucida Sans"/>
              <a:sym typeface="Lucida Sans"/>
            </a:endParaRPr>
          </a:p>
        </p:txBody>
      </p:sp>
      <p:sp>
        <p:nvSpPr>
          <p:cNvPr id="450" name="Shape 450"/>
          <p:cNvSpPr txBox="1"/>
          <p:nvPr>
            <p:ph idx="1" type="body"/>
          </p:nvPr>
        </p:nvSpPr>
        <p:spPr>
          <a:xfrm>
            <a:off x="209550" y="1600201"/>
            <a:ext cx="11839575" cy="4525963"/>
          </a:xfrm>
          <a:prstGeom prst="rect">
            <a:avLst/>
          </a:prstGeom>
          <a:noFill/>
          <a:ln>
            <a:noFill/>
          </a:ln>
        </p:spPr>
        <p:txBody>
          <a:bodyPr anchorCtr="0" anchor="t" bIns="45700" lIns="91425" spcFirstLastPara="1" rIns="91425" wrap="square" tIns="45700">
            <a:noAutofit/>
          </a:bodyPr>
          <a:lstStyle/>
          <a:p>
            <a:pPr indent="-384047" lvl="0" marL="420624" marR="0" rtl="0" algn="l">
              <a:spcBef>
                <a:spcPts val="0"/>
              </a:spcBef>
              <a:spcAft>
                <a:spcPts val="0"/>
              </a:spcAft>
              <a:buClr>
                <a:schemeClr val="accent1"/>
              </a:buClr>
              <a:buSzPts val="2560"/>
              <a:buFont typeface="Noto Sans Symbols"/>
              <a:buChar char="⦿"/>
            </a:pPr>
            <a:r>
              <a:rPr b="0" i="0" lang="en-US" sz="3200" u="none" cap="none" strike="noStrike">
                <a:solidFill>
                  <a:schemeClr val="lt1"/>
                </a:solidFill>
                <a:latin typeface="Book Antiqua"/>
                <a:ea typeface="Book Antiqua"/>
                <a:cs typeface="Book Antiqua"/>
                <a:sym typeface="Book Antiqua"/>
              </a:rPr>
              <a:t>International Markets</a:t>
            </a:r>
            <a:endParaRPr/>
          </a:p>
          <a:p>
            <a:pPr indent="-384047" lvl="0" marL="420624" marR="0" rtl="0" algn="l">
              <a:spcBef>
                <a:spcPts val="640"/>
              </a:spcBef>
              <a:spcAft>
                <a:spcPts val="0"/>
              </a:spcAft>
              <a:buClr>
                <a:schemeClr val="accent1"/>
              </a:buClr>
              <a:buSzPts val="2560"/>
              <a:buFont typeface="Noto Sans Symbols"/>
              <a:buChar char="⦿"/>
            </a:pPr>
            <a:r>
              <a:rPr b="0" i="0" lang="en-US" sz="3200" u="none" cap="none" strike="noStrike">
                <a:solidFill>
                  <a:schemeClr val="lt1"/>
                </a:solidFill>
                <a:latin typeface="Book Antiqua"/>
                <a:ea typeface="Book Antiqua"/>
                <a:cs typeface="Book Antiqua"/>
                <a:sym typeface="Book Antiqua"/>
              </a:rPr>
              <a:t>Traceability</a:t>
            </a:r>
            <a:endParaRPr/>
          </a:p>
          <a:p>
            <a:pPr indent="-384047" lvl="0" marL="420624" marR="0" rtl="0" algn="l">
              <a:spcBef>
                <a:spcPts val="640"/>
              </a:spcBef>
              <a:spcAft>
                <a:spcPts val="0"/>
              </a:spcAft>
              <a:buClr>
                <a:schemeClr val="accent1"/>
              </a:buClr>
              <a:buSzPts val="2560"/>
              <a:buFont typeface="Noto Sans Symbols"/>
              <a:buChar char="⦿"/>
            </a:pPr>
            <a:r>
              <a:rPr b="0" i="0" lang="en-US" sz="3200" u="none" cap="none" strike="noStrike">
                <a:solidFill>
                  <a:schemeClr val="lt1"/>
                </a:solidFill>
                <a:latin typeface="Book Antiqua"/>
                <a:ea typeface="Book Antiqua"/>
                <a:cs typeface="Book Antiqua"/>
                <a:sym typeface="Book Antiqua"/>
              </a:rPr>
              <a:t>Women in Agriculture</a:t>
            </a:r>
            <a:endParaRPr/>
          </a:p>
          <a:p>
            <a:pPr indent="-384047" lvl="0" marL="420624" marR="0" rtl="0" algn="l">
              <a:spcBef>
                <a:spcPts val="640"/>
              </a:spcBef>
              <a:spcAft>
                <a:spcPts val="0"/>
              </a:spcAft>
              <a:buClr>
                <a:schemeClr val="accent1"/>
              </a:buClr>
              <a:buSzPts val="2560"/>
              <a:buFont typeface="Noto Sans Symbols"/>
              <a:buChar char="⦿"/>
            </a:pPr>
            <a:r>
              <a:rPr b="0" i="0" lang="en-US" sz="3200" u="none" cap="none" strike="noStrike">
                <a:solidFill>
                  <a:schemeClr val="lt1"/>
                </a:solidFill>
                <a:latin typeface="Book Antiqua"/>
                <a:ea typeface="Book Antiqua"/>
                <a:cs typeface="Book Antiqua"/>
                <a:sym typeface="Book Antiqua"/>
              </a:rPr>
              <a:t>Distillery By-Products Use &amp; Infrastructure</a:t>
            </a:r>
            <a:endParaRPr/>
          </a:p>
          <a:p>
            <a:pPr indent="-384047" lvl="0" marL="420624" marR="0" rtl="0" algn="l">
              <a:spcBef>
                <a:spcPts val="640"/>
              </a:spcBef>
              <a:spcAft>
                <a:spcPts val="0"/>
              </a:spcAft>
              <a:buClr>
                <a:schemeClr val="accent1"/>
              </a:buClr>
              <a:buSzPts val="2560"/>
              <a:buFont typeface="Noto Sans Symbols"/>
              <a:buChar char="⦿"/>
            </a:pPr>
            <a:r>
              <a:rPr b="0" i="0" lang="en-US" sz="3200" u="none" cap="none" strike="noStrike">
                <a:solidFill>
                  <a:schemeClr val="lt1"/>
                </a:solidFill>
                <a:latin typeface="Book Antiqua"/>
                <a:ea typeface="Book Antiqua"/>
                <a:cs typeface="Book Antiqua"/>
                <a:sym typeface="Book Antiqua"/>
              </a:rPr>
              <a:t>Bull Assessment Program</a:t>
            </a:r>
            <a:endParaRPr/>
          </a:p>
          <a:p>
            <a:pPr indent="-384047" lvl="0" marL="420624" marR="0" rtl="0" algn="l">
              <a:spcBef>
                <a:spcPts val="640"/>
              </a:spcBef>
              <a:spcAft>
                <a:spcPts val="0"/>
              </a:spcAft>
              <a:buClr>
                <a:schemeClr val="accent1"/>
              </a:buClr>
              <a:buSzPts val="2560"/>
              <a:buFont typeface="Noto Sans Symbols"/>
              <a:buChar char="⦿"/>
            </a:pPr>
            <a:r>
              <a:rPr b="0" i="0" lang="en-US" sz="3200" u="none" cap="none" strike="noStrike">
                <a:solidFill>
                  <a:schemeClr val="lt1"/>
                </a:solidFill>
                <a:latin typeface="Book Antiqua"/>
                <a:ea typeface="Book Antiqua"/>
                <a:cs typeface="Book Antiqua"/>
                <a:sym typeface="Book Antiqua"/>
              </a:rPr>
              <a:t>Cattle Management</a:t>
            </a:r>
            <a:endParaRPr/>
          </a:p>
          <a:p>
            <a:pPr indent="-384047" lvl="0" marL="420624" marR="0" rtl="0" algn="l">
              <a:spcBef>
                <a:spcPts val="640"/>
              </a:spcBef>
              <a:spcAft>
                <a:spcPts val="0"/>
              </a:spcAft>
              <a:buClr>
                <a:schemeClr val="accent1"/>
              </a:buClr>
              <a:buSzPts val="2560"/>
              <a:buFont typeface="Noto Sans Symbols"/>
              <a:buChar char="⦿"/>
            </a:pPr>
            <a:r>
              <a:rPr b="0" i="0" lang="en-US" sz="3200" u="none" cap="none" strike="noStrike">
                <a:solidFill>
                  <a:schemeClr val="lt1"/>
                </a:solidFill>
                <a:latin typeface="Book Antiqua"/>
                <a:ea typeface="Book Antiqua"/>
                <a:cs typeface="Book Antiqua"/>
                <a:sym typeface="Book Antiqua"/>
              </a:rPr>
              <a:t>Cattle Confinement Feeding</a:t>
            </a:r>
            <a:endParaRPr/>
          </a:p>
          <a:p>
            <a:pPr indent="-221487" lvl="0" marL="420624" marR="0" rtl="0" algn="l">
              <a:spcBef>
                <a:spcPts val="640"/>
              </a:spcBef>
              <a:spcAft>
                <a:spcPts val="0"/>
              </a:spcAft>
              <a:buClr>
                <a:schemeClr val="accent1"/>
              </a:buClr>
              <a:buSzPts val="2560"/>
              <a:buFont typeface="Noto Sans Symbols"/>
              <a:buNone/>
            </a:pPr>
            <a:r>
              <a:t/>
            </a:r>
            <a:endParaRPr b="0" i="0" sz="3200" u="none" cap="none" strike="noStrike">
              <a:solidFill>
                <a:schemeClr val="lt1"/>
              </a:solidFill>
              <a:latin typeface="Book Antiqua"/>
              <a:ea typeface="Book Antiqua"/>
              <a:cs typeface="Book Antiqua"/>
              <a:sym typeface="Book Antiqu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Shape 455"/>
          <p:cNvSpPr txBox="1"/>
          <p:nvPr>
            <p:ph type="title"/>
          </p:nvPr>
        </p:nvSpPr>
        <p:spPr>
          <a:xfrm>
            <a:off x="609600" y="274320"/>
            <a:ext cx="9960864"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600"/>
              <a:buFont typeface="Lucida Sans"/>
              <a:buNone/>
            </a:pPr>
            <a:r>
              <a:t/>
            </a:r>
            <a:endParaRPr b="0" i="0" sz="4600" u="none" cap="none" strike="noStrike">
              <a:solidFill>
                <a:schemeClr val="lt1"/>
              </a:solidFill>
              <a:latin typeface="Lucida Sans"/>
              <a:ea typeface="Lucida Sans"/>
              <a:cs typeface="Lucida Sans"/>
              <a:sym typeface="Lucida Sans"/>
            </a:endParaRPr>
          </a:p>
        </p:txBody>
      </p:sp>
      <p:pic>
        <p:nvPicPr>
          <p:cNvPr id="456" name="Shape 456"/>
          <p:cNvPicPr preferRelativeResize="0"/>
          <p:nvPr/>
        </p:nvPicPr>
        <p:blipFill rotWithShape="1">
          <a:blip r:embed="rId3">
            <a:alphaModFix/>
          </a:blip>
          <a:srcRect b="0" l="0" r="0" t="23119"/>
          <a:stretch/>
        </p:blipFill>
        <p:spPr>
          <a:xfrm>
            <a:off x="244243" y="41193"/>
            <a:ext cx="11709632" cy="674458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457" name="Shape 457"/>
          <p:cNvSpPr/>
          <p:nvPr/>
        </p:nvSpPr>
        <p:spPr>
          <a:xfrm>
            <a:off x="1943100" y="4958058"/>
            <a:ext cx="7800975"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9600">
                <a:solidFill>
                  <a:schemeClr val="lt1"/>
                </a:solidFill>
                <a:latin typeface="Book Antiqua"/>
                <a:ea typeface="Book Antiqua"/>
                <a:cs typeface="Book Antiqua"/>
                <a:sym typeface="Book Antiqua"/>
              </a:rPr>
              <a:t>Thank You!</a:t>
            </a:r>
            <a:endParaRPr b="1" sz="9600">
              <a:solidFill>
                <a:schemeClr val="lt1"/>
              </a:solidFill>
              <a:latin typeface="Book Antiqua"/>
              <a:ea typeface="Book Antiqua"/>
              <a:cs typeface="Book Antiqua"/>
              <a:sym typeface="Book Antiqu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txBox="1"/>
          <p:nvPr>
            <p:ph type="title"/>
          </p:nvPr>
        </p:nvSpPr>
        <p:spPr>
          <a:xfrm>
            <a:off x="406401" y="228602"/>
            <a:ext cx="11499272" cy="13255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EFEFE"/>
              </a:buClr>
              <a:buSzPts val="3600"/>
              <a:buFont typeface="Questrial"/>
              <a:buNone/>
            </a:pPr>
            <a:r>
              <a:rPr b="1" i="0" lang="en-US" sz="3600" u="none" cap="none" strike="noStrike">
                <a:solidFill>
                  <a:srgbClr val="FEFEFE"/>
                </a:solidFill>
                <a:latin typeface="Questrial"/>
                <a:ea typeface="Questrial"/>
                <a:cs typeface="Questrial"/>
                <a:sym typeface="Questrial"/>
              </a:rPr>
              <a:t>Our goal is to efficiently produce a valuable product and capture that value.</a:t>
            </a:r>
            <a:endParaRPr b="1" i="0" sz="3600" u="none" cap="none" strike="noStrike">
              <a:solidFill>
                <a:srgbClr val="FEFEFE"/>
              </a:solidFill>
              <a:latin typeface="Questrial"/>
              <a:ea typeface="Questrial"/>
              <a:cs typeface="Questrial"/>
              <a:sym typeface="Questrial"/>
            </a:endParaRPr>
          </a:p>
        </p:txBody>
      </p:sp>
      <p:sp>
        <p:nvSpPr>
          <p:cNvPr id="360" name="Shape 360"/>
          <p:cNvSpPr txBox="1"/>
          <p:nvPr>
            <p:ph idx="1" type="body"/>
          </p:nvPr>
        </p:nvSpPr>
        <p:spPr>
          <a:xfrm>
            <a:off x="508001" y="1865886"/>
            <a:ext cx="5283201" cy="315830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rgbClr val="ABC2C8"/>
              </a:buClr>
              <a:buSzPts val="2000"/>
              <a:buFont typeface="Arial"/>
              <a:buChar char="•"/>
            </a:pPr>
            <a:r>
              <a:rPr b="0" i="0" lang="en-US" sz="2000" u="none" cap="none" strike="noStrike">
                <a:solidFill>
                  <a:schemeClr val="lt2"/>
                </a:solidFill>
                <a:latin typeface="Questrial"/>
                <a:ea typeface="Questrial"/>
                <a:cs typeface="Questrial"/>
                <a:sym typeface="Questrial"/>
              </a:rPr>
              <a:t>Webster’s defines commodity as “a mass-produced unspecialized product”. </a:t>
            </a:r>
            <a:endParaRPr b="0" i="0" sz="2000" u="none" cap="none" strike="noStrike">
              <a:solidFill>
                <a:schemeClr val="lt2"/>
              </a:solidFill>
              <a:latin typeface="Questrial"/>
              <a:ea typeface="Questrial"/>
              <a:cs typeface="Questrial"/>
              <a:sym typeface="Questrial"/>
            </a:endParaRPr>
          </a:p>
          <a:p>
            <a:pPr indent="0" lvl="0" marL="0" marR="0" rtl="0" algn="l">
              <a:spcBef>
                <a:spcPts val="400"/>
              </a:spcBef>
              <a:spcAft>
                <a:spcPts val="0"/>
              </a:spcAft>
              <a:buClr>
                <a:srgbClr val="ABC2C8"/>
              </a:buClr>
              <a:buSzPts val="2000"/>
              <a:buFont typeface="Arial"/>
              <a:buNone/>
            </a:pPr>
            <a:r>
              <a:t/>
            </a:r>
            <a:endParaRPr b="0" i="0" sz="2000" u="none" cap="none" strike="noStrike">
              <a:solidFill>
                <a:schemeClr val="lt2"/>
              </a:solidFill>
              <a:latin typeface="Questrial"/>
              <a:ea typeface="Questrial"/>
              <a:cs typeface="Questrial"/>
              <a:sym typeface="Questrial"/>
            </a:endParaRPr>
          </a:p>
          <a:p>
            <a:pPr indent="-274320" lvl="0" marL="274320" marR="0" rtl="0" algn="l">
              <a:spcBef>
                <a:spcPts val="400"/>
              </a:spcBef>
              <a:spcAft>
                <a:spcPts val="0"/>
              </a:spcAft>
              <a:buClr>
                <a:srgbClr val="ABC2C8"/>
              </a:buClr>
              <a:buSzPts val="2000"/>
              <a:buFont typeface="Arial"/>
              <a:buChar char="•"/>
            </a:pPr>
            <a:r>
              <a:rPr b="0" i="0" lang="en-US" sz="2000" u="none" cap="none" strike="noStrike">
                <a:solidFill>
                  <a:schemeClr val="lt2"/>
                </a:solidFill>
                <a:latin typeface="Questrial"/>
                <a:ea typeface="Questrial"/>
                <a:cs typeface="Questrial"/>
                <a:sym typeface="Questrial"/>
              </a:rPr>
              <a:t>We want to move the Kentucky feeder calf or marketed product away from a “commodity” and closer to a recognized valuable product in demand by retailers. </a:t>
            </a:r>
            <a:endParaRPr/>
          </a:p>
        </p:txBody>
      </p:sp>
      <p:sp>
        <p:nvSpPr>
          <p:cNvPr id="361" name="Shape 361"/>
          <p:cNvSpPr/>
          <p:nvPr/>
        </p:nvSpPr>
        <p:spPr>
          <a:xfrm>
            <a:off x="4082473" y="1828800"/>
            <a:ext cx="7823200" cy="4800600"/>
          </a:xfrm>
          <a:prstGeom prst="triangle">
            <a:avLst>
              <a:gd fmla="val 50000" name="adj"/>
            </a:avLst>
          </a:prstGeom>
          <a:gradFill>
            <a:gsLst>
              <a:gs pos="0">
                <a:srgbClr val="7D7D7D"/>
              </a:gs>
              <a:gs pos="65000">
                <a:srgbClr val="B7B7B7"/>
              </a:gs>
              <a:gs pos="100000">
                <a:srgbClr val="DADADA"/>
              </a:gs>
            </a:gsLst>
            <a:lin ang="16200000" scaled="0"/>
          </a:gradFill>
          <a:ln cap="flat" cmpd="sng" w="28575">
            <a:solidFill>
              <a:schemeClr val="dk1"/>
            </a:solidFill>
            <a:prstDash val="solid"/>
            <a:round/>
            <a:headEnd len="sm" w="sm" type="none"/>
            <a:tailEnd len="sm" w="sm" type="none"/>
          </a:ln>
          <a:effectLst>
            <a:outerShdw blurRad="63500" rotWithShape="0" dir="5400000" dist="254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Questrial"/>
              <a:ea typeface="Questrial"/>
              <a:cs typeface="Questrial"/>
              <a:sym typeface="Questrial"/>
            </a:endParaRPr>
          </a:p>
        </p:txBody>
      </p:sp>
      <p:sp>
        <p:nvSpPr>
          <p:cNvPr id="362" name="Shape 362"/>
          <p:cNvSpPr txBox="1"/>
          <p:nvPr/>
        </p:nvSpPr>
        <p:spPr>
          <a:xfrm>
            <a:off x="6213021" y="2996293"/>
            <a:ext cx="3518808"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FFFFFF"/>
                </a:solidFill>
                <a:latin typeface="Questrial"/>
                <a:ea typeface="Questrial"/>
                <a:cs typeface="Questrial"/>
                <a:sym typeface="Questrial"/>
              </a:rPr>
              <a:t>Proven </a:t>
            </a:r>
            <a:endParaRPr sz="2000">
              <a:solidFill>
                <a:srgbClr val="FFFFFF"/>
              </a:solidFill>
              <a:latin typeface="Questrial"/>
              <a:ea typeface="Questrial"/>
              <a:cs typeface="Questrial"/>
              <a:sym typeface="Questrial"/>
            </a:endParaRPr>
          </a:p>
          <a:p>
            <a:pPr indent="0" lvl="0" marL="0" marR="0" rtl="0" algn="ctr">
              <a:spcBef>
                <a:spcPts val="0"/>
              </a:spcBef>
              <a:spcAft>
                <a:spcPts val="0"/>
              </a:spcAft>
              <a:buNone/>
            </a:pPr>
            <a:r>
              <a:rPr lang="en-US" sz="2000">
                <a:solidFill>
                  <a:srgbClr val="FFFFFF"/>
                </a:solidFill>
                <a:latin typeface="Questrial"/>
                <a:ea typeface="Questrial"/>
                <a:cs typeface="Questrial"/>
                <a:sym typeface="Questrial"/>
              </a:rPr>
              <a:t>valued product </a:t>
            </a:r>
            <a:endParaRPr sz="2000">
              <a:solidFill>
                <a:srgbClr val="FFFFFF"/>
              </a:solidFill>
              <a:latin typeface="Questrial"/>
              <a:ea typeface="Questrial"/>
              <a:cs typeface="Questrial"/>
              <a:sym typeface="Questrial"/>
            </a:endParaRPr>
          </a:p>
          <a:p>
            <a:pPr indent="0" lvl="0" marL="0" marR="0" rtl="0" algn="ctr">
              <a:spcBef>
                <a:spcPts val="0"/>
              </a:spcBef>
              <a:spcAft>
                <a:spcPts val="0"/>
              </a:spcAft>
              <a:buNone/>
            </a:pPr>
            <a:r>
              <a:rPr lang="en-US" sz="2000">
                <a:solidFill>
                  <a:srgbClr val="FFFFFF"/>
                </a:solidFill>
                <a:latin typeface="Questrial"/>
                <a:ea typeface="Questrial"/>
                <a:cs typeface="Questrial"/>
                <a:sym typeface="Questrial"/>
              </a:rPr>
              <a:t>with a consistent, predictable market</a:t>
            </a:r>
            <a:endParaRPr/>
          </a:p>
        </p:txBody>
      </p:sp>
      <p:sp>
        <p:nvSpPr>
          <p:cNvPr id="363" name="Shape 363"/>
          <p:cNvSpPr txBox="1"/>
          <p:nvPr/>
        </p:nvSpPr>
        <p:spPr>
          <a:xfrm>
            <a:off x="5269347" y="4862350"/>
            <a:ext cx="5514108"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FFFFFF"/>
                </a:solidFill>
                <a:latin typeface="Questrial"/>
                <a:ea typeface="Questrial"/>
                <a:cs typeface="Questrial"/>
                <a:sym typeface="Questrial"/>
              </a:rPr>
              <a:t>Verified safe, responsibly produced</a:t>
            </a:r>
            <a:endParaRPr sz="2000">
              <a:solidFill>
                <a:srgbClr val="FFFFFF"/>
              </a:solidFill>
              <a:latin typeface="Questrial"/>
              <a:ea typeface="Questrial"/>
              <a:cs typeface="Questrial"/>
              <a:sym typeface="Questrial"/>
            </a:endParaRPr>
          </a:p>
        </p:txBody>
      </p:sp>
      <p:sp>
        <p:nvSpPr>
          <p:cNvPr id="364" name="Shape 364"/>
          <p:cNvSpPr txBox="1"/>
          <p:nvPr/>
        </p:nvSpPr>
        <p:spPr>
          <a:xfrm>
            <a:off x="4673600" y="5878747"/>
            <a:ext cx="6908800"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FFFFFF"/>
                </a:solidFill>
                <a:latin typeface="Questrial"/>
                <a:ea typeface="Questrial"/>
                <a:cs typeface="Questrial"/>
                <a:sym typeface="Questrial"/>
              </a:rPr>
              <a:t>Use proven, modern production practices   </a:t>
            </a:r>
            <a:endParaRPr/>
          </a:p>
        </p:txBody>
      </p:sp>
      <p:cxnSp>
        <p:nvCxnSpPr>
          <p:cNvPr id="365" name="Shape 365"/>
          <p:cNvCxnSpPr/>
          <p:nvPr/>
        </p:nvCxnSpPr>
        <p:spPr>
          <a:xfrm>
            <a:off x="5892800" y="4512063"/>
            <a:ext cx="4267200" cy="0"/>
          </a:xfrm>
          <a:prstGeom prst="straightConnector1">
            <a:avLst/>
          </a:prstGeom>
          <a:noFill/>
          <a:ln cap="flat" cmpd="sng" w="28575">
            <a:solidFill>
              <a:schemeClr val="accent2"/>
            </a:solidFill>
            <a:prstDash val="solid"/>
            <a:round/>
            <a:headEnd len="sm" w="sm" type="none"/>
            <a:tailEnd len="sm" w="sm" type="none"/>
          </a:ln>
        </p:spPr>
      </p:cxnSp>
      <p:cxnSp>
        <p:nvCxnSpPr>
          <p:cNvPr id="366" name="Shape 366"/>
          <p:cNvCxnSpPr/>
          <p:nvPr/>
        </p:nvCxnSpPr>
        <p:spPr>
          <a:xfrm>
            <a:off x="5080000" y="5486400"/>
            <a:ext cx="5791200" cy="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Shape 371"/>
          <p:cNvSpPr txBox="1"/>
          <p:nvPr>
            <p:ph type="title"/>
          </p:nvPr>
        </p:nvSpPr>
        <p:spPr>
          <a:xfrm>
            <a:off x="138407" y="203932"/>
            <a:ext cx="5628862" cy="968885"/>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600"/>
              <a:buFont typeface="Lucida Sans"/>
              <a:buNone/>
            </a:pPr>
            <a:r>
              <a:rPr b="0" i="0" lang="en-US" sz="4600" u="none" cap="none" strike="noStrike">
                <a:solidFill>
                  <a:schemeClr val="lt1"/>
                </a:solidFill>
                <a:latin typeface="Lucida Sans"/>
                <a:ea typeface="Lucida Sans"/>
                <a:cs typeface="Lucida Sans"/>
                <a:sym typeface="Lucida Sans"/>
              </a:rPr>
              <a:t>        </a:t>
            </a:r>
            <a:r>
              <a:rPr b="1" i="0" lang="en-US" sz="4600" u="none" cap="none" strike="noStrike">
                <a:solidFill>
                  <a:schemeClr val="lt1"/>
                </a:solidFill>
                <a:latin typeface="Lucida Sans"/>
                <a:ea typeface="Lucida Sans"/>
                <a:cs typeface="Lucida Sans"/>
                <a:sym typeface="Lucida Sans"/>
              </a:rPr>
              <a:t>Master Grazer</a:t>
            </a:r>
            <a:endParaRPr/>
          </a:p>
        </p:txBody>
      </p:sp>
      <p:pic>
        <p:nvPicPr>
          <p:cNvPr id="372" name="Shape 372"/>
          <p:cNvPicPr preferRelativeResize="0"/>
          <p:nvPr/>
        </p:nvPicPr>
        <p:blipFill rotWithShape="1">
          <a:blip r:embed="rId3">
            <a:alphaModFix/>
          </a:blip>
          <a:srcRect b="0" l="0" r="0" t="0"/>
          <a:stretch/>
        </p:blipFill>
        <p:spPr>
          <a:xfrm>
            <a:off x="6626789" y="387756"/>
            <a:ext cx="4795881" cy="1918352"/>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705"/>
              </a:srgbClr>
            </a:outerShdw>
          </a:effectLst>
        </p:spPr>
      </p:pic>
      <p:sp>
        <p:nvSpPr>
          <p:cNvPr id="373" name="Shape 373"/>
          <p:cNvSpPr/>
          <p:nvPr/>
        </p:nvSpPr>
        <p:spPr>
          <a:xfrm>
            <a:off x="5976730" y="2384502"/>
            <a:ext cx="6096000"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Stockpile demonstration showing area that received N fertilizer on the right and area unfertilized on the left. Note the dark green urine/dung patches in the upper left portion of the field. Photo by Jeff Lehmkuhler. </a:t>
            </a:r>
            <a:endParaRPr/>
          </a:p>
        </p:txBody>
      </p:sp>
      <p:pic>
        <p:nvPicPr>
          <p:cNvPr id="374" name="Shape 374"/>
          <p:cNvPicPr preferRelativeResize="0"/>
          <p:nvPr/>
        </p:nvPicPr>
        <p:blipFill rotWithShape="1">
          <a:blip r:embed="rId4">
            <a:alphaModFix/>
          </a:blip>
          <a:srcRect b="0" l="15815" r="0" t="0"/>
          <a:stretch/>
        </p:blipFill>
        <p:spPr>
          <a:xfrm>
            <a:off x="2487356" y="1346932"/>
            <a:ext cx="3279913" cy="2587280"/>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705"/>
              </a:srgbClr>
            </a:outerShdw>
          </a:effectLst>
        </p:spPr>
      </p:pic>
      <p:sp>
        <p:nvSpPr>
          <p:cNvPr id="375" name="Shape 375"/>
          <p:cNvSpPr/>
          <p:nvPr/>
        </p:nvSpPr>
        <p:spPr>
          <a:xfrm>
            <a:off x="198783" y="1374683"/>
            <a:ext cx="2007705" cy="230832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Wolf County ANR Agent Heather Graham </a:t>
            </a:r>
            <a:endParaRPr/>
          </a:p>
          <a:p>
            <a:pPr indent="0" lvl="0" marL="0" marR="0" rtl="0" algn="ctr">
              <a:spcBef>
                <a:spcPts val="0"/>
              </a:spcBef>
              <a:spcAft>
                <a:spcPts val="0"/>
              </a:spcAft>
              <a:buNone/>
            </a:pPr>
            <a:r>
              <a:rPr b="1" lang="en-US" sz="1600">
                <a:solidFill>
                  <a:schemeClr val="lt1"/>
                </a:solidFill>
                <a:latin typeface="Arial"/>
                <a:ea typeface="Arial"/>
                <a:cs typeface="Arial"/>
                <a:sym typeface="Arial"/>
              </a:rPr>
              <a:t>and Dr. Jeff Lehmkuhler </a:t>
            </a:r>
            <a:endParaRPr/>
          </a:p>
          <a:p>
            <a:pPr indent="0" lvl="0" marL="0" marR="0" rtl="0" algn="ctr">
              <a:spcBef>
                <a:spcPts val="0"/>
              </a:spcBef>
              <a:spcAft>
                <a:spcPts val="0"/>
              </a:spcAft>
              <a:buNone/>
            </a:pPr>
            <a:r>
              <a:rPr b="1" lang="en-US" sz="1600">
                <a:solidFill>
                  <a:schemeClr val="lt1"/>
                </a:solidFill>
                <a:latin typeface="Arial"/>
                <a:ea typeface="Arial"/>
                <a:cs typeface="Arial"/>
                <a:sym typeface="Arial"/>
              </a:rPr>
              <a:t>utilize a grid to determine the density </a:t>
            </a:r>
            <a:endParaRPr/>
          </a:p>
          <a:p>
            <a:pPr indent="0" lvl="0" marL="0" marR="0" rtl="0" algn="ctr">
              <a:spcBef>
                <a:spcPts val="0"/>
              </a:spcBef>
              <a:spcAft>
                <a:spcPts val="0"/>
              </a:spcAft>
              <a:buNone/>
            </a:pPr>
            <a:r>
              <a:rPr b="1" lang="en-US" sz="1600">
                <a:solidFill>
                  <a:schemeClr val="lt1"/>
                </a:solidFill>
                <a:latin typeface="Arial"/>
                <a:ea typeface="Arial"/>
                <a:cs typeface="Arial"/>
                <a:sym typeface="Arial"/>
              </a:rPr>
              <a:t>of Red Clover. </a:t>
            </a:r>
            <a:endParaRPr/>
          </a:p>
        </p:txBody>
      </p:sp>
      <p:pic>
        <p:nvPicPr>
          <p:cNvPr id="376" name="Shape 376"/>
          <p:cNvPicPr preferRelativeResize="0"/>
          <p:nvPr/>
        </p:nvPicPr>
        <p:blipFill rotWithShape="1">
          <a:blip r:embed="rId5">
            <a:alphaModFix/>
          </a:blip>
          <a:srcRect b="16218" l="6142" r="4116" t="0"/>
          <a:stretch/>
        </p:blipFill>
        <p:spPr>
          <a:xfrm>
            <a:off x="5504379" y="3960006"/>
            <a:ext cx="4189584" cy="2602809"/>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705"/>
              </a:srgbClr>
            </a:outerShdw>
          </a:effectLst>
        </p:spPr>
      </p:pic>
      <p:sp>
        <p:nvSpPr>
          <p:cNvPr id="377" name="Shape 377"/>
          <p:cNvSpPr/>
          <p:nvPr/>
        </p:nvSpPr>
        <p:spPr>
          <a:xfrm>
            <a:off x="9813233" y="4689048"/>
            <a:ext cx="2378767"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Discussion on grazing cover crops at the "Cover Crop Field Day" at the UKREC in Princeton KY</a:t>
            </a:r>
            <a:endParaRPr/>
          </a:p>
        </p:txBody>
      </p:sp>
      <p:sp>
        <p:nvSpPr>
          <p:cNvPr id="378" name="Shape 378"/>
          <p:cNvSpPr/>
          <p:nvPr/>
        </p:nvSpPr>
        <p:spPr>
          <a:xfrm>
            <a:off x="198783" y="4492486"/>
            <a:ext cx="5009321" cy="2070329"/>
          </a:xfrm>
          <a:prstGeom prst="roundRect">
            <a:avLst>
              <a:gd fmla="val 16667" name="adj"/>
            </a:avLst>
          </a:prstGeom>
          <a:gradFill>
            <a:gsLst>
              <a:gs pos="0">
                <a:srgbClr val="A7B4CB"/>
              </a:gs>
              <a:gs pos="25000">
                <a:srgbClr val="78869C"/>
              </a:gs>
              <a:gs pos="38000">
                <a:srgbClr val="67758B"/>
              </a:gs>
              <a:gs pos="55000">
                <a:srgbClr val="5E6D85"/>
              </a:gs>
              <a:gs pos="80000">
                <a:srgbClr val="596B88"/>
              </a:gs>
              <a:gs pos="88000">
                <a:srgbClr val="5B7092"/>
              </a:gs>
              <a:gs pos="100000">
                <a:srgbClr val="748DB5"/>
              </a:gs>
            </a:gsLst>
            <a:lin ang="5400000" scaled="0"/>
          </a:gradFill>
          <a:ln cap="flat" cmpd="sng" w="9525">
            <a:solidFill>
              <a:srgbClr val="4269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Putting grazing practice to work:</a:t>
            </a:r>
            <a:endParaRPr/>
          </a:p>
          <a:p>
            <a:pPr indent="0" lvl="0" marL="0" marR="0" rtl="0" algn="ctr">
              <a:spcBef>
                <a:spcPts val="0"/>
              </a:spcBef>
              <a:spcAft>
                <a:spcPts val="0"/>
              </a:spcAft>
              <a:buNone/>
            </a:pPr>
            <a:r>
              <a:t/>
            </a:r>
            <a:endParaRPr b="1" sz="800">
              <a:solidFill>
                <a:schemeClr val="lt1"/>
              </a:solidFill>
              <a:latin typeface="Arial"/>
              <a:ea typeface="Arial"/>
              <a:cs typeface="Arial"/>
              <a:sym typeface="Arial"/>
            </a:endParaRPr>
          </a:p>
          <a:p>
            <a:pPr indent="-342900" lvl="0" marL="342900" marR="0" rtl="0" algn="ctr">
              <a:spcBef>
                <a:spcPts val="0"/>
              </a:spcBef>
              <a:spcAft>
                <a:spcPts val="0"/>
              </a:spcAft>
              <a:buClr>
                <a:schemeClr val="lt1"/>
              </a:buClr>
              <a:buSzPts val="2000"/>
              <a:buFont typeface="Arial"/>
              <a:buChar char="•"/>
            </a:pPr>
            <a:r>
              <a:rPr b="1" lang="en-US" sz="2000">
                <a:solidFill>
                  <a:schemeClr val="lt1"/>
                </a:solidFill>
                <a:latin typeface="Arial"/>
                <a:ea typeface="Arial"/>
                <a:cs typeface="Arial"/>
                <a:sym typeface="Arial"/>
              </a:rPr>
              <a:t>Increased total pounds of beef produced from 683 lbs to 810 lbs.</a:t>
            </a:r>
            <a:endParaRPr/>
          </a:p>
          <a:p>
            <a:pPr indent="0" lvl="0" marL="0" marR="0" rtl="0" algn="ctr">
              <a:spcBef>
                <a:spcPts val="0"/>
              </a:spcBef>
              <a:spcAft>
                <a:spcPts val="0"/>
              </a:spcAft>
              <a:buNone/>
            </a:pPr>
            <a:r>
              <a:t/>
            </a:r>
            <a:endParaRPr b="1" sz="800">
              <a:solidFill>
                <a:schemeClr val="lt1"/>
              </a:solidFill>
              <a:latin typeface="Arial"/>
              <a:ea typeface="Arial"/>
              <a:cs typeface="Arial"/>
              <a:sym typeface="Arial"/>
            </a:endParaRPr>
          </a:p>
          <a:p>
            <a:pPr indent="-342900" lvl="0" marL="342900" marR="0" rtl="0" algn="ctr">
              <a:spcBef>
                <a:spcPts val="0"/>
              </a:spcBef>
              <a:spcAft>
                <a:spcPts val="0"/>
              </a:spcAft>
              <a:buClr>
                <a:schemeClr val="lt1"/>
              </a:buClr>
              <a:buSzPts val="2000"/>
              <a:buFont typeface="Arial"/>
              <a:buChar char="•"/>
            </a:pPr>
            <a:r>
              <a:rPr b="1" lang="en-US" sz="2000">
                <a:solidFill>
                  <a:schemeClr val="lt1"/>
                </a:solidFill>
                <a:latin typeface="Arial"/>
                <a:ea typeface="Arial"/>
                <a:cs typeface="Arial"/>
                <a:sym typeface="Arial"/>
              </a:rPr>
              <a:t>Returns increased by $103/acre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ph type="title"/>
          </p:nvPr>
        </p:nvSpPr>
        <p:spPr>
          <a:xfrm>
            <a:off x="470452" y="229580"/>
            <a:ext cx="9956800"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600"/>
              <a:buFont typeface="Lucida Sans"/>
              <a:buNone/>
            </a:pPr>
            <a:r>
              <a:rPr b="1" i="0" lang="en-US" sz="4600" u="none" cap="none" strike="noStrike">
                <a:solidFill>
                  <a:schemeClr val="lt1"/>
                </a:solidFill>
                <a:latin typeface="Lucida Sans"/>
                <a:ea typeface="Lucida Sans"/>
                <a:cs typeface="Lucida Sans"/>
                <a:sym typeface="Lucida Sans"/>
              </a:rPr>
              <a:t>Master Cattlemen</a:t>
            </a:r>
            <a:endParaRPr/>
          </a:p>
        </p:txBody>
      </p:sp>
      <p:sp>
        <p:nvSpPr>
          <p:cNvPr id="384" name="Shape 384"/>
          <p:cNvSpPr txBox="1"/>
          <p:nvPr>
            <p:ph idx="2" type="body"/>
          </p:nvPr>
        </p:nvSpPr>
        <p:spPr>
          <a:xfrm>
            <a:off x="7100956" y="1372580"/>
            <a:ext cx="5091043" cy="4525963"/>
          </a:xfrm>
          <a:prstGeom prst="rect">
            <a:avLst/>
          </a:prstGeom>
          <a:noFill/>
          <a:ln>
            <a:noFill/>
          </a:ln>
        </p:spPr>
        <p:txBody>
          <a:bodyPr anchorCtr="0" anchor="t" bIns="45700" lIns="91425" spcFirstLastPara="1" rIns="91425" wrap="square" tIns="45700">
            <a:noAutofit/>
          </a:bodyPr>
          <a:lstStyle/>
          <a:p>
            <a:pPr indent="0" lvl="0" marL="36576" marR="0" rtl="0" algn="l">
              <a:spcBef>
                <a:spcPts val="0"/>
              </a:spcBef>
              <a:spcAft>
                <a:spcPts val="0"/>
              </a:spcAft>
              <a:buClr>
                <a:schemeClr val="accent1"/>
              </a:buClr>
              <a:buSzPts val="2240"/>
              <a:buFont typeface="Noto Sans Symbols"/>
              <a:buNone/>
            </a:pPr>
            <a:r>
              <a:t/>
            </a:r>
            <a:endParaRPr b="0" i="0" sz="2800" u="none" cap="none" strike="noStrike">
              <a:solidFill>
                <a:schemeClr val="lt1"/>
              </a:solidFill>
              <a:latin typeface="Book Antiqua"/>
              <a:ea typeface="Book Antiqua"/>
              <a:cs typeface="Book Antiqua"/>
              <a:sym typeface="Book Antiqua"/>
            </a:endParaRPr>
          </a:p>
          <a:p>
            <a:pPr indent="-384047" lvl="0" marL="420624" marR="0" rtl="0" algn="l">
              <a:spcBef>
                <a:spcPts val="560"/>
              </a:spcBef>
              <a:spcAft>
                <a:spcPts val="0"/>
              </a:spcAft>
              <a:buClr>
                <a:schemeClr val="accent1"/>
              </a:buClr>
              <a:buSzPts val="2240"/>
              <a:buFont typeface="Noto Sans Symbols"/>
              <a:buChar char="⦿"/>
            </a:pPr>
            <a:r>
              <a:rPr b="1" i="0" lang="en-US" sz="2800" u="none" cap="none" strike="noStrike">
                <a:solidFill>
                  <a:schemeClr val="lt1"/>
                </a:solidFill>
                <a:latin typeface="Book Antiqua"/>
                <a:ea typeface="Book Antiqua"/>
                <a:cs typeface="Book Antiqua"/>
                <a:sym typeface="Book Antiqua"/>
              </a:rPr>
              <a:t>Adoption of management practices  = KY farm impact</a:t>
            </a:r>
            <a:endParaRPr/>
          </a:p>
          <a:p>
            <a:pPr indent="0" lvl="0" marL="36576" marR="0" rtl="0" algn="l">
              <a:spcBef>
                <a:spcPts val="560"/>
              </a:spcBef>
              <a:spcAft>
                <a:spcPts val="0"/>
              </a:spcAft>
              <a:buClr>
                <a:schemeClr val="accent1"/>
              </a:buClr>
              <a:buSzPts val="2240"/>
              <a:buFont typeface="Noto Sans Symbols"/>
              <a:buNone/>
            </a:pPr>
            <a:r>
              <a:rPr b="1" i="0" lang="en-US" sz="2800" u="none" cap="none" strike="noStrike">
                <a:solidFill>
                  <a:schemeClr val="lt1"/>
                </a:solidFill>
                <a:latin typeface="Book Antiqua"/>
                <a:ea typeface="Book Antiqua"/>
                <a:cs typeface="Book Antiqua"/>
                <a:sym typeface="Book Antiqua"/>
              </a:rPr>
              <a:t>	$13.6 million per year</a:t>
            </a:r>
            <a:endParaRPr/>
          </a:p>
          <a:p>
            <a:pPr indent="0" lvl="0" marL="36576" marR="0" rtl="0" algn="l">
              <a:spcBef>
                <a:spcPts val="560"/>
              </a:spcBef>
              <a:spcAft>
                <a:spcPts val="0"/>
              </a:spcAft>
              <a:buClr>
                <a:schemeClr val="accent1"/>
              </a:buClr>
              <a:buSzPts val="2240"/>
              <a:buFont typeface="Noto Sans Symbols"/>
              <a:buNone/>
            </a:pPr>
            <a:r>
              <a:rPr b="1" i="0" lang="en-US" sz="2800" u="none" cap="none" strike="noStrike">
                <a:solidFill>
                  <a:schemeClr val="lt1"/>
                </a:solidFill>
                <a:latin typeface="Book Antiqua"/>
                <a:ea typeface="Book Antiqua"/>
                <a:cs typeface="Book Antiqua"/>
                <a:sym typeface="Book Antiqua"/>
              </a:rPr>
              <a:t>	               or</a:t>
            </a:r>
            <a:endParaRPr/>
          </a:p>
          <a:p>
            <a:pPr indent="0" lvl="0" marL="36576" marR="0" rtl="0" algn="l">
              <a:spcBef>
                <a:spcPts val="560"/>
              </a:spcBef>
              <a:spcAft>
                <a:spcPts val="0"/>
              </a:spcAft>
              <a:buClr>
                <a:schemeClr val="accent1"/>
              </a:buClr>
              <a:buSzPts val="2240"/>
              <a:buFont typeface="Noto Sans Symbols"/>
              <a:buNone/>
            </a:pPr>
            <a:r>
              <a:rPr b="1" i="0" lang="en-US" sz="2800" u="none" cap="none" strike="noStrike">
                <a:solidFill>
                  <a:schemeClr val="lt1"/>
                </a:solidFill>
                <a:latin typeface="Book Antiqua"/>
                <a:ea typeface="Book Antiqua"/>
                <a:cs typeface="Book Antiqua"/>
                <a:sym typeface="Book Antiqua"/>
              </a:rPr>
              <a:t>   $4,500 per year per producer </a:t>
            </a:r>
            <a:endParaRPr/>
          </a:p>
        </p:txBody>
      </p:sp>
      <p:pic>
        <p:nvPicPr>
          <p:cNvPr descr="C:\Users\Ben Crites\OneDrive - University of Kentucky\IRM Coordinator\Master Cattleman\MC 2017\MC 2017 County Map\county map 2017.png" id="385" name="Shape 385"/>
          <p:cNvPicPr preferRelativeResize="0"/>
          <p:nvPr/>
        </p:nvPicPr>
        <p:blipFill rotWithShape="1">
          <a:blip r:embed="rId3">
            <a:alphaModFix/>
          </a:blip>
          <a:srcRect b="0" l="0" r="0" t="0"/>
          <a:stretch/>
        </p:blipFill>
        <p:spPr>
          <a:xfrm>
            <a:off x="897835" y="1372580"/>
            <a:ext cx="5943600" cy="4510405"/>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386" name="Shape 386"/>
          <p:cNvSpPr txBox="1"/>
          <p:nvPr/>
        </p:nvSpPr>
        <p:spPr>
          <a:xfrm>
            <a:off x="928847" y="6139862"/>
            <a:ext cx="591258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lt1"/>
                </a:solidFill>
                <a:latin typeface="Book Antiqua"/>
                <a:ea typeface="Book Antiqua"/>
                <a:cs typeface="Book Antiqua"/>
                <a:sym typeface="Book Antiqua"/>
              </a:rPr>
              <a:t>12 groups				420 producers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Shape 391"/>
          <p:cNvSpPr txBox="1"/>
          <p:nvPr>
            <p:ph type="title"/>
          </p:nvPr>
        </p:nvSpPr>
        <p:spPr>
          <a:xfrm>
            <a:off x="609600" y="274638"/>
            <a:ext cx="9956800"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140"/>
              <a:buFont typeface="Lucida Sans"/>
              <a:buNone/>
            </a:pPr>
            <a:r>
              <a:rPr b="1" i="0" lang="en-US" sz="4140" u="none" cap="none" strike="noStrike">
                <a:solidFill>
                  <a:schemeClr val="lt1"/>
                </a:solidFill>
                <a:latin typeface="Lucida Sans"/>
                <a:ea typeface="Lucida Sans"/>
                <a:cs typeface="Lucida Sans"/>
                <a:sym typeface="Lucida Sans"/>
              </a:rPr>
              <a:t>Integrated Reproductive Management</a:t>
            </a:r>
            <a:endParaRPr/>
          </a:p>
        </p:txBody>
      </p:sp>
      <p:pic>
        <p:nvPicPr>
          <p:cNvPr id="392" name="Shape 392"/>
          <p:cNvPicPr preferRelativeResize="0"/>
          <p:nvPr>
            <p:ph idx="1" type="body"/>
          </p:nvPr>
        </p:nvPicPr>
        <p:blipFill rotWithShape="1">
          <a:blip r:embed="rId3">
            <a:alphaModFix/>
          </a:blip>
          <a:srcRect b="10405" l="0" r="12413" t="10357"/>
          <a:stretch/>
        </p:blipFill>
        <p:spPr>
          <a:xfrm>
            <a:off x="252031" y="1689652"/>
            <a:ext cx="7083047" cy="439309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93" name="Shape 393"/>
          <p:cNvSpPr/>
          <p:nvPr/>
        </p:nvSpPr>
        <p:spPr>
          <a:xfrm>
            <a:off x="7394713" y="1431235"/>
            <a:ext cx="4651512" cy="5188226"/>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lt1"/>
              </a:buClr>
              <a:buSzPts val="3200"/>
              <a:buFont typeface="Arial"/>
              <a:buNone/>
            </a:pPr>
            <a:r>
              <a:rPr lang="en-US" sz="3200">
                <a:solidFill>
                  <a:schemeClr val="lt1"/>
                </a:solidFill>
                <a:latin typeface="Book Antiqua"/>
                <a:ea typeface="Book Antiqua"/>
                <a:cs typeface="Book Antiqua"/>
                <a:sym typeface="Book Antiqua"/>
              </a:rPr>
              <a:t>1,234,683 – 1,051,308 = 183,375 pounds</a:t>
            </a:r>
            <a:endParaRPr/>
          </a:p>
          <a:p>
            <a:pPr indent="-237640" lvl="0" marL="440840" marR="0" rtl="0" algn="ctr">
              <a:lnSpc>
                <a:spcPct val="80000"/>
              </a:lnSpc>
              <a:spcBef>
                <a:spcPts val="1000"/>
              </a:spcBef>
              <a:spcAft>
                <a:spcPts val="0"/>
              </a:spcAft>
              <a:buClr>
                <a:schemeClr val="lt1"/>
              </a:buClr>
              <a:buSzPts val="3200"/>
              <a:buFont typeface="Arial"/>
              <a:buNone/>
            </a:pPr>
            <a:r>
              <a:t/>
            </a:r>
            <a:endParaRPr b="1" sz="3200">
              <a:solidFill>
                <a:schemeClr val="lt1"/>
              </a:solidFill>
              <a:latin typeface="Book Antiqua"/>
              <a:ea typeface="Book Antiqua"/>
              <a:cs typeface="Book Antiqua"/>
              <a:sym typeface="Book Antiqua"/>
            </a:endParaRPr>
          </a:p>
          <a:p>
            <a:pPr indent="0" lvl="0" marL="0" marR="0" rtl="0" algn="ctr">
              <a:lnSpc>
                <a:spcPct val="80000"/>
              </a:lnSpc>
              <a:spcBef>
                <a:spcPts val="1000"/>
              </a:spcBef>
              <a:spcAft>
                <a:spcPts val="0"/>
              </a:spcAft>
              <a:buClr>
                <a:schemeClr val="lt1"/>
              </a:buClr>
              <a:buSzPts val="3200"/>
              <a:buFont typeface="Arial"/>
              <a:buNone/>
            </a:pPr>
            <a:r>
              <a:rPr b="1" lang="en-US" sz="3200">
                <a:solidFill>
                  <a:schemeClr val="lt1"/>
                </a:solidFill>
                <a:latin typeface="Book Antiqua"/>
                <a:ea typeface="Book Antiqua"/>
                <a:cs typeface="Book Antiqua"/>
                <a:sym typeface="Book Antiqua"/>
              </a:rPr>
              <a:t>= $269,863.82 ($147.165/cwt)</a:t>
            </a:r>
            <a:endParaRPr/>
          </a:p>
          <a:p>
            <a:pPr indent="0" lvl="0" marL="0" marR="0" rtl="0" algn="ctr">
              <a:lnSpc>
                <a:spcPct val="80000"/>
              </a:lnSpc>
              <a:spcBef>
                <a:spcPts val="1000"/>
              </a:spcBef>
              <a:spcAft>
                <a:spcPts val="0"/>
              </a:spcAft>
              <a:buClr>
                <a:schemeClr val="lt1"/>
              </a:buClr>
              <a:buSzPts val="3200"/>
              <a:buFont typeface="Arial"/>
              <a:buNone/>
            </a:pPr>
            <a:r>
              <a:t/>
            </a:r>
            <a:endParaRPr b="1" sz="3200">
              <a:solidFill>
                <a:schemeClr val="lt1"/>
              </a:solidFill>
              <a:latin typeface="Book Antiqua"/>
              <a:ea typeface="Book Antiqua"/>
              <a:cs typeface="Book Antiqua"/>
              <a:sym typeface="Book Antiqua"/>
            </a:endParaRPr>
          </a:p>
          <a:p>
            <a:pPr indent="0" lvl="0" marL="0" marR="0" rtl="0" algn="ctr">
              <a:lnSpc>
                <a:spcPct val="80000"/>
              </a:lnSpc>
              <a:spcBef>
                <a:spcPts val="1000"/>
              </a:spcBef>
              <a:spcAft>
                <a:spcPts val="0"/>
              </a:spcAft>
              <a:buClr>
                <a:schemeClr val="lt1"/>
              </a:buClr>
              <a:buSzPts val="3200"/>
              <a:buFont typeface="Arial"/>
              <a:buNone/>
            </a:pPr>
            <a:r>
              <a:rPr b="1" lang="en-US" sz="3200">
                <a:solidFill>
                  <a:schemeClr val="lt1"/>
                </a:solidFill>
                <a:latin typeface="Book Antiqua"/>
                <a:ea typeface="Book Antiqua"/>
                <a:cs typeface="Book Antiqua"/>
                <a:sym typeface="Book Antiqua"/>
              </a:rPr>
              <a:t>$3,291.02/producer</a:t>
            </a:r>
            <a:endParaRPr/>
          </a:p>
          <a:p>
            <a:pPr indent="0" lvl="0" marL="0" marR="0" rtl="0" algn="ctr">
              <a:lnSpc>
                <a:spcPct val="80000"/>
              </a:lnSpc>
              <a:spcBef>
                <a:spcPts val="1000"/>
              </a:spcBef>
              <a:spcAft>
                <a:spcPts val="0"/>
              </a:spcAft>
              <a:buClr>
                <a:schemeClr val="lt1"/>
              </a:buClr>
              <a:buSzPts val="3200"/>
              <a:buFont typeface="Arial"/>
              <a:buNone/>
            </a:pPr>
            <a:r>
              <a:t/>
            </a:r>
            <a:endParaRPr b="1" sz="3200">
              <a:solidFill>
                <a:schemeClr val="lt1"/>
              </a:solidFill>
              <a:latin typeface="Book Antiqua"/>
              <a:ea typeface="Book Antiqua"/>
              <a:cs typeface="Book Antiqua"/>
              <a:sym typeface="Book Antiqua"/>
            </a:endParaRPr>
          </a:p>
          <a:p>
            <a:pPr indent="0" lvl="0" marL="0" marR="0" rtl="0" algn="ctr">
              <a:lnSpc>
                <a:spcPct val="80000"/>
              </a:lnSpc>
              <a:spcBef>
                <a:spcPts val="1000"/>
              </a:spcBef>
              <a:spcAft>
                <a:spcPts val="0"/>
              </a:spcAft>
              <a:buClr>
                <a:schemeClr val="lt1"/>
              </a:buClr>
              <a:buSzPts val="3200"/>
              <a:buFont typeface="Arial"/>
              <a:buNone/>
            </a:pPr>
            <a:r>
              <a:rPr b="1" lang="en-US" sz="3200">
                <a:solidFill>
                  <a:schemeClr val="lt1"/>
                </a:solidFill>
                <a:latin typeface="Book Antiqua"/>
                <a:ea typeface="Book Antiqua"/>
                <a:cs typeface="Book Antiqua"/>
                <a:sym typeface="Book Antiqua"/>
              </a:rPr>
              <a:t>24% increase in revenue!</a:t>
            </a:r>
            <a:endParaRPr/>
          </a:p>
          <a:p>
            <a:pPr indent="-50800" lvl="0" marL="228600" marR="0" rtl="0" algn="l">
              <a:lnSpc>
                <a:spcPct val="80000"/>
              </a:lnSpc>
              <a:spcBef>
                <a:spcPts val="1000"/>
              </a:spcBef>
              <a:spcAft>
                <a:spcPts val="0"/>
              </a:spcAft>
              <a:buClr>
                <a:schemeClr val="lt1"/>
              </a:buClr>
              <a:buSzPts val="2800"/>
              <a:buFont typeface="Arial"/>
              <a:buNone/>
            </a:pPr>
            <a:r>
              <a:t/>
            </a:r>
            <a:endParaRPr sz="2800">
              <a:solidFill>
                <a:schemeClr val="lt1"/>
              </a:solidFill>
              <a:latin typeface="Book Antiqua"/>
              <a:ea typeface="Book Antiqua"/>
              <a:cs typeface="Book Antiqua"/>
              <a:sym typeface="Book Antiqu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Shape 398"/>
          <p:cNvSpPr txBox="1"/>
          <p:nvPr>
            <p:ph type="title"/>
          </p:nvPr>
        </p:nvSpPr>
        <p:spPr>
          <a:xfrm>
            <a:off x="543339" y="183873"/>
            <a:ext cx="11237843"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140"/>
              <a:buFont typeface="Lucida Sans"/>
              <a:buNone/>
            </a:pPr>
            <a:r>
              <a:rPr b="1" i="0" lang="en-US" sz="4140" u="none" cap="none" strike="noStrike">
                <a:solidFill>
                  <a:schemeClr val="lt1"/>
                </a:solidFill>
                <a:latin typeface="Lucida Sans"/>
                <a:ea typeface="Lucida Sans"/>
                <a:cs typeface="Lucida Sans"/>
                <a:sym typeface="Lucida Sans"/>
              </a:rPr>
              <a:t>Cattle Handing &amp; Care          </a:t>
            </a:r>
            <a:br>
              <a:rPr b="1" i="0" lang="en-US" sz="4140" u="none" cap="none" strike="noStrike">
                <a:solidFill>
                  <a:schemeClr val="lt1"/>
                </a:solidFill>
                <a:latin typeface="Lucida Sans"/>
                <a:ea typeface="Lucida Sans"/>
                <a:cs typeface="Lucida Sans"/>
                <a:sym typeface="Lucida Sans"/>
              </a:rPr>
            </a:br>
            <a:r>
              <a:rPr b="1" i="0" lang="en-US" sz="4140" u="none" cap="none" strike="noStrike">
                <a:solidFill>
                  <a:schemeClr val="lt1"/>
                </a:solidFill>
                <a:latin typeface="Lucida Sans"/>
                <a:ea typeface="Lucida Sans"/>
                <a:cs typeface="Lucida Sans"/>
                <a:sym typeface="Lucida Sans"/>
              </a:rPr>
              <a:t>Kentucky Beef Quality &amp; Care Assurance  </a:t>
            </a:r>
            <a:endParaRPr/>
          </a:p>
        </p:txBody>
      </p:sp>
      <p:sp>
        <p:nvSpPr>
          <p:cNvPr id="399" name="Shape 399"/>
          <p:cNvSpPr txBox="1"/>
          <p:nvPr>
            <p:ph idx="1" type="body"/>
          </p:nvPr>
        </p:nvSpPr>
        <p:spPr>
          <a:xfrm>
            <a:off x="262333" y="1544497"/>
            <a:ext cx="6820111" cy="5055084"/>
          </a:xfrm>
          <a:prstGeom prst="rect">
            <a:avLst/>
          </a:prstGeom>
          <a:noFill/>
          <a:ln>
            <a:noFill/>
          </a:ln>
        </p:spPr>
        <p:txBody>
          <a:bodyPr anchorCtr="0" anchor="t" bIns="45700" lIns="91425" spcFirstLastPara="1" rIns="91425" wrap="square" tIns="45700">
            <a:noAutofit/>
          </a:bodyPr>
          <a:lstStyle/>
          <a:p>
            <a:pPr indent="-384047" lvl="0" marL="420624" marR="0" rtl="0" algn="l">
              <a:spcBef>
                <a:spcPts val="0"/>
              </a:spcBef>
              <a:spcAft>
                <a:spcPts val="0"/>
              </a:spcAft>
              <a:buClr>
                <a:schemeClr val="accent1"/>
              </a:buClr>
              <a:buSzPts val="2400"/>
              <a:buFont typeface="Noto Sans Symbols"/>
              <a:buChar char="⦿"/>
            </a:pPr>
            <a:r>
              <a:rPr b="0" i="0" lang="en-US" sz="3000" u="none" cap="none" strike="noStrike">
                <a:solidFill>
                  <a:schemeClr val="lt1"/>
                </a:solidFill>
                <a:latin typeface="Arial"/>
                <a:ea typeface="Arial"/>
                <a:cs typeface="Arial"/>
                <a:sym typeface="Arial"/>
              </a:rPr>
              <a:t>Implement to raise awareness of practices that ensure proper cattle handling and welfare to keep producer safe while continuing to prove healthy beef to consumers</a:t>
            </a:r>
            <a:endParaRPr/>
          </a:p>
          <a:p>
            <a:pPr indent="-384047" lvl="0" marL="420624" marR="0" rtl="0" algn="l">
              <a:spcBef>
                <a:spcPts val="600"/>
              </a:spcBef>
              <a:spcAft>
                <a:spcPts val="0"/>
              </a:spcAft>
              <a:buClr>
                <a:schemeClr val="accent1"/>
              </a:buClr>
              <a:buSzPts val="2400"/>
              <a:buFont typeface="Noto Sans Symbols"/>
              <a:buChar char="⦿"/>
            </a:pPr>
            <a:r>
              <a:rPr b="0" i="0" lang="en-US" sz="3000" u="none" cap="none" strike="noStrike">
                <a:solidFill>
                  <a:schemeClr val="lt1"/>
                </a:solidFill>
                <a:latin typeface="Arial"/>
                <a:ea typeface="Arial"/>
                <a:cs typeface="Arial"/>
                <a:sym typeface="Arial"/>
              </a:rPr>
              <a:t>Merging with KY-BQA program to make a self sustaining program </a:t>
            </a:r>
            <a:endParaRPr/>
          </a:p>
          <a:p>
            <a:pPr indent="-274320" lvl="1" marL="722376" marR="0" rtl="0" algn="l">
              <a:spcBef>
                <a:spcPts val="520"/>
              </a:spcBef>
              <a:spcAft>
                <a:spcPts val="0"/>
              </a:spcAft>
              <a:buClr>
                <a:schemeClr val="accent1"/>
              </a:buClr>
              <a:buSzPts val="2340"/>
              <a:buFont typeface="Noto Sans Symbols"/>
              <a:buChar char="●"/>
            </a:pPr>
            <a:r>
              <a:rPr b="0" i="0" lang="en-US" sz="2600" u="none" cap="none" strike="noStrike">
                <a:solidFill>
                  <a:schemeClr val="lt1"/>
                </a:solidFill>
                <a:latin typeface="Arial"/>
                <a:ea typeface="Arial"/>
                <a:cs typeface="Arial"/>
                <a:sym typeface="Arial"/>
              </a:rPr>
              <a:t>Individual Modules 			</a:t>
            </a:r>
            <a:endParaRPr/>
          </a:p>
          <a:p>
            <a:pPr indent="-274320" lvl="1" marL="722376" marR="0" rtl="0" algn="l">
              <a:spcBef>
                <a:spcPts val="520"/>
              </a:spcBef>
              <a:spcAft>
                <a:spcPts val="0"/>
              </a:spcAft>
              <a:buClr>
                <a:schemeClr val="accent1"/>
              </a:buClr>
              <a:buSzPts val="2340"/>
              <a:buFont typeface="Noto Sans Symbols"/>
              <a:buChar char="●"/>
            </a:pPr>
            <a:r>
              <a:rPr b="0" i="0" lang="en-US" sz="2600" u="none" cap="none" strike="noStrike">
                <a:solidFill>
                  <a:schemeClr val="lt1"/>
                </a:solidFill>
                <a:latin typeface="Arial"/>
                <a:ea typeface="Arial"/>
                <a:cs typeface="Arial"/>
                <a:sym typeface="Arial"/>
              </a:rPr>
              <a:t>New Content </a:t>
            </a:r>
            <a:endParaRPr/>
          </a:p>
          <a:p>
            <a:pPr indent="-384047" lvl="0" marL="420624" marR="0" rtl="0" algn="l">
              <a:spcBef>
                <a:spcPts val="600"/>
              </a:spcBef>
              <a:spcAft>
                <a:spcPts val="0"/>
              </a:spcAft>
              <a:buClr>
                <a:schemeClr val="accent1"/>
              </a:buClr>
              <a:buSzPts val="2400"/>
              <a:buFont typeface="Noto Sans Symbols"/>
              <a:buChar char="⦿"/>
            </a:pPr>
            <a:r>
              <a:rPr b="0" i="0" lang="en-US" sz="3000" u="none" cap="none" strike="noStrike">
                <a:solidFill>
                  <a:schemeClr val="lt1"/>
                </a:solidFill>
                <a:latin typeface="Arial"/>
                <a:ea typeface="Arial"/>
                <a:cs typeface="Arial"/>
                <a:sym typeface="Arial"/>
              </a:rPr>
              <a:t>23,570 people trained in 18 yrs</a:t>
            </a:r>
            <a:endParaRPr b="0" i="0" sz="3000" u="none" cap="none" strike="noStrike">
              <a:solidFill>
                <a:schemeClr val="lt1"/>
              </a:solidFill>
              <a:latin typeface="Arial"/>
              <a:ea typeface="Arial"/>
              <a:cs typeface="Arial"/>
              <a:sym typeface="Arial"/>
            </a:endParaRPr>
          </a:p>
        </p:txBody>
      </p:sp>
      <p:sp>
        <p:nvSpPr>
          <p:cNvPr id="400" name="Shape 400"/>
          <p:cNvSpPr/>
          <p:nvPr/>
        </p:nvSpPr>
        <p:spPr>
          <a:xfrm>
            <a:off x="7534622" y="223200"/>
            <a:ext cx="1991494" cy="477079"/>
          </a:xfrm>
          <a:prstGeom prst="rightArrow">
            <a:avLst>
              <a:gd fmla="val 50000" name="adj1"/>
              <a:gd fmla="val 50000" name="adj2"/>
            </a:avLst>
          </a:prstGeom>
          <a:solidFill>
            <a:schemeClr val="accent1"/>
          </a:solidFill>
          <a:ln cap="flat" cmpd="sng" w="19050">
            <a:solidFill>
              <a:srgbClr val="4772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Book Antiqua"/>
              <a:ea typeface="Book Antiqua"/>
              <a:cs typeface="Book Antiqua"/>
              <a:sym typeface="Book Antiqua"/>
            </a:endParaRPr>
          </a:p>
        </p:txBody>
      </p:sp>
      <p:pic>
        <p:nvPicPr>
          <p:cNvPr id="401" name="Shape 401"/>
          <p:cNvPicPr preferRelativeResize="0"/>
          <p:nvPr/>
        </p:nvPicPr>
        <p:blipFill rotWithShape="1">
          <a:blip r:embed="rId3">
            <a:alphaModFix/>
          </a:blip>
          <a:srcRect b="9659" l="0" r="0" t="0"/>
          <a:stretch/>
        </p:blipFill>
        <p:spPr>
          <a:xfrm>
            <a:off x="6997092" y="1947754"/>
            <a:ext cx="4767526" cy="380465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Shape 406"/>
          <p:cNvSpPr txBox="1"/>
          <p:nvPr>
            <p:ph type="title"/>
          </p:nvPr>
        </p:nvSpPr>
        <p:spPr>
          <a:xfrm>
            <a:off x="609600" y="274638"/>
            <a:ext cx="9956800" cy="1143000"/>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Clr>
                <a:schemeClr val="lt1"/>
              </a:buClr>
              <a:buSzPts val="4600"/>
              <a:buFont typeface="Lucida Sans"/>
              <a:buNone/>
            </a:pPr>
            <a:r>
              <a:rPr b="1" i="0" lang="en-US" sz="4600" u="none" cap="none" strike="noStrike">
                <a:solidFill>
                  <a:schemeClr val="lt1"/>
                </a:solidFill>
                <a:latin typeface="Lucida Sans"/>
                <a:ea typeface="Lucida Sans"/>
                <a:cs typeface="Lucida Sans"/>
                <a:sym typeface="Lucida Sans"/>
              </a:rPr>
              <a:t>Tom Field, University of Nebraska</a:t>
            </a:r>
            <a:endParaRPr/>
          </a:p>
        </p:txBody>
      </p:sp>
      <p:pic>
        <p:nvPicPr>
          <p:cNvPr id="407" name="Shape 407"/>
          <p:cNvPicPr preferRelativeResize="0"/>
          <p:nvPr>
            <p:ph idx="1" type="body"/>
          </p:nvPr>
        </p:nvPicPr>
        <p:blipFill rotWithShape="1">
          <a:blip r:embed="rId3">
            <a:alphaModFix/>
          </a:blip>
          <a:srcRect b="0" l="0" r="0" t="0"/>
          <a:stretch/>
        </p:blipFill>
        <p:spPr>
          <a:xfrm>
            <a:off x="1565274" y="1504916"/>
            <a:ext cx="8214829" cy="46212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pic>
        <p:nvPicPr>
          <p:cNvPr id="412" name="Shape 412"/>
          <p:cNvPicPr preferRelativeResize="0"/>
          <p:nvPr/>
        </p:nvPicPr>
        <p:blipFill rotWithShape="1">
          <a:blip r:embed="rId3">
            <a:alphaModFix/>
          </a:blip>
          <a:srcRect b="11944" l="0" r="0" t="3100"/>
          <a:stretch/>
        </p:blipFill>
        <p:spPr>
          <a:xfrm>
            <a:off x="748145" y="4377"/>
            <a:ext cx="10756670" cy="685362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413" name="Shape 413"/>
          <p:cNvPicPr preferRelativeResize="0"/>
          <p:nvPr/>
        </p:nvPicPr>
        <p:blipFill rotWithShape="1">
          <a:blip r:embed="rId4">
            <a:alphaModFix/>
          </a:blip>
          <a:srcRect b="0" l="26053" r="0" t="0"/>
          <a:stretch/>
        </p:blipFill>
        <p:spPr>
          <a:xfrm>
            <a:off x="1143000" y="-228600"/>
            <a:ext cx="6488713" cy="20795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pic>
        <p:nvPicPr>
          <p:cNvPr id="418" name="Shape 418"/>
          <p:cNvPicPr preferRelativeResize="0"/>
          <p:nvPr/>
        </p:nvPicPr>
        <p:blipFill rotWithShape="1">
          <a:blip r:embed="rId3">
            <a:alphaModFix/>
          </a:blip>
          <a:srcRect b="0" l="24038" r="7339" t="9052"/>
          <a:stretch/>
        </p:blipFill>
        <p:spPr>
          <a:xfrm>
            <a:off x="201336" y="620785"/>
            <a:ext cx="6274965" cy="623721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419" name="Shape 419"/>
          <p:cNvPicPr preferRelativeResize="0"/>
          <p:nvPr/>
        </p:nvPicPr>
        <p:blipFill rotWithShape="1">
          <a:blip r:embed="rId4">
            <a:alphaModFix/>
          </a:blip>
          <a:srcRect b="0" l="9052" r="0" t="0"/>
          <a:stretch/>
        </p:blipFill>
        <p:spPr>
          <a:xfrm rot="5400000">
            <a:off x="6112298" y="1167642"/>
            <a:ext cx="6237215" cy="51435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20" name="Shape 420"/>
          <p:cNvSpPr txBox="1"/>
          <p:nvPr>
            <p:ph type="title"/>
          </p:nvPr>
        </p:nvSpPr>
        <p:spPr>
          <a:xfrm>
            <a:off x="1887196" y="0"/>
            <a:ext cx="8229600" cy="715962"/>
          </a:xfrm>
          <a:prstGeom prst="rect">
            <a:avLst/>
          </a:prstGeom>
          <a:noFill/>
          <a:ln>
            <a:noFill/>
          </a:ln>
        </p:spPr>
        <p:txBody>
          <a:bodyPr anchorCtr="0" anchor="ctr" bIns="45700" lIns="45700" spcFirstLastPara="1" rIns="45700" wrap="square" tIns="45700">
            <a:noAutofit/>
          </a:bodyPr>
          <a:lstStyle/>
          <a:p>
            <a:pPr indent="0" lvl="0" marL="0" marR="0" rtl="0" algn="ctr">
              <a:spcBef>
                <a:spcPts val="0"/>
              </a:spcBef>
              <a:spcAft>
                <a:spcPts val="0"/>
              </a:spcAft>
              <a:buClr>
                <a:schemeClr val="lt1"/>
              </a:buClr>
              <a:buSzPts val="4140"/>
              <a:buFont typeface="Lucida Sans"/>
              <a:buNone/>
            </a:pPr>
            <a:r>
              <a:rPr b="0" i="0" lang="en-US" sz="4140" u="none" cap="none" strike="noStrike">
                <a:solidFill>
                  <a:schemeClr val="lt1"/>
                </a:solidFill>
                <a:latin typeface="Lucida Sans"/>
                <a:ea typeface="Lucida Sans"/>
                <a:cs typeface="Lucida Sans"/>
                <a:sym typeface="Lucida Sans"/>
              </a:rPr>
              <a:t>Fenceline Feeding System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Thatch">
  <a:themeElements>
    <a:clrScheme name="Thatch">
      <a:dk1>
        <a:srgbClr val="000000"/>
      </a:dk1>
      <a:lt1>
        <a:srgbClr val="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chnic">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