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7010400" cy="9296400"/>
  <p:embeddedFontLst>
    <p:embeddedFont>
      <p:font typeface="Quintessential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Quintessential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1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1.jpg"/><Relationship Id="rId5" Type="http://schemas.openxmlformats.org/officeDocument/2006/relationships/image" Target="../media/image18.jpg"/><Relationship Id="rId6" Type="http://schemas.openxmlformats.org/officeDocument/2006/relationships/image" Target="../media/image7.jpg"/><Relationship Id="rId7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1.png"/><Relationship Id="rId6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200" y="1143000"/>
            <a:ext cx="5387487" cy="3335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bennett\Downloads\sansflies.jpg"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711194"/>
            <a:ext cx="3817357" cy="572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2824" y="189781"/>
            <a:ext cx="5301810" cy="31242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50" name="Shape 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2824" y="3479579"/>
            <a:ext cx="5306123" cy="318931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51" name="Shape 151"/>
          <p:cNvSpPr txBox="1"/>
          <p:nvPr/>
        </p:nvSpPr>
        <p:spPr>
          <a:xfrm>
            <a:off x="7961383" y="3479579"/>
            <a:ext cx="106983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Avg: $1.27</a:t>
            </a:r>
            <a:endParaRPr b="1" i="0" sz="1600" u="none" cap="none" strike="noStrik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7848600" y="196586"/>
            <a:ext cx="1295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Total: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205 head</a:t>
            </a:r>
            <a:endParaRPr b="1" i="0" sz="1600" u="none" cap="none" strike="noStrik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70920"/>
            <a:ext cx="7099411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SVR\Camera\Beef Solutions\County Cooking\Jessamine County\IMG_0908.JPG" id="158" name="Shape 158"/>
          <p:cNvPicPr preferRelativeResize="0"/>
          <p:nvPr/>
        </p:nvPicPr>
        <p:blipFill rotWithShape="1">
          <a:blip r:embed="rId4">
            <a:alphaModFix/>
          </a:blip>
          <a:srcRect b="0" l="0" r="0" t="14173"/>
          <a:stretch/>
        </p:blipFill>
        <p:spPr>
          <a:xfrm rot="-527383">
            <a:off x="2804539" y="4726637"/>
            <a:ext cx="2623930" cy="2001817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  <p:pic>
        <p:nvPicPr>
          <p:cNvPr descr="P:\Camera\KCGB\Launch Party\2018_03_20\IMG_0599.JPG" id="159" name="Shape 159"/>
          <p:cNvPicPr preferRelativeResize="0"/>
          <p:nvPr/>
        </p:nvPicPr>
        <p:blipFill rotWithShape="1">
          <a:blip r:embed="rId5">
            <a:alphaModFix/>
          </a:blip>
          <a:srcRect b="0" l="9661" r="9661" t="7342"/>
          <a:stretch/>
        </p:blipFill>
        <p:spPr>
          <a:xfrm rot="618604">
            <a:off x="5122473" y="4631915"/>
            <a:ext cx="2036097" cy="2077512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  <p:pic>
        <p:nvPicPr>
          <p:cNvPr descr="C:\Users\bbennett\Pictures\hardinco2.jpg" id="160" name="Shape 160"/>
          <p:cNvPicPr preferRelativeResize="0"/>
          <p:nvPr/>
        </p:nvPicPr>
        <p:blipFill rotWithShape="1">
          <a:blip r:embed="rId6">
            <a:alphaModFix/>
          </a:blip>
          <a:srcRect b="0" l="10329" r="0" t="0"/>
          <a:stretch/>
        </p:blipFill>
        <p:spPr>
          <a:xfrm rot="-227006">
            <a:off x="7086600" y="4644968"/>
            <a:ext cx="1809254" cy="2017687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  <p:pic>
        <p:nvPicPr>
          <p:cNvPr id="161" name="Shape 1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311633">
            <a:off x="544730" y="4550890"/>
            <a:ext cx="2122268" cy="2205842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  <p:sp>
        <p:nvSpPr>
          <p:cNvPr id="162" name="Shape 162"/>
          <p:cNvSpPr txBox="1"/>
          <p:nvPr/>
        </p:nvSpPr>
        <p:spPr>
          <a:xfrm>
            <a:off x="6629400" y="213839"/>
            <a:ext cx="1447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Total Packaged lbs. 89,015</a:t>
            </a:r>
            <a:endParaRPr b="1" i="0" sz="1600" u="none" cap="none" strike="noStrik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:\Camera\Eden Shale Farm\Cows\2017\5.2017\IMG_4480.JPG" id="167" name="Shape 167"/>
          <p:cNvPicPr preferRelativeResize="0"/>
          <p:nvPr/>
        </p:nvPicPr>
        <p:blipFill rotWithShape="1">
          <a:blip r:embed="rId3">
            <a:alphaModFix/>
          </a:blip>
          <a:srcRect b="18241" l="1" r="35349" t="0"/>
          <a:stretch/>
        </p:blipFill>
        <p:spPr>
          <a:xfrm>
            <a:off x="128245" y="76200"/>
            <a:ext cx="888751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653473" y="838200"/>
            <a:ext cx="7772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Kentucky Beef Council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Beef Checkoff $1.00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law - guidelines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50/50 national/state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Promotion, research, consumer, foreign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1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Beef Checkoff $ 1.00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1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law  (voluntary)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1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Kentucky producers follow state guideline and decide how to allocate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1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Education, Promotion, Market Development, Research, Foreign Marketing</a:t>
            </a:r>
            <a:endParaRPr/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Beef Solutions LLC\Admin\Logos\packaging_options (4) (3)_Page_1.jpg" id="179" name="Shape 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228870"/>
            <a:ext cx="42672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Beef Solutions LLC\Admin\Logos\packaging_options (4) (3)_Page_2.jpg" id="180" name="Shape 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6800" y="1381270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1364388" y="674872"/>
            <a:ext cx="21480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 LABEL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6080025" y="674872"/>
            <a:ext cx="19209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LABEL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1" y="152399"/>
            <a:ext cx="7467600" cy="546558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b="0" i="0" lang="en-US" sz="33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Assembly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r>
              <a:t/>
            </a:r>
            <a:endParaRPr b="0" i="0" sz="3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b="0" i="0" lang="en-US" sz="33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KADB Members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r>
              <a:t/>
            </a:r>
            <a:endParaRPr b="0" i="0" sz="3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b="0" i="0" lang="en-US" sz="33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GOAP Staff </a:t>
            </a:r>
            <a:endParaRPr b="0" i="0" sz="3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r>
              <a:t/>
            </a:r>
            <a:endParaRPr b="0" i="0" sz="3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b="0" i="0" lang="en-US" sz="33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 Extension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r>
              <a:t/>
            </a:r>
            <a:endParaRPr b="0" i="0" sz="3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b="0" i="0" lang="en-US" sz="33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Beef Producers</a:t>
            </a:r>
            <a:endParaRPr b="0" i="0" sz="3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Kentucky Beef Industry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1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Family Owned Farms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1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own the Cows</a:t>
            </a:r>
            <a:endParaRPr b="1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1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make the decisions</a:t>
            </a:r>
            <a:endParaRPr b="1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38,000 Producers (29 head)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 million cows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2.24 million… all cattle and calves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Forages and Water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Domestic Demand and strong Exports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 structure </a:t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1" y="304800"/>
            <a:ext cx="86868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295400"/>
            <a:ext cx="8229600" cy="475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38,000 independent cattlemen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Keeping up with changing production practices is often hard.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cattle get on a truck and leave Kentucky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Fake Meat, new competition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Tariffs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Exports  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Traceability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 business that has nice ups but often really hard downs. 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 rights groups…. </a:t>
            </a:r>
            <a:endParaRPr/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228600" y="76200"/>
            <a:ext cx="8763000" cy="1341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Kentucky Cattlemen’s Association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219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 Day Association formed in 1973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10,668 members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99 County Chapters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 in all 120 Kentucky Counties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Cattlemen are stepping up to leadership positions. 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Steven Jones – Hart 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Humphries – Trigg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Becky's Folder\Logos\KBN\KBN color.jpg" id="122" name="Shape 122"/>
          <p:cNvPicPr preferRelativeResize="0"/>
          <p:nvPr/>
        </p:nvPicPr>
        <p:blipFill rotWithShape="1">
          <a:blip r:embed="rId4">
            <a:alphaModFix/>
          </a:blip>
          <a:srcRect b="12117" l="11336" r="11619" t="15874"/>
          <a:stretch/>
        </p:blipFill>
        <p:spPr>
          <a:xfrm>
            <a:off x="5756563" y="3505200"/>
            <a:ext cx="2728019" cy="1942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Beef Solutions LLC\Admin\Logos\Beef Solutions LLC Logo.png" id="123" name="Shape 123"/>
          <p:cNvPicPr preferRelativeResize="0"/>
          <p:nvPr/>
        </p:nvPicPr>
        <p:blipFill rotWithShape="1">
          <a:blip r:embed="rId5">
            <a:alphaModFix/>
          </a:blip>
          <a:srcRect b="24924" l="6483" r="5769" t="18241"/>
          <a:stretch/>
        </p:blipFill>
        <p:spPr>
          <a:xfrm>
            <a:off x="381000" y="3668992"/>
            <a:ext cx="3227344" cy="1615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Becky's Folder\Logos\KCA\KCA logo.jpg" id="124" name="Shape 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21858" y="457200"/>
            <a:ext cx="3996090" cy="175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Shape 125"/>
          <p:cNvCxnSpPr/>
          <p:nvPr/>
        </p:nvCxnSpPr>
        <p:spPr>
          <a:xfrm>
            <a:off x="823018" y="3214255"/>
            <a:ext cx="7696200" cy="38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Shape 126"/>
          <p:cNvSpPr txBox="1"/>
          <p:nvPr/>
        </p:nvSpPr>
        <p:spPr>
          <a:xfrm>
            <a:off x="3756718" y="3299660"/>
            <a:ext cx="1828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Offense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3680518" y="2608847"/>
            <a:ext cx="1981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Defense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bennett\Downloads\billboardsample.jpg" id="133" name="Shape 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770" y="671847"/>
            <a:ext cx="8991600" cy="3672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149525" y="152400"/>
            <a:ext cx="881440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Kentucky Farm Family Impact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132" y="1447800"/>
            <a:ext cx="5099461" cy="25146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3742426"/>
            <a:ext cx="5218628" cy="286536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 b="0" l="7710" r="3243" t="0"/>
          <a:stretch/>
        </p:blipFill>
        <p:spPr>
          <a:xfrm>
            <a:off x="6019800" y="1071760"/>
            <a:ext cx="2980593" cy="2509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Kiah Twisselman\Photos\Cattle and Producers\Chunglos.jpg" id="142" name="Shape 142"/>
          <p:cNvPicPr preferRelativeResize="0"/>
          <p:nvPr/>
        </p:nvPicPr>
        <p:blipFill rotWithShape="1">
          <a:blip r:embed="rId6">
            <a:alphaModFix/>
          </a:blip>
          <a:srcRect b="24767" l="13799" r="10955" t="13948"/>
          <a:stretch/>
        </p:blipFill>
        <p:spPr>
          <a:xfrm>
            <a:off x="6811108" y="3429000"/>
            <a:ext cx="2189285" cy="2788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5181600" y="3775494"/>
            <a:ext cx="1295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Total: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$175,197.85</a:t>
            </a:r>
            <a:endParaRPr b="1" i="0" sz="1600" u="none" cap="none" strike="noStrik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