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media/image3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951" r:id="rId2"/>
    <p:sldId id="927" r:id="rId3"/>
    <p:sldId id="916" r:id="rId4"/>
    <p:sldId id="877" r:id="rId5"/>
    <p:sldId id="986" r:id="rId6"/>
    <p:sldId id="980" r:id="rId7"/>
    <p:sldId id="963" r:id="rId8"/>
    <p:sldId id="981" r:id="rId9"/>
    <p:sldId id="985" r:id="rId10"/>
    <p:sldId id="979" r:id="rId11"/>
    <p:sldId id="983" r:id="rId12"/>
    <p:sldId id="987" r:id="rId13"/>
    <p:sldId id="969" r:id="rId14"/>
    <p:sldId id="968" r:id="rId15"/>
    <p:sldId id="966" r:id="rId16"/>
    <p:sldId id="964" r:id="rId17"/>
    <p:sldId id="984" r:id="rId18"/>
    <p:sldId id="949" r:id="rId19"/>
    <p:sldId id="974" r:id="rId20"/>
    <p:sldId id="975" r:id="rId21"/>
    <p:sldId id="976" r:id="rId22"/>
    <p:sldId id="977" r:id="rId23"/>
    <p:sldId id="928" r:id="rId24"/>
    <p:sldId id="92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3">
          <p15:clr>
            <a:srgbClr val="A4A3A4"/>
          </p15:clr>
        </p15:guide>
        <p15:guide id="2" pos="56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353A"/>
    <a:srgbClr val="0033A0"/>
    <a:srgbClr val="FFCF11"/>
    <a:srgbClr val="656569"/>
    <a:srgbClr val="FFE600"/>
    <a:srgbClr val="CAC8C8"/>
    <a:srgbClr val="005294"/>
    <a:srgbClr val="046615"/>
    <a:srgbClr val="FF6600"/>
    <a:srgbClr val="2DF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48" autoAdjust="0"/>
    <p:restoredTop sz="94762" autoAdjust="0"/>
  </p:normalViewPr>
  <p:slideViewPr>
    <p:cSldViewPr snapToGrid="0" snapToObjects="1" showGuides="1">
      <p:cViewPr varScale="1">
        <p:scale>
          <a:sx n="190" d="100"/>
          <a:sy n="190" d="100"/>
        </p:scale>
        <p:origin x="208" y="768"/>
      </p:cViewPr>
      <p:guideLst>
        <p:guide orient="horz" pos="4153"/>
        <p:guide pos="56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1493296243952407E-2"/>
          <c:y val="0.103256885465736"/>
          <c:w val="0.83321473704675797"/>
          <c:h val="0.81095347797682504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5"/>
            <c:extLst>
              <c:ext xmlns:c16="http://schemas.microsoft.com/office/drawing/2014/chart" uri="{C3380CC4-5D6E-409C-BE32-E72D297353CC}">
                <c16:uniqueId val="{00000000-1F1E-EE4E-8656-FB60A74F7840}"/>
              </c:ext>
            </c:extLst>
          </c:dPt>
          <c:dPt>
            <c:idx val="1"/>
            <c:bubble3D val="0"/>
            <c:spPr>
              <a:solidFill>
                <a:srgbClr val="EEECE1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2-1F1E-EE4E-8656-FB60A74F7840}"/>
              </c:ext>
            </c:extLst>
          </c:dPt>
          <c:dPt>
            <c:idx val="2"/>
            <c:bubble3D val="0"/>
            <c:explosion val="8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4-1F1E-EE4E-8656-FB60A74F7840}"/>
              </c:ext>
            </c:extLst>
          </c:dPt>
          <c:dPt>
            <c:idx val="3"/>
            <c:bubble3D val="0"/>
            <c:explosion val="7"/>
            <c:extLst>
              <c:ext xmlns:c16="http://schemas.microsoft.com/office/drawing/2014/chart" uri="{C3380CC4-5D6E-409C-BE32-E72D297353CC}">
                <c16:uniqueId val="{00000005-1F1E-EE4E-8656-FB60A74F7840}"/>
              </c:ext>
            </c:extLst>
          </c:dPt>
          <c:dPt>
            <c:idx val="4"/>
            <c:bubble3D val="0"/>
            <c:explosion val="6"/>
            <c:extLst>
              <c:ext xmlns:c16="http://schemas.microsoft.com/office/drawing/2014/chart" uri="{C3380CC4-5D6E-409C-BE32-E72D297353CC}">
                <c16:uniqueId val="{00000006-1F1E-EE4E-8656-FB60A74F7840}"/>
              </c:ext>
            </c:extLst>
          </c:dPt>
          <c:dPt>
            <c:idx val="5"/>
            <c:bubble3D val="0"/>
            <c:explosion val="8"/>
            <c:extLst>
              <c:ext xmlns:c16="http://schemas.microsoft.com/office/drawing/2014/chart" uri="{C3380CC4-5D6E-409C-BE32-E72D297353CC}">
                <c16:uniqueId val="{00000007-1F1E-EE4E-8656-FB60A74F7840}"/>
              </c:ext>
            </c:extLst>
          </c:dPt>
          <c:dPt>
            <c:idx val="6"/>
            <c:bubble3D val="0"/>
            <c:explosion val="8"/>
            <c:extLst>
              <c:ext xmlns:c16="http://schemas.microsoft.com/office/drawing/2014/chart" uri="{C3380CC4-5D6E-409C-BE32-E72D297353CC}">
                <c16:uniqueId val="{00000008-1F1E-EE4E-8656-FB60A74F7840}"/>
              </c:ext>
            </c:extLst>
          </c:dPt>
          <c:dLbls>
            <c:dLbl>
              <c:idx val="0"/>
              <c:layout>
                <c:manualLayout>
                  <c:x val="-3.12777777777778E-2"/>
                  <c:y val="-0.104132764654417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1E-EE4E-8656-FB60A74F7840}"/>
                </c:ext>
              </c:extLst>
            </c:dLbl>
            <c:dLbl>
              <c:idx val="1"/>
              <c:layout>
                <c:manualLayout>
                  <c:x val="-3.6586879631499E-3"/>
                  <c:y val="-4.156013249435520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1E-EE4E-8656-FB60A74F7840}"/>
                </c:ext>
              </c:extLst>
            </c:dLbl>
            <c:dLbl>
              <c:idx val="2"/>
              <c:layout>
                <c:manualLayout>
                  <c:x val="1.6745768017529999E-2"/>
                  <c:y val="-7.37684099531226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 b="0">
                      <a:solidFill>
                        <a:srgbClr val="C00000"/>
                      </a:solidFill>
                      <a:latin typeface="Franklin Gothic Medium"/>
                      <a:cs typeface="Franklin Gothic Medium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1E-EE4E-8656-FB60A74F7840}"/>
                </c:ext>
              </c:extLst>
            </c:dLbl>
            <c:dLbl>
              <c:idx val="3"/>
              <c:layout>
                <c:manualLayout>
                  <c:x val="-1.7683259678010299E-3"/>
                  <c:y val="-5.032493209091219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1E-EE4E-8656-FB60A74F7840}"/>
                </c:ext>
              </c:extLst>
            </c:dLbl>
            <c:dLbl>
              <c:idx val="4"/>
              <c:layout>
                <c:manualLayout>
                  <c:x val="3.4529914529914503E-2"/>
                  <c:y val="4.164403030407219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1E-EE4E-8656-FB60A74F7840}"/>
                </c:ext>
              </c:extLst>
            </c:dLbl>
            <c:dLbl>
              <c:idx val="5"/>
              <c:layout>
                <c:manualLayout>
                  <c:x val="0.102790377698514"/>
                  <c:y val="0.106338639984412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1E-EE4E-8656-FB60A74F7840}"/>
                </c:ext>
              </c:extLst>
            </c:dLbl>
            <c:dLbl>
              <c:idx val="6"/>
              <c:layout>
                <c:manualLayout>
                  <c:x val="-1.3483784612393499E-2"/>
                  <c:y val="0.11364004171967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1E-EE4E-8656-FB60A74F78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rgbClr val="0033A0"/>
                    </a:solidFill>
                    <a:latin typeface="Franklin Gothic Medium"/>
                    <a:cs typeface="Franklin Gothic Medium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Sheet2!$A$2:$A$8</c:f>
              <c:strCache>
                <c:ptCount val="7"/>
                <c:pt idx="0">
                  <c:v>Other</c:v>
                </c:pt>
                <c:pt idx="1">
                  <c:v>Prostate</c:v>
                </c:pt>
                <c:pt idx="2">
                  <c:v>Lung and Bronchus</c:v>
                </c:pt>
                <c:pt idx="3">
                  <c:v>Breast</c:v>
                </c:pt>
                <c:pt idx="4">
                  <c:v>Colon and Rectum</c:v>
                </c:pt>
                <c:pt idx="5">
                  <c:v>Melanoma</c:v>
                </c:pt>
                <c:pt idx="6">
                  <c:v>Cervix</c:v>
                </c:pt>
              </c:strCache>
            </c:strRef>
          </c:cat>
          <c:val>
            <c:numRef>
              <c:f>Sheet2!$B$2:$B$8</c:f>
              <c:numCache>
                <c:formatCode>0%</c:formatCode>
                <c:ptCount val="7"/>
                <c:pt idx="0">
                  <c:v>0.425095895055842</c:v>
                </c:pt>
                <c:pt idx="1">
                  <c:v>4.1727594464577099E-2</c:v>
                </c:pt>
                <c:pt idx="2">
                  <c:v>0.35393222709644601</c:v>
                </c:pt>
                <c:pt idx="3">
                  <c:v>6.2644372390700795E-2</c:v>
                </c:pt>
                <c:pt idx="4">
                  <c:v>9.3457943925233697E-2</c:v>
                </c:pt>
                <c:pt idx="5">
                  <c:v>1.5894208150549899E-2</c:v>
                </c:pt>
                <c:pt idx="6">
                  <c:v>7.24775891665077E-3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F1E-EE4E-8656-FB60A74F7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9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685304243420445"/>
          <c:y val="8.3259603644312397E-2"/>
          <c:w val="0.76971942874651245"/>
          <c:h val="0.814310609335839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Other Sources</c:v>
                </c:pt>
              </c:strCache>
            </c:strRef>
          </c:tx>
          <c:spPr>
            <a:solidFill>
              <a:srgbClr val="5EB2AB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$17.8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FE-D74B-B214-D99BA3368022}"/>
                </c:ext>
              </c:extLst>
            </c:dLbl>
            <c:numFmt formatCode="_(&quot;$&quot;* #,##0.0_);_(&quot;$&quot;* \(#,##0.0\);_(&quot;$&quot;* &quot;-&quot;?_);_(@_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2012</c:v>
                </c:pt>
                <c:pt idx="1">
                  <c:v>2018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17829405</c:v>
                </c:pt>
                <c:pt idx="1">
                  <c:v>27165672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FE-D74B-B214-D99BA33680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NCI</c:v>
                </c:pt>
              </c:strCache>
            </c:strRef>
          </c:tx>
          <c:spPr>
            <a:solidFill>
              <a:srgbClr val="FFCC66"/>
            </a:solidFill>
            <a:ln>
              <a:noFill/>
            </a:ln>
            <a:effectLst/>
          </c:spPr>
          <c:invertIfNegative val="0"/>
          <c:dLbls>
            <c:numFmt formatCode="_(&quot;$&quot;* #,##0.0_);_(&quot;$&quot;* \(#,##0.0\);_(&quot;$&quot;* &quot;-&quot;?_);_(@_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2012</c:v>
                </c:pt>
                <c:pt idx="1">
                  <c:v>2018</c:v>
                </c:pt>
              </c:strCache>
            </c:strRef>
          </c:cat>
          <c:val>
            <c:numRef>
              <c:f>Sheet1!$C$2:$C$3</c:f>
              <c:numCache>
                <c:formatCode>_("$"* #,##0_);_("$"* \(#,##0\);_("$"* "-"??_);_(@_)</c:formatCode>
                <c:ptCount val="2"/>
                <c:pt idx="0">
                  <c:v>10562457</c:v>
                </c:pt>
                <c:pt idx="1">
                  <c:v>12457770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FE-D74B-B214-D99BA33680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overlap val="100"/>
        <c:axId val="-978864576"/>
        <c:axId val="-979202864"/>
      </c:barChart>
      <c:catAx>
        <c:axId val="-978864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b="0"/>
            </a:pPr>
            <a:endParaRPr lang="en-US"/>
          </a:p>
        </c:txPr>
        <c:crossAx val="-979202864"/>
        <c:crosses val="autoZero"/>
        <c:auto val="1"/>
        <c:lblAlgn val="ctr"/>
        <c:lblOffset val="100"/>
        <c:noMultiLvlLbl val="0"/>
      </c:catAx>
      <c:valAx>
        <c:axId val="-979202864"/>
        <c:scaling>
          <c:orientation val="minMax"/>
          <c:max val="50000000"/>
        </c:scaling>
        <c:delete val="0"/>
        <c:axPos val="l"/>
        <c:numFmt formatCode="&quot;$&quot;#,##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b="0"/>
            </a:pPr>
            <a:endParaRPr lang="en-US"/>
          </a:p>
        </c:txPr>
        <c:crossAx val="-978864576"/>
        <c:crosses val="autoZero"/>
        <c:crossBetween val="between"/>
        <c:majorUnit val="10000000"/>
        <c:dispUnits>
          <c:builtInUnit val="millions"/>
          <c:dispUnitsLbl>
            <c:layout>
              <c:manualLayout>
                <c:xMode val="edge"/>
                <c:yMode val="edge"/>
                <c:x val="3.1259800439510772E-2"/>
                <c:y val="0.28323819600445105"/>
              </c:manualLayout>
            </c:layout>
            <c:tx>
              <c:rich>
                <a:bodyPr/>
                <a:lstStyle/>
                <a:p>
                  <a:pPr>
                    <a:defRPr sz="2000" b="0"/>
                  </a:pPr>
                  <a:r>
                    <a:rPr lang="en-US" sz="2000" b="0"/>
                    <a:t>Funding (Millions)</a:t>
                  </a:r>
                </a:p>
              </c:rich>
            </c:tx>
          </c:dispUnitsLbl>
        </c:dispUnits>
      </c:valAx>
    </c:plotArea>
    <c:legend>
      <c:legendPos val="r"/>
      <c:layout>
        <c:manualLayout>
          <c:xMode val="edge"/>
          <c:yMode val="edge"/>
          <c:x val="0.17442073023924096"/>
          <c:y val="3.904467014428073E-2"/>
          <c:w val="0.18866011689538542"/>
          <c:h val="0.22080488348852201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b="0" i="0">
              <a:latin typeface="Franklin Gothic Demi" panose="020B06030201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 b="1">
          <a:latin typeface="Franklin Gothic Medium" panose="020B0603020102020204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FA495-BE3C-5645-AD7A-575F665DDA69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6CA09-5408-C64D-8A58-8728EC5F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68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97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0F3C9-1B79-2547-8805-DC97E71D3BA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6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0F3C9-1B79-2547-8805-DC97E71D3BA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5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0F3C9-1B79-2547-8805-DC97E71D3BA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7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0033A0"/>
                </a:solidFill>
                <a:latin typeface="Franklin Gothic Demi" charset="0"/>
                <a:ea typeface="Franklin Gothic Demi" charset="0"/>
                <a:cs typeface="Franklin Gothic Demi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600"/>
            <a:ext cx="4038600" cy="565014"/>
          </a:xfrm>
        </p:spPr>
        <p:txBody>
          <a:bodyPr>
            <a:normAutofit/>
          </a:bodyPr>
          <a:lstStyle>
            <a:lvl1pPr marL="0" indent="0" algn="l">
              <a:spcBef>
                <a:spcPts val="200"/>
              </a:spcBef>
              <a:buNone/>
              <a:defRPr sz="1600" b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62438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282575" y="228600"/>
            <a:ext cx="4235450" cy="418782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800600" y="6127750"/>
            <a:ext cx="4038600" cy="49212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4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</a:lstStyle>
          <a:p>
            <a:pPr lvl="0"/>
            <a:r>
              <a:rPr lang="en-US" dirty="0"/>
              <a:t>NCI Cancer Center Support Grant Site Visit</a:t>
            </a:r>
          </a:p>
          <a:p>
            <a:pPr lvl="0"/>
            <a:r>
              <a:rPr lang="en-US" dirty="0"/>
              <a:t>February 6, 2018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79"/>
          <a:stretch/>
        </p:blipFill>
        <p:spPr>
          <a:xfrm>
            <a:off x="492369" y="4672715"/>
            <a:ext cx="3505200" cy="885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5594214"/>
            <a:ext cx="2667000" cy="106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 L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155"/>
            <a:ext cx="9143999" cy="11161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139950" y="3860800"/>
            <a:ext cx="5915025" cy="183991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Franklin Gothic Medium"/>
                <a:cs typeface="Franklin Gothic Medium"/>
              </a:defRPr>
            </a:lvl1pPr>
          </a:lstStyle>
          <a:p>
            <a:r>
              <a:rPr lang="en-US" dirty="0"/>
              <a:t>Rina Plattner, PhD</a:t>
            </a:r>
          </a:p>
          <a:p>
            <a:r>
              <a:rPr lang="en-US" dirty="0"/>
              <a:t>Title</a:t>
            </a:r>
          </a:p>
          <a:p>
            <a:pPr lvl="1"/>
            <a:r>
              <a:rPr lang="en-US" dirty="0"/>
              <a:t>Focus on cancer surveillance and cancer control research</a:t>
            </a:r>
          </a:p>
          <a:p>
            <a:pPr lvl="1"/>
            <a:r>
              <a:rPr lang="en-US" dirty="0"/>
              <a:t>Recruiting patients for population-based studies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139950" y="1890713"/>
            <a:ext cx="5915025" cy="1839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Franklin Gothic Medium"/>
                <a:cs typeface="Franklin Gothic Medium"/>
              </a:defRPr>
            </a:lvl1pPr>
          </a:lstStyle>
          <a:p>
            <a:r>
              <a:rPr lang="en-US" dirty="0"/>
              <a:t>Rina Plattner, PhD</a:t>
            </a:r>
          </a:p>
          <a:p>
            <a:r>
              <a:rPr lang="en-US" dirty="0"/>
              <a:t>Title</a:t>
            </a:r>
          </a:p>
          <a:p>
            <a:pPr lvl="1"/>
            <a:r>
              <a:rPr lang="en-US" dirty="0"/>
              <a:t>Focus on cancer surveillance and cancer control research</a:t>
            </a:r>
          </a:p>
          <a:p>
            <a:pPr lvl="1"/>
            <a:r>
              <a:rPr lang="en-US" dirty="0"/>
              <a:t>Recruiting patients for population-based studies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98474" y="1890713"/>
            <a:ext cx="1493838" cy="183991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98474" y="3871833"/>
            <a:ext cx="1493838" cy="18399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9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tific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330568" y="173432"/>
            <a:ext cx="7813431" cy="67480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04335" y="1582616"/>
            <a:ext cx="7556313" cy="41449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403" y="848241"/>
            <a:ext cx="7813624" cy="479425"/>
          </a:xfrm>
        </p:spPr>
        <p:txBody>
          <a:bodyPr>
            <a:norm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en-US" dirty="0"/>
              <a:t>Click to edit collaborators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0" y="6400800"/>
            <a:ext cx="9143999" cy="228600"/>
          </a:xfrm>
          <a:solidFill>
            <a:srgbClr val="656569"/>
          </a:solidFill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4"/>
                </a:solidFill>
              </a:defRPr>
            </a:lvl1pPr>
            <a:lvl2pPr marL="7938" indent="0">
              <a:spcBef>
                <a:spcPts val="0"/>
              </a:spcBef>
              <a:buNone/>
              <a:tabLst/>
              <a:defRPr sz="1400">
                <a:solidFill>
                  <a:schemeClr val="bg1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0" y="6172200"/>
            <a:ext cx="7061200" cy="22860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7938" indent="0">
              <a:spcBef>
                <a:spcPts val="0"/>
              </a:spcBef>
              <a:buNone/>
              <a:tabLst/>
              <a:defRPr sz="1400">
                <a:solidFill>
                  <a:schemeClr val="bg1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4"/>
          </p:nvPr>
        </p:nvSpPr>
        <p:spPr>
          <a:xfrm>
            <a:off x="0" y="6629400"/>
            <a:ext cx="9143999" cy="228600"/>
          </a:xfrm>
          <a:solidFill>
            <a:srgbClr val="656569"/>
          </a:solidFill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7938" indent="0">
              <a:spcBef>
                <a:spcPts val="0"/>
              </a:spcBef>
              <a:buNone/>
              <a:tabLst/>
              <a:defRPr sz="1400">
                <a:solidFill>
                  <a:schemeClr val="bg1"/>
                </a:solidFill>
              </a:defRPr>
            </a:lvl2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16200000">
            <a:off x="4526279" y="-4526280"/>
            <a:ext cx="91441" cy="9144000"/>
          </a:xfrm>
          <a:prstGeom prst="rect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b="0" i="0" dirty="0">
              <a:solidFill>
                <a:srgbClr val="005294"/>
              </a:solidFill>
              <a:latin typeface="Franklin Gothic Medium Regular"/>
            </a:endParaRPr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4526278" y="-4434838"/>
            <a:ext cx="91441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b="0" i="0" dirty="0">
              <a:solidFill>
                <a:srgbClr val="005294"/>
              </a:solidFill>
              <a:latin typeface="Franklin Gothic Medium Regular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83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66875"/>
            <a:ext cx="9144000" cy="2943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7201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ientific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17059" y="484094"/>
            <a:ext cx="8106537" cy="67480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17059" y="1981200"/>
            <a:ext cx="8106537" cy="41449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16872" y="1158903"/>
            <a:ext cx="8106738" cy="479425"/>
          </a:xfrm>
        </p:spPr>
        <p:txBody>
          <a:bodyPr>
            <a:norm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en-US" dirty="0"/>
              <a:t>Click to edit collaborators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126163"/>
            <a:ext cx="9144000" cy="731837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Funding Source:</a:t>
            </a:r>
          </a:p>
          <a:p>
            <a:pPr lvl="0"/>
            <a:r>
              <a:rPr lang="en-US" dirty="0"/>
              <a:t>Publications: </a:t>
            </a:r>
          </a:p>
          <a:p>
            <a:pPr lvl="0"/>
            <a:r>
              <a:rPr lang="en-US" dirty="0"/>
              <a:t>Shared Resource Usage:</a:t>
            </a:r>
          </a:p>
        </p:txBody>
      </p:sp>
    </p:spTree>
    <p:extLst>
      <p:ext uri="{BB962C8B-B14F-4D97-AF65-F5344CB8AC3E}">
        <p14:creationId xmlns:p14="http://schemas.microsoft.com/office/powerpoint/2010/main" val="287623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82883"/>
            <a:ext cx="9143999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4530852" y="-4530853"/>
            <a:ext cx="91442" cy="9153146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b="0" i="0" dirty="0">
              <a:solidFill>
                <a:srgbClr val="005294"/>
              </a:solidFill>
              <a:latin typeface="Franklin Gothic Medium Regular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4530850" y="-4439410"/>
            <a:ext cx="91441" cy="9153144"/>
          </a:xfrm>
          <a:prstGeom prst="rect">
            <a:avLst/>
          </a:prstGeom>
          <a:solidFill>
            <a:srgbClr val="6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b="0" i="0" dirty="0">
              <a:solidFill>
                <a:srgbClr val="005294"/>
              </a:solidFill>
              <a:latin typeface="Franklin Gothic Medium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1" r:id="rId3"/>
    <p:sldLayoutId id="2147483663" r:id="rId4"/>
    <p:sldLayoutId id="2147483682" r:id="rId5"/>
    <p:sldLayoutId id="2147483684" r:id="rId6"/>
    <p:sldLayoutId id="214748368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600" b="0" kern="1200">
          <a:solidFill>
            <a:srgbClr val="0033A0"/>
          </a:solidFill>
          <a:latin typeface="Franklin Gothic Medium"/>
          <a:ea typeface="+mj-ea"/>
          <a:cs typeface="Franklin Gothic Medium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rgbClr val="0033A0"/>
        </a:buClr>
        <a:buSzPct val="75000"/>
        <a:buFont typeface="Wingdings" pitchFamily="2" charset="2"/>
        <a:buChar char="n"/>
        <a:defRPr sz="2000" kern="1200">
          <a:solidFill>
            <a:schemeClr val="tx1"/>
          </a:solidFill>
          <a:latin typeface="Franklin Gothic Medium" charset="0"/>
          <a:ea typeface="Franklin Gothic Medium" charset="0"/>
          <a:cs typeface="Franklin Gothic Medium" charset="0"/>
        </a:defRPr>
      </a:lvl1pPr>
      <a:lvl2pPr marL="457200" indent="-228600" algn="l" defTabSz="914400" rtl="0" eaLnBrk="1" latinLnBrk="0" hangingPunct="1">
        <a:spcBef>
          <a:spcPts val="600"/>
        </a:spcBef>
        <a:buClr>
          <a:srgbClr val="0033A0"/>
        </a:buClr>
        <a:buSzPct val="75000"/>
        <a:buFont typeface="PingFangSC-Regular" charset="-122"/>
        <a:buChar char="－"/>
        <a:defRPr sz="1800" kern="1200">
          <a:solidFill>
            <a:schemeClr val="tx1"/>
          </a:solidFill>
          <a:latin typeface="Franklin Gothic Medium" charset="0"/>
          <a:ea typeface="Franklin Gothic Medium" charset="0"/>
          <a:cs typeface="Franklin Gothic Medium" charset="0"/>
        </a:defRPr>
      </a:lvl2pPr>
      <a:lvl3pPr marL="685800" indent="-228600" algn="l" defTabSz="914400" rtl="0" eaLnBrk="1" latinLnBrk="0" hangingPunct="1">
        <a:spcBef>
          <a:spcPts val="600"/>
        </a:spcBef>
        <a:buClr>
          <a:srgbClr val="0033A0"/>
        </a:buClr>
        <a:buSzPct val="75000"/>
        <a:buFont typeface="Wingdings" pitchFamily="2" charset="2"/>
        <a:buChar char="n"/>
        <a:defRPr sz="1800" kern="1200">
          <a:solidFill>
            <a:schemeClr val="tx1"/>
          </a:solidFill>
          <a:latin typeface="Franklin Gothic Medium" charset="0"/>
          <a:ea typeface="Franklin Gothic Medium" charset="0"/>
          <a:cs typeface="Franklin Gothic Medium" charset="0"/>
        </a:defRPr>
      </a:lvl3pPr>
      <a:lvl4pPr marL="914400" indent="-228600" algn="l" defTabSz="914400" rtl="0" eaLnBrk="1" latinLnBrk="0" hangingPunct="1">
        <a:spcBef>
          <a:spcPts val="600"/>
        </a:spcBef>
        <a:buClr>
          <a:srgbClr val="0033A0"/>
        </a:buClr>
        <a:buSzPct val="75000"/>
        <a:buFont typeface="Arial" charset="0"/>
        <a:buChar char="•"/>
        <a:defRPr sz="1800" kern="1200">
          <a:solidFill>
            <a:schemeClr val="tx1"/>
          </a:solidFill>
          <a:latin typeface="Franklin Gothic Medium" charset="0"/>
          <a:ea typeface="Franklin Gothic Medium" charset="0"/>
          <a:cs typeface="Franklin Gothic Medium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rgbClr val="0033A0"/>
        </a:buClr>
        <a:buSzPct val="75000"/>
        <a:buFont typeface="Courier New" charset="0"/>
        <a:buChar char="o"/>
        <a:defRPr sz="1800" kern="1200">
          <a:solidFill>
            <a:schemeClr val="tx1"/>
          </a:solidFill>
          <a:latin typeface="Franklin Gothic Medium" charset="0"/>
          <a:ea typeface="Franklin Gothic Medium" charset="0"/>
          <a:cs typeface="Franklin Gothic Medium" charset="0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g"/><Relationship Id="rId5" Type="http://schemas.openxmlformats.org/officeDocument/2006/relationships/image" Target="../media/image2.pn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itle 1"/>
          <p:cNvSpPr>
            <a:spLocks noGrp="1"/>
          </p:cNvSpPr>
          <p:nvPr>
            <p:ph type="ctrTitle"/>
          </p:nvPr>
        </p:nvSpPr>
        <p:spPr>
          <a:xfrm>
            <a:off x="4294196" y="4549608"/>
            <a:ext cx="4562467" cy="1077218"/>
          </a:xfrm>
        </p:spPr>
        <p:txBody>
          <a:bodyPr wrap="none">
            <a:spAutoFit/>
          </a:bodyPr>
          <a:lstStyle/>
          <a:p>
            <a:pPr algn="r" eaLnBrk="1" hangingPunct="1"/>
            <a:r>
              <a:rPr lang="en-US" sz="3200" b="1" dirty="0">
                <a:latin typeface="Franklin Gothic Demi" panose="020B0603020102020204" pitchFamily="34" charset="0"/>
              </a:rPr>
              <a:t>Tobacco Settlement</a:t>
            </a:r>
            <a:br>
              <a:rPr lang="en-US" sz="3200" b="1" dirty="0">
                <a:latin typeface="Franklin Gothic Demi" panose="020B0603020102020204" pitchFamily="34" charset="0"/>
              </a:rPr>
            </a:br>
            <a:r>
              <a:rPr lang="en-US" sz="3200" b="1" dirty="0">
                <a:latin typeface="Franklin Gothic Demi" panose="020B0603020102020204" pitchFamily="34" charset="0"/>
              </a:rPr>
              <a:t>Agreement Fund Update</a:t>
            </a:r>
          </a:p>
        </p:txBody>
      </p:sp>
      <p:sp>
        <p:nvSpPr>
          <p:cNvPr id="9222" name="Subtitle 22"/>
          <p:cNvSpPr>
            <a:spLocks noGrp="1"/>
          </p:cNvSpPr>
          <p:nvPr>
            <p:ph type="subTitle" idx="1"/>
          </p:nvPr>
        </p:nvSpPr>
        <p:spPr>
          <a:xfrm>
            <a:off x="4349750" y="5599397"/>
            <a:ext cx="4506913" cy="522288"/>
          </a:xfrm>
        </p:spPr>
        <p:txBody>
          <a:bodyPr>
            <a:spAutoFit/>
          </a:bodyPr>
          <a:lstStyle/>
          <a:p>
            <a:pPr algn="r" eaLnBrk="1" hangingPunct="1"/>
            <a:r>
              <a:rPr lang="en-US" sz="2800" b="1" dirty="0">
                <a:latin typeface="Franklin Gothic Demi" panose="020B0603020102020204" pitchFamily="34" charset="0"/>
                <a:cs typeface="Franklin Gothic Medium" charset="0"/>
              </a:rPr>
              <a:t>B. Mark Evers, MD</a:t>
            </a:r>
          </a:p>
        </p:txBody>
      </p:sp>
      <p:sp>
        <p:nvSpPr>
          <p:cNvPr id="922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349750" y="5784139"/>
            <a:ext cx="4506913" cy="855662"/>
          </a:xfrm>
        </p:spPr>
        <p:txBody>
          <a:bodyPr>
            <a:spAutoFit/>
          </a:bodyPr>
          <a:lstStyle/>
          <a:p>
            <a:pPr algn="r" eaLnBrk="1" hangingPunct="1"/>
            <a:endParaRPr lang="en-US" sz="2400" b="1" dirty="0">
              <a:latin typeface="Franklin Gothic Book" charset="0"/>
            </a:endParaRPr>
          </a:p>
          <a:p>
            <a:pPr algn="r" eaLnBrk="1" hangingPunct="1"/>
            <a:r>
              <a:rPr lang="en-US" sz="2400" b="1" dirty="0">
                <a:latin typeface="Franklin Gothic Book" charset="0"/>
              </a:rPr>
              <a:t>October 3, 2018</a:t>
            </a:r>
          </a:p>
        </p:txBody>
      </p:sp>
      <p:pic>
        <p:nvPicPr>
          <p:cNvPr id="20" name="Picture 19" descr="_577587958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983" y="231775"/>
            <a:ext cx="2066511" cy="2030221"/>
          </a:xfrm>
          <a:prstGeom prst="rect">
            <a:avLst/>
          </a:prstGeom>
        </p:spPr>
      </p:pic>
      <p:pic>
        <p:nvPicPr>
          <p:cNvPr id="18" name="Picture 17" descr="_402140130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9318" y="227018"/>
            <a:ext cx="2066544" cy="2030725"/>
          </a:xfrm>
          <a:prstGeom prst="rect">
            <a:avLst/>
          </a:prstGeom>
        </p:spPr>
      </p:pic>
      <p:pic>
        <p:nvPicPr>
          <p:cNvPr id="21" name="Picture 36" descr="_657695996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6978" y="2361520"/>
            <a:ext cx="2058884" cy="20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_598937969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596393" y="2359526"/>
            <a:ext cx="2051101" cy="2060922"/>
          </a:xfrm>
          <a:prstGeom prst="rect">
            <a:avLst/>
          </a:prstGeom>
        </p:spPr>
      </p:pic>
      <p:pic>
        <p:nvPicPr>
          <p:cNvPr id="13" name="Picture 12" descr="_9898065868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151" y="229670"/>
            <a:ext cx="4180278" cy="419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55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005294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r>
              <a:rPr lang="en-US" sz="4400" i="1" dirty="0">
                <a:solidFill>
                  <a:schemeClr val="accent1"/>
                </a:solidFill>
              </a:rPr>
              <a:t>Impact of the KLCR Program:</a:t>
            </a:r>
            <a:endParaRPr lang="en-US" sz="4400" dirty="0">
              <a:solidFill>
                <a:schemeClr val="accent1"/>
              </a:solidFill>
            </a:endParaRPr>
          </a:p>
          <a:p>
            <a:r>
              <a:rPr lang="en-US" sz="4400" dirty="0">
                <a:solidFill>
                  <a:schemeClr val="accent1"/>
                </a:solidFill>
              </a:rPr>
              <a:t>Achieving NCI Designation and National Recognition</a:t>
            </a:r>
          </a:p>
        </p:txBody>
      </p:sp>
    </p:spTree>
    <p:extLst>
      <p:ext uri="{BB962C8B-B14F-4D97-AF65-F5344CB8AC3E}">
        <p14:creationId xmlns:p14="http://schemas.microsoft.com/office/powerpoint/2010/main" val="2200054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MCC’s NCI Designation Path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22D30F-CEE9-E34B-AD0B-1AD2B5FF9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871" y="1198647"/>
            <a:ext cx="7714538" cy="171191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800"/>
              </a:spcBef>
            </a:pPr>
            <a:r>
              <a:rPr lang="en-US" sz="2400" dirty="0">
                <a:latin typeface="Franklin Gothic Medium" panose="020B0603020102020204" pitchFamily="34" charset="0"/>
              </a:rPr>
              <a:t>Awarded initial designation </a:t>
            </a:r>
            <a:r>
              <a:rPr lang="mr-IN" sz="2400" dirty="0">
                <a:latin typeface="Franklin Gothic Medium" panose="020B0603020102020204" pitchFamily="34" charset="0"/>
              </a:rPr>
              <a:t>–</a:t>
            </a:r>
            <a:r>
              <a:rPr lang="en-US" sz="2400" dirty="0">
                <a:latin typeface="Franklin Gothic Medium" panose="020B0603020102020204" pitchFamily="34" charset="0"/>
              </a:rPr>
              <a:t> July 2013</a:t>
            </a:r>
          </a:p>
          <a:p>
            <a:pPr>
              <a:spcBef>
                <a:spcPts val="800"/>
              </a:spcBef>
            </a:pPr>
            <a:r>
              <a:rPr lang="en-US" sz="2400" dirty="0">
                <a:latin typeface="Franklin Gothic Medium" panose="020B0603020102020204" pitchFamily="34" charset="0"/>
              </a:rPr>
              <a:t>Five-year renewal submitted </a:t>
            </a:r>
            <a:r>
              <a:rPr lang="mr-IN" sz="2400" dirty="0">
                <a:latin typeface="Franklin Gothic Medium" panose="020B0603020102020204" pitchFamily="34" charset="0"/>
              </a:rPr>
              <a:t>–</a:t>
            </a:r>
            <a:r>
              <a:rPr lang="en-US" sz="2400" dirty="0">
                <a:latin typeface="Franklin Gothic Medium" panose="020B0603020102020204" pitchFamily="34" charset="0"/>
              </a:rPr>
              <a:t> September 2017</a:t>
            </a:r>
          </a:p>
          <a:p>
            <a:pPr>
              <a:spcBef>
                <a:spcPts val="800"/>
              </a:spcBef>
            </a:pPr>
            <a:r>
              <a:rPr lang="en-US" sz="2400" dirty="0">
                <a:latin typeface="Franklin Gothic Medium" panose="020B0603020102020204" pitchFamily="34" charset="0"/>
              </a:rPr>
              <a:t>Site visit by NCI reviewers </a:t>
            </a:r>
            <a:r>
              <a:rPr lang="mr-IN" sz="2400" dirty="0">
                <a:latin typeface="Franklin Gothic Medium" panose="020B0603020102020204" pitchFamily="34" charset="0"/>
              </a:rPr>
              <a:t>–</a:t>
            </a:r>
            <a:r>
              <a:rPr lang="en-US" sz="2400" dirty="0">
                <a:latin typeface="Franklin Gothic Medium" panose="020B0603020102020204" pitchFamily="34" charset="0"/>
              </a:rPr>
              <a:t> February 2018</a:t>
            </a:r>
          </a:p>
          <a:p>
            <a:pPr>
              <a:spcBef>
                <a:spcPts val="800"/>
              </a:spcBef>
            </a:pPr>
            <a:r>
              <a:rPr lang="en-US" sz="2400" dirty="0">
                <a:latin typeface="Franklin Gothic Medium" panose="020B0603020102020204" pitchFamily="34" charset="0"/>
              </a:rPr>
              <a:t>Next five-year funding period began </a:t>
            </a:r>
            <a:r>
              <a:rPr lang="mr-IN" sz="2400" dirty="0">
                <a:latin typeface="Franklin Gothic Medium" panose="020B0603020102020204" pitchFamily="34" charset="0"/>
              </a:rPr>
              <a:t>–</a:t>
            </a:r>
            <a:r>
              <a:rPr lang="en-US" sz="2400" dirty="0">
                <a:latin typeface="Franklin Gothic Medium" panose="020B0603020102020204" pitchFamily="34" charset="0"/>
              </a:rPr>
              <a:t> July 2018</a:t>
            </a:r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607" y="3013734"/>
            <a:ext cx="2183460" cy="1923878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165" y="4796270"/>
            <a:ext cx="2907731" cy="1951414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C6AC7B-2C9C-D64E-A7D7-5EDD12F05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309" y="1605358"/>
            <a:ext cx="2227748" cy="891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F98351-A5C6-F74B-8372-7F8F67D0C7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484" y="3014874"/>
            <a:ext cx="2411516" cy="1738833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A00175-66C9-3948-99D1-FE268841D6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1338" y="4797789"/>
            <a:ext cx="2743200" cy="1949895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78EA93-4B23-334C-A2A6-F49B728427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556" y="4796270"/>
            <a:ext cx="2428127" cy="1945552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835768-1A55-D147-9825-4E0E28C27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1338" y="3018536"/>
            <a:ext cx="2628382" cy="1735171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6982DF-0CC1-AD4D-9B59-C8676030F9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980" y="4796270"/>
            <a:ext cx="2315307" cy="1946059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288B34-341F-444A-B11A-52BFACED7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2469" y="3014403"/>
            <a:ext cx="2674328" cy="1739304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7510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3C4E8-F0F0-0941-8C48-977DB08B6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News and World Reports</a:t>
            </a:r>
            <a:br>
              <a:rPr lang="en-US" dirty="0"/>
            </a:br>
            <a:r>
              <a:rPr lang="en-US" dirty="0"/>
              <a:t>Top 50 Cancer Centers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5D646-958A-B447-9A0F-84CE530D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20" y="1814411"/>
            <a:ext cx="3806043" cy="414761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8FA982A-6BFE-6643-8098-1BE8639AF89A}"/>
              </a:ext>
            </a:extLst>
          </p:cNvPr>
          <p:cNvGrpSpPr/>
          <p:nvPr/>
        </p:nvGrpSpPr>
        <p:grpSpPr>
          <a:xfrm>
            <a:off x="4859416" y="1533144"/>
            <a:ext cx="3982677" cy="5093702"/>
            <a:chOff x="944292" y="1505696"/>
            <a:chExt cx="3982677" cy="509370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C74314D-E692-F942-95DD-21FE14CBF9DF}"/>
                </a:ext>
              </a:extLst>
            </p:cNvPr>
            <p:cNvGrpSpPr/>
            <p:nvPr/>
          </p:nvGrpSpPr>
          <p:grpSpPr>
            <a:xfrm>
              <a:off x="944292" y="1505696"/>
              <a:ext cx="3982677" cy="5093702"/>
              <a:chOff x="4653396" y="2860460"/>
              <a:chExt cx="3265853" cy="417691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259A59-357F-6644-A894-26DDB9441BF6}"/>
                  </a:ext>
                </a:extLst>
              </p:cNvPr>
              <p:cNvSpPr txBox="1"/>
              <p:nvPr/>
            </p:nvSpPr>
            <p:spPr>
              <a:xfrm>
                <a:off x="5042400" y="2860460"/>
                <a:ext cx="2876849" cy="4176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000"/>
                  </a:lnSpc>
                </a:pPr>
                <a:endParaRPr lang="en-US" sz="2800" b="1" dirty="0">
                  <a:solidFill>
                    <a:schemeClr val="accent1"/>
                  </a:solidFill>
                  <a:latin typeface="Franklin Gothic Medium" panose="020B0603020102020204" pitchFamily="34" charset="0"/>
                </a:endParaRPr>
              </a:p>
              <a:p>
                <a:pPr>
                  <a:lnSpc>
                    <a:spcPts val="3000"/>
                  </a:lnSpc>
                </a:pPr>
                <a:endParaRPr lang="en-US" sz="2800" b="1" dirty="0">
                  <a:solidFill>
                    <a:schemeClr val="accent1"/>
                  </a:solidFill>
                  <a:latin typeface="Franklin Gothic Medium" panose="020B0603020102020204" pitchFamily="34" charset="0"/>
                </a:endParaRPr>
              </a:p>
              <a:p>
                <a:pPr>
                  <a:lnSpc>
                    <a:spcPts val="3000"/>
                  </a:lnSpc>
                </a:pPr>
                <a:endParaRPr lang="en-US" sz="2800" b="1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  <a:p>
                <a:pPr>
                  <a:lnSpc>
                    <a:spcPts val="3000"/>
                  </a:lnSpc>
                </a:pPr>
                <a:endParaRPr lang="en-US" sz="2800" b="1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  <a:p>
                <a:pPr>
                  <a:lnSpc>
                    <a:spcPts val="3000"/>
                  </a:lnSpc>
                </a:pPr>
                <a:r>
                  <a:rPr lang="en-US" sz="2800" b="1" i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  <a:t>2017</a:t>
                </a:r>
                <a:br>
                  <a:rPr lang="en-US" sz="3600" b="1" i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</a:br>
                <a:endParaRPr lang="en-US" sz="3600" b="1" i="1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  <a:p>
                <a:pPr>
                  <a:lnSpc>
                    <a:spcPts val="3000"/>
                  </a:lnSpc>
                </a:pPr>
                <a:endParaRPr lang="en-US" sz="2800" b="1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  <a:p>
                <a:pPr>
                  <a:lnSpc>
                    <a:spcPts val="3000"/>
                  </a:lnSpc>
                </a:pPr>
                <a:endParaRPr lang="en-US" sz="2800" b="1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  <a:p>
                <a:pPr>
                  <a:lnSpc>
                    <a:spcPts val="3000"/>
                  </a:lnSpc>
                </a:pPr>
                <a:endParaRPr lang="en-US" sz="2800" b="1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  <a:p>
                <a:pPr>
                  <a:lnSpc>
                    <a:spcPts val="3000"/>
                  </a:lnSpc>
                </a:pPr>
                <a:endParaRPr lang="en-US" sz="2800" b="1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  <a:p>
                <a:pPr>
                  <a:lnSpc>
                    <a:spcPts val="3000"/>
                  </a:lnSpc>
                </a:pPr>
                <a:r>
                  <a:rPr lang="en-US" sz="2800" b="1" i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  <a:t>2018</a:t>
                </a:r>
                <a:br>
                  <a:rPr lang="en-US" sz="2800" b="1" i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</a:br>
                <a:br>
                  <a:rPr lang="en-US" sz="2800" b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</a:br>
                <a:endParaRPr lang="en-US" sz="2800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171B46-494F-B749-8A93-64B8056F666C}"/>
                  </a:ext>
                </a:extLst>
              </p:cNvPr>
              <p:cNvSpPr txBox="1"/>
              <p:nvPr/>
            </p:nvSpPr>
            <p:spPr>
              <a:xfrm>
                <a:off x="4784492" y="3736377"/>
                <a:ext cx="2534927" cy="637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600"/>
                  </a:lnSpc>
                </a:pPr>
                <a:r>
                  <a:rPr lang="en-US" sz="11500" b="1" spc="-150" dirty="0">
                    <a:solidFill>
                      <a:schemeClr val="accent1"/>
                    </a:solidFill>
                    <a:latin typeface="Franklin Gothic Medium" panose="020B0603020102020204" pitchFamily="34" charset="0"/>
                  </a:rPr>
                  <a:t>#50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51C0224-1834-5844-AED9-1762F7E4CD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3396" y="4500569"/>
                <a:ext cx="217716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254257-A789-A745-A9FC-59DDDAAF89F1}"/>
                </a:ext>
              </a:extLst>
            </p:cNvPr>
            <p:cNvSpPr txBox="1"/>
            <p:nvPr/>
          </p:nvSpPr>
          <p:spPr>
            <a:xfrm>
              <a:off x="1104160" y="4863263"/>
              <a:ext cx="3091319" cy="77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11500" b="1" spc="-150" dirty="0">
                  <a:solidFill>
                    <a:schemeClr val="accent1"/>
                  </a:solidFill>
                  <a:latin typeface="Franklin Gothic Medium" panose="020B0603020102020204" pitchFamily="34" charset="0"/>
                </a:rPr>
                <a:t>#38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558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Increased Cancer Research Funding </a:t>
            </a:r>
            <a:br>
              <a:rPr lang="en-US" dirty="0"/>
            </a:br>
            <a:r>
              <a:rPr lang="en-US" sz="2800" dirty="0"/>
              <a:t>2012 – Present</a:t>
            </a:r>
          </a:p>
        </p:txBody>
      </p:sp>
      <p:graphicFrame>
        <p:nvGraphicFramePr>
          <p:cNvPr id="1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5660728"/>
              </p:ext>
            </p:extLst>
          </p:nvPr>
        </p:nvGraphicFramePr>
        <p:xfrm>
          <a:off x="141943" y="1357218"/>
          <a:ext cx="8867587" cy="5026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5" name="Straight Connector 14"/>
          <p:cNvCxnSpPr/>
          <p:nvPr/>
        </p:nvCxnSpPr>
        <p:spPr>
          <a:xfrm flipV="1">
            <a:off x="4958554" y="5978252"/>
            <a:ext cx="0" cy="333299"/>
          </a:xfrm>
          <a:prstGeom prst="line">
            <a:avLst/>
          </a:prstGeom>
          <a:ln w="38100">
            <a:solidFill>
              <a:schemeClr val="accent2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10760" y="6311551"/>
            <a:ext cx="429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Franklin Gothic Medium Regular"/>
              </a:rPr>
              <a:t>NCI Designation July 2013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62705" y="3006171"/>
            <a:ext cx="21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$28.4 M</a:t>
            </a:r>
          </a:p>
        </p:txBody>
      </p:sp>
      <p:sp>
        <p:nvSpPr>
          <p:cNvPr id="19" name="Right Arrow 18"/>
          <p:cNvSpPr/>
          <p:nvPr/>
        </p:nvSpPr>
        <p:spPr>
          <a:xfrm rot="19548537">
            <a:off x="4213992" y="2464708"/>
            <a:ext cx="1395608" cy="619474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Franklin Gothic Medium Regula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9526" y="1915494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Franklin Gothic Medium" panose="020B0603020102020204" pitchFamily="34" charset="0"/>
              </a:rPr>
              <a:t>40%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0754" y="2102316"/>
            <a:ext cx="2020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$39.7 M</a:t>
            </a:r>
          </a:p>
        </p:txBody>
      </p:sp>
    </p:spTree>
    <p:extLst>
      <p:ext uri="{BB962C8B-B14F-4D97-AF65-F5344CB8AC3E}">
        <p14:creationId xmlns:p14="http://schemas.microsoft.com/office/powerpoint/2010/main" val="2806186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MCC Affiliate and Research Networks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28" y="1912525"/>
            <a:ext cx="8593877" cy="3953184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60235" y="1294951"/>
            <a:ext cx="8493152" cy="4494272"/>
            <a:chOff x="318041" y="-580909"/>
            <a:chExt cx="9036827" cy="4781967"/>
          </a:xfrm>
        </p:grpSpPr>
        <p:sp>
          <p:nvSpPr>
            <p:cNvPr id="7" name="Oval 6"/>
            <p:cNvSpPr/>
            <p:nvPr/>
          </p:nvSpPr>
          <p:spPr>
            <a:xfrm>
              <a:off x="8881625" y="1506340"/>
              <a:ext cx="185905" cy="185905"/>
            </a:xfrm>
            <a:prstGeom prst="ellipse">
              <a:avLst/>
            </a:prstGeom>
            <a:solidFill>
              <a:srgbClr val="F4A682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4556721" y="1823791"/>
              <a:ext cx="1578938" cy="46544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4718645" y="1593678"/>
              <a:ext cx="1408661" cy="20995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5758512" y="1544934"/>
              <a:ext cx="377146" cy="23853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6055811" y="1424250"/>
              <a:ext cx="100010" cy="35086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6155821" y="1287147"/>
              <a:ext cx="126734" cy="48796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184336" y="1803628"/>
              <a:ext cx="2377090" cy="45941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175984" y="1823791"/>
              <a:ext cx="1402897" cy="105833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175984" y="1823791"/>
              <a:ext cx="1406857" cy="156527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155821" y="1832143"/>
              <a:ext cx="186140" cy="86024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2611799" y="1803628"/>
              <a:ext cx="3515507" cy="3933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3979365" y="1823791"/>
              <a:ext cx="2156294" cy="149815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4543898" y="1823791"/>
              <a:ext cx="1591760" cy="151952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14"/>
            <p:cNvSpPr txBox="1">
              <a:spLocks noChangeArrowheads="1"/>
            </p:cNvSpPr>
            <p:nvPr/>
          </p:nvSpPr>
          <p:spPr bwMode="auto">
            <a:xfrm>
              <a:off x="7392412" y="1378702"/>
              <a:ext cx="906024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>
                <a:defRPr sz="1050" b="1">
                  <a:latin typeface="Franklin Gothic Medium" charset="0"/>
                  <a:ea typeface="Franklin Gothic Medium" charset="0"/>
                  <a:cs typeface="Franklin Gothic Medium" charset="0"/>
                </a:defRPr>
              </a:lvl1pPr>
              <a:lvl2pPr marL="742950" indent="-285750" eaLnBrk="0" hangingPunct="0">
                <a:defRPr sz="1200"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200" dirty="0"/>
                <a:t>Morehead</a:t>
              </a:r>
            </a:p>
          </p:txBody>
        </p:sp>
        <p:sp>
          <p:nvSpPr>
            <p:cNvPr id="21" name="TextBox 113"/>
            <p:cNvSpPr txBox="1">
              <a:spLocks noChangeArrowheads="1"/>
            </p:cNvSpPr>
            <p:nvPr/>
          </p:nvSpPr>
          <p:spPr bwMode="auto">
            <a:xfrm>
              <a:off x="7665374" y="2769491"/>
              <a:ext cx="691117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Hazard</a:t>
              </a:r>
            </a:p>
          </p:txBody>
        </p:sp>
        <p:sp>
          <p:nvSpPr>
            <p:cNvPr id="22" name="TextBox 112"/>
            <p:cNvSpPr txBox="1">
              <a:spLocks noChangeArrowheads="1"/>
            </p:cNvSpPr>
            <p:nvPr/>
          </p:nvSpPr>
          <p:spPr bwMode="auto">
            <a:xfrm>
              <a:off x="6181016" y="2828724"/>
              <a:ext cx="948869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Mt. Vernon</a:t>
              </a:r>
            </a:p>
          </p:txBody>
        </p:sp>
        <p:sp>
          <p:nvSpPr>
            <p:cNvPr id="23" name="TextBox 120"/>
            <p:cNvSpPr txBox="1">
              <a:spLocks noChangeArrowheads="1"/>
            </p:cNvSpPr>
            <p:nvPr/>
          </p:nvSpPr>
          <p:spPr bwMode="auto">
            <a:xfrm>
              <a:off x="4828974" y="1260463"/>
              <a:ext cx="840664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000000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Frankfort</a:t>
              </a:r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4369868" y="1576269"/>
              <a:ext cx="844621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0000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Louisville</a:t>
              </a:r>
            </a:p>
          </p:txBody>
        </p:sp>
        <p:sp>
          <p:nvSpPr>
            <p:cNvPr id="25" name="TextBox 122"/>
            <p:cNvSpPr txBox="1">
              <a:spLocks noChangeArrowheads="1"/>
            </p:cNvSpPr>
            <p:nvPr/>
          </p:nvSpPr>
          <p:spPr bwMode="auto">
            <a:xfrm>
              <a:off x="7218250" y="884875"/>
              <a:ext cx="764457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000000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Ashland</a:t>
              </a:r>
            </a:p>
          </p:txBody>
        </p:sp>
        <p:sp>
          <p:nvSpPr>
            <p:cNvPr id="26" name="TextBox 121"/>
            <p:cNvSpPr txBox="1">
              <a:spLocks noChangeArrowheads="1"/>
            </p:cNvSpPr>
            <p:nvPr/>
          </p:nvSpPr>
          <p:spPr bwMode="auto">
            <a:xfrm>
              <a:off x="5078233" y="1038882"/>
              <a:ext cx="1037426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000000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Georgetown</a:t>
              </a:r>
            </a:p>
          </p:txBody>
        </p:sp>
        <p:sp>
          <p:nvSpPr>
            <p:cNvPr id="27" name="TextBox 112"/>
            <p:cNvSpPr txBox="1">
              <a:spLocks noChangeArrowheads="1"/>
            </p:cNvSpPr>
            <p:nvPr/>
          </p:nvSpPr>
          <p:spPr bwMode="auto">
            <a:xfrm>
              <a:off x="5694824" y="3199706"/>
              <a:ext cx="874776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Somerset</a:t>
              </a:r>
            </a:p>
          </p:txBody>
        </p:sp>
        <p:sp>
          <p:nvSpPr>
            <p:cNvPr id="28" name="TextBox 126"/>
            <p:cNvSpPr txBox="1">
              <a:spLocks noChangeArrowheads="1"/>
            </p:cNvSpPr>
            <p:nvPr/>
          </p:nvSpPr>
          <p:spPr bwMode="auto">
            <a:xfrm>
              <a:off x="7491712" y="2427032"/>
              <a:ext cx="1128232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Prestonsburg</a:t>
              </a:r>
            </a:p>
          </p:txBody>
        </p:sp>
        <p:sp>
          <p:nvSpPr>
            <p:cNvPr id="29" name="TextBox 111"/>
            <p:cNvSpPr txBox="1">
              <a:spLocks noChangeArrowheads="1"/>
            </p:cNvSpPr>
            <p:nvPr/>
          </p:nvSpPr>
          <p:spPr bwMode="auto">
            <a:xfrm>
              <a:off x="6248251" y="927230"/>
              <a:ext cx="899201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Cynthiana</a:t>
              </a:r>
            </a:p>
          </p:txBody>
        </p:sp>
        <p:sp>
          <p:nvSpPr>
            <p:cNvPr id="30" name="TextBox 128"/>
            <p:cNvSpPr txBox="1">
              <a:spLocks noChangeArrowheads="1"/>
            </p:cNvSpPr>
            <p:nvPr/>
          </p:nvSpPr>
          <p:spPr bwMode="auto">
            <a:xfrm>
              <a:off x="3697076" y="2433448"/>
              <a:ext cx="1173875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Elizabethtown</a:t>
              </a:r>
            </a:p>
          </p:txBody>
        </p:sp>
        <p:sp>
          <p:nvSpPr>
            <p:cNvPr id="31" name="TextBox 126"/>
            <p:cNvSpPr txBox="1">
              <a:spLocks noChangeArrowheads="1"/>
            </p:cNvSpPr>
            <p:nvPr/>
          </p:nvSpPr>
          <p:spPr bwMode="auto">
            <a:xfrm>
              <a:off x="7683667" y="1790679"/>
              <a:ext cx="981070" cy="49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>
                <a:defRPr sz="1200" b="1"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Franklin Gothic Heavy" charset="0"/>
                  <a:ea typeface="Franklin Gothic Heavy" charset="0"/>
                  <a:cs typeface="Franklin Gothic Heavy" charset="0"/>
                </a:defRPr>
              </a:lvl1pPr>
              <a:lvl2pPr marL="742950" indent="-285750" eaLnBrk="0" hangingPunct="0">
                <a:defRPr sz="1200"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Franklin Gothic Medium" charset="0"/>
                  <a:ea typeface="Franklin Gothic Medium" charset="0"/>
                  <a:cs typeface="Franklin Gothic Medium" charset="0"/>
                </a:rPr>
                <a:t>South </a:t>
              </a:r>
            </a:p>
            <a:p>
              <a:r>
                <a:rPr lang="en-US" dirty="0">
                  <a:latin typeface="Franklin Gothic Medium" charset="0"/>
                  <a:ea typeface="Franklin Gothic Medium" charset="0"/>
                  <a:cs typeface="Franklin Gothic Medium" charset="0"/>
                </a:rPr>
                <a:t>Williamson</a:t>
              </a:r>
            </a:p>
          </p:txBody>
        </p:sp>
        <p:sp>
          <p:nvSpPr>
            <p:cNvPr id="32" name="TextBox 124"/>
            <p:cNvSpPr txBox="1">
              <a:spLocks noChangeArrowheads="1"/>
            </p:cNvSpPr>
            <p:nvPr/>
          </p:nvSpPr>
          <p:spPr bwMode="auto">
            <a:xfrm>
              <a:off x="7001347" y="3416058"/>
              <a:ext cx="662121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Harlan</a:t>
              </a:r>
            </a:p>
          </p:txBody>
        </p:sp>
        <p:sp>
          <p:nvSpPr>
            <p:cNvPr id="33" name="Rectangle 60"/>
            <p:cNvSpPr>
              <a:spLocks noChangeArrowheads="1"/>
            </p:cNvSpPr>
            <p:nvPr/>
          </p:nvSpPr>
          <p:spPr bwMode="auto">
            <a:xfrm>
              <a:off x="1816916" y="2240611"/>
              <a:ext cx="957465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Henderson</a:t>
              </a:r>
            </a:p>
          </p:txBody>
        </p:sp>
        <p:sp>
          <p:nvSpPr>
            <p:cNvPr id="34" name="Rectangle 53"/>
            <p:cNvSpPr>
              <a:spLocks noChangeArrowheads="1"/>
            </p:cNvSpPr>
            <p:nvPr/>
          </p:nvSpPr>
          <p:spPr bwMode="auto">
            <a:xfrm>
              <a:off x="6543337" y="1664679"/>
              <a:ext cx="986255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Winchester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50593" y="3281569"/>
              <a:ext cx="790451" cy="29473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Glasgow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216028" y="3004347"/>
              <a:ext cx="747811" cy="491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Bowling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Green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2424948" y="2103590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559158" y="1434190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819877" y="3294577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384411" y="3315955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599025" y="1385446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896324" y="1264763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189129" y="1100295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8561427" y="2169612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8062413" y="2292385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6184336" y="1803628"/>
              <a:ext cx="1878076" cy="58218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7551517" y="2854766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7555477" y="3361701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248535" y="2692388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991107" y="3068629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>
              <a:off x="6084534" y="1832143"/>
              <a:ext cx="71288" cy="123648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6184336" y="1803628"/>
              <a:ext cx="445111" cy="4752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7911670" y="866978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6184336" y="1012330"/>
              <a:ext cx="1882462" cy="79129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6127306" y="1775113"/>
              <a:ext cx="57030" cy="57030"/>
            </a:xfrm>
            <a:prstGeom prst="ellipse">
              <a:avLst/>
            </a:prstGeom>
            <a:solidFill>
              <a:srgbClr val="12337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442596" y="1757727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V="1">
              <a:off x="6181463" y="1606940"/>
              <a:ext cx="1063548" cy="18130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4277568" y="2283066"/>
              <a:ext cx="185905" cy="18590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8602763" y="1008611"/>
              <a:ext cx="185905" cy="18590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8024641" y="795184"/>
              <a:ext cx="185905" cy="18590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H="1">
              <a:off x="6175984" y="1101564"/>
              <a:ext cx="2426779" cy="72222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114"/>
            <p:cNvSpPr txBox="1">
              <a:spLocks noChangeArrowheads="1"/>
            </p:cNvSpPr>
            <p:nvPr/>
          </p:nvSpPr>
          <p:spPr bwMode="auto">
            <a:xfrm>
              <a:off x="8210056" y="749636"/>
              <a:ext cx="971315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 dirty="0">
                  <a:latin typeface="Franklin Gothic Medium" charset="0"/>
                  <a:ea typeface="Franklin Gothic Medium" charset="0"/>
                  <a:cs typeface="Franklin Gothic Medium" charset="0"/>
                </a:rPr>
                <a:t>Huntington</a:t>
              </a:r>
            </a:p>
          </p:txBody>
        </p:sp>
        <p:sp>
          <p:nvSpPr>
            <p:cNvPr id="63" name="Oval 62"/>
            <p:cNvSpPr/>
            <p:nvPr/>
          </p:nvSpPr>
          <p:spPr>
            <a:xfrm>
              <a:off x="6104187" y="1797700"/>
              <a:ext cx="56741" cy="56741"/>
            </a:xfrm>
            <a:prstGeom prst="ellipse">
              <a:avLst/>
            </a:prstGeom>
            <a:solidFill>
              <a:srgbClr val="12337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2964427" y="2229313"/>
              <a:ext cx="186851" cy="18685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>
              <a:off x="3171904" y="1788633"/>
              <a:ext cx="3017607" cy="51348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5869830" y="250961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67" name="TextBox 121"/>
            <p:cNvSpPr txBox="1">
              <a:spLocks noChangeArrowheads="1"/>
            </p:cNvSpPr>
            <p:nvPr/>
          </p:nvSpPr>
          <p:spPr bwMode="auto">
            <a:xfrm>
              <a:off x="5070578" y="367764"/>
              <a:ext cx="919122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>
                <a:defRPr sz="1100" b="1">
                  <a:solidFill>
                    <a:srgbClr val="12337C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Franklin Gothic Heavy" charset="0"/>
                  <a:ea typeface="Franklin Gothic Heavy" charset="0"/>
                  <a:cs typeface="Franklin Gothic Heavy" charset="0"/>
                </a:defRPr>
              </a:lvl1pPr>
              <a:lvl2pPr marL="742950" indent="-285750" eaLnBrk="0" hangingPunct="0">
                <a:defRPr sz="1200"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Edgewood</a:t>
              </a:r>
            </a:p>
          </p:txBody>
        </p:sp>
        <p:sp>
          <p:nvSpPr>
            <p:cNvPr id="68" name="Oval 67"/>
            <p:cNvSpPr/>
            <p:nvPr/>
          </p:nvSpPr>
          <p:spPr>
            <a:xfrm>
              <a:off x="318041" y="-435580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318514" y="516121"/>
              <a:ext cx="185905" cy="18590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70" name="TextBox 62"/>
            <p:cNvSpPr txBox="1">
              <a:spLocks noChangeArrowheads="1"/>
            </p:cNvSpPr>
            <p:nvPr/>
          </p:nvSpPr>
          <p:spPr bwMode="auto">
            <a:xfrm>
              <a:off x="482426" y="-580909"/>
              <a:ext cx="3544225" cy="3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53975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marL="0" eaLnBrk="1" hangingPunct="1">
                <a:tabLst>
                  <a:tab pos="1143000" algn="l"/>
                </a:tabLst>
              </a:pPr>
              <a:r>
                <a:rPr lang="en-US" sz="1800" dirty="0">
                  <a:latin typeface="Franklin Gothic Medium Regular"/>
                  <a:cs typeface="Franklin Gothic Book"/>
                </a:rPr>
                <a:t>MCC Affiliate Network (20 sites)</a:t>
              </a:r>
            </a:p>
          </p:txBody>
        </p:sp>
        <p:sp>
          <p:nvSpPr>
            <p:cNvPr id="71" name="TextBox 62"/>
            <p:cNvSpPr txBox="1">
              <a:spLocks noChangeArrowheads="1"/>
            </p:cNvSpPr>
            <p:nvPr/>
          </p:nvSpPr>
          <p:spPr bwMode="auto">
            <a:xfrm>
              <a:off x="482426" y="386822"/>
              <a:ext cx="3561136" cy="3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53975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marL="0" eaLnBrk="1" hangingPunct="1">
                <a:tabLst>
                  <a:tab pos="1143000" algn="l"/>
                </a:tabLst>
              </a:pPr>
              <a:r>
                <a:rPr lang="en-US" sz="1800" dirty="0">
                  <a:latin typeface="Franklin Gothic Medium Regular"/>
                  <a:cs typeface="Franklin Gothic Book"/>
                </a:rPr>
                <a:t>MCC Research Network (6 sites)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3034955" y="2155427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4369868" y="2195812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74" name="Rectangle 60"/>
            <p:cNvSpPr>
              <a:spLocks noChangeArrowheads="1"/>
            </p:cNvSpPr>
            <p:nvPr/>
          </p:nvSpPr>
          <p:spPr bwMode="auto">
            <a:xfrm>
              <a:off x="2736204" y="2382664"/>
              <a:ext cx="981139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Owensboro</a:t>
              </a: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H="1" flipV="1">
              <a:off x="5963256" y="437812"/>
              <a:ext cx="189362" cy="136819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5969916" y="305325"/>
              <a:ext cx="185905" cy="185905"/>
            </a:xfrm>
            <a:prstGeom prst="ellipse">
              <a:avLst/>
            </a:prstGeom>
            <a:solidFill>
              <a:srgbClr val="91C4D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8069264" y="960471"/>
              <a:ext cx="185905" cy="18590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7907311" y="984966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8808206" y="1608952"/>
              <a:ext cx="185905" cy="185905"/>
            </a:xfrm>
            <a:prstGeom prst="ellipse">
              <a:avLst/>
            </a:prstGeom>
            <a:solidFill>
              <a:srgbClr val="91C4D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80" name="TextBox 114"/>
            <p:cNvSpPr txBox="1">
              <a:spLocks noChangeArrowheads="1"/>
            </p:cNvSpPr>
            <p:nvPr/>
          </p:nvSpPr>
          <p:spPr bwMode="auto">
            <a:xfrm>
              <a:off x="8272205" y="1224285"/>
              <a:ext cx="988372" cy="49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 dirty="0">
                  <a:latin typeface="Franklin Gothic Medium" charset="0"/>
                  <a:ea typeface="Franklin Gothic Medium" charset="0"/>
                  <a:cs typeface="Franklin Gothic Medium" charset="0"/>
                </a:rPr>
                <a:t>Charleston,</a:t>
              </a:r>
            </a:p>
            <a:p>
              <a:pPr algn="ctr" eaLnBrk="1" hangingPunct="1"/>
              <a:r>
                <a:rPr lang="en-US" b="1" dirty="0">
                  <a:latin typeface="Franklin Gothic Medium" charset="0"/>
                  <a:ea typeface="Franklin Gothic Medium" charset="0"/>
                  <a:cs typeface="Franklin Gothic Medium" charset="0"/>
                </a:rPr>
                <a:t>WV</a:t>
              </a:r>
            </a:p>
          </p:txBody>
        </p:sp>
        <p:sp>
          <p:nvSpPr>
            <p:cNvPr id="81" name="TextBox 114"/>
            <p:cNvSpPr txBox="1">
              <a:spLocks noChangeArrowheads="1"/>
            </p:cNvSpPr>
            <p:nvPr/>
          </p:nvSpPr>
          <p:spPr bwMode="auto">
            <a:xfrm>
              <a:off x="7079351" y="291709"/>
              <a:ext cx="1318033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 dirty="0">
                  <a:latin typeface="Franklin Gothic Medium" charset="0"/>
                  <a:ea typeface="Franklin Gothic Medium" charset="0"/>
                  <a:cs typeface="Franklin Gothic Medium" charset="0"/>
                </a:rPr>
                <a:t>Portsmouth, OH</a:t>
              </a:r>
            </a:p>
          </p:txBody>
        </p:sp>
        <p:sp>
          <p:nvSpPr>
            <p:cNvPr id="82" name="Oval 81"/>
            <p:cNvSpPr/>
            <p:nvPr/>
          </p:nvSpPr>
          <p:spPr>
            <a:xfrm>
              <a:off x="7642682" y="553711"/>
              <a:ext cx="185905" cy="185905"/>
            </a:xfrm>
            <a:prstGeom prst="ellipse">
              <a:avLst/>
            </a:prstGeom>
            <a:solidFill>
              <a:srgbClr val="F4A682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9100696" y="2037117"/>
              <a:ext cx="185905" cy="185905"/>
            </a:xfrm>
            <a:prstGeom prst="ellipse">
              <a:avLst/>
            </a:prstGeom>
            <a:solidFill>
              <a:srgbClr val="F4A682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84" name="TextBox 114"/>
            <p:cNvSpPr txBox="1">
              <a:spLocks noChangeArrowheads="1"/>
            </p:cNvSpPr>
            <p:nvPr/>
          </p:nvSpPr>
          <p:spPr bwMode="auto">
            <a:xfrm>
              <a:off x="8616541" y="1809568"/>
              <a:ext cx="738327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>
                  <a:latin typeface="Franklin Gothic Medium" charset="0"/>
                  <a:ea typeface="Franklin Gothic Medium" charset="0"/>
                  <a:cs typeface="Franklin Gothic Medium" charset="0"/>
                </a:rPr>
                <a:t>Beckley</a:t>
              </a:r>
              <a:endParaRPr lang="en-US" b="1" dirty="0">
                <a:solidFill>
                  <a:srgbClr val="000000"/>
                </a:solidFill>
                <a:latin typeface="Franklin Gothic Medium" charset="0"/>
                <a:ea typeface="Franklin Gothic Medium" charset="0"/>
                <a:cs typeface="Franklin Gothic Medium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1204576" y="3251319"/>
              <a:ext cx="185905" cy="185905"/>
            </a:xfrm>
            <a:prstGeom prst="ellipse">
              <a:avLst/>
            </a:prstGeom>
            <a:solidFill>
              <a:srgbClr val="F4A682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164530" y="3362173"/>
              <a:ext cx="185905" cy="185905"/>
            </a:xfrm>
            <a:prstGeom prst="ellipse">
              <a:avLst/>
            </a:prstGeom>
            <a:solidFill>
              <a:srgbClr val="F4A682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1089069" y="3211006"/>
              <a:ext cx="185905" cy="185905"/>
            </a:xfrm>
            <a:prstGeom prst="ellipse">
              <a:avLst/>
            </a:prstGeom>
            <a:solidFill>
              <a:srgbClr val="91C4D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535088" y="3811259"/>
              <a:ext cx="185905" cy="185905"/>
            </a:xfrm>
            <a:prstGeom prst="ellipse">
              <a:avLst/>
            </a:prstGeom>
            <a:solidFill>
              <a:srgbClr val="F4A682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307106" y="3255480"/>
              <a:ext cx="814330" cy="294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Paducah</a:t>
              </a:r>
              <a:endParaRPr lang="en-US" sz="1200" b="1" dirty="0">
                <a:solidFill>
                  <a:prstClr val="black"/>
                </a:solidFill>
                <a:latin typeface="Franklin Gothic Medium" charset="0"/>
                <a:ea typeface="Franklin Gothic Medium" charset="0"/>
                <a:cs typeface="Franklin Gothic Medium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313489" y="3567012"/>
              <a:ext cx="683202" cy="294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Murray</a:t>
              </a:r>
            </a:p>
          </p:txBody>
        </p:sp>
        <p:sp>
          <p:nvSpPr>
            <p:cNvPr id="91" name="TextBox 62"/>
            <p:cNvSpPr txBox="1">
              <a:spLocks noChangeArrowheads="1"/>
            </p:cNvSpPr>
            <p:nvPr/>
          </p:nvSpPr>
          <p:spPr bwMode="auto">
            <a:xfrm>
              <a:off x="482426" y="-285123"/>
              <a:ext cx="3990591" cy="3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53975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marL="0" eaLnBrk="1" hangingPunct="1">
                <a:tabLst>
                  <a:tab pos="1143000" algn="l"/>
                </a:tabLst>
              </a:pPr>
              <a:r>
                <a:rPr lang="en-US" sz="1800" dirty="0">
                  <a:latin typeface="Franklin Gothic Medium Regular"/>
                  <a:cs typeface="Franklin Gothic Book"/>
                </a:rPr>
                <a:t>Recruiting Affiliate Network (7 sites)</a:t>
              </a:r>
            </a:p>
          </p:txBody>
        </p:sp>
        <p:sp>
          <p:nvSpPr>
            <p:cNvPr id="92" name="TextBox 62"/>
            <p:cNvSpPr txBox="1">
              <a:spLocks noChangeArrowheads="1"/>
            </p:cNvSpPr>
            <p:nvPr/>
          </p:nvSpPr>
          <p:spPr bwMode="auto">
            <a:xfrm>
              <a:off x="482426" y="665686"/>
              <a:ext cx="4153313" cy="3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53975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373188" algn="l"/>
                </a:tabLs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marL="0" eaLnBrk="1" hangingPunct="1">
                <a:tabLst>
                  <a:tab pos="1143000" algn="l"/>
                </a:tabLst>
              </a:pPr>
              <a:r>
                <a:rPr lang="en-US" sz="1800" dirty="0">
                  <a:latin typeface="Franklin Gothic Medium Regular"/>
                  <a:cs typeface="Franklin Gothic Book"/>
                </a:rPr>
                <a:t>Recruiting Research Network (3 sites)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18514" y="795405"/>
              <a:ext cx="185905" cy="185906"/>
            </a:xfrm>
            <a:prstGeom prst="ellipse">
              <a:avLst/>
            </a:prstGeom>
            <a:solidFill>
              <a:srgbClr val="91C4D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318514" y="-155348"/>
              <a:ext cx="185905" cy="185906"/>
            </a:xfrm>
            <a:prstGeom prst="ellipse">
              <a:avLst/>
            </a:prstGeom>
            <a:solidFill>
              <a:srgbClr val="F4A682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124833" y="4015153"/>
              <a:ext cx="185905" cy="185905"/>
            </a:xfrm>
            <a:prstGeom prst="ellipse">
              <a:avLst/>
            </a:prstGeom>
            <a:solidFill>
              <a:srgbClr val="F4A682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96" name="TextBox 114"/>
            <p:cNvSpPr txBox="1">
              <a:spLocks noChangeArrowheads="1"/>
            </p:cNvSpPr>
            <p:nvPr/>
          </p:nvSpPr>
          <p:spPr bwMode="auto">
            <a:xfrm>
              <a:off x="7231162" y="3904211"/>
              <a:ext cx="904797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>
                  <a:latin typeface="Franklin Gothic Medium" charset="0"/>
                  <a:ea typeface="Franklin Gothic Medium" charset="0"/>
                  <a:cs typeface="Franklin Gothic Medium" charset="0"/>
                </a:rPr>
                <a:t>Bristol, TN</a:t>
              </a:r>
              <a:endParaRPr lang="en-US" b="1" dirty="0">
                <a:latin typeface="Franklin Gothic Medium" charset="0"/>
                <a:ea typeface="Franklin Gothic Medium" charset="0"/>
                <a:cs typeface="Franklin Gothic Medium" charset="0"/>
              </a:endParaRPr>
            </a:p>
          </p:txBody>
        </p:sp>
        <p:pic>
          <p:nvPicPr>
            <p:cNvPr id="97" name="Picture 96" descr="UK logo ne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7255" y="1559321"/>
              <a:ext cx="615054" cy="451082"/>
            </a:xfrm>
            <a:prstGeom prst="rect">
              <a:avLst/>
            </a:prstGeom>
          </p:spPr>
        </p:pic>
        <p:sp>
          <p:nvSpPr>
            <p:cNvPr id="98" name="TextBox 141"/>
            <p:cNvSpPr txBox="1">
              <a:spLocks noChangeArrowheads="1"/>
            </p:cNvSpPr>
            <p:nvPr/>
          </p:nvSpPr>
          <p:spPr bwMode="auto">
            <a:xfrm>
              <a:off x="5746152" y="1979803"/>
              <a:ext cx="872116" cy="29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  <a:sym typeface="Wingdings 3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  <a:sym typeface="Wingdings 3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12337C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Franklin Gothic Medium" charset="0"/>
                  <a:ea typeface="Franklin Gothic Medium" charset="0"/>
                  <a:cs typeface="Franklin Gothic Medium" charset="0"/>
                </a:rPr>
                <a:t>Lexington</a:t>
              </a:r>
              <a:endParaRPr lang="en-US" b="1" dirty="0">
                <a:solidFill>
                  <a:srgbClr val="12337C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 charset="0"/>
                <a:ea typeface="Franklin Gothic Medium" charset="0"/>
                <a:cs typeface="Franklin Gothic Medium" charset="0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7217786" y="1448260"/>
              <a:ext cx="185905" cy="18590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7297993" y="1538723"/>
              <a:ext cx="186851" cy="186851"/>
            </a:xfrm>
            <a:prstGeom prst="ellipse">
              <a:avLst/>
            </a:prstGeom>
            <a:solidFill>
              <a:srgbClr val="80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Franklin Gothic Medium Regular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E6EAFB6-65C0-8144-A130-E2F3E40A3F98}"/>
              </a:ext>
            </a:extLst>
          </p:cNvPr>
          <p:cNvGrpSpPr/>
          <p:nvPr/>
        </p:nvGrpSpPr>
        <p:grpSpPr>
          <a:xfrm>
            <a:off x="0" y="5725119"/>
            <a:ext cx="9143999" cy="1022728"/>
            <a:chOff x="0" y="5719151"/>
            <a:chExt cx="9143999" cy="1022728"/>
          </a:xfrm>
        </p:grpSpPr>
        <p:sp>
          <p:nvSpPr>
            <p:cNvPr id="102" name="Title 7">
              <a:extLst>
                <a:ext uri="{FF2B5EF4-FFF2-40B4-BE49-F238E27FC236}">
                  <a16:creationId xmlns:a16="http://schemas.microsoft.com/office/drawing/2014/main" id="{03163F07-9975-8A45-96EF-697161F05C5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5719151"/>
              <a:ext cx="9143999" cy="1022728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600" b="0" kern="1200">
                  <a:solidFill>
                    <a:srgbClr val="005294"/>
                  </a:solidFill>
                  <a:latin typeface="Franklin Gothic Medium"/>
                  <a:ea typeface="+mj-ea"/>
                  <a:cs typeface="Franklin Gothic Medium"/>
                </a:defRPr>
              </a:lvl1pPr>
            </a:lstStyle>
            <a:p>
              <a:r>
                <a:rPr lang="en-US" sz="4400" dirty="0">
                  <a:solidFill>
                    <a:schemeClr val="bg1"/>
                  </a:solidFill>
                  <a:latin typeface="Franklin Gothic Medium" panose="020B0603020102020204" pitchFamily="34" charset="0"/>
                  <a:cs typeface="Lucida Calligraphy"/>
                </a:rPr>
                <a:t>59% </a:t>
              </a:r>
              <a:r>
                <a:rPr lang="en-US" sz="2800" dirty="0">
                  <a:solidFill>
                    <a:schemeClr val="tx1"/>
                  </a:solidFill>
                  <a:latin typeface="Franklin Gothic Medium" panose="020B0603020102020204" pitchFamily="34" charset="0"/>
                  <a:cs typeface="Lucida Calligraphy"/>
                </a:rPr>
                <a:t>of all new cancer cases in Kentucky are</a:t>
              </a:r>
            </a:p>
            <a:p>
              <a:r>
                <a:rPr lang="en-US" sz="2800" dirty="0">
                  <a:solidFill>
                    <a:schemeClr val="tx1"/>
                  </a:solidFill>
                  <a:latin typeface="Franklin Gothic Medium" panose="020B0603020102020204" pitchFamily="34" charset="0"/>
                  <a:cs typeface="Lucida Calligraphy"/>
                </a:rPr>
                <a:t> directly or indirectly cared for by MCC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882870E-2D6C-9247-BD06-FBEF21B59B88}"/>
                </a:ext>
              </a:extLst>
            </p:cNvPr>
            <p:cNvSpPr/>
            <p:nvPr/>
          </p:nvSpPr>
          <p:spPr>
            <a:xfrm>
              <a:off x="856874" y="5824358"/>
              <a:ext cx="142218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C00000"/>
                  </a:solidFill>
                  <a:latin typeface="Franklin Gothic Medium"/>
                  <a:cs typeface="Lucida Calligraphy"/>
                </a:rPr>
                <a:t>59% </a:t>
              </a:r>
              <a:endParaRPr lang="en-US" dirty="0">
                <a:latin typeface="Franklin Gothic Medium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287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920"/>
            <a:ext cx="9143999" cy="1116106"/>
          </a:xfrm>
        </p:spPr>
        <p:txBody>
          <a:bodyPr/>
          <a:lstStyle/>
          <a:p>
            <a:r>
              <a:rPr lang="en-US" dirty="0"/>
              <a:t>Molecular Tumor Board (MTB)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429296" y="1221780"/>
            <a:ext cx="5357121" cy="524818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005294"/>
              </a:buClr>
              <a:buSzPct val="75000"/>
              <a:buFont typeface="Wingdings" charset="0"/>
              <a:buChar char="n"/>
              <a:defRPr sz="2000" kern="1200">
                <a:solidFill>
                  <a:schemeClr val="tx1"/>
                </a:solidFill>
                <a:latin typeface="Franklin Gothic Book"/>
                <a:ea typeface="ＭＳ Ｐゴシック" charset="0"/>
                <a:cs typeface="Franklin Gothic Book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7183B3"/>
              </a:buClr>
              <a:buSzPct val="100000"/>
              <a:buFont typeface="Lucida Grande" charset="0"/>
              <a:buChar char="-"/>
              <a:defRPr kern="1200">
                <a:solidFill>
                  <a:schemeClr val="tx1"/>
                </a:solidFill>
                <a:latin typeface="Franklin Gothic Book"/>
                <a:ea typeface="ＭＳ Ｐゴシック" charset="0"/>
                <a:cs typeface="Franklin Gothic Book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A4C8"/>
              </a:buClr>
              <a:buSzPct val="75000"/>
              <a:buFont typeface="Wingdings" charset="0"/>
              <a:buChar char="n"/>
              <a:defRPr kern="1200">
                <a:solidFill>
                  <a:schemeClr val="tx1"/>
                </a:solidFill>
                <a:latin typeface="Franklin Gothic Book"/>
                <a:ea typeface="ＭＳ Ｐゴシック" charset="0"/>
                <a:cs typeface="Franklin Gothic Book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A4C8"/>
              </a:buClr>
              <a:buSzPct val="75000"/>
              <a:buFont typeface="Wingdings" charset="0"/>
              <a:buChar char="n"/>
              <a:defRPr kern="1200">
                <a:solidFill>
                  <a:schemeClr val="tx1"/>
                </a:solidFill>
                <a:latin typeface="Franklin Gothic Book"/>
                <a:ea typeface="ＭＳ Ｐゴシック" charset="0"/>
                <a:cs typeface="Franklin Gothic Book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A4C8"/>
              </a:buClr>
              <a:buSzPct val="75000"/>
              <a:buFont typeface="Wingdings" charset="0"/>
              <a:buChar char="n"/>
              <a:defRPr kern="1200">
                <a:solidFill>
                  <a:schemeClr val="tx1"/>
                </a:solidFill>
                <a:latin typeface="Franklin Gothic Book"/>
                <a:ea typeface="ＭＳ Ｐゴシック" charset="0"/>
                <a:cs typeface="Franklin Gothic Book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Franklin Gothic Medium Regular"/>
              </a:rPr>
              <a:t>Launched October 2016 and now statewide through teleconferencing options</a:t>
            </a:r>
          </a:p>
          <a:p>
            <a:pPr marL="347663" indent="-347663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Franklin Gothic Medium Regular"/>
              </a:rPr>
              <a:t>Using a multidisciplinary</a:t>
            </a:r>
            <a:r>
              <a:rPr lang="en-US" sz="3200" dirty="0">
                <a:latin typeface="Franklin Gothic Medium Regular"/>
              </a:rPr>
              <a:t> </a:t>
            </a:r>
            <a:r>
              <a:rPr lang="en-US" sz="2400" dirty="0">
                <a:latin typeface="Franklin Gothic Medium Regular"/>
              </a:rPr>
              <a:t>team, the MTB analyzes the molecular characteristics of cancers on a case-by-case basis and provides individualized recommendations for treatment.</a:t>
            </a:r>
          </a:p>
          <a:p>
            <a:pPr marL="347663" indent="-347663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Franklin Gothic Medium Regular"/>
              </a:rPr>
              <a:t>274 observational patients on study</a:t>
            </a:r>
          </a:p>
          <a:p>
            <a:pPr marL="347663" indent="-347663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Franklin Gothic Medium Regular"/>
              </a:rPr>
              <a:t>37 therapeutic patients on study</a:t>
            </a:r>
          </a:p>
          <a:p>
            <a:pPr marL="347663" indent="-347663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Franklin Gothic Medium Regular"/>
              </a:rPr>
              <a:t>907 patients on ORIEN Total Cancer Care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3200" dirty="0">
              <a:latin typeface="Franklin Gothic Medium Regular"/>
            </a:endParaRPr>
          </a:p>
        </p:txBody>
      </p:sp>
      <p:pic>
        <p:nvPicPr>
          <p:cNvPr id="10" name="Picture 9" descr="Screen Shot 2017-05-12 at 4.17.4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386" y="3778672"/>
            <a:ext cx="2349143" cy="2234495"/>
          </a:xfrm>
          <a:prstGeom prst="rect">
            <a:avLst/>
          </a:prstGeom>
        </p:spPr>
      </p:pic>
      <p:sp>
        <p:nvSpPr>
          <p:cNvPr id="12" name="Rectangle 37"/>
          <p:cNvSpPr>
            <a:spLocks noChangeArrowheads="1"/>
          </p:cNvSpPr>
          <p:nvPr/>
        </p:nvSpPr>
        <p:spPr bwMode="auto">
          <a:xfrm>
            <a:off x="5931088" y="3015904"/>
            <a:ext cx="140294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  <a:latin typeface="Franklin Gothic Medium"/>
                <a:cs typeface="Arial"/>
              </a:rPr>
              <a:t>Jill </a:t>
            </a:r>
            <a:r>
              <a:rPr lang="en-US" sz="1050" b="1" dirty="0" err="1">
                <a:solidFill>
                  <a:prstClr val="black"/>
                </a:solidFill>
                <a:latin typeface="Franklin Gothic Medium"/>
                <a:cs typeface="Arial"/>
              </a:rPr>
              <a:t>Kolesar</a:t>
            </a:r>
            <a:r>
              <a:rPr lang="en-US" sz="1050" b="1" dirty="0">
                <a:solidFill>
                  <a:prstClr val="black"/>
                </a:solidFill>
                <a:latin typeface="Franklin Gothic Medium"/>
                <a:cs typeface="Arial"/>
              </a:rPr>
              <a:t>, </a:t>
            </a:r>
            <a:r>
              <a:rPr lang="en-US" sz="1050" b="1" dirty="0" err="1">
                <a:solidFill>
                  <a:prstClr val="black"/>
                </a:solidFill>
                <a:latin typeface="Franklin Gothic Medium"/>
                <a:cs typeface="Arial"/>
              </a:rPr>
              <a:t>PharmD</a:t>
            </a:r>
            <a:endParaRPr lang="en-US" sz="1050" b="1" dirty="0">
              <a:solidFill>
                <a:prstClr val="black"/>
              </a:solidFill>
              <a:latin typeface="Franklin Gothic Medium"/>
              <a:cs typeface="Arial"/>
            </a:endParaRPr>
          </a:p>
          <a:p>
            <a:pPr algn="ctr"/>
            <a:r>
              <a:rPr lang="en-US" sz="1050" b="1" dirty="0">
                <a:solidFill>
                  <a:prstClr val="black"/>
                </a:solidFill>
                <a:latin typeface="Franklin Gothic Medium"/>
                <a:cs typeface="Arial"/>
              </a:rPr>
              <a:t>Professor</a:t>
            </a:r>
          </a:p>
          <a:p>
            <a:pPr algn="ctr"/>
            <a:r>
              <a:rPr lang="en-US" sz="1050" b="1" dirty="0">
                <a:solidFill>
                  <a:prstClr val="black"/>
                </a:solidFill>
                <a:latin typeface="Franklin Gothic Medium"/>
                <a:cs typeface="Arial"/>
              </a:rPr>
              <a:t>College of Pharmacy</a:t>
            </a:r>
          </a:p>
        </p:txBody>
      </p:sp>
      <p:pic>
        <p:nvPicPr>
          <p:cNvPr id="13" name="Picture 12" descr="Jill Kolesar, Co-Direct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314" y="1443931"/>
            <a:ext cx="1075023" cy="1493649"/>
          </a:xfrm>
          <a:prstGeom prst="rect">
            <a:avLst/>
          </a:prstGeom>
        </p:spPr>
      </p:pic>
      <p:pic>
        <p:nvPicPr>
          <p:cNvPr id="4" name="Picture 3" descr="Miller_Rache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139" y="1439619"/>
            <a:ext cx="995390" cy="1495740"/>
          </a:xfrm>
          <a:prstGeom prst="rect">
            <a:avLst/>
          </a:prstGeom>
        </p:spPr>
      </p:pic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7347262" y="3018883"/>
            <a:ext cx="140294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  <a:latin typeface="Franklin Gothic Medium"/>
                <a:cs typeface="Arial"/>
              </a:rPr>
              <a:t>Rachel Miller, MD</a:t>
            </a:r>
          </a:p>
          <a:p>
            <a:pPr algn="ctr"/>
            <a:r>
              <a:rPr lang="en-US" sz="1050" b="1" dirty="0">
                <a:solidFill>
                  <a:prstClr val="black"/>
                </a:solidFill>
                <a:latin typeface="Franklin Gothic Medium"/>
                <a:cs typeface="Arial"/>
              </a:rPr>
              <a:t>Associate Professor, </a:t>
            </a:r>
          </a:p>
          <a:p>
            <a:pPr algn="ctr"/>
            <a:r>
              <a:rPr lang="en-US" sz="1050" b="1" dirty="0">
                <a:solidFill>
                  <a:prstClr val="black"/>
                </a:solidFill>
                <a:latin typeface="Franklin Gothic Medium"/>
                <a:cs typeface="Arial"/>
              </a:rPr>
              <a:t>College of Medicine</a:t>
            </a:r>
          </a:p>
        </p:txBody>
      </p:sp>
    </p:spTree>
    <p:extLst>
      <p:ext uri="{BB962C8B-B14F-4D97-AF65-F5344CB8AC3E}">
        <p14:creationId xmlns:p14="http://schemas.microsoft.com/office/powerpoint/2010/main" val="904873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197"/>
            <a:ext cx="9143999" cy="1116106"/>
          </a:xfrm>
        </p:spPr>
        <p:txBody>
          <a:bodyPr/>
          <a:lstStyle/>
          <a:p>
            <a:r>
              <a:rPr lang="en-US" dirty="0"/>
              <a:t>MCC Space Expansion 2017 - 2018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334" y="1291995"/>
            <a:ext cx="4970503" cy="5099715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Franklin Gothic Medium Regular"/>
              </a:rPr>
              <a:t>Chandler Hospital new 11</a:t>
            </a:r>
            <a:r>
              <a:rPr lang="en-US" sz="2800" baseline="30000" dirty="0">
                <a:latin typeface="Franklin Gothic Medium Regular"/>
              </a:rPr>
              <a:t>th</a:t>
            </a:r>
            <a:r>
              <a:rPr lang="en-US" sz="2800" dirty="0">
                <a:latin typeface="Franklin Gothic Medium Regular"/>
              </a:rPr>
              <a:t> floor (63 inpatient beds) opened in December 2017</a:t>
            </a:r>
          </a:p>
          <a:p>
            <a:pPr fontAlgn="auto">
              <a:spcAft>
                <a:spcPts val="0"/>
              </a:spcAft>
              <a:buClr>
                <a:schemeClr val="accent1"/>
              </a:buClr>
            </a:pPr>
            <a:r>
              <a:rPr lang="en-US" sz="2800" dirty="0">
                <a:latin typeface="Franklin Gothic Medium Regular"/>
              </a:rPr>
              <a:t>Early Phase Clinical Trials Center opened in November 2017</a:t>
            </a:r>
          </a:p>
          <a:p>
            <a:pPr lvl="1"/>
            <a:r>
              <a:rPr lang="en-US" sz="2200" dirty="0">
                <a:latin typeface="Franklin Gothic Medium Regular"/>
              </a:rPr>
              <a:t>Offers early-phase treatments for cancer patients</a:t>
            </a:r>
          </a:p>
          <a:p>
            <a:r>
              <a:rPr lang="en-US" sz="2800" dirty="0">
                <a:latin typeface="Franklin Gothic Medium Regular"/>
              </a:rPr>
              <a:t>Research Building 2 opening in October 2018</a:t>
            </a:r>
          </a:p>
          <a:p>
            <a:pPr lvl="1"/>
            <a:r>
              <a:rPr lang="en-US" sz="2200" dirty="0">
                <a:latin typeface="Franklin Gothic Medium Regular"/>
              </a:rPr>
              <a:t>Supported by Kentucky legislature</a:t>
            </a:r>
          </a:p>
          <a:p>
            <a:pPr marL="685800" lvl="1" indent="-457200" fontAlgn="auto">
              <a:spcAft>
                <a:spcPts val="0"/>
              </a:spcAft>
              <a:buClr>
                <a:schemeClr val="accent1"/>
              </a:buClr>
            </a:pPr>
            <a:endParaRPr lang="en-US" sz="2400" dirty="0">
              <a:latin typeface="Franklin Gothic Medium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941" y="844240"/>
            <a:ext cx="3164955" cy="2108646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DD63A-44BC-E04C-B294-DBD95580F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241" y="2986417"/>
            <a:ext cx="3170354" cy="211356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1CF0A878-9E6E-984C-B912-6B716DD43A3E}"/>
              </a:ext>
            </a:extLst>
          </p:cNvPr>
          <p:cNvSpPr/>
          <p:nvPr/>
        </p:nvSpPr>
        <p:spPr>
          <a:xfrm>
            <a:off x="5727940" y="5133517"/>
            <a:ext cx="3164956" cy="1600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704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Impacts of NCI Designation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192192"/>
            <a:ext cx="4930053" cy="54516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28 new faculty recruits over our initial funding period</a:t>
            </a:r>
          </a:p>
          <a:p>
            <a:r>
              <a:rPr lang="en-US" dirty="0"/>
              <a:t>983 manuscripts since we were funded </a:t>
            </a:r>
            <a:r>
              <a:rPr lang="mr-IN" dirty="0"/>
              <a:t>–</a:t>
            </a:r>
            <a:r>
              <a:rPr lang="en-US" dirty="0"/>
              <a:t> most of which include collaborations with researchers outside UK</a:t>
            </a:r>
          </a:p>
          <a:p>
            <a:r>
              <a:rPr lang="en-US" dirty="0"/>
              <a:t>Increase in collaborative funded research </a:t>
            </a:r>
            <a:r>
              <a:rPr lang="mr-IN" dirty="0"/>
              <a:t>–</a:t>
            </a:r>
            <a:r>
              <a:rPr lang="en-US" dirty="0"/>
              <a:t> multi-PI and team proposals</a:t>
            </a:r>
          </a:p>
          <a:p>
            <a:r>
              <a:rPr lang="en-US" dirty="0"/>
              <a:t>Accrual of more than 10,000 subjects to interventional trials; 44% from Appalachia </a:t>
            </a:r>
          </a:p>
          <a:p>
            <a:r>
              <a:rPr lang="en-US" dirty="0"/>
              <a:t>Establishment of our Community Advisory Board</a:t>
            </a:r>
          </a:p>
          <a:p>
            <a:r>
              <a:rPr lang="en-US" dirty="0"/>
              <a:t>Training more than 5,700 health care professionals across the state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97B7D8-05AC-354A-A3EF-E4C408386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619" y="1191923"/>
            <a:ext cx="2997287" cy="1999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A3196-0BC5-CF44-8365-5849C71B9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618" y="3311907"/>
            <a:ext cx="2997287" cy="34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8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005294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r>
              <a:rPr lang="en-US" sz="4400" dirty="0">
                <a:solidFill>
                  <a:schemeClr val="accent1"/>
                </a:solidFill>
              </a:rPr>
              <a:t>MCC Research Updates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2017-2018</a:t>
            </a:r>
          </a:p>
        </p:txBody>
      </p:sp>
    </p:spTree>
    <p:extLst>
      <p:ext uri="{BB962C8B-B14F-4D97-AF65-F5344CB8AC3E}">
        <p14:creationId xmlns:p14="http://schemas.microsoft.com/office/powerpoint/2010/main" val="2439819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Lung Cancer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334" y="1156953"/>
            <a:ext cx="4968492" cy="5369577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Medium Regular"/>
              </a:rPr>
              <a:t>Center for Cancer and Metabolism</a:t>
            </a:r>
          </a:p>
          <a:p>
            <a:pPr lvl="1"/>
            <a:r>
              <a:rPr lang="en-US" dirty="0">
                <a:latin typeface="Franklin Gothic Medium Regular"/>
              </a:rPr>
              <a:t>$11.2M Phase I award began in March 2017</a:t>
            </a:r>
          </a:p>
          <a:p>
            <a:pPr lvl="1"/>
            <a:r>
              <a:rPr lang="en-US" dirty="0">
                <a:latin typeface="Franklin Gothic Medium Regular"/>
              </a:rPr>
              <a:t>Four current projects led by junior faculty members and four pilot projects funded per year; each explores the relationship between cancer and metabolism</a:t>
            </a:r>
          </a:p>
          <a:p>
            <a:r>
              <a:rPr lang="en-US" dirty="0">
                <a:latin typeface="Franklin Gothic Medium Regular"/>
              </a:rPr>
              <a:t>UK-CARES (</a:t>
            </a:r>
            <a:r>
              <a:rPr lang="en-US" u="sng" dirty="0">
                <a:latin typeface="Franklin Gothic Medium Regular"/>
              </a:rPr>
              <a:t>C</a:t>
            </a:r>
            <a:r>
              <a:rPr lang="en-US" dirty="0">
                <a:latin typeface="Franklin Gothic Medium Regular"/>
              </a:rPr>
              <a:t>enter for </a:t>
            </a:r>
            <a:r>
              <a:rPr lang="en-US" u="sng" dirty="0">
                <a:latin typeface="Franklin Gothic Medium Regular"/>
              </a:rPr>
              <a:t>A</a:t>
            </a:r>
            <a:r>
              <a:rPr lang="en-US" dirty="0">
                <a:latin typeface="Franklin Gothic Medium Regular"/>
              </a:rPr>
              <a:t>ppalachian </a:t>
            </a:r>
            <a:r>
              <a:rPr lang="en-US" u="sng" dirty="0">
                <a:latin typeface="Franklin Gothic Medium Regular"/>
              </a:rPr>
              <a:t>R</a:t>
            </a:r>
            <a:r>
              <a:rPr lang="en-US" dirty="0">
                <a:latin typeface="Franklin Gothic Medium Regular"/>
              </a:rPr>
              <a:t>esearch in </a:t>
            </a:r>
            <a:r>
              <a:rPr lang="en-US" u="sng" dirty="0">
                <a:latin typeface="Franklin Gothic Medium Regular"/>
              </a:rPr>
              <a:t>E</a:t>
            </a:r>
            <a:r>
              <a:rPr lang="en-US" dirty="0">
                <a:latin typeface="Franklin Gothic Medium Regular"/>
              </a:rPr>
              <a:t>nvironmental </a:t>
            </a:r>
            <a:r>
              <a:rPr lang="en-US" u="sng" dirty="0">
                <a:latin typeface="Franklin Gothic Medium Regular"/>
              </a:rPr>
              <a:t>S</a:t>
            </a:r>
            <a:r>
              <a:rPr lang="en-US" dirty="0">
                <a:latin typeface="Franklin Gothic Medium Regular"/>
              </a:rPr>
              <a:t>ciences)</a:t>
            </a:r>
          </a:p>
          <a:p>
            <a:pPr lvl="1"/>
            <a:r>
              <a:rPr lang="en-US" dirty="0">
                <a:latin typeface="Franklin Gothic Medium Regular"/>
              </a:rPr>
              <a:t>$7.5M award from NIEHS </a:t>
            </a:r>
          </a:p>
          <a:p>
            <a:pPr lvl="1"/>
            <a:r>
              <a:rPr lang="en-US" dirty="0">
                <a:latin typeface="Franklin Gothic Medium Regular"/>
              </a:rPr>
              <a:t>Provides infrastructure support for research on environmental health impacts and interventions in Appalachian Kentucky</a:t>
            </a:r>
          </a:p>
          <a:p>
            <a:pPr lvl="1"/>
            <a:r>
              <a:rPr lang="en-US" dirty="0">
                <a:latin typeface="Franklin Gothic Medium Regular"/>
              </a:rPr>
              <a:t>Includes partners in the Big Sandy, Kentucky River and Cumberland Valley districts in southeastern Kentucky</a:t>
            </a:r>
          </a:p>
          <a:p>
            <a:pPr lvl="1"/>
            <a:endParaRPr lang="en-US" dirty="0">
              <a:latin typeface="Franklin Gothic Medium Regular"/>
            </a:endParaRPr>
          </a:p>
          <a:p>
            <a:endParaRPr lang="en-US" dirty="0">
              <a:latin typeface="Franklin Gothic Medium Regular"/>
            </a:endParaRPr>
          </a:p>
          <a:p>
            <a:endParaRPr lang="en-US" dirty="0">
              <a:latin typeface="Franklin Gothic Medium Regular"/>
            </a:endParaRPr>
          </a:p>
          <a:p>
            <a:pPr lvl="1"/>
            <a:endParaRPr lang="en-US" dirty="0">
              <a:latin typeface="Franklin Gothic Medium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76EA3-3C8F-5544-B865-EA8B02BE9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049" y="1403161"/>
            <a:ext cx="3373099" cy="2058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82F344-0EAE-A743-8582-E712F1960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048" y="3932148"/>
            <a:ext cx="3373099" cy="224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61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cancer accounts for </a:t>
            </a:r>
            <a:r>
              <a:rPr lang="en-US" dirty="0">
                <a:solidFill>
                  <a:schemeClr val="accent2"/>
                </a:solidFill>
              </a:rPr>
              <a:t>35%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of </a:t>
            </a:r>
            <a:r>
              <a:rPr lang="en-US" u="sng" dirty="0"/>
              <a:t>total cancer deaths</a:t>
            </a:r>
            <a:r>
              <a:rPr lang="en-US" dirty="0"/>
              <a:t> in Kentucky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39711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Franklin Gothic Medium"/>
                <a:cs typeface="Franklin Gothic Medium"/>
              </a:rPr>
              <a:t>Compared to </a:t>
            </a:r>
            <a:r>
              <a:rPr lang="en-US" sz="2400" dirty="0">
                <a:solidFill>
                  <a:schemeClr val="accent2"/>
                </a:solidFill>
                <a:latin typeface="Franklin Gothic Medium"/>
                <a:cs typeface="Franklin Gothic Medium"/>
              </a:rPr>
              <a:t>28% </a:t>
            </a:r>
            <a:r>
              <a:rPr lang="en-US" sz="2400" dirty="0">
                <a:solidFill>
                  <a:srgbClr val="0033A0"/>
                </a:solidFill>
                <a:latin typeface="Franklin Gothic Medium"/>
                <a:cs typeface="Franklin Gothic Medium"/>
              </a:rPr>
              <a:t>in the U.S.</a:t>
            </a:r>
          </a:p>
          <a:p>
            <a:pPr algn="ctr"/>
            <a:r>
              <a:rPr lang="en-US" sz="2400" dirty="0">
                <a:solidFill>
                  <a:srgbClr val="0033A0"/>
                </a:solidFill>
                <a:latin typeface="Franklin Gothic Medium"/>
                <a:cs typeface="Franklin Gothic Medium"/>
              </a:rPr>
              <a:t>All genders, all races, 2007-2011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6441280"/>
              </p:ext>
            </p:extLst>
          </p:nvPr>
        </p:nvGraphicFramePr>
        <p:xfrm>
          <a:off x="492125" y="2326228"/>
          <a:ext cx="8305800" cy="4291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3309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Lung Cancer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335" y="1111233"/>
            <a:ext cx="8131331" cy="5403867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Franklin Gothic Medium Regular"/>
              </a:rPr>
              <a:t>Kentucky LEADS Collaborative (</a:t>
            </a:r>
            <a:r>
              <a:rPr lang="en-US" u="sng" dirty="0">
                <a:latin typeface="Franklin Gothic Medium Regular"/>
              </a:rPr>
              <a:t>L</a:t>
            </a:r>
            <a:r>
              <a:rPr lang="en-US" dirty="0">
                <a:latin typeface="Franklin Gothic Medium Regular"/>
              </a:rPr>
              <a:t>ung Cancer </a:t>
            </a:r>
            <a:r>
              <a:rPr lang="en-US" u="sng" dirty="0">
                <a:latin typeface="Franklin Gothic Medium Regular"/>
              </a:rPr>
              <a:t>E</a:t>
            </a:r>
            <a:r>
              <a:rPr lang="en-US" dirty="0">
                <a:latin typeface="Franklin Gothic Medium Regular"/>
              </a:rPr>
              <a:t>ducation. </a:t>
            </a:r>
            <a:r>
              <a:rPr lang="en-US" u="sng" dirty="0">
                <a:latin typeface="Franklin Gothic Medium Regular"/>
              </a:rPr>
              <a:t>A</a:t>
            </a:r>
            <a:r>
              <a:rPr lang="en-US" dirty="0">
                <a:latin typeface="Franklin Gothic Medium Regular"/>
              </a:rPr>
              <a:t>wareness. </a:t>
            </a:r>
            <a:r>
              <a:rPr lang="en-US" u="sng" dirty="0">
                <a:latin typeface="Franklin Gothic Medium Regular"/>
              </a:rPr>
              <a:t>D</a:t>
            </a:r>
            <a:r>
              <a:rPr lang="en-US" dirty="0">
                <a:latin typeface="Franklin Gothic Medium Regular"/>
              </a:rPr>
              <a:t>etection. </a:t>
            </a:r>
            <a:r>
              <a:rPr lang="en-US" u="sng" dirty="0">
                <a:latin typeface="Franklin Gothic Medium Regular"/>
              </a:rPr>
              <a:t>S</a:t>
            </a:r>
            <a:r>
              <a:rPr lang="en-US" dirty="0">
                <a:latin typeface="Franklin Gothic Medium Regular"/>
              </a:rPr>
              <a:t>urvivorship)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Franklin Gothic Medium Regular"/>
              </a:rPr>
              <a:t>Collaborative effort between MCC, Brown Cancer Center and the Lung Cancer Alliance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Franklin Gothic Medium Regular"/>
              </a:rPr>
              <a:t>$7.1M in funding through the Bristol-Myers-Squibb Foundation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Franklin Gothic Medium Regular"/>
              </a:rPr>
              <a:t>Reaches Kentucky-based clinicians, lung cancer survivorship care specialists, survivors and caregivers, and provides tools to screening programs around the state of Kentucky</a:t>
            </a:r>
          </a:p>
          <a:p>
            <a:r>
              <a:rPr lang="en-US" dirty="0">
                <a:latin typeface="Franklin Gothic Medium Regular"/>
              </a:rPr>
              <a:t>CCSG Supplement: Develop Tobacco Cessation Treatment Capacity and Infrastructure for Cancer Patients</a:t>
            </a:r>
          </a:p>
          <a:p>
            <a:pPr lvl="1"/>
            <a:r>
              <a:rPr lang="en-US" dirty="0">
                <a:latin typeface="Franklin Gothic Medium Regular"/>
              </a:rPr>
              <a:t>$253,858 total costs awarded</a:t>
            </a:r>
          </a:p>
          <a:p>
            <a:pPr lvl="1"/>
            <a:r>
              <a:rPr lang="en-US" dirty="0">
                <a:latin typeface="Franklin Gothic Medium Regular"/>
              </a:rPr>
              <a:t>Creates the Markey CARES (</a:t>
            </a:r>
            <a:r>
              <a:rPr lang="en-US" u="sng" dirty="0">
                <a:latin typeface="Franklin Gothic Medium Regular"/>
              </a:rPr>
              <a:t>C</a:t>
            </a:r>
            <a:r>
              <a:rPr lang="en-US" dirty="0">
                <a:latin typeface="Franklin Gothic Medium Regular"/>
              </a:rPr>
              <a:t>ancer-specific, </a:t>
            </a:r>
            <a:r>
              <a:rPr lang="en-US" u="sng" dirty="0">
                <a:latin typeface="Franklin Gothic Medium Regular"/>
              </a:rPr>
              <a:t>A</a:t>
            </a:r>
            <a:r>
              <a:rPr lang="en-US" dirty="0">
                <a:latin typeface="Franklin Gothic Medium Regular"/>
              </a:rPr>
              <a:t>ssessment, </a:t>
            </a:r>
            <a:r>
              <a:rPr lang="en-US" u="sng" dirty="0">
                <a:latin typeface="Franklin Gothic Medium Regular"/>
              </a:rPr>
              <a:t>R</a:t>
            </a:r>
            <a:r>
              <a:rPr lang="en-US" dirty="0">
                <a:latin typeface="Franklin Gothic Medium Regular"/>
              </a:rPr>
              <a:t>eferral, </a:t>
            </a:r>
            <a:r>
              <a:rPr lang="en-US" u="sng" dirty="0">
                <a:latin typeface="Franklin Gothic Medium Regular"/>
              </a:rPr>
              <a:t>E</a:t>
            </a:r>
            <a:r>
              <a:rPr lang="en-US" dirty="0">
                <a:latin typeface="Franklin Gothic Medium Regular"/>
              </a:rPr>
              <a:t>ngagement and </a:t>
            </a:r>
            <a:r>
              <a:rPr lang="en-US" u="sng" dirty="0">
                <a:latin typeface="Franklin Gothic Medium Regular"/>
              </a:rPr>
              <a:t>S</a:t>
            </a:r>
            <a:r>
              <a:rPr lang="en-US" dirty="0">
                <a:latin typeface="Franklin Gothic Medium Regular"/>
              </a:rPr>
              <a:t>upport) Tobacco Program</a:t>
            </a:r>
          </a:p>
          <a:p>
            <a:pPr lvl="2"/>
            <a:r>
              <a:rPr lang="en-US" dirty="0">
                <a:latin typeface="Franklin Gothic Medium Regular"/>
              </a:rPr>
              <a:t>Examines tobacco cessation after cancer diagnosis</a:t>
            </a:r>
          </a:p>
          <a:p>
            <a:pPr lvl="2"/>
            <a:r>
              <a:rPr lang="en-US" dirty="0">
                <a:latin typeface="Franklin Gothic Medium Regular"/>
              </a:rPr>
              <a:t>Ensures access to high-quality tobacco treatment for all outpatients at Markey</a:t>
            </a:r>
          </a:p>
          <a:p>
            <a:endParaRPr lang="en-US" dirty="0">
              <a:latin typeface="Franklin Gothic Medium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88364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Research Coming on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351" y="934912"/>
            <a:ext cx="8661534" cy="5862577"/>
          </a:xfrm>
        </p:spPr>
        <p:txBody>
          <a:bodyPr>
            <a:normAutofit/>
          </a:bodyPr>
          <a:lstStyle/>
          <a:p>
            <a:r>
              <a:rPr lang="en-US" sz="1800" dirty="0"/>
              <a:t>Christine </a:t>
            </a:r>
            <a:r>
              <a:rPr lang="en-US" sz="1800" dirty="0" err="1"/>
              <a:t>Brainson</a:t>
            </a:r>
            <a:r>
              <a:rPr lang="en-US" sz="1800" dirty="0"/>
              <a:t> (new recruit / junior investigator)</a:t>
            </a:r>
          </a:p>
          <a:p>
            <a:pPr lvl="1"/>
            <a:r>
              <a:rPr lang="en-US" sz="1600" dirty="0"/>
              <a:t>V Foundation Award, </a:t>
            </a:r>
            <a:r>
              <a:rPr lang="en-US" sz="1600" i="1" dirty="0"/>
              <a:t>Using Epigenetic Therapy to Boost </a:t>
            </a:r>
            <a:br>
              <a:rPr lang="en-US" sz="1600" i="1" dirty="0"/>
            </a:br>
            <a:r>
              <a:rPr lang="en-US" sz="1600" i="1" dirty="0"/>
              <a:t>Immunotherapy in Squamous Lung Cancers ($200K over 2 years)</a:t>
            </a:r>
          </a:p>
          <a:p>
            <a:r>
              <a:rPr lang="en-US" sz="1800" dirty="0"/>
              <a:t>Eric Durbin</a:t>
            </a:r>
          </a:p>
          <a:p>
            <a:pPr lvl="1"/>
            <a:r>
              <a:rPr lang="en-US" sz="1600" dirty="0"/>
              <a:t>NCI renewal of our SEER contract ($31M over 10 years)</a:t>
            </a:r>
          </a:p>
          <a:p>
            <a:r>
              <a:rPr lang="en-US" sz="1800" dirty="0" err="1"/>
              <a:t>Ramakanth</a:t>
            </a:r>
            <a:r>
              <a:rPr lang="en-US" sz="1800" dirty="0"/>
              <a:t> </a:t>
            </a:r>
            <a:r>
              <a:rPr lang="en-US" sz="1800" dirty="0" err="1"/>
              <a:t>Kavuluru</a:t>
            </a:r>
            <a:r>
              <a:rPr lang="en-US" sz="1800" dirty="0"/>
              <a:t> (junior investigator)</a:t>
            </a:r>
          </a:p>
          <a:p>
            <a:pPr lvl="1"/>
            <a:r>
              <a:rPr lang="en-US" sz="1600" dirty="0"/>
              <a:t>NCI R21, </a:t>
            </a:r>
            <a:r>
              <a:rPr lang="en-US" sz="1600" i="1" dirty="0"/>
              <a:t>Toward Fine-Grained E-Cigarette Surveillance on Social Media: </a:t>
            </a:r>
            <a:br>
              <a:rPr lang="en-US" sz="1600" i="1" dirty="0"/>
            </a:br>
            <a:r>
              <a:rPr lang="en-US" sz="1600" i="1" dirty="0"/>
              <a:t>Evolving Themes, Popularity Predictors, and Demographic </a:t>
            </a:r>
            <a:br>
              <a:rPr lang="en-US" sz="1600" i="1" dirty="0"/>
            </a:br>
            <a:r>
              <a:rPr lang="en-US" sz="1600" i="1" dirty="0"/>
              <a:t>Variations ($366K over 2 years)</a:t>
            </a:r>
          </a:p>
          <a:p>
            <a:r>
              <a:rPr lang="en-US" sz="1800" dirty="0"/>
              <a:t>Jennifer Redmond Knight</a:t>
            </a:r>
          </a:p>
          <a:p>
            <a:pPr lvl="1"/>
            <a:r>
              <a:rPr lang="en-US" sz="1600" dirty="0"/>
              <a:t>Patient Advocate Foundation, </a:t>
            </a:r>
            <a:r>
              <a:rPr lang="en-US" sz="1600" i="1" dirty="0"/>
              <a:t>Lung Cancer Prevention, </a:t>
            </a:r>
            <a:br>
              <a:rPr lang="en-US" sz="1600" i="1" dirty="0"/>
            </a:br>
            <a:r>
              <a:rPr lang="en-US" sz="1600" i="1" dirty="0"/>
              <a:t>Control, and Survivorship with Business and Community </a:t>
            </a:r>
            <a:br>
              <a:rPr lang="en-US" sz="1600" i="1" dirty="0"/>
            </a:br>
            <a:r>
              <a:rPr lang="en-US" sz="1600" i="1" dirty="0"/>
              <a:t>Engagement ($127K over 3 years)</a:t>
            </a:r>
          </a:p>
          <a:p>
            <a:r>
              <a:rPr lang="en-US" sz="1800" dirty="0" err="1"/>
              <a:t>Lovoria</a:t>
            </a:r>
            <a:r>
              <a:rPr lang="en-US" sz="1800" dirty="0"/>
              <a:t> Williams (new recruit)</a:t>
            </a:r>
          </a:p>
          <a:p>
            <a:pPr lvl="1"/>
            <a:r>
              <a:rPr lang="en-US" sz="1600" dirty="0"/>
              <a:t>Augusta University, </a:t>
            </a:r>
            <a:r>
              <a:rPr lang="en-US" sz="1600" i="1" dirty="0"/>
              <a:t>Increasing Community Awareness of Lung Cancer Screening in Minority and Underserved Communities, a cancer-Community Awareness Access Research &amp; Education (c-CARE) initiative ($55K over 2 years)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CECBD8-FEC1-6540-B5D7-749EE23E0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007" y="4038932"/>
            <a:ext cx="2674073" cy="1477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A8A644-68B1-9D47-9AFE-B1D916E0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666" y="1085877"/>
            <a:ext cx="2413276" cy="233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93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Research Coming on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335" y="1209621"/>
            <a:ext cx="8577153" cy="552063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Jamie </a:t>
            </a:r>
            <a:r>
              <a:rPr lang="en-US" sz="2400" dirty="0" err="1"/>
              <a:t>Studts</a:t>
            </a:r>
            <a:r>
              <a:rPr lang="en-US" sz="2400" dirty="0"/>
              <a:t> </a:t>
            </a:r>
          </a:p>
          <a:p>
            <a:pPr lvl="1"/>
            <a:r>
              <a:rPr lang="en-US" sz="2000" dirty="0" err="1"/>
              <a:t>LUNGevity</a:t>
            </a:r>
            <a:r>
              <a:rPr lang="en-US" sz="2000" dirty="0"/>
              <a:t> Foundation, Project ACTS (Adherence to CT Screening): Development and Usability of Patient Engagement Tools to Support Lung Cancer Screening Adherence ($322K over 2 years)</a:t>
            </a:r>
          </a:p>
          <a:p>
            <a:r>
              <a:rPr lang="en-US" sz="2400" dirty="0"/>
              <a:t>Brady Reynolds </a:t>
            </a:r>
          </a:p>
          <a:p>
            <a:pPr lvl="1"/>
            <a:r>
              <a:rPr lang="en-US" sz="2000" dirty="0"/>
              <a:t>R21, </a:t>
            </a:r>
            <a:r>
              <a:rPr lang="en-US" sz="2000" i="1" dirty="0"/>
              <a:t>Using Mindfulness Training to Reduce Delay </a:t>
            </a:r>
            <a:br>
              <a:rPr lang="en-US" sz="2000" i="1" dirty="0"/>
            </a:br>
            <a:r>
              <a:rPr lang="en-US" sz="2000" i="1" dirty="0"/>
              <a:t>Discounting in Rural Adult Smokers ($408K over </a:t>
            </a:r>
            <a:br>
              <a:rPr lang="en-US" sz="2000" i="1" dirty="0"/>
            </a:br>
            <a:r>
              <a:rPr lang="en-US" sz="2000" i="1" dirty="0"/>
              <a:t>2 years)</a:t>
            </a:r>
          </a:p>
          <a:p>
            <a:r>
              <a:rPr lang="en-US" sz="2400" dirty="0"/>
              <a:t>Amanda </a:t>
            </a:r>
            <a:r>
              <a:rPr lang="en-US" sz="2400" dirty="0" err="1"/>
              <a:t>Fallin</a:t>
            </a:r>
            <a:r>
              <a:rPr lang="en-US" sz="2400" dirty="0"/>
              <a:t>-Bennett (junior investigator)</a:t>
            </a:r>
          </a:p>
          <a:p>
            <a:pPr lvl="1"/>
            <a:r>
              <a:rPr lang="en-US" sz="2000" dirty="0"/>
              <a:t>R37 MERIT Award, </a:t>
            </a:r>
            <a:r>
              <a:rPr lang="en-US" sz="2000" i="1" dirty="0"/>
              <a:t>Adoption of Smoke-free Laws </a:t>
            </a:r>
            <a:br>
              <a:rPr lang="en-US" sz="2000" i="1" dirty="0"/>
            </a:br>
            <a:r>
              <a:rPr lang="en-US" sz="2000" i="1" dirty="0"/>
              <a:t>and Voluntary Policies in Rural Communities in </a:t>
            </a:r>
            <a:br>
              <a:rPr lang="en-US" sz="2000" i="1" dirty="0"/>
            </a:br>
            <a:r>
              <a:rPr lang="en-US" sz="2000" i="1" dirty="0"/>
              <a:t>Southern States ($2M over 5 years)</a:t>
            </a:r>
          </a:p>
          <a:p>
            <a:r>
              <a:rPr lang="en-US" sz="2400" dirty="0"/>
              <a:t>Kristin Ashford and Amanda </a:t>
            </a:r>
            <a:r>
              <a:rPr lang="en-US" sz="2400" dirty="0" err="1"/>
              <a:t>Fallin</a:t>
            </a:r>
            <a:r>
              <a:rPr lang="en-US" sz="2400" dirty="0"/>
              <a:t>-Bennett (junior investigators)</a:t>
            </a:r>
          </a:p>
          <a:p>
            <a:pPr lvl="1"/>
            <a:r>
              <a:rPr lang="en-US" sz="2000" dirty="0"/>
              <a:t>R34, </a:t>
            </a:r>
            <a:r>
              <a:rPr lang="en-US" sz="2000" i="1" dirty="0"/>
              <a:t>Behavioral and Enhanced Perinatal intervention for Cessation (B-EPIC): Reducing Tobacco use among Opioid Addicted Women ($688K over 3 years)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CB791-8B09-5144-8A83-1CACE8C88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613" y="2325727"/>
            <a:ext cx="2063981" cy="1365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2AD152-4F47-8A41-BC08-292E9E791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889" y="3884646"/>
            <a:ext cx="2064989" cy="14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20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shows highly effective efforts to improve the health of Kentuckians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936" y="1621193"/>
            <a:ext cx="3975614" cy="509101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SzPct val="85000"/>
              <a:buFont typeface="Wingdings" charset="2"/>
              <a:buChar char="§"/>
            </a:pPr>
            <a:r>
              <a:rPr lang="en-US" dirty="0">
                <a:latin typeface="Franklin Gothic Medium Regular"/>
              </a:rPr>
              <a:t>Enact a 100% smoke-free policy in KY</a:t>
            </a:r>
          </a:p>
          <a:p>
            <a:pPr lvl="1">
              <a:buSzPct val="85000"/>
              <a:buFont typeface=".AppleSystemUIFont" charset="-120"/>
              <a:buChar char="-"/>
            </a:pPr>
            <a:r>
              <a:rPr lang="en-US" dirty="0">
                <a:latin typeface="Franklin Gothic Medium Regular"/>
              </a:rPr>
              <a:t>Currently, 34% of KY population is covered by state-wide smoke-free acts</a:t>
            </a:r>
          </a:p>
          <a:p>
            <a:pPr>
              <a:spcBef>
                <a:spcPts val="600"/>
              </a:spcBef>
              <a:buSzPct val="85000"/>
              <a:buFont typeface="Wingdings" charset="2"/>
              <a:buChar char="§"/>
            </a:pPr>
            <a:r>
              <a:rPr lang="en-US" dirty="0">
                <a:latin typeface="Franklin Gothic Medium Regular"/>
              </a:rPr>
              <a:t>     Cigarette Excise Tax (CET)</a:t>
            </a:r>
          </a:p>
          <a:p>
            <a:pPr lvl="1">
              <a:buSzPct val="85000"/>
              <a:buFont typeface=".AppleSystemUIFont" charset="-120"/>
              <a:buChar char="-"/>
            </a:pPr>
            <a:r>
              <a:rPr lang="en-US" dirty="0">
                <a:latin typeface="Franklin Gothic Medium Regular"/>
              </a:rPr>
              <a:t>Current CET rose 50 cents this year and is currently $1.10/pack</a:t>
            </a:r>
          </a:p>
          <a:p>
            <a:pPr lvl="1">
              <a:buSzPct val="85000"/>
              <a:buFont typeface=".AppleSystemUIFont" charset="-120"/>
              <a:buChar char="-"/>
            </a:pPr>
            <a:r>
              <a:rPr lang="en-US" dirty="0">
                <a:latin typeface="Franklin Gothic Medium Regular"/>
              </a:rPr>
              <a:t>Still below national average of $1.72/pack</a:t>
            </a:r>
          </a:p>
          <a:p>
            <a:pPr lvl="1">
              <a:buSzPct val="85000"/>
              <a:buFont typeface=".AppleSystemUIFont" charset="-120"/>
              <a:buChar char="-"/>
            </a:pPr>
            <a:r>
              <a:rPr lang="en-US" dirty="0">
                <a:latin typeface="Franklin Gothic Medium Regular"/>
              </a:rPr>
              <a:t>KY has the second-highest percentage of adult cigarette use and the 16</a:t>
            </a:r>
            <a:r>
              <a:rPr lang="en-US" baseline="30000" dirty="0">
                <a:latin typeface="Franklin Gothic Medium Regular"/>
              </a:rPr>
              <a:t>th</a:t>
            </a:r>
            <a:r>
              <a:rPr lang="en-US" dirty="0">
                <a:latin typeface="Franklin Gothic Medium Regular"/>
              </a:rPr>
              <a:t> lowest Excise Tax in the U.S.</a:t>
            </a:r>
          </a:p>
          <a:p>
            <a:pPr lvl="1">
              <a:buSzPct val="85000"/>
              <a:buFont typeface=".AppleSystemUIFont" charset="-120"/>
              <a:buChar char="-"/>
            </a:pPr>
            <a:r>
              <a:rPr lang="en-US" dirty="0">
                <a:latin typeface="Franklin Gothic Medium Regular"/>
              </a:rPr>
              <a:t>Indirect relationship between Excise Tax and smoking rates</a:t>
            </a:r>
          </a:p>
        </p:txBody>
      </p:sp>
      <p:sp>
        <p:nvSpPr>
          <p:cNvPr id="6" name="Up Arrow 5"/>
          <p:cNvSpPr/>
          <p:nvPr/>
        </p:nvSpPr>
        <p:spPr>
          <a:xfrm>
            <a:off x="649690" y="3266562"/>
            <a:ext cx="205077" cy="272372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Medium Regular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4305428" y="2045843"/>
            <a:ext cx="4727014" cy="3786824"/>
            <a:chOff x="4305428" y="2045843"/>
            <a:chExt cx="4727014" cy="3786824"/>
          </a:xfrm>
        </p:grpSpPr>
        <p:grpSp>
          <p:nvGrpSpPr>
            <p:cNvPr id="40" name="Group 39"/>
            <p:cNvGrpSpPr/>
            <p:nvPr/>
          </p:nvGrpSpPr>
          <p:grpSpPr>
            <a:xfrm>
              <a:off x="4305428" y="2045843"/>
              <a:ext cx="4727014" cy="3786824"/>
              <a:chOff x="4305428" y="2045843"/>
              <a:chExt cx="4727014" cy="378682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005862" y="2045843"/>
                <a:ext cx="3436157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Franklin Gothic Medium"/>
                    <a:cs typeface="Franklin Gothic Medium"/>
                  </a:rPr>
                  <a:t>Smoking Prevalence vs. Tax Rate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305428" y="4197189"/>
                <a:ext cx="649023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$0.50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305428" y="3831364"/>
                <a:ext cx="653144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$1.00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305428" y="3465541"/>
                <a:ext cx="653144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$1.50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05428" y="3099718"/>
                <a:ext cx="649023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$2.00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305428" y="2733895"/>
                <a:ext cx="649023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$2.50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305428" y="2368072"/>
                <a:ext cx="649023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$3.00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305428" y="4538372"/>
                <a:ext cx="649023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$0.00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498697" y="3589245"/>
                <a:ext cx="5337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20%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498697" y="3345011"/>
                <a:ext cx="5337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25%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498697" y="3100777"/>
                <a:ext cx="5337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30%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498697" y="2612309"/>
                <a:ext cx="5337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40%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498697" y="2368075"/>
                <a:ext cx="5337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45%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498697" y="4566184"/>
                <a:ext cx="4284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0%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498697" y="2856543"/>
                <a:ext cx="5337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35%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498697" y="3833479"/>
                <a:ext cx="5337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15%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498697" y="4077713"/>
                <a:ext cx="5319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10%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498697" y="4321947"/>
                <a:ext cx="4284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5%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262888" y="5094003"/>
                <a:ext cx="1671283" cy="73866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Average Tax </a:t>
                </a:r>
              </a:p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(Federal + State) ($)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062649" y="5094003"/>
                <a:ext cx="1671283" cy="52322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Franklin Gothic Medium"/>
                    <a:cs typeface="Franklin Gothic Medium"/>
                  </a:rPr>
                  <a:t>Smoking Prevalence (%)</a:t>
                </a:r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>
              <a:off x="5473700" y="2891367"/>
              <a:ext cx="635000" cy="22860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180890" y="2663827"/>
              <a:ext cx="302025" cy="23231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100233" y="3119967"/>
              <a:ext cx="892807" cy="364691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985415" y="3480441"/>
              <a:ext cx="318825" cy="11698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301309" y="3596487"/>
              <a:ext cx="118974" cy="3962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391400" y="3627967"/>
              <a:ext cx="499854" cy="169318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5180890" y="4592481"/>
              <a:ext cx="318242" cy="766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490337" y="4577373"/>
              <a:ext cx="608349" cy="14109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6083443" y="4325939"/>
              <a:ext cx="917797" cy="25265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6993467" y="4184105"/>
              <a:ext cx="317220" cy="142362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7308338" y="4016483"/>
              <a:ext cx="118392" cy="168839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7421033" y="3874649"/>
              <a:ext cx="134633" cy="14701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7533977" y="3666067"/>
              <a:ext cx="166456" cy="23558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7700434" y="2935602"/>
              <a:ext cx="192680" cy="73046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4923017" y="5254308"/>
              <a:ext cx="31179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6734572" y="5254308"/>
              <a:ext cx="311796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endCxn id="33" idx="1"/>
            </p:cNvCxnSpPr>
            <p:nvPr/>
          </p:nvCxnSpPr>
          <p:spPr>
            <a:xfrm flipV="1">
              <a:off x="4957600" y="2521964"/>
              <a:ext cx="3541097" cy="0"/>
            </a:xfrm>
            <a:prstGeom prst="line">
              <a:avLst/>
            </a:prstGeom>
            <a:ln w="3175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4957600" y="2895891"/>
              <a:ext cx="3541097" cy="0"/>
            </a:xfrm>
            <a:prstGeom prst="line">
              <a:avLst/>
            </a:prstGeom>
            <a:ln w="3175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4957600" y="3256923"/>
              <a:ext cx="3541097" cy="0"/>
            </a:xfrm>
            <a:prstGeom prst="line">
              <a:avLst/>
            </a:prstGeom>
            <a:ln w="3175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4957600" y="3637296"/>
              <a:ext cx="3541097" cy="0"/>
            </a:xfrm>
            <a:prstGeom prst="line">
              <a:avLst/>
            </a:prstGeom>
            <a:ln w="3175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4957600" y="4004775"/>
              <a:ext cx="3541097" cy="0"/>
            </a:xfrm>
            <a:prstGeom prst="line">
              <a:avLst/>
            </a:prstGeom>
            <a:ln w="3175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4957600" y="4365807"/>
              <a:ext cx="3541097" cy="0"/>
            </a:xfrm>
            <a:prstGeom prst="line">
              <a:avLst/>
            </a:prstGeom>
            <a:ln w="3175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4957600" y="4739734"/>
              <a:ext cx="3541097" cy="0"/>
            </a:xfrm>
            <a:prstGeom prst="line">
              <a:avLst/>
            </a:prstGeom>
            <a:ln w="3175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51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8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98" y="1726054"/>
            <a:ext cx="8501739" cy="46326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66649"/>
            <a:ext cx="9143999" cy="1116106"/>
          </a:xfrm>
        </p:spPr>
        <p:txBody>
          <a:bodyPr/>
          <a:lstStyle/>
          <a:p>
            <a:r>
              <a:rPr lang="en-US" sz="6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30423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94305" y="1144477"/>
            <a:ext cx="8956675" cy="3940579"/>
            <a:chOff x="513680" y="2262689"/>
            <a:chExt cx="7382545" cy="3248025"/>
          </a:xfrm>
        </p:grpSpPr>
        <p:sp>
          <p:nvSpPr>
            <p:cNvPr id="97" name="Freeform 765"/>
            <p:cNvSpPr>
              <a:spLocks/>
            </p:cNvSpPr>
            <p:nvPr/>
          </p:nvSpPr>
          <p:spPr bwMode="auto">
            <a:xfrm>
              <a:off x="5666705" y="2643689"/>
              <a:ext cx="304800" cy="333375"/>
            </a:xfrm>
            <a:custGeom>
              <a:avLst/>
              <a:gdLst/>
              <a:ahLst/>
              <a:cxnLst>
                <a:cxn ang="0">
                  <a:pos x="18" y="186"/>
                </a:cxn>
                <a:cxn ang="0">
                  <a:pos x="18" y="198"/>
                </a:cxn>
                <a:cxn ang="0">
                  <a:pos x="12" y="198"/>
                </a:cxn>
                <a:cxn ang="0">
                  <a:pos x="12" y="204"/>
                </a:cxn>
                <a:cxn ang="0">
                  <a:pos x="18" y="210"/>
                </a:cxn>
                <a:cxn ang="0">
                  <a:pos x="24" y="210"/>
                </a:cxn>
                <a:cxn ang="0">
                  <a:pos x="36" y="204"/>
                </a:cxn>
                <a:cxn ang="0">
                  <a:pos x="42" y="204"/>
                </a:cxn>
                <a:cxn ang="0">
                  <a:pos x="54" y="210"/>
                </a:cxn>
                <a:cxn ang="0">
                  <a:pos x="60" y="204"/>
                </a:cxn>
                <a:cxn ang="0">
                  <a:pos x="66" y="198"/>
                </a:cxn>
                <a:cxn ang="0">
                  <a:pos x="72" y="192"/>
                </a:cxn>
                <a:cxn ang="0">
                  <a:pos x="78" y="186"/>
                </a:cxn>
                <a:cxn ang="0">
                  <a:pos x="84" y="174"/>
                </a:cxn>
                <a:cxn ang="0">
                  <a:pos x="90" y="168"/>
                </a:cxn>
                <a:cxn ang="0">
                  <a:pos x="96" y="168"/>
                </a:cxn>
                <a:cxn ang="0">
                  <a:pos x="102" y="168"/>
                </a:cxn>
                <a:cxn ang="0">
                  <a:pos x="120" y="168"/>
                </a:cxn>
                <a:cxn ang="0">
                  <a:pos x="132" y="174"/>
                </a:cxn>
                <a:cxn ang="0">
                  <a:pos x="138" y="180"/>
                </a:cxn>
                <a:cxn ang="0">
                  <a:pos x="144" y="180"/>
                </a:cxn>
                <a:cxn ang="0">
                  <a:pos x="144" y="174"/>
                </a:cxn>
                <a:cxn ang="0">
                  <a:pos x="150" y="174"/>
                </a:cxn>
                <a:cxn ang="0">
                  <a:pos x="144" y="174"/>
                </a:cxn>
                <a:cxn ang="0">
                  <a:pos x="192" y="48"/>
                </a:cxn>
                <a:cxn ang="0">
                  <a:pos x="192" y="36"/>
                </a:cxn>
                <a:cxn ang="0">
                  <a:pos x="180" y="36"/>
                </a:cxn>
                <a:cxn ang="0">
                  <a:pos x="174" y="30"/>
                </a:cxn>
                <a:cxn ang="0">
                  <a:pos x="174" y="24"/>
                </a:cxn>
                <a:cxn ang="0">
                  <a:pos x="168" y="24"/>
                </a:cxn>
                <a:cxn ang="0">
                  <a:pos x="162" y="24"/>
                </a:cxn>
                <a:cxn ang="0">
                  <a:pos x="150" y="24"/>
                </a:cxn>
                <a:cxn ang="0">
                  <a:pos x="144" y="24"/>
                </a:cxn>
                <a:cxn ang="0">
                  <a:pos x="138" y="30"/>
                </a:cxn>
                <a:cxn ang="0">
                  <a:pos x="126" y="30"/>
                </a:cxn>
                <a:cxn ang="0">
                  <a:pos x="108" y="36"/>
                </a:cxn>
                <a:cxn ang="0">
                  <a:pos x="96" y="36"/>
                </a:cxn>
                <a:cxn ang="0">
                  <a:pos x="84" y="36"/>
                </a:cxn>
                <a:cxn ang="0">
                  <a:pos x="66" y="30"/>
                </a:cxn>
                <a:cxn ang="0">
                  <a:pos x="48" y="24"/>
                </a:cxn>
                <a:cxn ang="0">
                  <a:pos x="30" y="18"/>
                </a:cxn>
                <a:cxn ang="0">
                  <a:pos x="12" y="18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4" y="174"/>
                </a:cxn>
                <a:cxn ang="0">
                  <a:pos x="18" y="186"/>
                </a:cxn>
              </a:cxnLst>
              <a:rect l="0" t="0" r="r" b="b"/>
              <a:pathLst>
                <a:path w="192" h="210">
                  <a:moveTo>
                    <a:pt x="18" y="186"/>
                  </a:moveTo>
                  <a:lnTo>
                    <a:pt x="18" y="198"/>
                  </a:lnTo>
                  <a:lnTo>
                    <a:pt x="12" y="198"/>
                  </a:lnTo>
                  <a:lnTo>
                    <a:pt x="12" y="204"/>
                  </a:lnTo>
                  <a:lnTo>
                    <a:pt x="18" y="210"/>
                  </a:lnTo>
                  <a:lnTo>
                    <a:pt x="24" y="210"/>
                  </a:lnTo>
                  <a:lnTo>
                    <a:pt x="36" y="204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04"/>
                  </a:lnTo>
                  <a:lnTo>
                    <a:pt x="66" y="198"/>
                  </a:lnTo>
                  <a:lnTo>
                    <a:pt x="72" y="192"/>
                  </a:lnTo>
                  <a:lnTo>
                    <a:pt x="78" y="186"/>
                  </a:lnTo>
                  <a:lnTo>
                    <a:pt x="84" y="174"/>
                  </a:lnTo>
                  <a:lnTo>
                    <a:pt x="90" y="168"/>
                  </a:lnTo>
                  <a:lnTo>
                    <a:pt x="96" y="168"/>
                  </a:lnTo>
                  <a:lnTo>
                    <a:pt x="102" y="168"/>
                  </a:lnTo>
                  <a:lnTo>
                    <a:pt x="120" y="168"/>
                  </a:lnTo>
                  <a:lnTo>
                    <a:pt x="132" y="174"/>
                  </a:lnTo>
                  <a:lnTo>
                    <a:pt x="138" y="180"/>
                  </a:lnTo>
                  <a:lnTo>
                    <a:pt x="144" y="180"/>
                  </a:lnTo>
                  <a:lnTo>
                    <a:pt x="144" y="174"/>
                  </a:lnTo>
                  <a:lnTo>
                    <a:pt x="150" y="174"/>
                  </a:lnTo>
                  <a:lnTo>
                    <a:pt x="144" y="174"/>
                  </a:lnTo>
                  <a:lnTo>
                    <a:pt x="192" y="48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68" y="24"/>
                  </a:lnTo>
                  <a:lnTo>
                    <a:pt x="162" y="24"/>
                  </a:lnTo>
                  <a:lnTo>
                    <a:pt x="150" y="24"/>
                  </a:lnTo>
                  <a:lnTo>
                    <a:pt x="144" y="24"/>
                  </a:lnTo>
                  <a:lnTo>
                    <a:pt x="138" y="30"/>
                  </a:lnTo>
                  <a:lnTo>
                    <a:pt x="126" y="30"/>
                  </a:lnTo>
                  <a:lnTo>
                    <a:pt x="108" y="36"/>
                  </a:lnTo>
                  <a:lnTo>
                    <a:pt x="96" y="36"/>
                  </a:lnTo>
                  <a:lnTo>
                    <a:pt x="84" y="36"/>
                  </a:lnTo>
                  <a:lnTo>
                    <a:pt x="66" y="30"/>
                  </a:lnTo>
                  <a:lnTo>
                    <a:pt x="48" y="24"/>
                  </a:lnTo>
                  <a:lnTo>
                    <a:pt x="30" y="18"/>
                  </a:lnTo>
                  <a:lnTo>
                    <a:pt x="12" y="18"/>
                  </a:lnTo>
                  <a:lnTo>
                    <a:pt x="6" y="6"/>
                  </a:lnTo>
                  <a:lnTo>
                    <a:pt x="0" y="0"/>
                  </a:lnTo>
                  <a:lnTo>
                    <a:pt x="24" y="174"/>
                  </a:lnTo>
                  <a:lnTo>
                    <a:pt x="18" y="18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98" name="Freeform 791"/>
            <p:cNvSpPr>
              <a:spLocks/>
            </p:cNvSpPr>
            <p:nvPr/>
          </p:nvSpPr>
          <p:spPr bwMode="auto">
            <a:xfrm>
              <a:off x="4333205" y="3034214"/>
              <a:ext cx="342900" cy="295275"/>
            </a:xfrm>
            <a:custGeom>
              <a:avLst/>
              <a:gdLst/>
              <a:ahLst/>
              <a:cxnLst>
                <a:cxn ang="0">
                  <a:pos x="102" y="186"/>
                </a:cxn>
                <a:cxn ang="0">
                  <a:pos x="108" y="180"/>
                </a:cxn>
                <a:cxn ang="0">
                  <a:pos x="108" y="174"/>
                </a:cxn>
                <a:cxn ang="0">
                  <a:pos x="114" y="168"/>
                </a:cxn>
                <a:cxn ang="0">
                  <a:pos x="126" y="168"/>
                </a:cxn>
                <a:cxn ang="0">
                  <a:pos x="156" y="168"/>
                </a:cxn>
                <a:cxn ang="0">
                  <a:pos x="168" y="168"/>
                </a:cxn>
                <a:cxn ang="0">
                  <a:pos x="216" y="126"/>
                </a:cxn>
                <a:cxn ang="0">
                  <a:pos x="186" y="90"/>
                </a:cxn>
                <a:cxn ang="0">
                  <a:pos x="186" y="60"/>
                </a:cxn>
                <a:cxn ang="0">
                  <a:pos x="174" y="48"/>
                </a:cxn>
                <a:cxn ang="0">
                  <a:pos x="192" y="24"/>
                </a:cxn>
                <a:cxn ang="0">
                  <a:pos x="192" y="18"/>
                </a:cxn>
                <a:cxn ang="0">
                  <a:pos x="180" y="12"/>
                </a:cxn>
                <a:cxn ang="0">
                  <a:pos x="174" y="12"/>
                </a:cxn>
                <a:cxn ang="0">
                  <a:pos x="168" y="12"/>
                </a:cxn>
                <a:cxn ang="0">
                  <a:pos x="162" y="12"/>
                </a:cxn>
                <a:cxn ang="0">
                  <a:pos x="156" y="6"/>
                </a:cxn>
                <a:cxn ang="0">
                  <a:pos x="150" y="6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126" y="6"/>
                </a:cxn>
                <a:cxn ang="0">
                  <a:pos x="120" y="0"/>
                </a:cxn>
                <a:cxn ang="0">
                  <a:pos x="114" y="6"/>
                </a:cxn>
                <a:cxn ang="0">
                  <a:pos x="102" y="12"/>
                </a:cxn>
                <a:cxn ang="0">
                  <a:pos x="96" y="18"/>
                </a:cxn>
                <a:cxn ang="0">
                  <a:pos x="90" y="30"/>
                </a:cxn>
                <a:cxn ang="0">
                  <a:pos x="90" y="36"/>
                </a:cxn>
                <a:cxn ang="0">
                  <a:pos x="78" y="48"/>
                </a:cxn>
                <a:cxn ang="0">
                  <a:pos x="66" y="54"/>
                </a:cxn>
                <a:cxn ang="0">
                  <a:pos x="48" y="54"/>
                </a:cxn>
                <a:cxn ang="0">
                  <a:pos x="36" y="60"/>
                </a:cxn>
                <a:cxn ang="0">
                  <a:pos x="18" y="66"/>
                </a:cxn>
                <a:cxn ang="0">
                  <a:pos x="12" y="78"/>
                </a:cxn>
                <a:cxn ang="0">
                  <a:pos x="6" y="102"/>
                </a:cxn>
                <a:cxn ang="0">
                  <a:pos x="0" y="114"/>
                </a:cxn>
                <a:cxn ang="0">
                  <a:pos x="6" y="120"/>
                </a:cxn>
                <a:cxn ang="0">
                  <a:pos x="42" y="144"/>
                </a:cxn>
                <a:cxn ang="0">
                  <a:pos x="48" y="144"/>
                </a:cxn>
                <a:cxn ang="0">
                  <a:pos x="102" y="186"/>
                </a:cxn>
              </a:cxnLst>
              <a:rect l="0" t="0" r="r" b="b"/>
              <a:pathLst>
                <a:path w="216" h="186">
                  <a:moveTo>
                    <a:pt x="102" y="186"/>
                  </a:moveTo>
                  <a:lnTo>
                    <a:pt x="108" y="180"/>
                  </a:lnTo>
                  <a:lnTo>
                    <a:pt x="108" y="174"/>
                  </a:lnTo>
                  <a:lnTo>
                    <a:pt x="114" y="168"/>
                  </a:lnTo>
                  <a:lnTo>
                    <a:pt x="126" y="168"/>
                  </a:lnTo>
                  <a:lnTo>
                    <a:pt x="156" y="168"/>
                  </a:lnTo>
                  <a:lnTo>
                    <a:pt x="168" y="168"/>
                  </a:lnTo>
                  <a:lnTo>
                    <a:pt x="216" y="126"/>
                  </a:lnTo>
                  <a:lnTo>
                    <a:pt x="186" y="90"/>
                  </a:lnTo>
                  <a:lnTo>
                    <a:pt x="186" y="60"/>
                  </a:lnTo>
                  <a:lnTo>
                    <a:pt x="174" y="48"/>
                  </a:lnTo>
                  <a:lnTo>
                    <a:pt x="192" y="24"/>
                  </a:lnTo>
                  <a:lnTo>
                    <a:pt x="192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8" y="12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50" y="6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30"/>
                  </a:lnTo>
                  <a:lnTo>
                    <a:pt x="90" y="36"/>
                  </a:lnTo>
                  <a:lnTo>
                    <a:pt x="78" y="48"/>
                  </a:lnTo>
                  <a:lnTo>
                    <a:pt x="66" y="54"/>
                  </a:lnTo>
                  <a:lnTo>
                    <a:pt x="48" y="54"/>
                  </a:lnTo>
                  <a:lnTo>
                    <a:pt x="36" y="6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42" y="144"/>
                  </a:lnTo>
                  <a:lnTo>
                    <a:pt x="48" y="144"/>
                  </a:lnTo>
                  <a:lnTo>
                    <a:pt x="102" y="18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99" name="Freeform 836"/>
            <p:cNvSpPr>
              <a:spLocks/>
            </p:cNvSpPr>
            <p:nvPr/>
          </p:nvSpPr>
          <p:spPr bwMode="auto">
            <a:xfrm>
              <a:off x="3733130" y="3672389"/>
              <a:ext cx="571500" cy="695325"/>
            </a:xfrm>
            <a:custGeom>
              <a:avLst/>
              <a:gdLst/>
              <a:ahLst/>
              <a:cxnLst>
                <a:cxn ang="0">
                  <a:pos x="360" y="204"/>
                </a:cxn>
                <a:cxn ang="0">
                  <a:pos x="354" y="186"/>
                </a:cxn>
                <a:cxn ang="0">
                  <a:pos x="342" y="174"/>
                </a:cxn>
                <a:cxn ang="0">
                  <a:pos x="324" y="174"/>
                </a:cxn>
                <a:cxn ang="0">
                  <a:pos x="324" y="156"/>
                </a:cxn>
                <a:cxn ang="0">
                  <a:pos x="324" y="138"/>
                </a:cxn>
                <a:cxn ang="0">
                  <a:pos x="312" y="132"/>
                </a:cxn>
                <a:cxn ang="0">
                  <a:pos x="282" y="120"/>
                </a:cxn>
                <a:cxn ang="0">
                  <a:pos x="270" y="102"/>
                </a:cxn>
                <a:cxn ang="0">
                  <a:pos x="270" y="90"/>
                </a:cxn>
                <a:cxn ang="0">
                  <a:pos x="276" y="84"/>
                </a:cxn>
                <a:cxn ang="0">
                  <a:pos x="270" y="66"/>
                </a:cxn>
                <a:cxn ang="0">
                  <a:pos x="252" y="48"/>
                </a:cxn>
                <a:cxn ang="0">
                  <a:pos x="240" y="48"/>
                </a:cxn>
                <a:cxn ang="0">
                  <a:pos x="228" y="54"/>
                </a:cxn>
                <a:cxn ang="0">
                  <a:pos x="222" y="42"/>
                </a:cxn>
                <a:cxn ang="0">
                  <a:pos x="216" y="18"/>
                </a:cxn>
                <a:cxn ang="0">
                  <a:pos x="198" y="6"/>
                </a:cxn>
                <a:cxn ang="0">
                  <a:pos x="162" y="6"/>
                </a:cxn>
                <a:cxn ang="0">
                  <a:pos x="168" y="138"/>
                </a:cxn>
                <a:cxn ang="0">
                  <a:pos x="72" y="162"/>
                </a:cxn>
                <a:cxn ang="0">
                  <a:pos x="12" y="288"/>
                </a:cxn>
                <a:cxn ang="0">
                  <a:pos x="0" y="318"/>
                </a:cxn>
                <a:cxn ang="0">
                  <a:pos x="18" y="318"/>
                </a:cxn>
                <a:cxn ang="0">
                  <a:pos x="30" y="330"/>
                </a:cxn>
                <a:cxn ang="0">
                  <a:pos x="48" y="342"/>
                </a:cxn>
                <a:cxn ang="0">
                  <a:pos x="60" y="342"/>
                </a:cxn>
                <a:cxn ang="0">
                  <a:pos x="78" y="336"/>
                </a:cxn>
                <a:cxn ang="0">
                  <a:pos x="96" y="336"/>
                </a:cxn>
                <a:cxn ang="0">
                  <a:pos x="132" y="414"/>
                </a:cxn>
                <a:cxn ang="0">
                  <a:pos x="132" y="426"/>
                </a:cxn>
                <a:cxn ang="0">
                  <a:pos x="138" y="426"/>
                </a:cxn>
                <a:cxn ang="0">
                  <a:pos x="234" y="438"/>
                </a:cxn>
                <a:cxn ang="0">
                  <a:pos x="246" y="354"/>
                </a:cxn>
                <a:cxn ang="0">
                  <a:pos x="264" y="336"/>
                </a:cxn>
                <a:cxn ang="0">
                  <a:pos x="288" y="324"/>
                </a:cxn>
                <a:cxn ang="0">
                  <a:pos x="288" y="300"/>
                </a:cxn>
                <a:cxn ang="0">
                  <a:pos x="294" y="288"/>
                </a:cxn>
                <a:cxn ang="0">
                  <a:pos x="306" y="288"/>
                </a:cxn>
                <a:cxn ang="0">
                  <a:pos x="324" y="270"/>
                </a:cxn>
              </a:cxnLst>
              <a:rect l="0" t="0" r="r" b="b"/>
              <a:pathLst>
                <a:path w="360" h="438">
                  <a:moveTo>
                    <a:pt x="360" y="210"/>
                  </a:moveTo>
                  <a:lnTo>
                    <a:pt x="360" y="204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48" y="180"/>
                  </a:lnTo>
                  <a:lnTo>
                    <a:pt x="342" y="174"/>
                  </a:lnTo>
                  <a:lnTo>
                    <a:pt x="330" y="180"/>
                  </a:lnTo>
                  <a:lnTo>
                    <a:pt x="324" y="174"/>
                  </a:lnTo>
                  <a:lnTo>
                    <a:pt x="324" y="162"/>
                  </a:lnTo>
                  <a:lnTo>
                    <a:pt x="324" y="156"/>
                  </a:lnTo>
                  <a:lnTo>
                    <a:pt x="324" y="150"/>
                  </a:lnTo>
                  <a:lnTo>
                    <a:pt x="324" y="138"/>
                  </a:lnTo>
                  <a:lnTo>
                    <a:pt x="318" y="132"/>
                  </a:lnTo>
                  <a:lnTo>
                    <a:pt x="312" y="132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6" y="114"/>
                  </a:lnTo>
                  <a:lnTo>
                    <a:pt x="270" y="102"/>
                  </a:lnTo>
                  <a:lnTo>
                    <a:pt x="264" y="96"/>
                  </a:lnTo>
                  <a:lnTo>
                    <a:pt x="270" y="90"/>
                  </a:lnTo>
                  <a:lnTo>
                    <a:pt x="276" y="90"/>
                  </a:lnTo>
                  <a:lnTo>
                    <a:pt x="276" y="84"/>
                  </a:lnTo>
                  <a:lnTo>
                    <a:pt x="276" y="78"/>
                  </a:lnTo>
                  <a:lnTo>
                    <a:pt x="270" y="66"/>
                  </a:lnTo>
                  <a:lnTo>
                    <a:pt x="252" y="54"/>
                  </a:lnTo>
                  <a:lnTo>
                    <a:pt x="252" y="48"/>
                  </a:lnTo>
                  <a:lnTo>
                    <a:pt x="246" y="48"/>
                  </a:lnTo>
                  <a:lnTo>
                    <a:pt x="240" y="48"/>
                  </a:lnTo>
                  <a:lnTo>
                    <a:pt x="234" y="48"/>
                  </a:lnTo>
                  <a:lnTo>
                    <a:pt x="228" y="54"/>
                  </a:lnTo>
                  <a:lnTo>
                    <a:pt x="222" y="48"/>
                  </a:lnTo>
                  <a:lnTo>
                    <a:pt x="222" y="42"/>
                  </a:lnTo>
                  <a:lnTo>
                    <a:pt x="222" y="30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98" y="6"/>
                  </a:lnTo>
                  <a:lnTo>
                    <a:pt x="198" y="0"/>
                  </a:lnTo>
                  <a:lnTo>
                    <a:pt x="162" y="6"/>
                  </a:lnTo>
                  <a:lnTo>
                    <a:pt x="180" y="102"/>
                  </a:lnTo>
                  <a:lnTo>
                    <a:pt x="168" y="138"/>
                  </a:lnTo>
                  <a:lnTo>
                    <a:pt x="162" y="144"/>
                  </a:lnTo>
                  <a:lnTo>
                    <a:pt x="72" y="162"/>
                  </a:lnTo>
                  <a:lnTo>
                    <a:pt x="54" y="198"/>
                  </a:lnTo>
                  <a:lnTo>
                    <a:pt x="12" y="288"/>
                  </a:lnTo>
                  <a:lnTo>
                    <a:pt x="12" y="294"/>
                  </a:lnTo>
                  <a:lnTo>
                    <a:pt x="0" y="318"/>
                  </a:lnTo>
                  <a:lnTo>
                    <a:pt x="6" y="318"/>
                  </a:lnTo>
                  <a:lnTo>
                    <a:pt x="18" y="318"/>
                  </a:lnTo>
                  <a:lnTo>
                    <a:pt x="24" y="324"/>
                  </a:lnTo>
                  <a:lnTo>
                    <a:pt x="30" y="330"/>
                  </a:lnTo>
                  <a:lnTo>
                    <a:pt x="42" y="336"/>
                  </a:lnTo>
                  <a:lnTo>
                    <a:pt x="48" y="342"/>
                  </a:lnTo>
                  <a:lnTo>
                    <a:pt x="54" y="348"/>
                  </a:lnTo>
                  <a:lnTo>
                    <a:pt x="60" y="342"/>
                  </a:lnTo>
                  <a:lnTo>
                    <a:pt x="66" y="342"/>
                  </a:lnTo>
                  <a:lnTo>
                    <a:pt x="78" y="336"/>
                  </a:lnTo>
                  <a:lnTo>
                    <a:pt x="84" y="336"/>
                  </a:lnTo>
                  <a:lnTo>
                    <a:pt x="96" y="336"/>
                  </a:lnTo>
                  <a:lnTo>
                    <a:pt x="138" y="396"/>
                  </a:lnTo>
                  <a:lnTo>
                    <a:pt x="132" y="414"/>
                  </a:lnTo>
                  <a:lnTo>
                    <a:pt x="132" y="420"/>
                  </a:lnTo>
                  <a:lnTo>
                    <a:pt x="132" y="426"/>
                  </a:lnTo>
                  <a:lnTo>
                    <a:pt x="132" y="432"/>
                  </a:lnTo>
                  <a:lnTo>
                    <a:pt x="138" y="426"/>
                  </a:lnTo>
                  <a:lnTo>
                    <a:pt x="168" y="432"/>
                  </a:lnTo>
                  <a:lnTo>
                    <a:pt x="234" y="438"/>
                  </a:lnTo>
                  <a:lnTo>
                    <a:pt x="234" y="414"/>
                  </a:lnTo>
                  <a:lnTo>
                    <a:pt x="246" y="354"/>
                  </a:lnTo>
                  <a:lnTo>
                    <a:pt x="252" y="342"/>
                  </a:lnTo>
                  <a:lnTo>
                    <a:pt x="264" y="336"/>
                  </a:lnTo>
                  <a:lnTo>
                    <a:pt x="276" y="330"/>
                  </a:lnTo>
                  <a:lnTo>
                    <a:pt x="288" y="324"/>
                  </a:lnTo>
                  <a:lnTo>
                    <a:pt x="288" y="306"/>
                  </a:lnTo>
                  <a:lnTo>
                    <a:pt x="288" y="300"/>
                  </a:lnTo>
                  <a:lnTo>
                    <a:pt x="294" y="294"/>
                  </a:lnTo>
                  <a:lnTo>
                    <a:pt x="294" y="288"/>
                  </a:lnTo>
                  <a:lnTo>
                    <a:pt x="300" y="288"/>
                  </a:lnTo>
                  <a:lnTo>
                    <a:pt x="306" y="288"/>
                  </a:lnTo>
                  <a:lnTo>
                    <a:pt x="318" y="282"/>
                  </a:lnTo>
                  <a:lnTo>
                    <a:pt x="324" y="270"/>
                  </a:lnTo>
                  <a:lnTo>
                    <a:pt x="360" y="21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02" name="Freeform 874"/>
            <p:cNvSpPr>
              <a:spLocks/>
            </p:cNvSpPr>
            <p:nvPr/>
          </p:nvSpPr>
          <p:spPr bwMode="auto">
            <a:xfrm>
              <a:off x="904205" y="4939214"/>
              <a:ext cx="361950" cy="228600"/>
            </a:xfrm>
            <a:custGeom>
              <a:avLst/>
              <a:gdLst/>
              <a:ahLst/>
              <a:cxnLst>
                <a:cxn ang="0">
                  <a:pos x="54" y="6"/>
                </a:cxn>
                <a:cxn ang="0">
                  <a:pos x="60" y="6"/>
                </a:cxn>
                <a:cxn ang="0">
                  <a:pos x="60" y="12"/>
                </a:cxn>
                <a:cxn ang="0">
                  <a:pos x="66" y="18"/>
                </a:cxn>
                <a:cxn ang="0">
                  <a:pos x="72" y="18"/>
                </a:cxn>
                <a:cxn ang="0">
                  <a:pos x="90" y="18"/>
                </a:cxn>
                <a:cxn ang="0">
                  <a:pos x="102" y="18"/>
                </a:cxn>
                <a:cxn ang="0">
                  <a:pos x="120" y="18"/>
                </a:cxn>
                <a:cxn ang="0">
                  <a:pos x="126" y="18"/>
                </a:cxn>
                <a:cxn ang="0">
                  <a:pos x="138" y="18"/>
                </a:cxn>
                <a:cxn ang="0">
                  <a:pos x="150" y="18"/>
                </a:cxn>
                <a:cxn ang="0">
                  <a:pos x="156" y="12"/>
                </a:cxn>
                <a:cxn ang="0">
                  <a:pos x="162" y="12"/>
                </a:cxn>
                <a:cxn ang="0">
                  <a:pos x="168" y="12"/>
                </a:cxn>
                <a:cxn ang="0">
                  <a:pos x="174" y="12"/>
                </a:cxn>
                <a:cxn ang="0">
                  <a:pos x="186" y="12"/>
                </a:cxn>
                <a:cxn ang="0">
                  <a:pos x="192" y="12"/>
                </a:cxn>
                <a:cxn ang="0">
                  <a:pos x="204" y="12"/>
                </a:cxn>
                <a:cxn ang="0">
                  <a:pos x="216" y="12"/>
                </a:cxn>
                <a:cxn ang="0">
                  <a:pos x="222" y="12"/>
                </a:cxn>
                <a:cxn ang="0">
                  <a:pos x="228" y="6"/>
                </a:cxn>
                <a:cxn ang="0">
                  <a:pos x="228" y="0"/>
                </a:cxn>
                <a:cxn ang="0">
                  <a:pos x="228" y="12"/>
                </a:cxn>
                <a:cxn ang="0">
                  <a:pos x="228" y="66"/>
                </a:cxn>
                <a:cxn ang="0">
                  <a:pos x="228" y="144"/>
                </a:cxn>
                <a:cxn ang="0">
                  <a:pos x="186" y="144"/>
                </a:cxn>
                <a:cxn ang="0">
                  <a:pos x="72" y="138"/>
                </a:cxn>
                <a:cxn ang="0">
                  <a:pos x="48" y="120"/>
                </a:cxn>
                <a:cxn ang="0">
                  <a:pos x="36" y="126"/>
                </a:cxn>
                <a:cxn ang="0">
                  <a:pos x="30" y="126"/>
                </a:cxn>
                <a:cxn ang="0">
                  <a:pos x="24" y="126"/>
                </a:cxn>
                <a:cxn ang="0">
                  <a:pos x="12" y="126"/>
                </a:cxn>
                <a:cxn ang="0">
                  <a:pos x="6" y="120"/>
                </a:cxn>
                <a:cxn ang="0">
                  <a:pos x="0" y="108"/>
                </a:cxn>
                <a:cxn ang="0">
                  <a:pos x="0" y="96"/>
                </a:cxn>
                <a:cxn ang="0">
                  <a:pos x="6" y="84"/>
                </a:cxn>
                <a:cxn ang="0">
                  <a:pos x="18" y="78"/>
                </a:cxn>
                <a:cxn ang="0">
                  <a:pos x="24" y="84"/>
                </a:cxn>
                <a:cxn ang="0">
                  <a:pos x="36" y="60"/>
                </a:cxn>
                <a:cxn ang="0">
                  <a:pos x="54" y="6"/>
                </a:cxn>
              </a:cxnLst>
              <a:rect l="0" t="0" r="r" b="b"/>
              <a:pathLst>
                <a:path w="228" h="144">
                  <a:moveTo>
                    <a:pt x="54" y="6"/>
                  </a:moveTo>
                  <a:lnTo>
                    <a:pt x="60" y="6"/>
                  </a:lnTo>
                  <a:lnTo>
                    <a:pt x="60" y="12"/>
                  </a:lnTo>
                  <a:lnTo>
                    <a:pt x="66" y="18"/>
                  </a:lnTo>
                  <a:lnTo>
                    <a:pt x="72" y="18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20" y="18"/>
                  </a:lnTo>
                  <a:lnTo>
                    <a:pt x="126" y="18"/>
                  </a:lnTo>
                  <a:lnTo>
                    <a:pt x="138" y="18"/>
                  </a:lnTo>
                  <a:lnTo>
                    <a:pt x="150" y="18"/>
                  </a:lnTo>
                  <a:lnTo>
                    <a:pt x="156" y="12"/>
                  </a:lnTo>
                  <a:lnTo>
                    <a:pt x="162" y="12"/>
                  </a:lnTo>
                  <a:lnTo>
                    <a:pt x="168" y="12"/>
                  </a:lnTo>
                  <a:lnTo>
                    <a:pt x="174" y="12"/>
                  </a:lnTo>
                  <a:lnTo>
                    <a:pt x="186" y="12"/>
                  </a:lnTo>
                  <a:lnTo>
                    <a:pt x="192" y="12"/>
                  </a:lnTo>
                  <a:lnTo>
                    <a:pt x="204" y="12"/>
                  </a:lnTo>
                  <a:lnTo>
                    <a:pt x="216" y="12"/>
                  </a:lnTo>
                  <a:lnTo>
                    <a:pt x="222" y="12"/>
                  </a:lnTo>
                  <a:lnTo>
                    <a:pt x="228" y="6"/>
                  </a:lnTo>
                  <a:lnTo>
                    <a:pt x="228" y="0"/>
                  </a:lnTo>
                  <a:lnTo>
                    <a:pt x="228" y="12"/>
                  </a:lnTo>
                  <a:lnTo>
                    <a:pt x="228" y="66"/>
                  </a:lnTo>
                  <a:lnTo>
                    <a:pt x="228" y="144"/>
                  </a:lnTo>
                  <a:lnTo>
                    <a:pt x="186" y="144"/>
                  </a:lnTo>
                  <a:lnTo>
                    <a:pt x="72" y="138"/>
                  </a:lnTo>
                  <a:lnTo>
                    <a:pt x="48" y="120"/>
                  </a:lnTo>
                  <a:lnTo>
                    <a:pt x="36" y="126"/>
                  </a:lnTo>
                  <a:lnTo>
                    <a:pt x="30" y="126"/>
                  </a:lnTo>
                  <a:lnTo>
                    <a:pt x="24" y="126"/>
                  </a:lnTo>
                  <a:lnTo>
                    <a:pt x="12" y="126"/>
                  </a:lnTo>
                  <a:lnTo>
                    <a:pt x="6" y="120"/>
                  </a:lnTo>
                  <a:lnTo>
                    <a:pt x="0" y="108"/>
                  </a:lnTo>
                  <a:lnTo>
                    <a:pt x="0" y="96"/>
                  </a:lnTo>
                  <a:lnTo>
                    <a:pt x="6" y="84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60"/>
                  </a:lnTo>
                  <a:lnTo>
                    <a:pt x="54" y="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05" name="Freeform 792"/>
            <p:cNvSpPr>
              <a:spLocks/>
            </p:cNvSpPr>
            <p:nvPr/>
          </p:nvSpPr>
          <p:spPr bwMode="auto">
            <a:xfrm>
              <a:off x="5076155" y="3424739"/>
              <a:ext cx="238125" cy="428625"/>
            </a:xfrm>
            <a:custGeom>
              <a:avLst/>
              <a:gdLst/>
              <a:ahLst/>
              <a:cxnLst>
                <a:cxn ang="0">
                  <a:pos x="126" y="144"/>
                </a:cxn>
                <a:cxn ang="0">
                  <a:pos x="102" y="252"/>
                </a:cxn>
                <a:cxn ang="0">
                  <a:pos x="84" y="264"/>
                </a:cxn>
                <a:cxn ang="0">
                  <a:pos x="78" y="270"/>
                </a:cxn>
                <a:cxn ang="0">
                  <a:pos x="72" y="270"/>
                </a:cxn>
                <a:cxn ang="0">
                  <a:pos x="66" y="264"/>
                </a:cxn>
                <a:cxn ang="0">
                  <a:pos x="66" y="258"/>
                </a:cxn>
                <a:cxn ang="0">
                  <a:pos x="66" y="246"/>
                </a:cxn>
                <a:cxn ang="0">
                  <a:pos x="66" y="240"/>
                </a:cxn>
                <a:cxn ang="0">
                  <a:pos x="66" y="228"/>
                </a:cxn>
                <a:cxn ang="0">
                  <a:pos x="60" y="222"/>
                </a:cxn>
                <a:cxn ang="0">
                  <a:pos x="54" y="216"/>
                </a:cxn>
                <a:cxn ang="0">
                  <a:pos x="48" y="210"/>
                </a:cxn>
                <a:cxn ang="0">
                  <a:pos x="42" y="210"/>
                </a:cxn>
                <a:cxn ang="0">
                  <a:pos x="42" y="216"/>
                </a:cxn>
                <a:cxn ang="0">
                  <a:pos x="36" y="216"/>
                </a:cxn>
                <a:cxn ang="0">
                  <a:pos x="30" y="216"/>
                </a:cxn>
                <a:cxn ang="0">
                  <a:pos x="30" y="210"/>
                </a:cxn>
                <a:cxn ang="0">
                  <a:pos x="30" y="204"/>
                </a:cxn>
                <a:cxn ang="0">
                  <a:pos x="42" y="186"/>
                </a:cxn>
                <a:cxn ang="0">
                  <a:pos x="48" y="174"/>
                </a:cxn>
                <a:cxn ang="0">
                  <a:pos x="42" y="174"/>
                </a:cxn>
                <a:cxn ang="0">
                  <a:pos x="36" y="174"/>
                </a:cxn>
                <a:cxn ang="0">
                  <a:pos x="30" y="168"/>
                </a:cxn>
                <a:cxn ang="0">
                  <a:pos x="30" y="162"/>
                </a:cxn>
                <a:cxn ang="0">
                  <a:pos x="30" y="156"/>
                </a:cxn>
                <a:cxn ang="0">
                  <a:pos x="36" y="150"/>
                </a:cxn>
                <a:cxn ang="0">
                  <a:pos x="30" y="138"/>
                </a:cxn>
                <a:cxn ang="0">
                  <a:pos x="24" y="126"/>
                </a:cxn>
                <a:cxn ang="0">
                  <a:pos x="18" y="120"/>
                </a:cxn>
                <a:cxn ang="0">
                  <a:pos x="12" y="120"/>
                </a:cxn>
                <a:cxn ang="0">
                  <a:pos x="12" y="114"/>
                </a:cxn>
                <a:cxn ang="0">
                  <a:pos x="12" y="108"/>
                </a:cxn>
                <a:cxn ang="0">
                  <a:pos x="18" y="96"/>
                </a:cxn>
                <a:cxn ang="0">
                  <a:pos x="24" y="90"/>
                </a:cxn>
                <a:cxn ang="0">
                  <a:pos x="24" y="84"/>
                </a:cxn>
                <a:cxn ang="0">
                  <a:pos x="24" y="78"/>
                </a:cxn>
                <a:cxn ang="0">
                  <a:pos x="18" y="72"/>
                </a:cxn>
                <a:cxn ang="0">
                  <a:pos x="12" y="78"/>
                </a:cxn>
                <a:cxn ang="0">
                  <a:pos x="6" y="78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0" y="60"/>
                </a:cxn>
                <a:cxn ang="0">
                  <a:pos x="0" y="42"/>
                </a:cxn>
                <a:cxn ang="0">
                  <a:pos x="84" y="0"/>
                </a:cxn>
                <a:cxn ang="0">
                  <a:pos x="96" y="12"/>
                </a:cxn>
                <a:cxn ang="0">
                  <a:pos x="102" y="12"/>
                </a:cxn>
                <a:cxn ang="0">
                  <a:pos x="114" y="12"/>
                </a:cxn>
                <a:cxn ang="0">
                  <a:pos x="120" y="12"/>
                </a:cxn>
                <a:cxn ang="0">
                  <a:pos x="126" y="12"/>
                </a:cxn>
                <a:cxn ang="0">
                  <a:pos x="132" y="12"/>
                </a:cxn>
                <a:cxn ang="0">
                  <a:pos x="132" y="18"/>
                </a:cxn>
                <a:cxn ang="0">
                  <a:pos x="132" y="30"/>
                </a:cxn>
                <a:cxn ang="0">
                  <a:pos x="132" y="36"/>
                </a:cxn>
                <a:cxn ang="0">
                  <a:pos x="132" y="42"/>
                </a:cxn>
                <a:cxn ang="0">
                  <a:pos x="132" y="48"/>
                </a:cxn>
                <a:cxn ang="0">
                  <a:pos x="132" y="54"/>
                </a:cxn>
                <a:cxn ang="0">
                  <a:pos x="138" y="60"/>
                </a:cxn>
                <a:cxn ang="0">
                  <a:pos x="144" y="60"/>
                </a:cxn>
                <a:cxn ang="0">
                  <a:pos x="150" y="60"/>
                </a:cxn>
                <a:cxn ang="0">
                  <a:pos x="126" y="144"/>
                </a:cxn>
              </a:cxnLst>
              <a:rect l="0" t="0" r="r" b="b"/>
              <a:pathLst>
                <a:path w="150" h="270">
                  <a:moveTo>
                    <a:pt x="126" y="144"/>
                  </a:moveTo>
                  <a:lnTo>
                    <a:pt x="102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6" y="264"/>
                  </a:lnTo>
                  <a:lnTo>
                    <a:pt x="66" y="258"/>
                  </a:lnTo>
                  <a:lnTo>
                    <a:pt x="66" y="246"/>
                  </a:lnTo>
                  <a:lnTo>
                    <a:pt x="66" y="240"/>
                  </a:lnTo>
                  <a:lnTo>
                    <a:pt x="66" y="228"/>
                  </a:lnTo>
                  <a:lnTo>
                    <a:pt x="60" y="222"/>
                  </a:lnTo>
                  <a:lnTo>
                    <a:pt x="54" y="216"/>
                  </a:lnTo>
                  <a:lnTo>
                    <a:pt x="48" y="210"/>
                  </a:lnTo>
                  <a:lnTo>
                    <a:pt x="42" y="210"/>
                  </a:lnTo>
                  <a:lnTo>
                    <a:pt x="42" y="216"/>
                  </a:lnTo>
                  <a:lnTo>
                    <a:pt x="36" y="216"/>
                  </a:lnTo>
                  <a:lnTo>
                    <a:pt x="30" y="216"/>
                  </a:lnTo>
                  <a:lnTo>
                    <a:pt x="30" y="210"/>
                  </a:lnTo>
                  <a:lnTo>
                    <a:pt x="30" y="204"/>
                  </a:lnTo>
                  <a:lnTo>
                    <a:pt x="42" y="186"/>
                  </a:lnTo>
                  <a:lnTo>
                    <a:pt x="48" y="174"/>
                  </a:lnTo>
                  <a:lnTo>
                    <a:pt x="42" y="174"/>
                  </a:lnTo>
                  <a:lnTo>
                    <a:pt x="36" y="174"/>
                  </a:lnTo>
                  <a:lnTo>
                    <a:pt x="30" y="168"/>
                  </a:lnTo>
                  <a:lnTo>
                    <a:pt x="30" y="162"/>
                  </a:lnTo>
                  <a:lnTo>
                    <a:pt x="30" y="156"/>
                  </a:lnTo>
                  <a:lnTo>
                    <a:pt x="36" y="150"/>
                  </a:lnTo>
                  <a:lnTo>
                    <a:pt x="30" y="138"/>
                  </a:lnTo>
                  <a:lnTo>
                    <a:pt x="24" y="126"/>
                  </a:lnTo>
                  <a:lnTo>
                    <a:pt x="18" y="120"/>
                  </a:lnTo>
                  <a:lnTo>
                    <a:pt x="12" y="120"/>
                  </a:lnTo>
                  <a:lnTo>
                    <a:pt x="12" y="114"/>
                  </a:lnTo>
                  <a:lnTo>
                    <a:pt x="12" y="108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42"/>
                  </a:lnTo>
                  <a:lnTo>
                    <a:pt x="84" y="0"/>
                  </a:lnTo>
                  <a:lnTo>
                    <a:pt x="96" y="12"/>
                  </a:lnTo>
                  <a:lnTo>
                    <a:pt x="102" y="12"/>
                  </a:lnTo>
                  <a:lnTo>
                    <a:pt x="114" y="12"/>
                  </a:lnTo>
                  <a:lnTo>
                    <a:pt x="120" y="12"/>
                  </a:lnTo>
                  <a:lnTo>
                    <a:pt x="126" y="12"/>
                  </a:lnTo>
                  <a:lnTo>
                    <a:pt x="132" y="12"/>
                  </a:lnTo>
                  <a:lnTo>
                    <a:pt x="132" y="18"/>
                  </a:lnTo>
                  <a:lnTo>
                    <a:pt x="132" y="30"/>
                  </a:lnTo>
                  <a:lnTo>
                    <a:pt x="132" y="36"/>
                  </a:lnTo>
                  <a:lnTo>
                    <a:pt x="132" y="42"/>
                  </a:lnTo>
                  <a:lnTo>
                    <a:pt x="132" y="48"/>
                  </a:lnTo>
                  <a:lnTo>
                    <a:pt x="132" y="54"/>
                  </a:lnTo>
                  <a:lnTo>
                    <a:pt x="138" y="60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26" y="14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06" name="Freeform 795"/>
            <p:cNvSpPr>
              <a:spLocks/>
            </p:cNvSpPr>
            <p:nvPr/>
          </p:nvSpPr>
          <p:spPr bwMode="auto">
            <a:xfrm>
              <a:off x="5419055" y="3748589"/>
              <a:ext cx="428625" cy="485775"/>
            </a:xfrm>
            <a:custGeom>
              <a:avLst/>
              <a:gdLst/>
              <a:ahLst/>
              <a:cxnLst>
                <a:cxn ang="0">
                  <a:pos x="246" y="48"/>
                </a:cxn>
                <a:cxn ang="0">
                  <a:pos x="222" y="48"/>
                </a:cxn>
                <a:cxn ang="0">
                  <a:pos x="210" y="30"/>
                </a:cxn>
                <a:cxn ang="0">
                  <a:pos x="198" y="30"/>
                </a:cxn>
                <a:cxn ang="0">
                  <a:pos x="186" y="36"/>
                </a:cxn>
                <a:cxn ang="0">
                  <a:pos x="162" y="36"/>
                </a:cxn>
                <a:cxn ang="0">
                  <a:pos x="156" y="24"/>
                </a:cxn>
                <a:cxn ang="0">
                  <a:pos x="150" y="0"/>
                </a:cxn>
                <a:cxn ang="0">
                  <a:pos x="108" y="30"/>
                </a:cxn>
                <a:cxn ang="0">
                  <a:pos x="96" y="24"/>
                </a:cxn>
                <a:cxn ang="0">
                  <a:pos x="84" y="18"/>
                </a:cxn>
                <a:cxn ang="0">
                  <a:pos x="72" y="30"/>
                </a:cxn>
                <a:cxn ang="0">
                  <a:pos x="66" y="36"/>
                </a:cxn>
                <a:cxn ang="0">
                  <a:pos x="60" y="42"/>
                </a:cxn>
                <a:cxn ang="0">
                  <a:pos x="54" y="60"/>
                </a:cxn>
                <a:cxn ang="0">
                  <a:pos x="42" y="66"/>
                </a:cxn>
                <a:cxn ang="0">
                  <a:pos x="30" y="54"/>
                </a:cxn>
                <a:cxn ang="0">
                  <a:pos x="24" y="60"/>
                </a:cxn>
                <a:cxn ang="0">
                  <a:pos x="24" y="72"/>
                </a:cxn>
                <a:cxn ang="0">
                  <a:pos x="36" y="84"/>
                </a:cxn>
                <a:cxn ang="0">
                  <a:pos x="30" y="96"/>
                </a:cxn>
                <a:cxn ang="0">
                  <a:pos x="6" y="108"/>
                </a:cxn>
                <a:cxn ang="0">
                  <a:pos x="0" y="120"/>
                </a:cxn>
                <a:cxn ang="0">
                  <a:pos x="12" y="126"/>
                </a:cxn>
                <a:cxn ang="0">
                  <a:pos x="18" y="138"/>
                </a:cxn>
                <a:cxn ang="0">
                  <a:pos x="18" y="162"/>
                </a:cxn>
                <a:cxn ang="0">
                  <a:pos x="30" y="162"/>
                </a:cxn>
                <a:cxn ang="0">
                  <a:pos x="48" y="174"/>
                </a:cxn>
                <a:cxn ang="0">
                  <a:pos x="36" y="180"/>
                </a:cxn>
                <a:cxn ang="0">
                  <a:pos x="42" y="186"/>
                </a:cxn>
                <a:cxn ang="0">
                  <a:pos x="48" y="198"/>
                </a:cxn>
                <a:cxn ang="0">
                  <a:pos x="60" y="216"/>
                </a:cxn>
                <a:cxn ang="0">
                  <a:pos x="66" y="234"/>
                </a:cxn>
                <a:cxn ang="0">
                  <a:pos x="78" y="246"/>
                </a:cxn>
                <a:cxn ang="0">
                  <a:pos x="108" y="282"/>
                </a:cxn>
                <a:cxn ang="0">
                  <a:pos x="126" y="294"/>
                </a:cxn>
                <a:cxn ang="0">
                  <a:pos x="138" y="294"/>
                </a:cxn>
                <a:cxn ang="0">
                  <a:pos x="156" y="300"/>
                </a:cxn>
                <a:cxn ang="0">
                  <a:pos x="180" y="306"/>
                </a:cxn>
                <a:cxn ang="0">
                  <a:pos x="204" y="300"/>
                </a:cxn>
                <a:cxn ang="0">
                  <a:pos x="234" y="270"/>
                </a:cxn>
                <a:cxn ang="0">
                  <a:pos x="246" y="210"/>
                </a:cxn>
                <a:cxn ang="0">
                  <a:pos x="258" y="192"/>
                </a:cxn>
                <a:cxn ang="0">
                  <a:pos x="258" y="180"/>
                </a:cxn>
                <a:cxn ang="0">
                  <a:pos x="258" y="150"/>
                </a:cxn>
                <a:cxn ang="0">
                  <a:pos x="264" y="132"/>
                </a:cxn>
                <a:cxn ang="0">
                  <a:pos x="258" y="108"/>
                </a:cxn>
                <a:cxn ang="0">
                  <a:pos x="264" y="96"/>
                </a:cxn>
                <a:cxn ang="0">
                  <a:pos x="264" y="84"/>
                </a:cxn>
                <a:cxn ang="0">
                  <a:pos x="252" y="84"/>
                </a:cxn>
                <a:cxn ang="0">
                  <a:pos x="240" y="78"/>
                </a:cxn>
                <a:cxn ang="0">
                  <a:pos x="264" y="54"/>
                </a:cxn>
              </a:cxnLst>
              <a:rect l="0" t="0" r="r" b="b"/>
              <a:pathLst>
                <a:path w="270" h="306">
                  <a:moveTo>
                    <a:pt x="270" y="48"/>
                  </a:moveTo>
                  <a:lnTo>
                    <a:pt x="246" y="48"/>
                  </a:lnTo>
                  <a:lnTo>
                    <a:pt x="228" y="48"/>
                  </a:lnTo>
                  <a:lnTo>
                    <a:pt x="222" y="48"/>
                  </a:lnTo>
                  <a:lnTo>
                    <a:pt x="216" y="42"/>
                  </a:lnTo>
                  <a:lnTo>
                    <a:pt x="210" y="30"/>
                  </a:lnTo>
                  <a:lnTo>
                    <a:pt x="204" y="30"/>
                  </a:lnTo>
                  <a:lnTo>
                    <a:pt x="198" y="30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68" y="36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56" y="24"/>
                  </a:lnTo>
                  <a:lnTo>
                    <a:pt x="150" y="12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96" y="24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54" y="48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36" y="60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6" y="84"/>
                  </a:lnTo>
                  <a:lnTo>
                    <a:pt x="36" y="90"/>
                  </a:lnTo>
                  <a:lnTo>
                    <a:pt x="30" y="96"/>
                  </a:lnTo>
                  <a:lnTo>
                    <a:pt x="1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24" y="162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6" y="186"/>
                  </a:lnTo>
                  <a:lnTo>
                    <a:pt x="42" y="186"/>
                  </a:lnTo>
                  <a:lnTo>
                    <a:pt x="42" y="192"/>
                  </a:lnTo>
                  <a:lnTo>
                    <a:pt x="48" y="198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46"/>
                  </a:lnTo>
                  <a:lnTo>
                    <a:pt x="96" y="264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26" y="294"/>
                  </a:lnTo>
                  <a:lnTo>
                    <a:pt x="132" y="294"/>
                  </a:lnTo>
                  <a:lnTo>
                    <a:pt x="138" y="294"/>
                  </a:lnTo>
                  <a:lnTo>
                    <a:pt x="144" y="294"/>
                  </a:lnTo>
                  <a:lnTo>
                    <a:pt x="156" y="300"/>
                  </a:lnTo>
                  <a:lnTo>
                    <a:pt x="174" y="300"/>
                  </a:lnTo>
                  <a:lnTo>
                    <a:pt x="180" y="306"/>
                  </a:lnTo>
                  <a:lnTo>
                    <a:pt x="192" y="306"/>
                  </a:lnTo>
                  <a:lnTo>
                    <a:pt x="204" y="300"/>
                  </a:lnTo>
                  <a:lnTo>
                    <a:pt x="216" y="276"/>
                  </a:lnTo>
                  <a:lnTo>
                    <a:pt x="234" y="270"/>
                  </a:lnTo>
                  <a:lnTo>
                    <a:pt x="270" y="264"/>
                  </a:lnTo>
                  <a:lnTo>
                    <a:pt x="246" y="210"/>
                  </a:lnTo>
                  <a:lnTo>
                    <a:pt x="246" y="204"/>
                  </a:lnTo>
                  <a:lnTo>
                    <a:pt x="258" y="192"/>
                  </a:lnTo>
                  <a:lnTo>
                    <a:pt x="258" y="186"/>
                  </a:lnTo>
                  <a:lnTo>
                    <a:pt x="258" y="180"/>
                  </a:lnTo>
                  <a:lnTo>
                    <a:pt x="258" y="168"/>
                  </a:lnTo>
                  <a:lnTo>
                    <a:pt x="258" y="150"/>
                  </a:lnTo>
                  <a:lnTo>
                    <a:pt x="264" y="144"/>
                  </a:lnTo>
                  <a:lnTo>
                    <a:pt x="264" y="132"/>
                  </a:lnTo>
                  <a:lnTo>
                    <a:pt x="264" y="120"/>
                  </a:lnTo>
                  <a:lnTo>
                    <a:pt x="258" y="108"/>
                  </a:lnTo>
                  <a:lnTo>
                    <a:pt x="258" y="96"/>
                  </a:lnTo>
                  <a:lnTo>
                    <a:pt x="264" y="96"/>
                  </a:lnTo>
                  <a:lnTo>
                    <a:pt x="264" y="90"/>
                  </a:lnTo>
                  <a:lnTo>
                    <a:pt x="264" y="84"/>
                  </a:lnTo>
                  <a:lnTo>
                    <a:pt x="258" y="78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0" y="78"/>
                  </a:lnTo>
                  <a:lnTo>
                    <a:pt x="252" y="66"/>
                  </a:lnTo>
                  <a:lnTo>
                    <a:pt x="264" y="54"/>
                  </a:lnTo>
                  <a:lnTo>
                    <a:pt x="270" y="4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07" name="Freeform 798"/>
            <p:cNvSpPr>
              <a:spLocks/>
            </p:cNvSpPr>
            <p:nvPr/>
          </p:nvSpPr>
          <p:spPr bwMode="auto">
            <a:xfrm>
              <a:off x="4495130" y="3234239"/>
              <a:ext cx="495300" cy="390525"/>
            </a:xfrm>
            <a:custGeom>
              <a:avLst/>
              <a:gdLst/>
              <a:ahLst/>
              <a:cxnLst>
                <a:cxn ang="0">
                  <a:pos x="270" y="174"/>
                </a:cxn>
                <a:cxn ang="0">
                  <a:pos x="276" y="162"/>
                </a:cxn>
                <a:cxn ang="0">
                  <a:pos x="282" y="144"/>
                </a:cxn>
                <a:cxn ang="0">
                  <a:pos x="288" y="78"/>
                </a:cxn>
                <a:cxn ang="0">
                  <a:pos x="288" y="60"/>
                </a:cxn>
                <a:cxn ang="0">
                  <a:pos x="312" y="18"/>
                </a:cxn>
                <a:cxn ang="0">
                  <a:pos x="288" y="12"/>
                </a:cxn>
                <a:cxn ang="0">
                  <a:pos x="282" y="12"/>
                </a:cxn>
                <a:cxn ang="0">
                  <a:pos x="114" y="0"/>
                </a:cxn>
                <a:cxn ang="0">
                  <a:pos x="66" y="42"/>
                </a:cxn>
                <a:cxn ang="0">
                  <a:pos x="54" y="42"/>
                </a:cxn>
                <a:cxn ang="0">
                  <a:pos x="24" y="42"/>
                </a:cxn>
                <a:cxn ang="0">
                  <a:pos x="12" y="42"/>
                </a:cxn>
                <a:cxn ang="0">
                  <a:pos x="6" y="48"/>
                </a:cxn>
                <a:cxn ang="0">
                  <a:pos x="6" y="54"/>
                </a:cxn>
                <a:cxn ang="0">
                  <a:pos x="0" y="60"/>
                </a:cxn>
                <a:cxn ang="0">
                  <a:pos x="42" y="72"/>
                </a:cxn>
                <a:cxn ang="0">
                  <a:pos x="30" y="162"/>
                </a:cxn>
                <a:cxn ang="0">
                  <a:pos x="138" y="204"/>
                </a:cxn>
                <a:cxn ang="0">
                  <a:pos x="210" y="240"/>
                </a:cxn>
                <a:cxn ang="0">
                  <a:pos x="228" y="246"/>
                </a:cxn>
                <a:cxn ang="0">
                  <a:pos x="240" y="240"/>
                </a:cxn>
                <a:cxn ang="0">
                  <a:pos x="246" y="234"/>
                </a:cxn>
                <a:cxn ang="0">
                  <a:pos x="258" y="228"/>
                </a:cxn>
                <a:cxn ang="0">
                  <a:pos x="258" y="216"/>
                </a:cxn>
                <a:cxn ang="0">
                  <a:pos x="252" y="210"/>
                </a:cxn>
                <a:cxn ang="0">
                  <a:pos x="258" y="186"/>
                </a:cxn>
                <a:cxn ang="0">
                  <a:pos x="264" y="180"/>
                </a:cxn>
                <a:cxn ang="0">
                  <a:pos x="270" y="174"/>
                </a:cxn>
              </a:cxnLst>
              <a:rect l="0" t="0" r="r" b="b"/>
              <a:pathLst>
                <a:path w="312" h="246">
                  <a:moveTo>
                    <a:pt x="270" y="174"/>
                  </a:moveTo>
                  <a:lnTo>
                    <a:pt x="276" y="162"/>
                  </a:lnTo>
                  <a:lnTo>
                    <a:pt x="282" y="144"/>
                  </a:lnTo>
                  <a:lnTo>
                    <a:pt x="288" y="78"/>
                  </a:lnTo>
                  <a:lnTo>
                    <a:pt x="288" y="60"/>
                  </a:lnTo>
                  <a:lnTo>
                    <a:pt x="312" y="18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114" y="0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24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60"/>
                  </a:lnTo>
                  <a:lnTo>
                    <a:pt x="42" y="72"/>
                  </a:lnTo>
                  <a:lnTo>
                    <a:pt x="30" y="162"/>
                  </a:lnTo>
                  <a:lnTo>
                    <a:pt x="138" y="204"/>
                  </a:lnTo>
                  <a:lnTo>
                    <a:pt x="210" y="240"/>
                  </a:lnTo>
                  <a:lnTo>
                    <a:pt x="228" y="246"/>
                  </a:lnTo>
                  <a:lnTo>
                    <a:pt x="240" y="240"/>
                  </a:lnTo>
                  <a:lnTo>
                    <a:pt x="246" y="234"/>
                  </a:lnTo>
                  <a:lnTo>
                    <a:pt x="258" y="228"/>
                  </a:lnTo>
                  <a:lnTo>
                    <a:pt x="258" y="216"/>
                  </a:lnTo>
                  <a:lnTo>
                    <a:pt x="252" y="210"/>
                  </a:lnTo>
                  <a:lnTo>
                    <a:pt x="258" y="186"/>
                  </a:lnTo>
                  <a:lnTo>
                    <a:pt x="264" y="180"/>
                  </a:lnTo>
                  <a:lnTo>
                    <a:pt x="270" y="17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08" name="Freeform 831"/>
            <p:cNvSpPr>
              <a:spLocks/>
            </p:cNvSpPr>
            <p:nvPr/>
          </p:nvSpPr>
          <p:spPr bwMode="auto">
            <a:xfrm>
              <a:off x="4047455" y="3529514"/>
              <a:ext cx="495300" cy="381000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24" y="72"/>
                </a:cxn>
                <a:cxn ang="0">
                  <a:pos x="36" y="66"/>
                </a:cxn>
                <a:cxn ang="0">
                  <a:pos x="114" y="36"/>
                </a:cxn>
                <a:cxn ang="0">
                  <a:pos x="138" y="30"/>
                </a:cxn>
                <a:cxn ang="0">
                  <a:pos x="234" y="36"/>
                </a:cxn>
                <a:cxn ang="0">
                  <a:pos x="312" y="0"/>
                </a:cxn>
                <a:cxn ang="0">
                  <a:pos x="306" y="12"/>
                </a:cxn>
                <a:cxn ang="0">
                  <a:pos x="288" y="18"/>
                </a:cxn>
                <a:cxn ang="0">
                  <a:pos x="264" y="84"/>
                </a:cxn>
                <a:cxn ang="0">
                  <a:pos x="270" y="90"/>
                </a:cxn>
                <a:cxn ang="0">
                  <a:pos x="276" y="102"/>
                </a:cxn>
                <a:cxn ang="0">
                  <a:pos x="246" y="120"/>
                </a:cxn>
                <a:cxn ang="0">
                  <a:pos x="246" y="138"/>
                </a:cxn>
                <a:cxn ang="0">
                  <a:pos x="240" y="144"/>
                </a:cxn>
                <a:cxn ang="0">
                  <a:pos x="240" y="150"/>
                </a:cxn>
                <a:cxn ang="0">
                  <a:pos x="228" y="150"/>
                </a:cxn>
                <a:cxn ang="0">
                  <a:pos x="222" y="156"/>
                </a:cxn>
                <a:cxn ang="0">
                  <a:pos x="216" y="162"/>
                </a:cxn>
                <a:cxn ang="0">
                  <a:pos x="216" y="168"/>
                </a:cxn>
                <a:cxn ang="0">
                  <a:pos x="222" y="174"/>
                </a:cxn>
                <a:cxn ang="0">
                  <a:pos x="222" y="180"/>
                </a:cxn>
                <a:cxn ang="0">
                  <a:pos x="222" y="186"/>
                </a:cxn>
                <a:cxn ang="0">
                  <a:pos x="216" y="186"/>
                </a:cxn>
                <a:cxn ang="0">
                  <a:pos x="204" y="192"/>
                </a:cxn>
                <a:cxn ang="0">
                  <a:pos x="192" y="210"/>
                </a:cxn>
                <a:cxn ang="0">
                  <a:pos x="186" y="222"/>
                </a:cxn>
                <a:cxn ang="0">
                  <a:pos x="162" y="228"/>
                </a:cxn>
                <a:cxn ang="0">
                  <a:pos x="156" y="234"/>
                </a:cxn>
                <a:cxn ang="0">
                  <a:pos x="144" y="234"/>
                </a:cxn>
                <a:cxn ang="0">
                  <a:pos x="126" y="240"/>
                </a:cxn>
                <a:cxn ang="0">
                  <a:pos x="126" y="228"/>
                </a:cxn>
                <a:cxn ang="0">
                  <a:pos x="120" y="222"/>
                </a:cxn>
                <a:cxn ang="0">
                  <a:pos x="114" y="222"/>
                </a:cxn>
                <a:cxn ang="0">
                  <a:pos x="96" y="216"/>
                </a:cxn>
                <a:cxn ang="0">
                  <a:pos x="84" y="210"/>
                </a:cxn>
                <a:cxn ang="0">
                  <a:pos x="78" y="204"/>
                </a:cxn>
                <a:cxn ang="0">
                  <a:pos x="72" y="192"/>
                </a:cxn>
                <a:cxn ang="0">
                  <a:pos x="66" y="186"/>
                </a:cxn>
                <a:cxn ang="0">
                  <a:pos x="72" y="180"/>
                </a:cxn>
                <a:cxn ang="0">
                  <a:pos x="78" y="180"/>
                </a:cxn>
                <a:cxn ang="0">
                  <a:pos x="78" y="174"/>
                </a:cxn>
                <a:cxn ang="0">
                  <a:pos x="78" y="168"/>
                </a:cxn>
                <a:cxn ang="0">
                  <a:pos x="72" y="156"/>
                </a:cxn>
                <a:cxn ang="0">
                  <a:pos x="54" y="144"/>
                </a:cxn>
                <a:cxn ang="0">
                  <a:pos x="54" y="138"/>
                </a:cxn>
                <a:cxn ang="0">
                  <a:pos x="48" y="138"/>
                </a:cxn>
                <a:cxn ang="0">
                  <a:pos x="42" y="138"/>
                </a:cxn>
                <a:cxn ang="0">
                  <a:pos x="36" y="138"/>
                </a:cxn>
                <a:cxn ang="0">
                  <a:pos x="30" y="144"/>
                </a:cxn>
                <a:cxn ang="0">
                  <a:pos x="24" y="138"/>
                </a:cxn>
                <a:cxn ang="0">
                  <a:pos x="24" y="132"/>
                </a:cxn>
                <a:cxn ang="0">
                  <a:pos x="24" y="120"/>
                </a:cxn>
                <a:cxn ang="0">
                  <a:pos x="18" y="108"/>
                </a:cxn>
                <a:cxn ang="0">
                  <a:pos x="12" y="102"/>
                </a:cxn>
                <a:cxn ang="0">
                  <a:pos x="0" y="96"/>
                </a:cxn>
              </a:cxnLst>
              <a:rect l="0" t="0" r="r" b="b"/>
              <a:pathLst>
                <a:path w="312" h="240">
                  <a:moveTo>
                    <a:pt x="0" y="96"/>
                  </a:moveTo>
                  <a:lnTo>
                    <a:pt x="24" y="72"/>
                  </a:lnTo>
                  <a:lnTo>
                    <a:pt x="36" y="66"/>
                  </a:lnTo>
                  <a:lnTo>
                    <a:pt x="114" y="36"/>
                  </a:lnTo>
                  <a:lnTo>
                    <a:pt x="138" y="30"/>
                  </a:lnTo>
                  <a:lnTo>
                    <a:pt x="234" y="36"/>
                  </a:lnTo>
                  <a:lnTo>
                    <a:pt x="312" y="0"/>
                  </a:lnTo>
                  <a:lnTo>
                    <a:pt x="306" y="12"/>
                  </a:lnTo>
                  <a:lnTo>
                    <a:pt x="288" y="18"/>
                  </a:lnTo>
                  <a:lnTo>
                    <a:pt x="264" y="84"/>
                  </a:lnTo>
                  <a:lnTo>
                    <a:pt x="270" y="90"/>
                  </a:lnTo>
                  <a:lnTo>
                    <a:pt x="276" y="102"/>
                  </a:lnTo>
                  <a:lnTo>
                    <a:pt x="246" y="120"/>
                  </a:lnTo>
                  <a:lnTo>
                    <a:pt x="246" y="138"/>
                  </a:lnTo>
                  <a:lnTo>
                    <a:pt x="240" y="144"/>
                  </a:lnTo>
                  <a:lnTo>
                    <a:pt x="240" y="150"/>
                  </a:lnTo>
                  <a:lnTo>
                    <a:pt x="228" y="150"/>
                  </a:lnTo>
                  <a:lnTo>
                    <a:pt x="222" y="156"/>
                  </a:lnTo>
                  <a:lnTo>
                    <a:pt x="216" y="162"/>
                  </a:lnTo>
                  <a:lnTo>
                    <a:pt x="216" y="168"/>
                  </a:lnTo>
                  <a:lnTo>
                    <a:pt x="222" y="174"/>
                  </a:lnTo>
                  <a:lnTo>
                    <a:pt x="222" y="180"/>
                  </a:lnTo>
                  <a:lnTo>
                    <a:pt x="222" y="186"/>
                  </a:lnTo>
                  <a:lnTo>
                    <a:pt x="216" y="186"/>
                  </a:lnTo>
                  <a:lnTo>
                    <a:pt x="204" y="192"/>
                  </a:lnTo>
                  <a:lnTo>
                    <a:pt x="192" y="210"/>
                  </a:lnTo>
                  <a:lnTo>
                    <a:pt x="186" y="222"/>
                  </a:lnTo>
                  <a:lnTo>
                    <a:pt x="162" y="228"/>
                  </a:lnTo>
                  <a:lnTo>
                    <a:pt x="156" y="234"/>
                  </a:lnTo>
                  <a:lnTo>
                    <a:pt x="144" y="234"/>
                  </a:lnTo>
                  <a:lnTo>
                    <a:pt x="126" y="240"/>
                  </a:lnTo>
                  <a:lnTo>
                    <a:pt x="126" y="228"/>
                  </a:lnTo>
                  <a:lnTo>
                    <a:pt x="120" y="222"/>
                  </a:lnTo>
                  <a:lnTo>
                    <a:pt x="114" y="222"/>
                  </a:lnTo>
                  <a:lnTo>
                    <a:pt x="96" y="216"/>
                  </a:lnTo>
                  <a:lnTo>
                    <a:pt x="84" y="210"/>
                  </a:lnTo>
                  <a:lnTo>
                    <a:pt x="78" y="204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72" y="180"/>
                  </a:lnTo>
                  <a:lnTo>
                    <a:pt x="78" y="180"/>
                  </a:lnTo>
                  <a:lnTo>
                    <a:pt x="78" y="174"/>
                  </a:lnTo>
                  <a:lnTo>
                    <a:pt x="78" y="168"/>
                  </a:lnTo>
                  <a:lnTo>
                    <a:pt x="72" y="156"/>
                  </a:lnTo>
                  <a:lnTo>
                    <a:pt x="54" y="144"/>
                  </a:lnTo>
                  <a:lnTo>
                    <a:pt x="54" y="138"/>
                  </a:lnTo>
                  <a:lnTo>
                    <a:pt x="48" y="138"/>
                  </a:lnTo>
                  <a:lnTo>
                    <a:pt x="42" y="138"/>
                  </a:lnTo>
                  <a:lnTo>
                    <a:pt x="36" y="138"/>
                  </a:lnTo>
                  <a:lnTo>
                    <a:pt x="30" y="144"/>
                  </a:lnTo>
                  <a:lnTo>
                    <a:pt x="24" y="138"/>
                  </a:lnTo>
                  <a:lnTo>
                    <a:pt x="24" y="132"/>
                  </a:lnTo>
                  <a:lnTo>
                    <a:pt x="24" y="120"/>
                  </a:lnTo>
                  <a:lnTo>
                    <a:pt x="18" y="108"/>
                  </a:lnTo>
                  <a:lnTo>
                    <a:pt x="12" y="10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09" name="Freeform 835"/>
            <p:cNvSpPr>
              <a:spLocks/>
            </p:cNvSpPr>
            <p:nvPr/>
          </p:nvSpPr>
          <p:spPr bwMode="auto">
            <a:xfrm>
              <a:off x="4466555" y="4510589"/>
              <a:ext cx="466725" cy="466725"/>
            </a:xfrm>
            <a:custGeom>
              <a:avLst/>
              <a:gdLst/>
              <a:ahLst/>
              <a:cxnLst>
                <a:cxn ang="0">
                  <a:pos x="216" y="0"/>
                </a:cxn>
                <a:cxn ang="0">
                  <a:pos x="210" y="0"/>
                </a:cxn>
                <a:cxn ang="0">
                  <a:pos x="204" y="0"/>
                </a:cxn>
                <a:cxn ang="0">
                  <a:pos x="204" y="18"/>
                </a:cxn>
                <a:cxn ang="0">
                  <a:pos x="198" y="24"/>
                </a:cxn>
                <a:cxn ang="0">
                  <a:pos x="198" y="30"/>
                </a:cxn>
                <a:cxn ang="0">
                  <a:pos x="192" y="36"/>
                </a:cxn>
                <a:cxn ang="0">
                  <a:pos x="186" y="36"/>
                </a:cxn>
                <a:cxn ang="0">
                  <a:pos x="168" y="36"/>
                </a:cxn>
                <a:cxn ang="0">
                  <a:pos x="156" y="36"/>
                </a:cxn>
                <a:cxn ang="0">
                  <a:pos x="144" y="42"/>
                </a:cxn>
                <a:cxn ang="0">
                  <a:pos x="132" y="54"/>
                </a:cxn>
                <a:cxn ang="0">
                  <a:pos x="132" y="66"/>
                </a:cxn>
                <a:cxn ang="0">
                  <a:pos x="102" y="90"/>
                </a:cxn>
                <a:cxn ang="0">
                  <a:pos x="90" y="108"/>
                </a:cxn>
                <a:cxn ang="0">
                  <a:pos x="0" y="156"/>
                </a:cxn>
                <a:cxn ang="0">
                  <a:pos x="0" y="192"/>
                </a:cxn>
                <a:cxn ang="0">
                  <a:pos x="12" y="234"/>
                </a:cxn>
                <a:cxn ang="0">
                  <a:pos x="18" y="240"/>
                </a:cxn>
                <a:cxn ang="0">
                  <a:pos x="54" y="276"/>
                </a:cxn>
                <a:cxn ang="0">
                  <a:pos x="48" y="288"/>
                </a:cxn>
                <a:cxn ang="0">
                  <a:pos x="180" y="294"/>
                </a:cxn>
                <a:cxn ang="0">
                  <a:pos x="198" y="240"/>
                </a:cxn>
                <a:cxn ang="0">
                  <a:pos x="222" y="210"/>
                </a:cxn>
                <a:cxn ang="0">
                  <a:pos x="294" y="96"/>
                </a:cxn>
                <a:cxn ang="0">
                  <a:pos x="288" y="84"/>
                </a:cxn>
                <a:cxn ang="0">
                  <a:pos x="282" y="42"/>
                </a:cxn>
                <a:cxn ang="0">
                  <a:pos x="216" y="0"/>
                </a:cxn>
              </a:cxnLst>
              <a:rect l="0" t="0" r="r" b="b"/>
              <a:pathLst>
                <a:path w="294" h="294">
                  <a:moveTo>
                    <a:pt x="216" y="0"/>
                  </a:moveTo>
                  <a:lnTo>
                    <a:pt x="210" y="0"/>
                  </a:lnTo>
                  <a:lnTo>
                    <a:pt x="204" y="0"/>
                  </a:lnTo>
                  <a:lnTo>
                    <a:pt x="204" y="18"/>
                  </a:lnTo>
                  <a:lnTo>
                    <a:pt x="198" y="24"/>
                  </a:lnTo>
                  <a:lnTo>
                    <a:pt x="198" y="30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68" y="36"/>
                  </a:lnTo>
                  <a:lnTo>
                    <a:pt x="156" y="36"/>
                  </a:lnTo>
                  <a:lnTo>
                    <a:pt x="144" y="42"/>
                  </a:lnTo>
                  <a:lnTo>
                    <a:pt x="132" y="54"/>
                  </a:lnTo>
                  <a:lnTo>
                    <a:pt x="132" y="66"/>
                  </a:lnTo>
                  <a:lnTo>
                    <a:pt x="102" y="90"/>
                  </a:lnTo>
                  <a:lnTo>
                    <a:pt x="90" y="108"/>
                  </a:lnTo>
                  <a:lnTo>
                    <a:pt x="0" y="156"/>
                  </a:lnTo>
                  <a:lnTo>
                    <a:pt x="0" y="192"/>
                  </a:lnTo>
                  <a:lnTo>
                    <a:pt x="12" y="234"/>
                  </a:lnTo>
                  <a:lnTo>
                    <a:pt x="18" y="240"/>
                  </a:lnTo>
                  <a:lnTo>
                    <a:pt x="54" y="276"/>
                  </a:lnTo>
                  <a:lnTo>
                    <a:pt x="48" y="288"/>
                  </a:lnTo>
                  <a:lnTo>
                    <a:pt x="180" y="294"/>
                  </a:lnTo>
                  <a:lnTo>
                    <a:pt x="198" y="240"/>
                  </a:lnTo>
                  <a:lnTo>
                    <a:pt x="222" y="210"/>
                  </a:lnTo>
                  <a:lnTo>
                    <a:pt x="294" y="96"/>
                  </a:lnTo>
                  <a:lnTo>
                    <a:pt x="288" y="84"/>
                  </a:lnTo>
                  <a:lnTo>
                    <a:pt x="282" y="42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10" name="Freeform 851"/>
            <p:cNvSpPr>
              <a:spLocks/>
            </p:cNvSpPr>
            <p:nvPr/>
          </p:nvSpPr>
          <p:spPr bwMode="auto">
            <a:xfrm>
              <a:off x="2704430" y="4815389"/>
              <a:ext cx="276225" cy="523875"/>
            </a:xfrm>
            <a:custGeom>
              <a:avLst/>
              <a:gdLst/>
              <a:ahLst/>
              <a:cxnLst>
                <a:cxn ang="0">
                  <a:pos x="42" y="54"/>
                </a:cxn>
                <a:cxn ang="0">
                  <a:pos x="24" y="150"/>
                </a:cxn>
                <a:cxn ang="0">
                  <a:pos x="12" y="246"/>
                </a:cxn>
                <a:cxn ang="0">
                  <a:pos x="0" y="330"/>
                </a:cxn>
                <a:cxn ang="0">
                  <a:pos x="168" y="330"/>
                </a:cxn>
                <a:cxn ang="0">
                  <a:pos x="168" y="252"/>
                </a:cxn>
                <a:cxn ang="0">
                  <a:pos x="174" y="234"/>
                </a:cxn>
                <a:cxn ang="0">
                  <a:pos x="168" y="204"/>
                </a:cxn>
                <a:cxn ang="0">
                  <a:pos x="174" y="54"/>
                </a:cxn>
                <a:cxn ang="0">
                  <a:pos x="174" y="6"/>
                </a:cxn>
                <a:cxn ang="0">
                  <a:pos x="132" y="24"/>
                </a:cxn>
                <a:cxn ang="0">
                  <a:pos x="54" y="6"/>
                </a:cxn>
                <a:cxn ang="0">
                  <a:pos x="48" y="0"/>
                </a:cxn>
                <a:cxn ang="0">
                  <a:pos x="48" y="18"/>
                </a:cxn>
                <a:cxn ang="0">
                  <a:pos x="48" y="0"/>
                </a:cxn>
                <a:cxn ang="0">
                  <a:pos x="42" y="54"/>
                </a:cxn>
              </a:cxnLst>
              <a:rect l="0" t="0" r="r" b="b"/>
              <a:pathLst>
                <a:path w="174" h="330">
                  <a:moveTo>
                    <a:pt x="42" y="54"/>
                  </a:moveTo>
                  <a:lnTo>
                    <a:pt x="24" y="150"/>
                  </a:lnTo>
                  <a:lnTo>
                    <a:pt x="12" y="246"/>
                  </a:lnTo>
                  <a:lnTo>
                    <a:pt x="0" y="330"/>
                  </a:lnTo>
                  <a:lnTo>
                    <a:pt x="168" y="330"/>
                  </a:lnTo>
                  <a:lnTo>
                    <a:pt x="168" y="252"/>
                  </a:lnTo>
                  <a:lnTo>
                    <a:pt x="174" y="234"/>
                  </a:lnTo>
                  <a:lnTo>
                    <a:pt x="168" y="204"/>
                  </a:lnTo>
                  <a:lnTo>
                    <a:pt x="174" y="54"/>
                  </a:lnTo>
                  <a:lnTo>
                    <a:pt x="174" y="6"/>
                  </a:lnTo>
                  <a:lnTo>
                    <a:pt x="132" y="24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8" y="18"/>
                  </a:lnTo>
                  <a:lnTo>
                    <a:pt x="48" y="0"/>
                  </a:lnTo>
                  <a:lnTo>
                    <a:pt x="42" y="5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11" name="Freeform 761"/>
            <p:cNvSpPr>
              <a:spLocks/>
            </p:cNvSpPr>
            <p:nvPr/>
          </p:nvSpPr>
          <p:spPr bwMode="auto">
            <a:xfrm>
              <a:off x="5019005" y="2262689"/>
              <a:ext cx="295275" cy="447675"/>
            </a:xfrm>
            <a:custGeom>
              <a:avLst/>
              <a:gdLst/>
              <a:ahLst/>
              <a:cxnLst>
                <a:cxn ang="0">
                  <a:pos x="168" y="54"/>
                </a:cxn>
                <a:cxn ang="0">
                  <a:pos x="174" y="114"/>
                </a:cxn>
                <a:cxn ang="0">
                  <a:pos x="186" y="204"/>
                </a:cxn>
                <a:cxn ang="0">
                  <a:pos x="174" y="264"/>
                </a:cxn>
                <a:cxn ang="0">
                  <a:pos x="168" y="264"/>
                </a:cxn>
                <a:cxn ang="0">
                  <a:pos x="162" y="270"/>
                </a:cxn>
                <a:cxn ang="0">
                  <a:pos x="150" y="276"/>
                </a:cxn>
                <a:cxn ang="0">
                  <a:pos x="150" y="282"/>
                </a:cxn>
                <a:cxn ang="0">
                  <a:pos x="96" y="246"/>
                </a:cxn>
                <a:cxn ang="0">
                  <a:pos x="90" y="228"/>
                </a:cxn>
                <a:cxn ang="0">
                  <a:pos x="78" y="228"/>
                </a:cxn>
                <a:cxn ang="0">
                  <a:pos x="66" y="222"/>
                </a:cxn>
                <a:cxn ang="0">
                  <a:pos x="72" y="222"/>
                </a:cxn>
                <a:cxn ang="0">
                  <a:pos x="72" y="210"/>
                </a:cxn>
                <a:cxn ang="0">
                  <a:pos x="72" y="204"/>
                </a:cxn>
                <a:cxn ang="0">
                  <a:pos x="66" y="198"/>
                </a:cxn>
                <a:cxn ang="0">
                  <a:pos x="60" y="198"/>
                </a:cxn>
                <a:cxn ang="0">
                  <a:pos x="54" y="192"/>
                </a:cxn>
                <a:cxn ang="0">
                  <a:pos x="36" y="192"/>
                </a:cxn>
                <a:cxn ang="0">
                  <a:pos x="30" y="198"/>
                </a:cxn>
                <a:cxn ang="0">
                  <a:pos x="24" y="192"/>
                </a:cxn>
                <a:cxn ang="0">
                  <a:pos x="18" y="180"/>
                </a:cxn>
                <a:cxn ang="0">
                  <a:pos x="18" y="168"/>
                </a:cxn>
                <a:cxn ang="0">
                  <a:pos x="24" y="162"/>
                </a:cxn>
                <a:cxn ang="0">
                  <a:pos x="36" y="156"/>
                </a:cxn>
                <a:cxn ang="0">
                  <a:pos x="42" y="150"/>
                </a:cxn>
                <a:cxn ang="0">
                  <a:pos x="42" y="144"/>
                </a:cxn>
                <a:cxn ang="0">
                  <a:pos x="42" y="132"/>
                </a:cxn>
                <a:cxn ang="0">
                  <a:pos x="36" y="120"/>
                </a:cxn>
                <a:cxn ang="0">
                  <a:pos x="30" y="114"/>
                </a:cxn>
                <a:cxn ang="0">
                  <a:pos x="12" y="84"/>
                </a:cxn>
                <a:cxn ang="0">
                  <a:pos x="0" y="72"/>
                </a:cxn>
                <a:cxn ang="0">
                  <a:pos x="6" y="66"/>
                </a:cxn>
                <a:cxn ang="0">
                  <a:pos x="6" y="60"/>
                </a:cxn>
                <a:cxn ang="0">
                  <a:pos x="12" y="54"/>
                </a:cxn>
                <a:cxn ang="0">
                  <a:pos x="42" y="36"/>
                </a:cxn>
                <a:cxn ang="0">
                  <a:pos x="54" y="30"/>
                </a:cxn>
                <a:cxn ang="0">
                  <a:pos x="66" y="24"/>
                </a:cxn>
                <a:cxn ang="0">
                  <a:pos x="72" y="18"/>
                </a:cxn>
                <a:cxn ang="0">
                  <a:pos x="78" y="12"/>
                </a:cxn>
                <a:cxn ang="0">
                  <a:pos x="78" y="6"/>
                </a:cxn>
                <a:cxn ang="0">
                  <a:pos x="84" y="0"/>
                </a:cxn>
                <a:cxn ang="0">
                  <a:pos x="96" y="0"/>
                </a:cxn>
                <a:cxn ang="0">
                  <a:pos x="102" y="6"/>
                </a:cxn>
                <a:cxn ang="0">
                  <a:pos x="108" y="12"/>
                </a:cxn>
                <a:cxn ang="0">
                  <a:pos x="114" y="18"/>
                </a:cxn>
                <a:cxn ang="0">
                  <a:pos x="120" y="30"/>
                </a:cxn>
                <a:cxn ang="0">
                  <a:pos x="126" y="36"/>
                </a:cxn>
                <a:cxn ang="0">
                  <a:pos x="138" y="36"/>
                </a:cxn>
                <a:cxn ang="0">
                  <a:pos x="144" y="36"/>
                </a:cxn>
                <a:cxn ang="0">
                  <a:pos x="156" y="48"/>
                </a:cxn>
                <a:cxn ang="0">
                  <a:pos x="168" y="54"/>
                </a:cxn>
              </a:cxnLst>
              <a:rect l="0" t="0" r="r" b="b"/>
              <a:pathLst>
                <a:path w="186" h="282">
                  <a:moveTo>
                    <a:pt x="168" y="54"/>
                  </a:moveTo>
                  <a:lnTo>
                    <a:pt x="174" y="114"/>
                  </a:lnTo>
                  <a:lnTo>
                    <a:pt x="186" y="204"/>
                  </a:lnTo>
                  <a:lnTo>
                    <a:pt x="174" y="264"/>
                  </a:lnTo>
                  <a:lnTo>
                    <a:pt x="168" y="264"/>
                  </a:lnTo>
                  <a:lnTo>
                    <a:pt x="162" y="270"/>
                  </a:lnTo>
                  <a:lnTo>
                    <a:pt x="150" y="276"/>
                  </a:lnTo>
                  <a:lnTo>
                    <a:pt x="150" y="282"/>
                  </a:lnTo>
                  <a:lnTo>
                    <a:pt x="96" y="246"/>
                  </a:lnTo>
                  <a:lnTo>
                    <a:pt x="90" y="228"/>
                  </a:lnTo>
                  <a:lnTo>
                    <a:pt x="78" y="228"/>
                  </a:lnTo>
                  <a:lnTo>
                    <a:pt x="66" y="222"/>
                  </a:lnTo>
                  <a:lnTo>
                    <a:pt x="72" y="222"/>
                  </a:lnTo>
                  <a:lnTo>
                    <a:pt x="72" y="210"/>
                  </a:lnTo>
                  <a:lnTo>
                    <a:pt x="72" y="204"/>
                  </a:lnTo>
                  <a:lnTo>
                    <a:pt x="66" y="198"/>
                  </a:lnTo>
                  <a:lnTo>
                    <a:pt x="60" y="198"/>
                  </a:lnTo>
                  <a:lnTo>
                    <a:pt x="54" y="192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192"/>
                  </a:lnTo>
                  <a:lnTo>
                    <a:pt x="18" y="180"/>
                  </a:lnTo>
                  <a:lnTo>
                    <a:pt x="18" y="168"/>
                  </a:lnTo>
                  <a:lnTo>
                    <a:pt x="24" y="162"/>
                  </a:lnTo>
                  <a:lnTo>
                    <a:pt x="36" y="156"/>
                  </a:lnTo>
                  <a:lnTo>
                    <a:pt x="42" y="150"/>
                  </a:lnTo>
                  <a:lnTo>
                    <a:pt x="42" y="144"/>
                  </a:lnTo>
                  <a:lnTo>
                    <a:pt x="42" y="132"/>
                  </a:lnTo>
                  <a:lnTo>
                    <a:pt x="36" y="120"/>
                  </a:lnTo>
                  <a:lnTo>
                    <a:pt x="30" y="114"/>
                  </a:lnTo>
                  <a:lnTo>
                    <a:pt x="12" y="84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42" y="36"/>
                  </a:lnTo>
                  <a:lnTo>
                    <a:pt x="54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2" y="6"/>
                  </a:lnTo>
                  <a:lnTo>
                    <a:pt x="108" y="12"/>
                  </a:lnTo>
                  <a:lnTo>
                    <a:pt x="114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38" y="36"/>
                  </a:lnTo>
                  <a:lnTo>
                    <a:pt x="144" y="36"/>
                  </a:lnTo>
                  <a:lnTo>
                    <a:pt x="156" y="48"/>
                  </a:lnTo>
                  <a:lnTo>
                    <a:pt x="168" y="5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12" name="Freeform 770"/>
            <p:cNvSpPr>
              <a:spLocks/>
            </p:cNvSpPr>
            <p:nvPr/>
          </p:nvSpPr>
          <p:spPr bwMode="auto">
            <a:xfrm>
              <a:off x="5914355" y="2986589"/>
              <a:ext cx="504825" cy="438150"/>
            </a:xfrm>
            <a:custGeom>
              <a:avLst/>
              <a:gdLst/>
              <a:ahLst/>
              <a:cxnLst>
                <a:cxn ang="0">
                  <a:pos x="90" y="168"/>
                </a:cxn>
                <a:cxn ang="0">
                  <a:pos x="90" y="150"/>
                </a:cxn>
                <a:cxn ang="0">
                  <a:pos x="72" y="132"/>
                </a:cxn>
                <a:cxn ang="0">
                  <a:pos x="60" y="132"/>
                </a:cxn>
                <a:cxn ang="0">
                  <a:pos x="54" y="144"/>
                </a:cxn>
                <a:cxn ang="0">
                  <a:pos x="42" y="132"/>
                </a:cxn>
                <a:cxn ang="0">
                  <a:pos x="30" y="102"/>
                </a:cxn>
                <a:cxn ang="0">
                  <a:pos x="0" y="72"/>
                </a:cxn>
                <a:cxn ang="0">
                  <a:pos x="30" y="30"/>
                </a:cxn>
                <a:cxn ang="0">
                  <a:pos x="150" y="24"/>
                </a:cxn>
                <a:cxn ang="0">
                  <a:pos x="222" y="18"/>
                </a:cxn>
                <a:cxn ang="0">
                  <a:pos x="240" y="42"/>
                </a:cxn>
                <a:cxn ang="0">
                  <a:pos x="246" y="60"/>
                </a:cxn>
                <a:cxn ang="0">
                  <a:pos x="246" y="78"/>
                </a:cxn>
                <a:cxn ang="0">
                  <a:pos x="264" y="84"/>
                </a:cxn>
                <a:cxn ang="0">
                  <a:pos x="282" y="84"/>
                </a:cxn>
                <a:cxn ang="0">
                  <a:pos x="300" y="90"/>
                </a:cxn>
                <a:cxn ang="0">
                  <a:pos x="318" y="102"/>
                </a:cxn>
                <a:cxn ang="0">
                  <a:pos x="318" y="114"/>
                </a:cxn>
                <a:cxn ang="0">
                  <a:pos x="306" y="126"/>
                </a:cxn>
                <a:cxn ang="0">
                  <a:pos x="294" y="132"/>
                </a:cxn>
                <a:cxn ang="0">
                  <a:pos x="294" y="144"/>
                </a:cxn>
                <a:cxn ang="0">
                  <a:pos x="294" y="174"/>
                </a:cxn>
                <a:cxn ang="0">
                  <a:pos x="288" y="198"/>
                </a:cxn>
                <a:cxn ang="0">
                  <a:pos x="270" y="210"/>
                </a:cxn>
                <a:cxn ang="0">
                  <a:pos x="258" y="228"/>
                </a:cxn>
                <a:cxn ang="0">
                  <a:pos x="252" y="240"/>
                </a:cxn>
                <a:cxn ang="0">
                  <a:pos x="240" y="234"/>
                </a:cxn>
                <a:cxn ang="0">
                  <a:pos x="222" y="258"/>
                </a:cxn>
                <a:cxn ang="0">
                  <a:pos x="216" y="264"/>
                </a:cxn>
                <a:cxn ang="0">
                  <a:pos x="204" y="276"/>
                </a:cxn>
                <a:cxn ang="0">
                  <a:pos x="186" y="264"/>
                </a:cxn>
                <a:cxn ang="0">
                  <a:pos x="162" y="186"/>
                </a:cxn>
                <a:cxn ang="0">
                  <a:pos x="156" y="174"/>
                </a:cxn>
                <a:cxn ang="0">
                  <a:pos x="138" y="174"/>
                </a:cxn>
                <a:cxn ang="0">
                  <a:pos x="120" y="186"/>
                </a:cxn>
                <a:cxn ang="0">
                  <a:pos x="108" y="192"/>
                </a:cxn>
                <a:cxn ang="0">
                  <a:pos x="96" y="180"/>
                </a:cxn>
              </a:cxnLst>
              <a:rect l="0" t="0" r="r" b="b"/>
              <a:pathLst>
                <a:path w="318" h="276">
                  <a:moveTo>
                    <a:pt x="90" y="174"/>
                  </a:moveTo>
                  <a:lnTo>
                    <a:pt x="90" y="168"/>
                  </a:lnTo>
                  <a:lnTo>
                    <a:pt x="90" y="156"/>
                  </a:lnTo>
                  <a:lnTo>
                    <a:pt x="90" y="150"/>
                  </a:lnTo>
                  <a:lnTo>
                    <a:pt x="78" y="138"/>
                  </a:lnTo>
                  <a:lnTo>
                    <a:pt x="72" y="132"/>
                  </a:lnTo>
                  <a:lnTo>
                    <a:pt x="66" y="132"/>
                  </a:lnTo>
                  <a:lnTo>
                    <a:pt x="60" y="132"/>
                  </a:lnTo>
                  <a:lnTo>
                    <a:pt x="60" y="138"/>
                  </a:lnTo>
                  <a:lnTo>
                    <a:pt x="54" y="144"/>
                  </a:lnTo>
                  <a:lnTo>
                    <a:pt x="48" y="138"/>
                  </a:lnTo>
                  <a:lnTo>
                    <a:pt x="42" y="132"/>
                  </a:lnTo>
                  <a:lnTo>
                    <a:pt x="36" y="114"/>
                  </a:lnTo>
                  <a:lnTo>
                    <a:pt x="30" y="102"/>
                  </a:lnTo>
                  <a:lnTo>
                    <a:pt x="18" y="84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30" y="30"/>
                  </a:lnTo>
                  <a:lnTo>
                    <a:pt x="72" y="60"/>
                  </a:lnTo>
                  <a:lnTo>
                    <a:pt x="150" y="24"/>
                  </a:lnTo>
                  <a:lnTo>
                    <a:pt x="204" y="0"/>
                  </a:lnTo>
                  <a:lnTo>
                    <a:pt x="222" y="18"/>
                  </a:lnTo>
                  <a:lnTo>
                    <a:pt x="234" y="30"/>
                  </a:lnTo>
                  <a:lnTo>
                    <a:pt x="240" y="42"/>
                  </a:lnTo>
                  <a:lnTo>
                    <a:pt x="246" y="54"/>
                  </a:lnTo>
                  <a:lnTo>
                    <a:pt x="246" y="60"/>
                  </a:lnTo>
                  <a:lnTo>
                    <a:pt x="240" y="72"/>
                  </a:lnTo>
                  <a:lnTo>
                    <a:pt x="246" y="78"/>
                  </a:lnTo>
                  <a:lnTo>
                    <a:pt x="252" y="78"/>
                  </a:lnTo>
                  <a:lnTo>
                    <a:pt x="264" y="84"/>
                  </a:lnTo>
                  <a:lnTo>
                    <a:pt x="270" y="84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300" y="90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18" y="108"/>
                  </a:lnTo>
                  <a:lnTo>
                    <a:pt x="318" y="114"/>
                  </a:lnTo>
                  <a:lnTo>
                    <a:pt x="312" y="120"/>
                  </a:lnTo>
                  <a:lnTo>
                    <a:pt x="306" y="126"/>
                  </a:lnTo>
                  <a:lnTo>
                    <a:pt x="300" y="126"/>
                  </a:lnTo>
                  <a:lnTo>
                    <a:pt x="294" y="132"/>
                  </a:lnTo>
                  <a:lnTo>
                    <a:pt x="294" y="138"/>
                  </a:lnTo>
                  <a:lnTo>
                    <a:pt x="294" y="144"/>
                  </a:lnTo>
                  <a:lnTo>
                    <a:pt x="294" y="162"/>
                  </a:lnTo>
                  <a:lnTo>
                    <a:pt x="294" y="174"/>
                  </a:lnTo>
                  <a:lnTo>
                    <a:pt x="288" y="192"/>
                  </a:lnTo>
                  <a:lnTo>
                    <a:pt x="288" y="198"/>
                  </a:lnTo>
                  <a:lnTo>
                    <a:pt x="282" y="204"/>
                  </a:lnTo>
                  <a:lnTo>
                    <a:pt x="270" y="210"/>
                  </a:lnTo>
                  <a:lnTo>
                    <a:pt x="264" y="222"/>
                  </a:lnTo>
                  <a:lnTo>
                    <a:pt x="258" y="228"/>
                  </a:lnTo>
                  <a:lnTo>
                    <a:pt x="258" y="234"/>
                  </a:lnTo>
                  <a:lnTo>
                    <a:pt x="252" y="240"/>
                  </a:lnTo>
                  <a:lnTo>
                    <a:pt x="246" y="234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6" y="264"/>
                  </a:lnTo>
                  <a:lnTo>
                    <a:pt x="210" y="276"/>
                  </a:lnTo>
                  <a:lnTo>
                    <a:pt x="204" y="276"/>
                  </a:lnTo>
                  <a:lnTo>
                    <a:pt x="198" y="276"/>
                  </a:lnTo>
                  <a:lnTo>
                    <a:pt x="186" y="264"/>
                  </a:lnTo>
                  <a:lnTo>
                    <a:pt x="168" y="222"/>
                  </a:lnTo>
                  <a:lnTo>
                    <a:pt x="162" y="186"/>
                  </a:lnTo>
                  <a:lnTo>
                    <a:pt x="156" y="180"/>
                  </a:lnTo>
                  <a:lnTo>
                    <a:pt x="156" y="174"/>
                  </a:lnTo>
                  <a:lnTo>
                    <a:pt x="144" y="174"/>
                  </a:lnTo>
                  <a:lnTo>
                    <a:pt x="138" y="174"/>
                  </a:lnTo>
                  <a:lnTo>
                    <a:pt x="120" y="180"/>
                  </a:lnTo>
                  <a:lnTo>
                    <a:pt x="120" y="186"/>
                  </a:lnTo>
                  <a:lnTo>
                    <a:pt x="114" y="192"/>
                  </a:lnTo>
                  <a:lnTo>
                    <a:pt x="108" y="192"/>
                  </a:lnTo>
                  <a:lnTo>
                    <a:pt x="102" y="186"/>
                  </a:lnTo>
                  <a:lnTo>
                    <a:pt x="96" y="180"/>
                  </a:lnTo>
                  <a:lnTo>
                    <a:pt x="90" y="17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13" name="Freeform 773"/>
            <p:cNvSpPr>
              <a:spLocks/>
            </p:cNvSpPr>
            <p:nvPr/>
          </p:nvSpPr>
          <p:spPr bwMode="auto">
            <a:xfrm>
              <a:off x="5190455" y="3053264"/>
              <a:ext cx="333375" cy="466725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24" y="96"/>
                </a:cxn>
                <a:cxn ang="0">
                  <a:pos x="54" y="60"/>
                </a:cxn>
                <a:cxn ang="0">
                  <a:pos x="72" y="48"/>
                </a:cxn>
                <a:cxn ang="0">
                  <a:pos x="96" y="18"/>
                </a:cxn>
                <a:cxn ang="0">
                  <a:pos x="108" y="0"/>
                </a:cxn>
                <a:cxn ang="0">
                  <a:pos x="114" y="24"/>
                </a:cxn>
                <a:cxn ang="0">
                  <a:pos x="126" y="36"/>
                </a:cxn>
                <a:cxn ang="0">
                  <a:pos x="126" y="48"/>
                </a:cxn>
                <a:cxn ang="0">
                  <a:pos x="156" y="66"/>
                </a:cxn>
                <a:cxn ang="0">
                  <a:pos x="162" y="78"/>
                </a:cxn>
                <a:cxn ang="0">
                  <a:pos x="168" y="90"/>
                </a:cxn>
                <a:cxn ang="0">
                  <a:pos x="168" y="114"/>
                </a:cxn>
                <a:cxn ang="0">
                  <a:pos x="186" y="144"/>
                </a:cxn>
                <a:cxn ang="0">
                  <a:pos x="180" y="162"/>
                </a:cxn>
                <a:cxn ang="0">
                  <a:pos x="186" y="168"/>
                </a:cxn>
                <a:cxn ang="0">
                  <a:pos x="186" y="174"/>
                </a:cxn>
                <a:cxn ang="0">
                  <a:pos x="192" y="174"/>
                </a:cxn>
                <a:cxn ang="0">
                  <a:pos x="192" y="180"/>
                </a:cxn>
                <a:cxn ang="0">
                  <a:pos x="198" y="186"/>
                </a:cxn>
                <a:cxn ang="0">
                  <a:pos x="192" y="192"/>
                </a:cxn>
                <a:cxn ang="0">
                  <a:pos x="198" y="210"/>
                </a:cxn>
                <a:cxn ang="0">
                  <a:pos x="210" y="216"/>
                </a:cxn>
                <a:cxn ang="0">
                  <a:pos x="78" y="282"/>
                </a:cxn>
                <a:cxn ang="0">
                  <a:pos x="78" y="294"/>
                </a:cxn>
                <a:cxn ang="0">
                  <a:pos x="72" y="294"/>
                </a:cxn>
                <a:cxn ang="0">
                  <a:pos x="66" y="294"/>
                </a:cxn>
                <a:cxn ang="0">
                  <a:pos x="60" y="288"/>
                </a:cxn>
                <a:cxn ang="0">
                  <a:pos x="60" y="282"/>
                </a:cxn>
                <a:cxn ang="0">
                  <a:pos x="60" y="270"/>
                </a:cxn>
                <a:cxn ang="0">
                  <a:pos x="60" y="252"/>
                </a:cxn>
                <a:cxn ang="0">
                  <a:pos x="60" y="246"/>
                </a:cxn>
                <a:cxn ang="0">
                  <a:pos x="54" y="246"/>
                </a:cxn>
                <a:cxn ang="0">
                  <a:pos x="48" y="246"/>
                </a:cxn>
                <a:cxn ang="0">
                  <a:pos x="42" y="246"/>
                </a:cxn>
                <a:cxn ang="0">
                  <a:pos x="24" y="246"/>
                </a:cxn>
                <a:cxn ang="0">
                  <a:pos x="18" y="240"/>
                </a:cxn>
                <a:cxn ang="0">
                  <a:pos x="12" y="234"/>
                </a:cxn>
                <a:cxn ang="0">
                  <a:pos x="0" y="114"/>
                </a:cxn>
              </a:cxnLst>
              <a:rect l="0" t="0" r="r" b="b"/>
              <a:pathLst>
                <a:path w="210" h="294">
                  <a:moveTo>
                    <a:pt x="0" y="114"/>
                  </a:moveTo>
                  <a:lnTo>
                    <a:pt x="24" y="96"/>
                  </a:lnTo>
                  <a:lnTo>
                    <a:pt x="54" y="60"/>
                  </a:lnTo>
                  <a:lnTo>
                    <a:pt x="72" y="48"/>
                  </a:lnTo>
                  <a:lnTo>
                    <a:pt x="96" y="18"/>
                  </a:lnTo>
                  <a:lnTo>
                    <a:pt x="108" y="0"/>
                  </a:lnTo>
                  <a:lnTo>
                    <a:pt x="114" y="24"/>
                  </a:lnTo>
                  <a:lnTo>
                    <a:pt x="126" y="36"/>
                  </a:lnTo>
                  <a:lnTo>
                    <a:pt x="126" y="48"/>
                  </a:lnTo>
                  <a:lnTo>
                    <a:pt x="156" y="66"/>
                  </a:lnTo>
                  <a:lnTo>
                    <a:pt x="162" y="78"/>
                  </a:lnTo>
                  <a:lnTo>
                    <a:pt x="168" y="90"/>
                  </a:lnTo>
                  <a:lnTo>
                    <a:pt x="168" y="114"/>
                  </a:lnTo>
                  <a:lnTo>
                    <a:pt x="186" y="144"/>
                  </a:lnTo>
                  <a:lnTo>
                    <a:pt x="180" y="162"/>
                  </a:lnTo>
                  <a:lnTo>
                    <a:pt x="186" y="168"/>
                  </a:lnTo>
                  <a:lnTo>
                    <a:pt x="186" y="174"/>
                  </a:lnTo>
                  <a:lnTo>
                    <a:pt x="192" y="174"/>
                  </a:lnTo>
                  <a:lnTo>
                    <a:pt x="192" y="180"/>
                  </a:lnTo>
                  <a:lnTo>
                    <a:pt x="198" y="186"/>
                  </a:lnTo>
                  <a:lnTo>
                    <a:pt x="192" y="192"/>
                  </a:lnTo>
                  <a:lnTo>
                    <a:pt x="198" y="210"/>
                  </a:lnTo>
                  <a:lnTo>
                    <a:pt x="210" y="216"/>
                  </a:lnTo>
                  <a:lnTo>
                    <a:pt x="78" y="282"/>
                  </a:lnTo>
                  <a:lnTo>
                    <a:pt x="78" y="294"/>
                  </a:lnTo>
                  <a:lnTo>
                    <a:pt x="72" y="294"/>
                  </a:lnTo>
                  <a:lnTo>
                    <a:pt x="66" y="294"/>
                  </a:lnTo>
                  <a:lnTo>
                    <a:pt x="60" y="288"/>
                  </a:lnTo>
                  <a:lnTo>
                    <a:pt x="60" y="282"/>
                  </a:lnTo>
                  <a:lnTo>
                    <a:pt x="60" y="270"/>
                  </a:lnTo>
                  <a:lnTo>
                    <a:pt x="60" y="252"/>
                  </a:lnTo>
                  <a:lnTo>
                    <a:pt x="60" y="246"/>
                  </a:lnTo>
                  <a:lnTo>
                    <a:pt x="54" y="246"/>
                  </a:lnTo>
                  <a:lnTo>
                    <a:pt x="48" y="246"/>
                  </a:lnTo>
                  <a:lnTo>
                    <a:pt x="42" y="246"/>
                  </a:lnTo>
                  <a:lnTo>
                    <a:pt x="24" y="246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14" name="Freeform 775"/>
            <p:cNvSpPr>
              <a:spLocks/>
            </p:cNvSpPr>
            <p:nvPr/>
          </p:nvSpPr>
          <p:spPr bwMode="auto">
            <a:xfrm>
              <a:off x="6685880" y="2681789"/>
              <a:ext cx="485775" cy="457200"/>
            </a:xfrm>
            <a:custGeom>
              <a:avLst/>
              <a:gdLst/>
              <a:ahLst/>
              <a:cxnLst>
                <a:cxn ang="0">
                  <a:pos x="222" y="276"/>
                </a:cxn>
                <a:cxn ang="0">
                  <a:pos x="240" y="252"/>
                </a:cxn>
                <a:cxn ang="0">
                  <a:pos x="300" y="186"/>
                </a:cxn>
                <a:cxn ang="0">
                  <a:pos x="300" y="174"/>
                </a:cxn>
                <a:cxn ang="0">
                  <a:pos x="276" y="150"/>
                </a:cxn>
                <a:cxn ang="0">
                  <a:pos x="258" y="144"/>
                </a:cxn>
                <a:cxn ang="0">
                  <a:pos x="240" y="144"/>
                </a:cxn>
                <a:cxn ang="0">
                  <a:pos x="216" y="138"/>
                </a:cxn>
                <a:cxn ang="0">
                  <a:pos x="198" y="126"/>
                </a:cxn>
                <a:cxn ang="0">
                  <a:pos x="186" y="108"/>
                </a:cxn>
                <a:cxn ang="0">
                  <a:pos x="186" y="84"/>
                </a:cxn>
                <a:cxn ang="0">
                  <a:pos x="174" y="54"/>
                </a:cxn>
                <a:cxn ang="0">
                  <a:pos x="174" y="36"/>
                </a:cxn>
                <a:cxn ang="0">
                  <a:pos x="174" y="12"/>
                </a:cxn>
                <a:cxn ang="0">
                  <a:pos x="168" y="0"/>
                </a:cxn>
                <a:cxn ang="0">
                  <a:pos x="156" y="0"/>
                </a:cxn>
                <a:cxn ang="0">
                  <a:pos x="144" y="0"/>
                </a:cxn>
                <a:cxn ang="0">
                  <a:pos x="120" y="18"/>
                </a:cxn>
                <a:cxn ang="0">
                  <a:pos x="102" y="24"/>
                </a:cxn>
                <a:cxn ang="0">
                  <a:pos x="78" y="24"/>
                </a:cxn>
                <a:cxn ang="0">
                  <a:pos x="72" y="30"/>
                </a:cxn>
                <a:cxn ang="0">
                  <a:pos x="78" y="54"/>
                </a:cxn>
                <a:cxn ang="0">
                  <a:pos x="84" y="60"/>
                </a:cxn>
                <a:cxn ang="0">
                  <a:pos x="72" y="66"/>
                </a:cxn>
                <a:cxn ang="0">
                  <a:pos x="60" y="84"/>
                </a:cxn>
                <a:cxn ang="0">
                  <a:pos x="48" y="114"/>
                </a:cxn>
                <a:cxn ang="0">
                  <a:pos x="42" y="144"/>
                </a:cxn>
                <a:cxn ang="0">
                  <a:pos x="36" y="162"/>
                </a:cxn>
                <a:cxn ang="0">
                  <a:pos x="24" y="174"/>
                </a:cxn>
                <a:cxn ang="0">
                  <a:pos x="12" y="174"/>
                </a:cxn>
                <a:cxn ang="0">
                  <a:pos x="0" y="198"/>
                </a:cxn>
                <a:cxn ang="0">
                  <a:pos x="54" y="216"/>
                </a:cxn>
                <a:cxn ang="0">
                  <a:pos x="102" y="258"/>
                </a:cxn>
                <a:cxn ang="0">
                  <a:pos x="126" y="276"/>
                </a:cxn>
                <a:cxn ang="0">
                  <a:pos x="156" y="276"/>
                </a:cxn>
              </a:cxnLst>
              <a:rect l="0" t="0" r="r" b="b"/>
              <a:pathLst>
                <a:path w="306" h="288">
                  <a:moveTo>
                    <a:pt x="216" y="288"/>
                  </a:moveTo>
                  <a:lnTo>
                    <a:pt x="222" y="276"/>
                  </a:lnTo>
                  <a:lnTo>
                    <a:pt x="234" y="258"/>
                  </a:lnTo>
                  <a:lnTo>
                    <a:pt x="240" y="252"/>
                  </a:lnTo>
                  <a:lnTo>
                    <a:pt x="246" y="240"/>
                  </a:lnTo>
                  <a:lnTo>
                    <a:pt x="300" y="186"/>
                  </a:lnTo>
                  <a:lnTo>
                    <a:pt x="306" y="186"/>
                  </a:lnTo>
                  <a:lnTo>
                    <a:pt x="300" y="174"/>
                  </a:lnTo>
                  <a:lnTo>
                    <a:pt x="288" y="162"/>
                  </a:lnTo>
                  <a:lnTo>
                    <a:pt x="276" y="150"/>
                  </a:lnTo>
                  <a:lnTo>
                    <a:pt x="264" y="144"/>
                  </a:lnTo>
                  <a:lnTo>
                    <a:pt x="258" y="144"/>
                  </a:lnTo>
                  <a:lnTo>
                    <a:pt x="246" y="144"/>
                  </a:lnTo>
                  <a:lnTo>
                    <a:pt x="240" y="144"/>
                  </a:lnTo>
                  <a:lnTo>
                    <a:pt x="228" y="144"/>
                  </a:lnTo>
                  <a:lnTo>
                    <a:pt x="216" y="138"/>
                  </a:lnTo>
                  <a:lnTo>
                    <a:pt x="204" y="132"/>
                  </a:lnTo>
                  <a:lnTo>
                    <a:pt x="198" y="126"/>
                  </a:lnTo>
                  <a:lnTo>
                    <a:pt x="192" y="120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6" y="84"/>
                  </a:lnTo>
                  <a:lnTo>
                    <a:pt x="180" y="72"/>
                  </a:lnTo>
                  <a:lnTo>
                    <a:pt x="174" y="54"/>
                  </a:lnTo>
                  <a:lnTo>
                    <a:pt x="168" y="42"/>
                  </a:lnTo>
                  <a:lnTo>
                    <a:pt x="174" y="36"/>
                  </a:lnTo>
                  <a:lnTo>
                    <a:pt x="174" y="24"/>
                  </a:lnTo>
                  <a:lnTo>
                    <a:pt x="174" y="12"/>
                  </a:lnTo>
                  <a:lnTo>
                    <a:pt x="168" y="6"/>
                  </a:lnTo>
                  <a:lnTo>
                    <a:pt x="168" y="0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2" y="6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02" y="24"/>
                  </a:lnTo>
                  <a:lnTo>
                    <a:pt x="96" y="24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72" y="48"/>
                  </a:lnTo>
                  <a:lnTo>
                    <a:pt x="78" y="54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6"/>
                  </a:lnTo>
                  <a:lnTo>
                    <a:pt x="66" y="72"/>
                  </a:lnTo>
                  <a:lnTo>
                    <a:pt x="60" y="84"/>
                  </a:lnTo>
                  <a:lnTo>
                    <a:pt x="54" y="96"/>
                  </a:lnTo>
                  <a:lnTo>
                    <a:pt x="48" y="114"/>
                  </a:lnTo>
                  <a:lnTo>
                    <a:pt x="48" y="138"/>
                  </a:lnTo>
                  <a:lnTo>
                    <a:pt x="42" y="144"/>
                  </a:lnTo>
                  <a:lnTo>
                    <a:pt x="42" y="156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24" y="174"/>
                  </a:lnTo>
                  <a:lnTo>
                    <a:pt x="18" y="174"/>
                  </a:lnTo>
                  <a:lnTo>
                    <a:pt x="12" y="174"/>
                  </a:lnTo>
                  <a:lnTo>
                    <a:pt x="6" y="186"/>
                  </a:lnTo>
                  <a:lnTo>
                    <a:pt x="0" y="198"/>
                  </a:lnTo>
                  <a:lnTo>
                    <a:pt x="42" y="216"/>
                  </a:lnTo>
                  <a:lnTo>
                    <a:pt x="54" y="216"/>
                  </a:lnTo>
                  <a:lnTo>
                    <a:pt x="66" y="222"/>
                  </a:lnTo>
                  <a:lnTo>
                    <a:pt x="102" y="258"/>
                  </a:lnTo>
                  <a:lnTo>
                    <a:pt x="114" y="264"/>
                  </a:lnTo>
                  <a:lnTo>
                    <a:pt x="126" y="276"/>
                  </a:lnTo>
                  <a:lnTo>
                    <a:pt x="144" y="270"/>
                  </a:lnTo>
                  <a:lnTo>
                    <a:pt x="156" y="276"/>
                  </a:lnTo>
                  <a:lnTo>
                    <a:pt x="216" y="28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15" name="Freeform 777"/>
            <p:cNvSpPr>
              <a:spLocks/>
            </p:cNvSpPr>
            <p:nvPr/>
          </p:nvSpPr>
          <p:spPr bwMode="auto">
            <a:xfrm>
              <a:off x="6400130" y="3472364"/>
              <a:ext cx="514350" cy="495300"/>
            </a:xfrm>
            <a:custGeom>
              <a:avLst/>
              <a:gdLst/>
              <a:ahLst/>
              <a:cxnLst>
                <a:cxn ang="0">
                  <a:pos x="48" y="54"/>
                </a:cxn>
                <a:cxn ang="0">
                  <a:pos x="66" y="48"/>
                </a:cxn>
                <a:cxn ang="0">
                  <a:pos x="78" y="48"/>
                </a:cxn>
                <a:cxn ang="0">
                  <a:pos x="90" y="30"/>
                </a:cxn>
                <a:cxn ang="0">
                  <a:pos x="102" y="18"/>
                </a:cxn>
                <a:cxn ang="0">
                  <a:pos x="138" y="12"/>
                </a:cxn>
                <a:cxn ang="0">
                  <a:pos x="132" y="36"/>
                </a:cxn>
                <a:cxn ang="0">
                  <a:pos x="144" y="48"/>
                </a:cxn>
                <a:cxn ang="0">
                  <a:pos x="162" y="54"/>
                </a:cxn>
                <a:cxn ang="0">
                  <a:pos x="192" y="78"/>
                </a:cxn>
                <a:cxn ang="0">
                  <a:pos x="216" y="84"/>
                </a:cxn>
                <a:cxn ang="0">
                  <a:pos x="240" y="78"/>
                </a:cxn>
                <a:cxn ang="0">
                  <a:pos x="264" y="78"/>
                </a:cxn>
                <a:cxn ang="0">
                  <a:pos x="276" y="84"/>
                </a:cxn>
                <a:cxn ang="0">
                  <a:pos x="288" y="78"/>
                </a:cxn>
                <a:cxn ang="0">
                  <a:pos x="288" y="102"/>
                </a:cxn>
                <a:cxn ang="0">
                  <a:pos x="306" y="108"/>
                </a:cxn>
                <a:cxn ang="0">
                  <a:pos x="318" y="138"/>
                </a:cxn>
                <a:cxn ang="0">
                  <a:pos x="318" y="162"/>
                </a:cxn>
                <a:cxn ang="0">
                  <a:pos x="312" y="180"/>
                </a:cxn>
                <a:cxn ang="0">
                  <a:pos x="300" y="192"/>
                </a:cxn>
                <a:cxn ang="0">
                  <a:pos x="282" y="174"/>
                </a:cxn>
                <a:cxn ang="0">
                  <a:pos x="270" y="180"/>
                </a:cxn>
                <a:cxn ang="0">
                  <a:pos x="252" y="174"/>
                </a:cxn>
                <a:cxn ang="0">
                  <a:pos x="234" y="174"/>
                </a:cxn>
                <a:cxn ang="0">
                  <a:pos x="234" y="186"/>
                </a:cxn>
                <a:cxn ang="0">
                  <a:pos x="228" y="198"/>
                </a:cxn>
                <a:cxn ang="0">
                  <a:pos x="198" y="216"/>
                </a:cxn>
                <a:cxn ang="0">
                  <a:pos x="180" y="228"/>
                </a:cxn>
                <a:cxn ang="0">
                  <a:pos x="168" y="246"/>
                </a:cxn>
                <a:cxn ang="0">
                  <a:pos x="144" y="258"/>
                </a:cxn>
                <a:cxn ang="0">
                  <a:pos x="156" y="276"/>
                </a:cxn>
                <a:cxn ang="0">
                  <a:pos x="156" y="294"/>
                </a:cxn>
                <a:cxn ang="0">
                  <a:pos x="144" y="312"/>
                </a:cxn>
                <a:cxn ang="0">
                  <a:pos x="132" y="288"/>
                </a:cxn>
                <a:cxn ang="0">
                  <a:pos x="108" y="282"/>
                </a:cxn>
                <a:cxn ang="0">
                  <a:pos x="108" y="270"/>
                </a:cxn>
                <a:cxn ang="0">
                  <a:pos x="96" y="252"/>
                </a:cxn>
                <a:cxn ang="0">
                  <a:pos x="60" y="234"/>
                </a:cxn>
                <a:cxn ang="0">
                  <a:pos x="36" y="234"/>
                </a:cxn>
                <a:cxn ang="0">
                  <a:pos x="36" y="216"/>
                </a:cxn>
                <a:cxn ang="0">
                  <a:pos x="6" y="204"/>
                </a:cxn>
                <a:cxn ang="0">
                  <a:pos x="30" y="138"/>
                </a:cxn>
              </a:cxnLst>
              <a:rect l="0" t="0" r="r" b="b"/>
              <a:pathLst>
                <a:path w="324" h="312">
                  <a:moveTo>
                    <a:pt x="36" y="66"/>
                  </a:moveTo>
                  <a:lnTo>
                    <a:pt x="36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8" y="48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90" y="30"/>
                  </a:lnTo>
                  <a:lnTo>
                    <a:pt x="90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12"/>
                  </a:lnTo>
                  <a:lnTo>
                    <a:pt x="138" y="0"/>
                  </a:lnTo>
                  <a:lnTo>
                    <a:pt x="138" y="12"/>
                  </a:lnTo>
                  <a:lnTo>
                    <a:pt x="138" y="24"/>
                  </a:lnTo>
                  <a:lnTo>
                    <a:pt x="132" y="30"/>
                  </a:lnTo>
                  <a:lnTo>
                    <a:pt x="132" y="36"/>
                  </a:lnTo>
                  <a:lnTo>
                    <a:pt x="138" y="42"/>
                  </a:lnTo>
                  <a:lnTo>
                    <a:pt x="138" y="48"/>
                  </a:lnTo>
                  <a:lnTo>
                    <a:pt x="144" y="48"/>
                  </a:lnTo>
                  <a:lnTo>
                    <a:pt x="150" y="48"/>
                  </a:lnTo>
                  <a:lnTo>
                    <a:pt x="156" y="48"/>
                  </a:lnTo>
                  <a:lnTo>
                    <a:pt x="162" y="54"/>
                  </a:lnTo>
                  <a:lnTo>
                    <a:pt x="168" y="66"/>
                  </a:lnTo>
                  <a:lnTo>
                    <a:pt x="180" y="72"/>
                  </a:lnTo>
                  <a:lnTo>
                    <a:pt x="192" y="78"/>
                  </a:lnTo>
                  <a:lnTo>
                    <a:pt x="204" y="84"/>
                  </a:lnTo>
                  <a:lnTo>
                    <a:pt x="210" y="84"/>
                  </a:lnTo>
                  <a:lnTo>
                    <a:pt x="216" y="84"/>
                  </a:lnTo>
                  <a:lnTo>
                    <a:pt x="222" y="84"/>
                  </a:lnTo>
                  <a:lnTo>
                    <a:pt x="234" y="84"/>
                  </a:lnTo>
                  <a:lnTo>
                    <a:pt x="240" y="78"/>
                  </a:lnTo>
                  <a:lnTo>
                    <a:pt x="252" y="78"/>
                  </a:lnTo>
                  <a:lnTo>
                    <a:pt x="258" y="78"/>
                  </a:lnTo>
                  <a:lnTo>
                    <a:pt x="264" y="78"/>
                  </a:lnTo>
                  <a:lnTo>
                    <a:pt x="264" y="84"/>
                  </a:lnTo>
                  <a:lnTo>
                    <a:pt x="270" y="90"/>
                  </a:lnTo>
                  <a:lnTo>
                    <a:pt x="276" y="84"/>
                  </a:lnTo>
                  <a:lnTo>
                    <a:pt x="276" y="78"/>
                  </a:lnTo>
                  <a:lnTo>
                    <a:pt x="282" y="78"/>
                  </a:lnTo>
                  <a:lnTo>
                    <a:pt x="288" y="78"/>
                  </a:lnTo>
                  <a:lnTo>
                    <a:pt x="288" y="84"/>
                  </a:lnTo>
                  <a:lnTo>
                    <a:pt x="288" y="96"/>
                  </a:lnTo>
                  <a:lnTo>
                    <a:pt x="288" y="102"/>
                  </a:lnTo>
                  <a:lnTo>
                    <a:pt x="294" y="108"/>
                  </a:lnTo>
                  <a:lnTo>
                    <a:pt x="306" y="114"/>
                  </a:lnTo>
                  <a:lnTo>
                    <a:pt x="306" y="108"/>
                  </a:lnTo>
                  <a:lnTo>
                    <a:pt x="312" y="120"/>
                  </a:lnTo>
                  <a:lnTo>
                    <a:pt x="318" y="132"/>
                  </a:lnTo>
                  <a:lnTo>
                    <a:pt x="318" y="138"/>
                  </a:lnTo>
                  <a:lnTo>
                    <a:pt x="324" y="150"/>
                  </a:lnTo>
                  <a:lnTo>
                    <a:pt x="324" y="156"/>
                  </a:lnTo>
                  <a:lnTo>
                    <a:pt x="318" y="162"/>
                  </a:lnTo>
                  <a:lnTo>
                    <a:pt x="312" y="168"/>
                  </a:lnTo>
                  <a:lnTo>
                    <a:pt x="312" y="174"/>
                  </a:lnTo>
                  <a:lnTo>
                    <a:pt x="312" y="180"/>
                  </a:lnTo>
                  <a:lnTo>
                    <a:pt x="306" y="180"/>
                  </a:lnTo>
                  <a:lnTo>
                    <a:pt x="306" y="186"/>
                  </a:lnTo>
                  <a:lnTo>
                    <a:pt x="300" y="192"/>
                  </a:lnTo>
                  <a:lnTo>
                    <a:pt x="288" y="180"/>
                  </a:lnTo>
                  <a:lnTo>
                    <a:pt x="288" y="174"/>
                  </a:lnTo>
                  <a:lnTo>
                    <a:pt x="282" y="174"/>
                  </a:lnTo>
                  <a:lnTo>
                    <a:pt x="276" y="174"/>
                  </a:lnTo>
                  <a:lnTo>
                    <a:pt x="276" y="180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58" y="180"/>
                  </a:lnTo>
                  <a:lnTo>
                    <a:pt x="252" y="174"/>
                  </a:lnTo>
                  <a:lnTo>
                    <a:pt x="252" y="168"/>
                  </a:lnTo>
                  <a:lnTo>
                    <a:pt x="240" y="168"/>
                  </a:lnTo>
                  <a:lnTo>
                    <a:pt x="234" y="174"/>
                  </a:lnTo>
                  <a:lnTo>
                    <a:pt x="228" y="174"/>
                  </a:lnTo>
                  <a:lnTo>
                    <a:pt x="234" y="180"/>
                  </a:lnTo>
                  <a:lnTo>
                    <a:pt x="234" y="186"/>
                  </a:lnTo>
                  <a:lnTo>
                    <a:pt x="234" y="192"/>
                  </a:lnTo>
                  <a:lnTo>
                    <a:pt x="234" y="198"/>
                  </a:lnTo>
                  <a:lnTo>
                    <a:pt x="228" y="198"/>
                  </a:lnTo>
                  <a:lnTo>
                    <a:pt x="222" y="204"/>
                  </a:lnTo>
                  <a:lnTo>
                    <a:pt x="210" y="210"/>
                  </a:lnTo>
                  <a:lnTo>
                    <a:pt x="198" y="216"/>
                  </a:lnTo>
                  <a:lnTo>
                    <a:pt x="192" y="228"/>
                  </a:lnTo>
                  <a:lnTo>
                    <a:pt x="186" y="228"/>
                  </a:lnTo>
                  <a:lnTo>
                    <a:pt x="180" y="228"/>
                  </a:lnTo>
                  <a:lnTo>
                    <a:pt x="174" y="234"/>
                  </a:lnTo>
                  <a:lnTo>
                    <a:pt x="174" y="240"/>
                  </a:lnTo>
                  <a:lnTo>
                    <a:pt x="168" y="246"/>
                  </a:lnTo>
                  <a:lnTo>
                    <a:pt x="162" y="246"/>
                  </a:lnTo>
                  <a:lnTo>
                    <a:pt x="150" y="258"/>
                  </a:lnTo>
                  <a:lnTo>
                    <a:pt x="144" y="258"/>
                  </a:lnTo>
                  <a:lnTo>
                    <a:pt x="144" y="270"/>
                  </a:lnTo>
                  <a:lnTo>
                    <a:pt x="144" y="276"/>
                  </a:lnTo>
                  <a:lnTo>
                    <a:pt x="156" y="276"/>
                  </a:lnTo>
                  <a:lnTo>
                    <a:pt x="162" y="282"/>
                  </a:lnTo>
                  <a:lnTo>
                    <a:pt x="162" y="288"/>
                  </a:lnTo>
                  <a:lnTo>
                    <a:pt x="156" y="294"/>
                  </a:lnTo>
                  <a:lnTo>
                    <a:pt x="150" y="300"/>
                  </a:lnTo>
                  <a:lnTo>
                    <a:pt x="150" y="312"/>
                  </a:lnTo>
                  <a:lnTo>
                    <a:pt x="144" y="312"/>
                  </a:lnTo>
                  <a:lnTo>
                    <a:pt x="138" y="306"/>
                  </a:lnTo>
                  <a:lnTo>
                    <a:pt x="138" y="294"/>
                  </a:lnTo>
                  <a:lnTo>
                    <a:pt x="132" y="288"/>
                  </a:lnTo>
                  <a:lnTo>
                    <a:pt x="126" y="288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76"/>
                  </a:lnTo>
                  <a:lnTo>
                    <a:pt x="102" y="276"/>
                  </a:lnTo>
                  <a:lnTo>
                    <a:pt x="108" y="270"/>
                  </a:lnTo>
                  <a:lnTo>
                    <a:pt x="108" y="264"/>
                  </a:lnTo>
                  <a:lnTo>
                    <a:pt x="108" y="258"/>
                  </a:lnTo>
                  <a:lnTo>
                    <a:pt x="96" y="252"/>
                  </a:lnTo>
                  <a:lnTo>
                    <a:pt x="84" y="246"/>
                  </a:lnTo>
                  <a:lnTo>
                    <a:pt x="72" y="234"/>
                  </a:lnTo>
                  <a:lnTo>
                    <a:pt x="60" y="234"/>
                  </a:lnTo>
                  <a:lnTo>
                    <a:pt x="48" y="234"/>
                  </a:lnTo>
                  <a:lnTo>
                    <a:pt x="42" y="234"/>
                  </a:lnTo>
                  <a:lnTo>
                    <a:pt x="36" y="234"/>
                  </a:lnTo>
                  <a:lnTo>
                    <a:pt x="36" y="228"/>
                  </a:lnTo>
                  <a:lnTo>
                    <a:pt x="36" y="222"/>
                  </a:lnTo>
                  <a:lnTo>
                    <a:pt x="36" y="216"/>
                  </a:lnTo>
                  <a:lnTo>
                    <a:pt x="30" y="216"/>
                  </a:lnTo>
                  <a:lnTo>
                    <a:pt x="12" y="210"/>
                  </a:lnTo>
                  <a:lnTo>
                    <a:pt x="6" y="204"/>
                  </a:lnTo>
                  <a:lnTo>
                    <a:pt x="6" y="198"/>
                  </a:lnTo>
                  <a:lnTo>
                    <a:pt x="0" y="180"/>
                  </a:lnTo>
                  <a:lnTo>
                    <a:pt x="30" y="138"/>
                  </a:lnTo>
                  <a:lnTo>
                    <a:pt x="36" y="9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16" name="Freeform 780"/>
            <p:cNvSpPr>
              <a:spLocks/>
            </p:cNvSpPr>
            <p:nvPr/>
          </p:nvSpPr>
          <p:spPr bwMode="auto">
            <a:xfrm>
              <a:off x="6609680" y="3281864"/>
              <a:ext cx="361950" cy="333375"/>
            </a:xfrm>
            <a:custGeom>
              <a:avLst/>
              <a:gdLst/>
              <a:ahLst/>
              <a:cxnLst>
                <a:cxn ang="0">
                  <a:pos x="12" y="60"/>
                </a:cxn>
                <a:cxn ang="0">
                  <a:pos x="30" y="24"/>
                </a:cxn>
                <a:cxn ang="0">
                  <a:pos x="42" y="12"/>
                </a:cxn>
                <a:cxn ang="0">
                  <a:pos x="60" y="0"/>
                </a:cxn>
                <a:cxn ang="0">
                  <a:pos x="78" y="18"/>
                </a:cxn>
                <a:cxn ang="0">
                  <a:pos x="90" y="30"/>
                </a:cxn>
                <a:cxn ang="0">
                  <a:pos x="102" y="30"/>
                </a:cxn>
                <a:cxn ang="0">
                  <a:pos x="114" y="36"/>
                </a:cxn>
                <a:cxn ang="0">
                  <a:pos x="120" y="60"/>
                </a:cxn>
                <a:cxn ang="0">
                  <a:pos x="132" y="66"/>
                </a:cxn>
                <a:cxn ang="0">
                  <a:pos x="138" y="54"/>
                </a:cxn>
                <a:cxn ang="0">
                  <a:pos x="144" y="48"/>
                </a:cxn>
                <a:cxn ang="0">
                  <a:pos x="162" y="48"/>
                </a:cxn>
                <a:cxn ang="0">
                  <a:pos x="168" y="60"/>
                </a:cxn>
                <a:cxn ang="0">
                  <a:pos x="174" y="72"/>
                </a:cxn>
                <a:cxn ang="0">
                  <a:pos x="186" y="72"/>
                </a:cxn>
                <a:cxn ang="0">
                  <a:pos x="210" y="66"/>
                </a:cxn>
                <a:cxn ang="0">
                  <a:pos x="216" y="84"/>
                </a:cxn>
                <a:cxn ang="0">
                  <a:pos x="222" y="96"/>
                </a:cxn>
                <a:cxn ang="0">
                  <a:pos x="228" y="114"/>
                </a:cxn>
                <a:cxn ang="0">
                  <a:pos x="222" y="126"/>
                </a:cxn>
                <a:cxn ang="0">
                  <a:pos x="210" y="126"/>
                </a:cxn>
                <a:cxn ang="0">
                  <a:pos x="204" y="138"/>
                </a:cxn>
                <a:cxn ang="0">
                  <a:pos x="198" y="150"/>
                </a:cxn>
                <a:cxn ang="0">
                  <a:pos x="192" y="162"/>
                </a:cxn>
                <a:cxn ang="0">
                  <a:pos x="180" y="162"/>
                </a:cxn>
                <a:cxn ang="0">
                  <a:pos x="168" y="174"/>
                </a:cxn>
                <a:cxn ang="0">
                  <a:pos x="156" y="198"/>
                </a:cxn>
                <a:cxn ang="0">
                  <a:pos x="144" y="198"/>
                </a:cxn>
                <a:cxn ang="0">
                  <a:pos x="138" y="210"/>
                </a:cxn>
                <a:cxn ang="0">
                  <a:pos x="126" y="198"/>
                </a:cxn>
                <a:cxn ang="0">
                  <a:pos x="108" y="198"/>
                </a:cxn>
                <a:cxn ang="0">
                  <a:pos x="90" y="204"/>
                </a:cxn>
                <a:cxn ang="0">
                  <a:pos x="78" y="204"/>
                </a:cxn>
                <a:cxn ang="0">
                  <a:pos x="60" y="198"/>
                </a:cxn>
                <a:cxn ang="0">
                  <a:pos x="36" y="186"/>
                </a:cxn>
                <a:cxn ang="0">
                  <a:pos x="24" y="168"/>
                </a:cxn>
                <a:cxn ang="0">
                  <a:pos x="12" y="168"/>
                </a:cxn>
                <a:cxn ang="0">
                  <a:pos x="6" y="162"/>
                </a:cxn>
                <a:cxn ang="0">
                  <a:pos x="0" y="150"/>
                </a:cxn>
                <a:cxn ang="0">
                  <a:pos x="6" y="132"/>
                </a:cxn>
                <a:cxn ang="0">
                  <a:pos x="6" y="114"/>
                </a:cxn>
                <a:cxn ang="0">
                  <a:pos x="24" y="108"/>
                </a:cxn>
                <a:cxn ang="0">
                  <a:pos x="30" y="102"/>
                </a:cxn>
                <a:cxn ang="0">
                  <a:pos x="30" y="84"/>
                </a:cxn>
                <a:cxn ang="0">
                  <a:pos x="36" y="72"/>
                </a:cxn>
                <a:cxn ang="0">
                  <a:pos x="18" y="72"/>
                </a:cxn>
                <a:cxn ang="0">
                  <a:pos x="0" y="66"/>
                </a:cxn>
              </a:cxnLst>
              <a:rect l="0" t="0" r="r" b="b"/>
              <a:pathLst>
                <a:path w="228" h="210">
                  <a:moveTo>
                    <a:pt x="0" y="66"/>
                  </a:moveTo>
                  <a:lnTo>
                    <a:pt x="12" y="60"/>
                  </a:lnTo>
                  <a:lnTo>
                    <a:pt x="18" y="42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2" y="12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12"/>
                  </a:lnTo>
                  <a:lnTo>
                    <a:pt x="78" y="18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30"/>
                  </a:lnTo>
                  <a:lnTo>
                    <a:pt x="108" y="30"/>
                  </a:lnTo>
                  <a:lnTo>
                    <a:pt x="114" y="36"/>
                  </a:lnTo>
                  <a:lnTo>
                    <a:pt x="114" y="48"/>
                  </a:lnTo>
                  <a:lnTo>
                    <a:pt x="120" y="60"/>
                  </a:lnTo>
                  <a:lnTo>
                    <a:pt x="126" y="66"/>
                  </a:lnTo>
                  <a:lnTo>
                    <a:pt x="132" y="66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48"/>
                  </a:lnTo>
                  <a:lnTo>
                    <a:pt x="144" y="48"/>
                  </a:lnTo>
                  <a:lnTo>
                    <a:pt x="156" y="48"/>
                  </a:lnTo>
                  <a:lnTo>
                    <a:pt x="162" y="48"/>
                  </a:lnTo>
                  <a:lnTo>
                    <a:pt x="168" y="54"/>
                  </a:lnTo>
                  <a:lnTo>
                    <a:pt x="168" y="60"/>
                  </a:lnTo>
                  <a:lnTo>
                    <a:pt x="168" y="66"/>
                  </a:lnTo>
                  <a:lnTo>
                    <a:pt x="174" y="72"/>
                  </a:lnTo>
                  <a:lnTo>
                    <a:pt x="180" y="72"/>
                  </a:lnTo>
                  <a:lnTo>
                    <a:pt x="186" y="72"/>
                  </a:lnTo>
                  <a:lnTo>
                    <a:pt x="198" y="72"/>
                  </a:lnTo>
                  <a:lnTo>
                    <a:pt x="210" y="66"/>
                  </a:lnTo>
                  <a:lnTo>
                    <a:pt x="210" y="72"/>
                  </a:lnTo>
                  <a:lnTo>
                    <a:pt x="216" y="84"/>
                  </a:lnTo>
                  <a:lnTo>
                    <a:pt x="216" y="90"/>
                  </a:lnTo>
                  <a:lnTo>
                    <a:pt x="222" y="96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28" y="120"/>
                  </a:lnTo>
                  <a:lnTo>
                    <a:pt x="222" y="126"/>
                  </a:lnTo>
                  <a:lnTo>
                    <a:pt x="216" y="126"/>
                  </a:lnTo>
                  <a:lnTo>
                    <a:pt x="210" y="126"/>
                  </a:lnTo>
                  <a:lnTo>
                    <a:pt x="204" y="132"/>
                  </a:lnTo>
                  <a:lnTo>
                    <a:pt x="204" y="138"/>
                  </a:lnTo>
                  <a:lnTo>
                    <a:pt x="198" y="144"/>
                  </a:lnTo>
                  <a:lnTo>
                    <a:pt x="198" y="150"/>
                  </a:lnTo>
                  <a:lnTo>
                    <a:pt x="198" y="162"/>
                  </a:lnTo>
                  <a:lnTo>
                    <a:pt x="192" y="162"/>
                  </a:lnTo>
                  <a:lnTo>
                    <a:pt x="186" y="162"/>
                  </a:lnTo>
                  <a:lnTo>
                    <a:pt x="180" y="162"/>
                  </a:lnTo>
                  <a:lnTo>
                    <a:pt x="174" y="168"/>
                  </a:lnTo>
                  <a:lnTo>
                    <a:pt x="168" y="174"/>
                  </a:lnTo>
                  <a:lnTo>
                    <a:pt x="156" y="192"/>
                  </a:lnTo>
                  <a:lnTo>
                    <a:pt x="156" y="198"/>
                  </a:lnTo>
                  <a:lnTo>
                    <a:pt x="150" y="198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38" y="210"/>
                  </a:lnTo>
                  <a:lnTo>
                    <a:pt x="132" y="204"/>
                  </a:lnTo>
                  <a:lnTo>
                    <a:pt x="126" y="198"/>
                  </a:lnTo>
                  <a:lnTo>
                    <a:pt x="120" y="198"/>
                  </a:lnTo>
                  <a:lnTo>
                    <a:pt x="108" y="198"/>
                  </a:lnTo>
                  <a:lnTo>
                    <a:pt x="102" y="204"/>
                  </a:lnTo>
                  <a:lnTo>
                    <a:pt x="90" y="204"/>
                  </a:lnTo>
                  <a:lnTo>
                    <a:pt x="84" y="204"/>
                  </a:lnTo>
                  <a:lnTo>
                    <a:pt x="78" y="204"/>
                  </a:lnTo>
                  <a:lnTo>
                    <a:pt x="72" y="204"/>
                  </a:lnTo>
                  <a:lnTo>
                    <a:pt x="60" y="198"/>
                  </a:lnTo>
                  <a:lnTo>
                    <a:pt x="48" y="192"/>
                  </a:lnTo>
                  <a:lnTo>
                    <a:pt x="36" y="186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6" y="162"/>
                  </a:lnTo>
                  <a:lnTo>
                    <a:pt x="0" y="156"/>
                  </a:lnTo>
                  <a:lnTo>
                    <a:pt x="0" y="150"/>
                  </a:lnTo>
                  <a:lnTo>
                    <a:pt x="6" y="144"/>
                  </a:lnTo>
                  <a:lnTo>
                    <a:pt x="6" y="132"/>
                  </a:lnTo>
                  <a:lnTo>
                    <a:pt x="6" y="120"/>
                  </a:lnTo>
                  <a:lnTo>
                    <a:pt x="6" y="114"/>
                  </a:lnTo>
                  <a:lnTo>
                    <a:pt x="12" y="108"/>
                  </a:lnTo>
                  <a:lnTo>
                    <a:pt x="24" y="108"/>
                  </a:lnTo>
                  <a:lnTo>
                    <a:pt x="30" y="108"/>
                  </a:lnTo>
                  <a:lnTo>
                    <a:pt x="30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36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18" y="72"/>
                  </a:lnTo>
                  <a:lnTo>
                    <a:pt x="12" y="7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17" name="Freeform 794"/>
            <p:cNvSpPr>
              <a:spLocks/>
            </p:cNvSpPr>
            <p:nvPr/>
          </p:nvSpPr>
          <p:spPr bwMode="auto">
            <a:xfrm>
              <a:off x="5276180" y="3396164"/>
              <a:ext cx="361950" cy="447675"/>
            </a:xfrm>
            <a:custGeom>
              <a:avLst/>
              <a:gdLst/>
              <a:ahLst/>
              <a:cxnLst>
                <a:cxn ang="0">
                  <a:pos x="12" y="168"/>
                </a:cxn>
                <a:cxn ang="0">
                  <a:pos x="42" y="174"/>
                </a:cxn>
                <a:cxn ang="0">
                  <a:pos x="102" y="204"/>
                </a:cxn>
                <a:cxn ang="0">
                  <a:pos x="114" y="210"/>
                </a:cxn>
                <a:cxn ang="0">
                  <a:pos x="120" y="222"/>
                </a:cxn>
                <a:cxn ang="0">
                  <a:pos x="132" y="234"/>
                </a:cxn>
                <a:cxn ang="0">
                  <a:pos x="144" y="264"/>
                </a:cxn>
                <a:cxn ang="0">
                  <a:pos x="144" y="282"/>
                </a:cxn>
                <a:cxn ang="0">
                  <a:pos x="144" y="270"/>
                </a:cxn>
                <a:cxn ang="0">
                  <a:pos x="150" y="264"/>
                </a:cxn>
                <a:cxn ang="0">
                  <a:pos x="150" y="258"/>
                </a:cxn>
                <a:cxn ang="0">
                  <a:pos x="156" y="258"/>
                </a:cxn>
                <a:cxn ang="0">
                  <a:pos x="162" y="258"/>
                </a:cxn>
                <a:cxn ang="0">
                  <a:pos x="162" y="252"/>
                </a:cxn>
                <a:cxn ang="0">
                  <a:pos x="168" y="246"/>
                </a:cxn>
                <a:cxn ang="0">
                  <a:pos x="174" y="240"/>
                </a:cxn>
                <a:cxn ang="0">
                  <a:pos x="180" y="246"/>
                </a:cxn>
                <a:cxn ang="0">
                  <a:pos x="186" y="246"/>
                </a:cxn>
                <a:cxn ang="0">
                  <a:pos x="192" y="252"/>
                </a:cxn>
                <a:cxn ang="0">
                  <a:pos x="198" y="252"/>
                </a:cxn>
                <a:cxn ang="0">
                  <a:pos x="198" y="246"/>
                </a:cxn>
                <a:cxn ang="0">
                  <a:pos x="192" y="240"/>
                </a:cxn>
                <a:cxn ang="0">
                  <a:pos x="192" y="234"/>
                </a:cxn>
                <a:cxn ang="0">
                  <a:pos x="192" y="228"/>
                </a:cxn>
                <a:cxn ang="0">
                  <a:pos x="198" y="222"/>
                </a:cxn>
                <a:cxn ang="0">
                  <a:pos x="204" y="222"/>
                </a:cxn>
                <a:cxn ang="0">
                  <a:pos x="204" y="216"/>
                </a:cxn>
                <a:cxn ang="0">
                  <a:pos x="210" y="210"/>
                </a:cxn>
                <a:cxn ang="0">
                  <a:pos x="210" y="204"/>
                </a:cxn>
                <a:cxn ang="0">
                  <a:pos x="204" y="186"/>
                </a:cxn>
                <a:cxn ang="0">
                  <a:pos x="204" y="174"/>
                </a:cxn>
                <a:cxn ang="0">
                  <a:pos x="204" y="168"/>
                </a:cxn>
                <a:cxn ang="0">
                  <a:pos x="210" y="162"/>
                </a:cxn>
                <a:cxn ang="0">
                  <a:pos x="210" y="156"/>
                </a:cxn>
                <a:cxn ang="0">
                  <a:pos x="222" y="150"/>
                </a:cxn>
                <a:cxn ang="0">
                  <a:pos x="228" y="150"/>
                </a:cxn>
                <a:cxn ang="0">
                  <a:pos x="228" y="144"/>
                </a:cxn>
                <a:cxn ang="0">
                  <a:pos x="228" y="138"/>
                </a:cxn>
                <a:cxn ang="0">
                  <a:pos x="228" y="126"/>
                </a:cxn>
                <a:cxn ang="0">
                  <a:pos x="228" y="108"/>
                </a:cxn>
                <a:cxn ang="0">
                  <a:pos x="228" y="102"/>
                </a:cxn>
                <a:cxn ang="0">
                  <a:pos x="222" y="90"/>
                </a:cxn>
                <a:cxn ang="0">
                  <a:pos x="216" y="90"/>
                </a:cxn>
                <a:cxn ang="0">
                  <a:pos x="210" y="90"/>
                </a:cxn>
                <a:cxn ang="0">
                  <a:pos x="198" y="90"/>
                </a:cxn>
                <a:cxn ang="0">
                  <a:pos x="192" y="90"/>
                </a:cxn>
                <a:cxn ang="0">
                  <a:pos x="180" y="90"/>
                </a:cxn>
                <a:cxn ang="0">
                  <a:pos x="174" y="84"/>
                </a:cxn>
                <a:cxn ang="0">
                  <a:pos x="174" y="78"/>
                </a:cxn>
                <a:cxn ang="0">
                  <a:pos x="174" y="66"/>
                </a:cxn>
                <a:cxn ang="0">
                  <a:pos x="174" y="54"/>
                </a:cxn>
                <a:cxn ang="0">
                  <a:pos x="174" y="36"/>
                </a:cxn>
                <a:cxn ang="0">
                  <a:pos x="180" y="30"/>
                </a:cxn>
                <a:cxn ang="0">
                  <a:pos x="180" y="24"/>
                </a:cxn>
                <a:cxn ang="0">
                  <a:pos x="180" y="18"/>
                </a:cxn>
                <a:cxn ang="0">
                  <a:pos x="180" y="12"/>
                </a:cxn>
                <a:cxn ang="0">
                  <a:pos x="174" y="6"/>
                </a:cxn>
                <a:cxn ang="0">
                  <a:pos x="168" y="0"/>
                </a:cxn>
                <a:cxn ang="0">
                  <a:pos x="156" y="0"/>
                </a:cxn>
                <a:cxn ang="0">
                  <a:pos x="24" y="66"/>
                </a:cxn>
                <a:cxn ang="0">
                  <a:pos x="24" y="78"/>
                </a:cxn>
                <a:cxn ang="0">
                  <a:pos x="0" y="162"/>
                </a:cxn>
                <a:cxn ang="0">
                  <a:pos x="12" y="168"/>
                </a:cxn>
              </a:cxnLst>
              <a:rect l="0" t="0" r="r" b="b"/>
              <a:pathLst>
                <a:path w="228" h="282">
                  <a:moveTo>
                    <a:pt x="12" y="168"/>
                  </a:moveTo>
                  <a:lnTo>
                    <a:pt x="42" y="174"/>
                  </a:lnTo>
                  <a:lnTo>
                    <a:pt x="102" y="204"/>
                  </a:lnTo>
                  <a:lnTo>
                    <a:pt x="114" y="210"/>
                  </a:lnTo>
                  <a:lnTo>
                    <a:pt x="120" y="222"/>
                  </a:lnTo>
                  <a:lnTo>
                    <a:pt x="132" y="234"/>
                  </a:lnTo>
                  <a:lnTo>
                    <a:pt x="144" y="264"/>
                  </a:lnTo>
                  <a:lnTo>
                    <a:pt x="144" y="282"/>
                  </a:lnTo>
                  <a:lnTo>
                    <a:pt x="144" y="270"/>
                  </a:lnTo>
                  <a:lnTo>
                    <a:pt x="150" y="264"/>
                  </a:lnTo>
                  <a:lnTo>
                    <a:pt x="150" y="258"/>
                  </a:lnTo>
                  <a:lnTo>
                    <a:pt x="156" y="258"/>
                  </a:lnTo>
                  <a:lnTo>
                    <a:pt x="162" y="258"/>
                  </a:lnTo>
                  <a:lnTo>
                    <a:pt x="162" y="252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6"/>
                  </a:lnTo>
                  <a:lnTo>
                    <a:pt x="186" y="246"/>
                  </a:lnTo>
                  <a:lnTo>
                    <a:pt x="192" y="252"/>
                  </a:lnTo>
                  <a:lnTo>
                    <a:pt x="198" y="252"/>
                  </a:lnTo>
                  <a:lnTo>
                    <a:pt x="198" y="246"/>
                  </a:lnTo>
                  <a:lnTo>
                    <a:pt x="192" y="240"/>
                  </a:lnTo>
                  <a:lnTo>
                    <a:pt x="192" y="234"/>
                  </a:lnTo>
                  <a:lnTo>
                    <a:pt x="192" y="228"/>
                  </a:lnTo>
                  <a:lnTo>
                    <a:pt x="198" y="222"/>
                  </a:lnTo>
                  <a:lnTo>
                    <a:pt x="204" y="222"/>
                  </a:lnTo>
                  <a:lnTo>
                    <a:pt x="204" y="216"/>
                  </a:lnTo>
                  <a:lnTo>
                    <a:pt x="210" y="210"/>
                  </a:lnTo>
                  <a:lnTo>
                    <a:pt x="210" y="204"/>
                  </a:lnTo>
                  <a:lnTo>
                    <a:pt x="204" y="186"/>
                  </a:lnTo>
                  <a:lnTo>
                    <a:pt x="204" y="174"/>
                  </a:lnTo>
                  <a:lnTo>
                    <a:pt x="204" y="168"/>
                  </a:lnTo>
                  <a:lnTo>
                    <a:pt x="210" y="162"/>
                  </a:lnTo>
                  <a:lnTo>
                    <a:pt x="210" y="156"/>
                  </a:lnTo>
                  <a:lnTo>
                    <a:pt x="222" y="150"/>
                  </a:lnTo>
                  <a:lnTo>
                    <a:pt x="228" y="150"/>
                  </a:lnTo>
                  <a:lnTo>
                    <a:pt x="228" y="144"/>
                  </a:lnTo>
                  <a:lnTo>
                    <a:pt x="228" y="138"/>
                  </a:lnTo>
                  <a:lnTo>
                    <a:pt x="228" y="126"/>
                  </a:lnTo>
                  <a:lnTo>
                    <a:pt x="228" y="108"/>
                  </a:lnTo>
                  <a:lnTo>
                    <a:pt x="228" y="102"/>
                  </a:lnTo>
                  <a:lnTo>
                    <a:pt x="222" y="90"/>
                  </a:lnTo>
                  <a:lnTo>
                    <a:pt x="216" y="90"/>
                  </a:lnTo>
                  <a:lnTo>
                    <a:pt x="210" y="90"/>
                  </a:lnTo>
                  <a:lnTo>
                    <a:pt x="198" y="90"/>
                  </a:lnTo>
                  <a:lnTo>
                    <a:pt x="192" y="90"/>
                  </a:lnTo>
                  <a:lnTo>
                    <a:pt x="180" y="90"/>
                  </a:lnTo>
                  <a:lnTo>
                    <a:pt x="174" y="84"/>
                  </a:lnTo>
                  <a:lnTo>
                    <a:pt x="174" y="78"/>
                  </a:lnTo>
                  <a:lnTo>
                    <a:pt x="174" y="66"/>
                  </a:lnTo>
                  <a:lnTo>
                    <a:pt x="174" y="54"/>
                  </a:lnTo>
                  <a:lnTo>
                    <a:pt x="174" y="36"/>
                  </a:lnTo>
                  <a:lnTo>
                    <a:pt x="180" y="30"/>
                  </a:lnTo>
                  <a:lnTo>
                    <a:pt x="180" y="24"/>
                  </a:lnTo>
                  <a:lnTo>
                    <a:pt x="180" y="18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24" y="66"/>
                  </a:lnTo>
                  <a:lnTo>
                    <a:pt x="24" y="78"/>
                  </a:lnTo>
                  <a:lnTo>
                    <a:pt x="0" y="162"/>
                  </a:lnTo>
                  <a:lnTo>
                    <a:pt x="12" y="16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18" name="Freeform 827"/>
            <p:cNvSpPr>
              <a:spLocks/>
            </p:cNvSpPr>
            <p:nvPr/>
          </p:nvSpPr>
          <p:spPr bwMode="auto">
            <a:xfrm>
              <a:off x="4457030" y="3491414"/>
              <a:ext cx="400050" cy="257175"/>
            </a:xfrm>
            <a:custGeom>
              <a:avLst/>
              <a:gdLst/>
              <a:ahLst/>
              <a:cxnLst>
                <a:cxn ang="0">
                  <a:pos x="252" y="84"/>
                </a:cxn>
                <a:cxn ang="0">
                  <a:pos x="246" y="90"/>
                </a:cxn>
                <a:cxn ang="0">
                  <a:pos x="234" y="108"/>
                </a:cxn>
                <a:cxn ang="0">
                  <a:pos x="228" y="114"/>
                </a:cxn>
                <a:cxn ang="0">
                  <a:pos x="222" y="114"/>
                </a:cxn>
                <a:cxn ang="0">
                  <a:pos x="216" y="114"/>
                </a:cxn>
                <a:cxn ang="0">
                  <a:pos x="210" y="114"/>
                </a:cxn>
                <a:cxn ang="0">
                  <a:pos x="210" y="132"/>
                </a:cxn>
                <a:cxn ang="0">
                  <a:pos x="72" y="162"/>
                </a:cxn>
                <a:cxn ang="0">
                  <a:pos x="36" y="138"/>
                </a:cxn>
                <a:cxn ang="0">
                  <a:pos x="18" y="120"/>
                </a:cxn>
                <a:cxn ang="0">
                  <a:pos x="6" y="114"/>
                </a:cxn>
                <a:cxn ang="0">
                  <a:pos x="0" y="108"/>
                </a:cxn>
                <a:cxn ang="0">
                  <a:pos x="30" y="42"/>
                </a:cxn>
                <a:cxn ang="0">
                  <a:pos x="48" y="36"/>
                </a:cxn>
                <a:cxn ang="0">
                  <a:pos x="48" y="30"/>
                </a:cxn>
                <a:cxn ang="0">
                  <a:pos x="54" y="24"/>
                </a:cxn>
                <a:cxn ang="0">
                  <a:pos x="54" y="0"/>
                </a:cxn>
                <a:cxn ang="0">
                  <a:pos x="162" y="42"/>
                </a:cxn>
                <a:cxn ang="0">
                  <a:pos x="234" y="78"/>
                </a:cxn>
                <a:cxn ang="0">
                  <a:pos x="252" y="84"/>
                </a:cxn>
              </a:cxnLst>
              <a:rect l="0" t="0" r="r" b="b"/>
              <a:pathLst>
                <a:path w="252" h="162">
                  <a:moveTo>
                    <a:pt x="252" y="84"/>
                  </a:moveTo>
                  <a:lnTo>
                    <a:pt x="246" y="90"/>
                  </a:lnTo>
                  <a:lnTo>
                    <a:pt x="234" y="108"/>
                  </a:lnTo>
                  <a:lnTo>
                    <a:pt x="228" y="114"/>
                  </a:lnTo>
                  <a:lnTo>
                    <a:pt x="222" y="114"/>
                  </a:lnTo>
                  <a:lnTo>
                    <a:pt x="216" y="114"/>
                  </a:lnTo>
                  <a:lnTo>
                    <a:pt x="210" y="114"/>
                  </a:lnTo>
                  <a:lnTo>
                    <a:pt x="210" y="132"/>
                  </a:lnTo>
                  <a:lnTo>
                    <a:pt x="72" y="162"/>
                  </a:lnTo>
                  <a:lnTo>
                    <a:pt x="36" y="138"/>
                  </a:lnTo>
                  <a:lnTo>
                    <a:pt x="18" y="120"/>
                  </a:lnTo>
                  <a:lnTo>
                    <a:pt x="6" y="114"/>
                  </a:lnTo>
                  <a:lnTo>
                    <a:pt x="0" y="108"/>
                  </a:lnTo>
                  <a:lnTo>
                    <a:pt x="30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54" y="24"/>
                  </a:lnTo>
                  <a:lnTo>
                    <a:pt x="54" y="0"/>
                  </a:lnTo>
                  <a:lnTo>
                    <a:pt x="162" y="42"/>
                  </a:lnTo>
                  <a:lnTo>
                    <a:pt x="234" y="78"/>
                  </a:lnTo>
                  <a:lnTo>
                    <a:pt x="252" y="8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19" name="Freeform 832"/>
            <p:cNvSpPr>
              <a:spLocks/>
            </p:cNvSpPr>
            <p:nvPr/>
          </p:nvSpPr>
          <p:spPr bwMode="auto">
            <a:xfrm>
              <a:off x="4571330" y="3767639"/>
              <a:ext cx="390525" cy="352425"/>
            </a:xfrm>
            <a:custGeom>
              <a:avLst/>
              <a:gdLst/>
              <a:ahLst/>
              <a:cxnLst>
                <a:cxn ang="0">
                  <a:pos x="150" y="18"/>
                </a:cxn>
                <a:cxn ang="0">
                  <a:pos x="162" y="6"/>
                </a:cxn>
                <a:cxn ang="0">
                  <a:pos x="174" y="0"/>
                </a:cxn>
                <a:cxn ang="0">
                  <a:pos x="180" y="0"/>
                </a:cxn>
                <a:cxn ang="0">
                  <a:pos x="180" y="6"/>
                </a:cxn>
                <a:cxn ang="0">
                  <a:pos x="180" y="12"/>
                </a:cxn>
                <a:cxn ang="0">
                  <a:pos x="180" y="18"/>
                </a:cxn>
                <a:cxn ang="0">
                  <a:pos x="180" y="24"/>
                </a:cxn>
                <a:cxn ang="0">
                  <a:pos x="186" y="30"/>
                </a:cxn>
                <a:cxn ang="0">
                  <a:pos x="192" y="24"/>
                </a:cxn>
                <a:cxn ang="0">
                  <a:pos x="204" y="18"/>
                </a:cxn>
                <a:cxn ang="0">
                  <a:pos x="210" y="18"/>
                </a:cxn>
                <a:cxn ang="0">
                  <a:pos x="222" y="24"/>
                </a:cxn>
                <a:cxn ang="0">
                  <a:pos x="222" y="30"/>
                </a:cxn>
                <a:cxn ang="0">
                  <a:pos x="246" y="48"/>
                </a:cxn>
                <a:cxn ang="0">
                  <a:pos x="240" y="66"/>
                </a:cxn>
                <a:cxn ang="0">
                  <a:pos x="240" y="78"/>
                </a:cxn>
                <a:cxn ang="0">
                  <a:pos x="228" y="180"/>
                </a:cxn>
                <a:cxn ang="0">
                  <a:pos x="228" y="222"/>
                </a:cxn>
                <a:cxn ang="0">
                  <a:pos x="90" y="222"/>
                </a:cxn>
                <a:cxn ang="0">
                  <a:pos x="54" y="210"/>
                </a:cxn>
                <a:cxn ang="0">
                  <a:pos x="42" y="210"/>
                </a:cxn>
                <a:cxn ang="0">
                  <a:pos x="30" y="198"/>
                </a:cxn>
                <a:cxn ang="0">
                  <a:pos x="18" y="192"/>
                </a:cxn>
                <a:cxn ang="0">
                  <a:pos x="24" y="180"/>
                </a:cxn>
                <a:cxn ang="0">
                  <a:pos x="18" y="168"/>
                </a:cxn>
                <a:cxn ang="0">
                  <a:pos x="6" y="162"/>
                </a:cxn>
                <a:cxn ang="0">
                  <a:pos x="0" y="150"/>
                </a:cxn>
                <a:cxn ang="0">
                  <a:pos x="12" y="138"/>
                </a:cxn>
                <a:cxn ang="0">
                  <a:pos x="18" y="138"/>
                </a:cxn>
                <a:cxn ang="0">
                  <a:pos x="18" y="132"/>
                </a:cxn>
                <a:cxn ang="0">
                  <a:pos x="18" y="120"/>
                </a:cxn>
                <a:cxn ang="0">
                  <a:pos x="24" y="114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48" y="102"/>
                </a:cxn>
                <a:cxn ang="0">
                  <a:pos x="54" y="96"/>
                </a:cxn>
                <a:cxn ang="0">
                  <a:pos x="60" y="90"/>
                </a:cxn>
                <a:cxn ang="0">
                  <a:pos x="66" y="78"/>
                </a:cxn>
                <a:cxn ang="0">
                  <a:pos x="66" y="72"/>
                </a:cxn>
                <a:cxn ang="0">
                  <a:pos x="72" y="60"/>
                </a:cxn>
                <a:cxn ang="0">
                  <a:pos x="78" y="54"/>
                </a:cxn>
                <a:cxn ang="0">
                  <a:pos x="84" y="48"/>
                </a:cxn>
                <a:cxn ang="0">
                  <a:pos x="108" y="36"/>
                </a:cxn>
                <a:cxn ang="0">
                  <a:pos x="114" y="42"/>
                </a:cxn>
                <a:cxn ang="0">
                  <a:pos x="120" y="42"/>
                </a:cxn>
                <a:cxn ang="0">
                  <a:pos x="126" y="42"/>
                </a:cxn>
                <a:cxn ang="0">
                  <a:pos x="132" y="30"/>
                </a:cxn>
                <a:cxn ang="0">
                  <a:pos x="126" y="24"/>
                </a:cxn>
                <a:cxn ang="0">
                  <a:pos x="126" y="18"/>
                </a:cxn>
                <a:cxn ang="0">
                  <a:pos x="126" y="12"/>
                </a:cxn>
                <a:cxn ang="0">
                  <a:pos x="132" y="6"/>
                </a:cxn>
                <a:cxn ang="0">
                  <a:pos x="138" y="12"/>
                </a:cxn>
                <a:cxn ang="0">
                  <a:pos x="150" y="18"/>
                </a:cxn>
              </a:cxnLst>
              <a:rect l="0" t="0" r="r" b="b"/>
              <a:pathLst>
                <a:path w="246" h="222">
                  <a:moveTo>
                    <a:pt x="150" y="18"/>
                  </a:moveTo>
                  <a:lnTo>
                    <a:pt x="162" y="6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80" y="24"/>
                  </a:lnTo>
                  <a:lnTo>
                    <a:pt x="186" y="30"/>
                  </a:lnTo>
                  <a:lnTo>
                    <a:pt x="192" y="24"/>
                  </a:lnTo>
                  <a:lnTo>
                    <a:pt x="204" y="18"/>
                  </a:lnTo>
                  <a:lnTo>
                    <a:pt x="210" y="18"/>
                  </a:lnTo>
                  <a:lnTo>
                    <a:pt x="222" y="24"/>
                  </a:lnTo>
                  <a:lnTo>
                    <a:pt x="222" y="30"/>
                  </a:lnTo>
                  <a:lnTo>
                    <a:pt x="246" y="48"/>
                  </a:lnTo>
                  <a:lnTo>
                    <a:pt x="240" y="66"/>
                  </a:lnTo>
                  <a:lnTo>
                    <a:pt x="240" y="78"/>
                  </a:lnTo>
                  <a:lnTo>
                    <a:pt x="228" y="180"/>
                  </a:lnTo>
                  <a:lnTo>
                    <a:pt x="228" y="222"/>
                  </a:lnTo>
                  <a:lnTo>
                    <a:pt x="90" y="222"/>
                  </a:lnTo>
                  <a:lnTo>
                    <a:pt x="54" y="210"/>
                  </a:lnTo>
                  <a:lnTo>
                    <a:pt x="42" y="210"/>
                  </a:lnTo>
                  <a:lnTo>
                    <a:pt x="30" y="198"/>
                  </a:lnTo>
                  <a:lnTo>
                    <a:pt x="18" y="192"/>
                  </a:lnTo>
                  <a:lnTo>
                    <a:pt x="24" y="180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50"/>
                  </a:lnTo>
                  <a:lnTo>
                    <a:pt x="12" y="138"/>
                  </a:lnTo>
                  <a:lnTo>
                    <a:pt x="18" y="138"/>
                  </a:lnTo>
                  <a:lnTo>
                    <a:pt x="18" y="132"/>
                  </a:lnTo>
                  <a:lnTo>
                    <a:pt x="18" y="120"/>
                  </a:lnTo>
                  <a:lnTo>
                    <a:pt x="24" y="114"/>
                  </a:lnTo>
                  <a:lnTo>
                    <a:pt x="24" y="108"/>
                  </a:lnTo>
                  <a:lnTo>
                    <a:pt x="42" y="108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78"/>
                  </a:lnTo>
                  <a:lnTo>
                    <a:pt x="66" y="72"/>
                  </a:lnTo>
                  <a:lnTo>
                    <a:pt x="72" y="60"/>
                  </a:lnTo>
                  <a:lnTo>
                    <a:pt x="78" y="54"/>
                  </a:lnTo>
                  <a:lnTo>
                    <a:pt x="84" y="48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6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6" y="12"/>
                  </a:lnTo>
                  <a:lnTo>
                    <a:pt x="132" y="6"/>
                  </a:lnTo>
                  <a:lnTo>
                    <a:pt x="138" y="12"/>
                  </a:lnTo>
                  <a:lnTo>
                    <a:pt x="150" y="1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20" name="Freeform 837"/>
            <p:cNvSpPr>
              <a:spLocks/>
            </p:cNvSpPr>
            <p:nvPr/>
          </p:nvSpPr>
          <p:spPr bwMode="auto">
            <a:xfrm>
              <a:off x="4295105" y="4320089"/>
              <a:ext cx="333375" cy="438150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66" y="30"/>
                </a:cxn>
                <a:cxn ang="0">
                  <a:pos x="132" y="84"/>
                </a:cxn>
                <a:cxn ang="0">
                  <a:pos x="186" y="168"/>
                </a:cxn>
                <a:cxn ang="0">
                  <a:pos x="192" y="174"/>
                </a:cxn>
                <a:cxn ang="0">
                  <a:pos x="198" y="192"/>
                </a:cxn>
                <a:cxn ang="0">
                  <a:pos x="210" y="210"/>
                </a:cxn>
                <a:cxn ang="0">
                  <a:pos x="198" y="228"/>
                </a:cxn>
                <a:cxn ang="0">
                  <a:pos x="108" y="276"/>
                </a:cxn>
                <a:cxn ang="0">
                  <a:pos x="42" y="264"/>
                </a:cxn>
                <a:cxn ang="0">
                  <a:pos x="24" y="252"/>
                </a:cxn>
                <a:cxn ang="0">
                  <a:pos x="6" y="222"/>
                </a:cxn>
                <a:cxn ang="0">
                  <a:pos x="12" y="162"/>
                </a:cxn>
                <a:cxn ang="0">
                  <a:pos x="18" y="156"/>
                </a:cxn>
                <a:cxn ang="0">
                  <a:pos x="12" y="144"/>
                </a:cxn>
                <a:cxn ang="0">
                  <a:pos x="0" y="132"/>
                </a:cxn>
                <a:cxn ang="0">
                  <a:pos x="6" y="84"/>
                </a:cxn>
                <a:cxn ang="0">
                  <a:pos x="24" y="66"/>
                </a:cxn>
                <a:cxn ang="0">
                  <a:pos x="24" y="42"/>
                </a:cxn>
                <a:cxn ang="0">
                  <a:pos x="18" y="36"/>
                </a:cxn>
                <a:cxn ang="0">
                  <a:pos x="18" y="30"/>
                </a:cxn>
                <a:cxn ang="0">
                  <a:pos x="18" y="24"/>
                </a:cxn>
                <a:cxn ang="0">
                  <a:pos x="24" y="18"/>
                </a:cxn>
                <a:cxn ang="0">
                  <a:pos x="30" y="18"/>
                </a:cxn>
                <a:cxn ang="0">
                  <a:pos x="36" y="12"/>
                </a:cxn>
                <a:cxn ang="0">
                  <a:pos x="36" y="6"/>
                </a:cxn>
                <a:cxn ang="0">
                  <a:pos x="36" y="0"/>
                </a:cxn>
                <a:cxn ang="0">
                  <a:pos x="42" y="0"/>
                </a:cxn>
                <a:cxn ang="0">
                  <a:pos x="48" y="6"/>
                </a:cxn>
                <a:cxn ang="0">
                  <a:pos x="54" y="6"/>
                </a:cxn>
                <a:cxn ang="0">
                  <a:pos x="66" y="0"/>
                </a:cxn>
              </a:cxnLst>
              <a:rect l="0" t="0" r="r" b="b"/>
              <a:pathLst>
                <a:path w="210" h="276">
                  <a:moveTo>
                    <a:pt x="66" y="0"/>
                  </a:moveTo>
                  <a:lnTo>
                    <a:pt x="66" y="30"/>
                  </a:lnTo>
                  <a:lnTo>
                    <a:pt x="132" y="84"/>
                  </a:lnTo>
                  <a:lnTo>
                    <a:pt x="186" y="168"/>
                  </a:lnTo>
                  <a:lnTo>
                    <a:pt x="192" y="174"/>
                  </a:lnTo>
                  <a:lnTo>
                    <a:pt x="198" y="192"/>
                  </a:lnTo>
                  <a:lnTo>
                    <a:pt x="210" y="210"/>
                  </a:lnTo>
                  <a:lnTo>
                    <a:pt x="198" y="228"/>
                  </a:lnTo>
                  <a:lnTo>
                    <a:pt x="108" y="276"/>
                  </a:lnTo>
                  <a:lnTo>
                    <a:pt x="42" y="264"/>
                  </a:lnTo>
                  <a:lnTo>
                    <a:pt x="24" y="252"/>
                  </a:lnTo>
                  <a:lnTo>
                    <a:pt x="6" y="222"/>
                  </a:lnTo>
                  <a:lnTo>
                    <a:pt x="12" y="162"/>
                  </a:lnTo>
                  <a:lnTo>
                    <a:pt x="18" y="156"/>
                  </a:lnTo>
                  <a:lnTo>
                    <a:pt x="12" y="144"/>
                  </a:lnTo>
                  <a:lnTo>
                    <a:pt x="0" y="132"/>
                  </a:lnTo>
                  <a:lnTo>
                    <a:pt x="6" y="84"/>
                  </a:lnTo>
                  <a:lnTo>
                    <a:pt x="24" y="66"/>
                  </a:lnTo>
                  <a:lnTo>
                    <a:pt x="24" y="42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21" name="Freeform 839"/>
            <p:cNvSpPr>
              <a:spLocks/>
            </p:cNvSpPr>
            <p:nvPr/>
          </p:nvSpPr>
          <p:spPr bwMode="auto">
            <a:xfrm>
              <a:off x="3342605" y="3634289"/>
              <a:ext cx="504825" cy="590550"/>
            </a:xfrm>
            <a:custGeom>
              <a:avLst/>
              <a:gdLst/>
              <a:ahLst/>
              <a:cxnLst>
                <a:cxn ang="0">
                  <a:pos x="36" y="300"/>
                </a:cxn>
                <a:cxn ang="0">
                  <a:pos x="6" y="162"/>
                </a:cxn>
                <a:cxn ang="0">
                  <a:pos x="30" y="150"/>
                </a:cxn>
                <a:cxn ang="0">
                  <a:pos x="42" y="144"/>
                </a:cxn>
                <a:cxn ang="0">
                  <a:pos x="48" y="126"/>
                </a:cxn>
                <a:cxn ang="0">
                  <a:pos x="48" y="108"/>
                </a:cxn>
                <a:cxn ang="0">
                  <a:pos x="54" y="96"/>
                </a:cxn>
                <a:cxn ang="0">
                  <a:pos x="72" y="96"/>
                </a:cxn>
                <a:cxn ang="0">
                  <a:pos x="84" y="96"/>
                </a:cxn>
                <a:cxn ang="0">
                  <a:pos x="102" y="90"/>
                </a:cxn>
                <a:cxn ang="0">
                  <a:pos x="102" y="78"/>
                </a:cxn>
                <a:cxn ang="0">
                  <a:pos x="90" y="60"/>
                </a:cxn>
                <a:cxn ang="0">
                  <a:pos x="90" y="12"/>
                </a:cxn>
                <a:cxn ang="0">
                  <a:pos x="96" y="0"/>
                </a:cxn>
                <a:cxn ang="0">
                  <a:pos x="108" y="0"/>
                </a:cxn>
                <a:cxn ang="0">
                  <a:pos x="150" y="30"/>
                </a:cxn>
                <a:cxn ang="0">
                  <a:pos x="258" y="120"/>
                </a:cxn>
                <a:cxn ang="0">
                  <a:pos x="300" y="222"/>
                </a:cxn>
                <a:cxn ang="0">
                  <a:pos x="258" y="318"/>
                </a:cxn>
                <a:cxn ang="0">
                  <a:pos x="240" y="348"/>
                </a:cxn>
                <a:cxn ang="0">
                  <a:pos x="222" y="348"/>
                </a:cxn>
                <a:cxn ang="0">
                  <a:pos x="210" y="360"/>
                </a:cxn>
                <a:cxn ang="0">
                  <a:pos x="192" y="372"/>
                </a:cxn>
                <a:cxn ang="0">
                  <a:pos x="180" y="366"/>
                </a:cxn>
                <a:cxn ang="0">
                  <a:pos x="174" y="354"/>
                </a:cxn>
                <a:cxn ang="0">
                  <a:pos x="150" y="354"/>
                </a:cxn>
                <a:cxn ang="0">
                  <a:pos x="120" y="336"/>
                </a:cxn>
                <a:cxn ang="0">
                  <a:pos x="108" y="324"/>
                </a:cxn>
                <a:cxn ang="0">
                  <a:pos x="96" y="324"/>
                </a:cxn>
                <a:cxn ang="0">
                  <a:pos x="90" y="336"/>
                </a:cxn>
                <a:cxn ang="0">
                  <a:pos x="84" y="348"/>
                </a:cxn>
                <a:cxn ang="0">
                  <a:pos x="66" y="354"/>
                </a:cxn>
                <a:cxn ang="0">
                  <a:pos x="36" y="354"/>
                </a:cxn>
                <a:cxn ang="0">
                  <a:pos x="24" y="330"/>
                </a:cxn>
                <a:cxn ang="0">
                  <a:pos x="24" y="306"/>
                </a:cxn>
              </a:cxnLst>
              <a:rect l="0" t="0" r="r" b="b"/>
              <a:pathLst>
                <a:path w="318" h="372">
                  <a:moveTo>
                    <a:pt x="24" y="294"/>
                  </a:moveTo>
                  <a:lnTo>
                    <a:pt x="36" y="300"/>
                  </a:lnTo>
                  <a:lnTo>
                    <a:pt x="0" y="192"/>
                  </a:lnTo>
                  <a:lnTo>
                    <a:pt x="6" y="162"/>
                  </a:lnTo>
                  <a:lnTo>
                    <a:pt x="12" y="156"/>
                  </a:lnTo>
                  <a:lnTo>
                    <a:pt x="30" y="150"/>
                  </a:lnTo>
                  <a:lnTo>
                    <a:pt x="36" y="150"/>
                  </a:lnTo>
                  <a:lnTo>
                    <a:pt x="42" y="144"/>
                  </a:lnTo>
                  <a:lnTo>
                    <a:pt x="48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08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2" y="90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90" y="36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50" y="30"/>
                  </a:lnTo>
                  <a:lnTo>
                    <a:pt x="186" y="60"/>
                  </a:lnTo>
                  <a:lnTo>
                    <a:pt x="258" y="120"/>
                  </a:lnTo>
                  <a:lnTo>
                    <a:pt x="318" y="186"/>
                  </a:lnTo>
                  <a:lnTo>
                    <a:pt x="300" y="222"/>
                  </a:lnTo>
                  <a:lnTo>
                    <a:pt x="258" y="312"/>
                  </a:lnTo>
                  <a:lnTo>
                    <a:pt x="258" y="318"/>
                  </a:lnTo>
                  <a:lnTo>
                    <a:pt x="246" y="342"/>
                  </a:lnTo>
                  <a:lnTo>
                    <a:pt x="240" y="348"/>
                  </a:lnTo>
                  <a:lnTo>
                    <a:pt x="228" y="348"/>
                  </a:lnTo>
                  <a:lnTo>
                    <a:pt x="222" y="348"/>
                  </a:lnTo>
                  <a:lnTo>
                    <a:pt x="216" y="354"/>
                  </a:lnTo>
                  <a:lnTo>
                    <a:pt x="210" y="360"/>
                  </a:lnTo>
                  <a:lnTo>
                    <a:pt x="204" y="366"/>
                  </a:lnTo>
                  <a:lnTo>
                    <a:pt x="192" y="372"/>
                  </a:lnTo>
                  <a:lnTo>
                    <a:pt x="186" y="372"/>
                  </a:lnTo>
                  <a:lnTo>
                    <a:pt x="180" y="366"/>
                  </a:lnTo>
                  <a:lnTo>
                    <a:pt x="180" y="360"/>
                  </a:lnTo>
                  <a:lnTo>
                    <a:pt x="174" y="354"/>
                  </a:lnTo>
                  <a:lnTo>
                    <a:pt x="168" y="354"/>
                  </a:lnTo>
                  <a:lnTo>
                    <a:pt x="150" y="354"/>
                  </a:lnTo>
                  <a:lnTo>
                    <a:pt x="126" y="342"/>
                  </a:lnTo>
                  <a:lnTo>
                    <a:pt x="120" y="336"/>
                  </a:lnTo>
                  <a:lnTo>
                    <a:pt x="114" y="330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96" y="324"/>
                  </a:lnTo>
                  <a:lnTo>
                    <a:pt x="90" y="330"/>
                  </a:lnTo>
                  <a:lnTo>
                    <a:pt x="90" y="336"/>
                  </a:lnTo>
                  <a:lnTo>
                    <a:pt x="90" y="342"/>
                  </a:lnTo>
                  <a:lnTo>
                    <a:pt x="84" y="348"/>
                  </a:lnTo>
                  <a:lnTo>
                    <a:pt x="78" y="348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36" y="354"/>
                  </a:lnTo>
                  <a:lnTo>
                    <a:pt x="30" y="342"/>
                  </a:lnTo>
                  <a:lnTo>
                    <a:pt x="24" y="330"/>
                  </a:lnTo>
                  <a:lnTo>
                    <a:pt x="24" y="324"/>
                  </a:lnTo>
                  <a:lnTo>
                    <a:pt x="24" y="306"/>
                  </a:lnTo>
                  <a:lnTo>
                    <a:pt x="24" y="29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22" name="Freeform 843"/>
            <p:cNvSpPr>
              <a:spLocks/>
            </p:cNvSpPr>
            <p:nvPr/>
          </p:nvSpPr>
          <p:spPr bwMode="auto">
            <a:xfrm>
              <a:off x="4399880" y="4967789"/>
              <a:ext cx="371475" cy="390525"/>
            </a:xfrm>
            <a:custGeom>
              <a:avLst/>
              <a:gdLst/>
              <a:ahLst/>
              <a:cxnLst>
                <a:cxn ang="0">
                  <a:pos x="234" y="60"/>
                </a:cxn>
                <a:cxn ang="0">
                  <a:pos x="228" y="66"/>
                </a:cxn>
                <a:cxn ang="0">
                  <a:pos x="222" y="60"/>
                </a:cxn>
                <a:cxn ang="0">
                  <a:pos x="216" y="60"/>
                </a:cxn>
                <a:cxn ang="0">
                  <a:pos x="216" y="54"/>
                </a:cxn>
                <a:cxn ang="0">
                  <a:pos x="216" y="48"/>
                </a:cxn>
                <a:cxn ang="0">
                  <a:pos x="210" y="42"/>
                </a:cxn>
                <a:cxn ang="0">
                  <a:pos x="204" y="36"/>
                </a:cxn>
                <a:cxn ang="0">
                  <a:pos x="198" y="30"/>
                </a:cxn>
                <a:cxn ang="0">
                  <a:pos x="222" y="6"/>
                </a:cxn>
                <a:cxn ang="0">
                  <a:pos x="90" y="0"/>
                </a:cxn>
                <a:cxn ang="0">
                  <a:pos x="84" y="12"/>
                </a:cxn>
                <a:cxn ang="0">
                  <a:pos x="78" y="36"/>
                </a:cxn>
                <a:cxn ang="0">
                  <a:pos x="66" y="48"/>
                </a:cxn>
                <a:cxn ang="0">
                  <a:pos x="54" y="54"/>
                </a:cxn>
                <a:cxn ang="0">
                  <a:pos x="42" y="66"/>
                </a:cxn>
                <a:cxn ang="0">
                  <a:pos x="30" y="72"/>
                </a:cxn>
                <a:cxn ang="0">
                  <a:pos x="24" y="66"/>
                </a:cxn>
                <a:cxn ang="0">
                  <a:pos x="18" y="60"/>
                </a:cxn>
                <a:cxn ang="0">
                  <a:pos x="12" y="54"/>
                </a:cxn>
                <a:cxn ang="0">
                  <a:pos x="6" y="54"/>
                </a:cxn>
                <a:cxn ang="0">
                  <a:pos x="0" y="48"/>
                </a:cxn>
                <a:cxn ang="0">
                  <a:pos x="0" y="54"/>
                </a:cxn>
                <a:cxn ang="0">
                  <a:pos x="0" y="66"/>
                </a:cxn>
                <a:cxn ang="0">
                  <a:pos x="6" y="72"/>
                </a:cxn>
                <a:cxn ang="0">
                  <a:pos x="12" y="78"/>
                </a:cxn>
                <a:cxn ang="0">
                  <a:pos x="6" y="90"/>
                </a:cxn>
                <a:cxn ang="0">
                  <a:pos x="0" y="96"/>
                </a:cxn>
                <a:cxn ang="0">
                  <a:pos x="6" y="108"/>
                </a:cxn>
                <a:cxn ang="0">
                  <a:pos x="6" y="126"/>
                </a:cxn>
                <a:cxn ang="0">
                  <a:pos x="18" y="132"/>
                </a:cxn>
                <a:cxn ang="0">
                  <a:pos x="24" y="132"/>
                </a:cxn>
                <a:cxn ang="0">
                  <a:pos x="36" y="132"/>
                </a:cxn>
                <a:cxn ang="0">
                  <a:pos x="36" y="138"/>
                </a:cxn>
                <a:cxn ang="0">
                  <a:pos x="48" y="144"/>
                </a:cxn>
                <a:cxn ang="0">
                  <a:pos x="60" y="150"/>
                </a:cxn>
                <a:cxn ang="0">
                  <a:pos x="72" y="150"/>
                </a:cxn>
                <a:cxn ang="0">
                  <a:pos x="78" y="156"/>
                </a:cxn>
                <a:cxn ang="0">
                  <a:pos x="66" y="192"/>
                </a:cxn>
                <a:cxn ang="0">
                  <a:pos x="102" y="246"/>
                </a:cxn>
                <a:cxn ang="0">
                  <a:pos x="186" y="240"/>
                </a:cxn>
                <a:cxn ang="0">
                  <a:pos x="234" y="60"/>
                </a:cxn>
              </a:cxnLst>
              <a:rect l="0" t="0" r="r" b="b"/>
              <a:pathLst>
                <a:path w="234" h="246">
                  <a:moveTo>
                    <a:pt x="234" y="60"/>
                  </a:moveTo>
                  <a:lnTo>
                    <a:pt x="228" y="66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6" y="54"/>
                  </a:lnTo>
                  <a:lnTo>
                    <a:pt x="216" y="48"/>
                  </a:lnTo>
                  <a:lnTo>
                    <a:pt x="210" y="42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222" y="6"/>
                  </a:lnTo>
                  <a:lnTo>
                    <a:pt x="90" y="0"/>
                  </a:lnTo>
                  <a:lnTo>
                    <a:pt x="84" y="12"/>
                  </a:lnTo>
                  <a:lnTo>
                    <a:pt x="78" y="36"/>
                  </a:lnTo>
                  <a:lnTo>
                    <a:pt x="66" y="48"/>
                  </a:lnTo>
                  <a:lnTo>
                    <a:pt x="54" y="54"/>
                  </a:lnTo>
                  <a:lnTo>
                    <a:pt x="42" y="66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8"/>
                  </a:lnTo>
                  <a:lnTo>
                    <a:pt x="6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24" y="132"/>
                  </a:lnTo>
                  <a:lnTo>
                    <a:pt x="36" y="132"/>
                  </a:lnTo>
                  <a:lnTo>
                    <a:pt x="36" y="138"/>
                  </a:lnTo>
                  <a:lnTo>
                    <a:pt x="48" y="144"/>
                  </a:lnTo>
                  <a:lnTo>
                    <a:pt x="60" y="150"/>
                  </a:lnTo>
                  <a:lnTo>
                    <a:pt x="72" y="150"/>
                  </a:lnTo>
                  <a:lnTo>
                    <a:pt x="78" y="156"/>
                  </a:lnTo>
                  <a:lnTo>
                    <a:pt x="66" y="192"/>
                  </a:lnTo>
                  <a:lnTo>
                    <a:pt x="102" y="246"/>
                  </a:lnTo>
                  <a:lnTo>
                    <a:pt x="186" y="240"/>
                  </a:lnTo>
                  <a:lnTo>
                    <a:pt x="234" y="6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23" name="Freeform 845"/>
            <p:cNvSpPr>
              <a:spLocks/>
            </p:cNvSpPr>
            <p:nvPr/>
          </p:nvSpPr>
          <p:spPr bwMode="auto">
            <a:xfrm>
              <a:off x="4104605" y="4005764"/>
              <a:ext cx="409575" cy="381000"/>
            </a:xfrm>
            <a:custGeom>
              <a:avLst/>
              <a:gdLst/>
              <a:ahLst/>
              <a:cxnLst>
                <a:cxn ang="0">
                  <a:pos x="138" y="234"/>
                </a:cxn>
                <a:cxn ang="0">
                  <a:pos x="138" y="222"/>
                </a:cxn>
                <a:cxn ang="0">
                  <a:pos x="150" y="216"/>
                </a:cxn>
                <a:cxn ang="0">
                  <a:pos x="156" y="204"/>
                </a:cxn>
                <a:cxn ang="0">
                  <a:pos x="162" y="198"/>
                </a:cxn>
                <a:cxn ang="0">
                  <a:pos x="174" y="204"/>
                </a:cxn>
                <a:cxn ang="0">
                  <a:pos x="192" y="204"/>
                </a:cxn>
                <a:cxn ang="0">
                  <a:pos x="204" y="210"/>
                </a:cxn>
                <a:cxn ang="0">
                  <a:pos x="222" y="210"/>
                </a:cxn>
                <a:cxn ang="0">
                  <a:pos x="228" y="198"/>
                </a:cxn>
                <a:cxn ang="0">
                  <a:pos x="240" y="186"/>
                </a:cxn>
                <a:cxn ang="0">
                  <a:pos x="246" y="198"/>
                </a:cxn>
                <a:cxn ang="0">
                  <a:pos x="252" y="204"/>
                </a:cxn>
                <a:cxn ang="0">
                  <a:pos x="258" y="192"/>
                </a:cxn>
                <a:cxn ang="0">
                  <a:pos x="246" y="174"/>
                </a:cxn>
                <a:cxn ang="0">
                  <a:pos x="246" y="156"/>
                </a:cxn>
                <a:cxn ang="0">
                  <a:pos x="234" y="138"/>
                </a:cxn>
                <a:cxn ang="0">
                  <a:pos x="222" y="126"/>
                </a:cxn>
                <a:cxn ang="0">
                  <a:pos x="210" y="126"/>
                </a:cxn>
                <a:cxn ang="0">
                  <a:pos x="204" y="138"/>
                </a:cxn>
                <a:cxn ang="0">
                  <a:pos x="210" y="150"/>
                </a:cxn>
                <a:cxn ang="0">
                  <a:pos x="204" y="156"/>
                </a:cxn>
                <a:cxn ang="0">
                  <a:pos x="186" y="156"/>
                </a:cxn>
                <a:cxn ang="0">
                  <a:pos x="174" y="138"/>
                </a:cxn>
                <a:cxn ang="0">
                  <a:pos x="168" y="102"/>
                </a:cxn>
                <a:cxn ang="0">
                  <a:pos x="180" y="84"/>
                </a:cxn>
                <a:cxn ang="0">
                  <a:pos x="198" y="84"/>
                </a:cxn>
                <a:cxn ang="0">
                  <a:pos x="192" y="72"/>
                </a:cxn>
                <a:cxn ang="0">
                  <a:pos x="180" y="54"/>
                </a:cxn>
                <a:cxn ang="0">
                  <a:pos x="180" y="36"/>
                </a:cxn>
                <a:cxn ang="0">
                  <a:pos x="174" y="24"/>
                </a:cxn>
                <a:cxn ang="0">
                  <a:pos x="162" y="18"/>
                </a:cxn>
                <a:cxn ang="0">
                  <a:pos x="144" y="6"/>
                </a:cxn>
                <a:cxn ang="0">
                  <a:pos x="132" y="0"/>
                </a:cxn>
                <a:cxn ang="0">
                  <a:pos x="90" y="60"/>
                </a:cxn>
                <a:cxn ang="0">
                  <a:pos x="72" y="78"/>
                </a:cxn>
                <a:cxn ang="0">
                  <a:pos x="60" y="78"/>
                </a:cxn>
                <a:cxn ang="0">
                  <a:pos x="54" y="96"/>
                </a:cxn>
                <a:cxn ang="0">
                  <a:pos x="54" y="114"/>
                </a:cxn>
                <a:cxn ang="0">
                  <a:pos x="42" y="120"/>
                </a:cxn>
                <a:cxn ang="0">
                  <a:pos x="18" y="132"/>
                </a:cxn>
                <a:cxn ang="0">
                  <a:pos x="0" y="204"/>
                </a:cxn>
                <a:cxn ang="0">
                  <a:pos x="144" y="240"/>
                </a:cxn>
              </a:cxnLst>
              <a:rect l="0" t="0" r="r" b="b"/>
              <a:pathLst>
                <a:path w="258" h="240">
                  <a:moveTo>
                    <a:pt x="144" y="240"/>
                  </a:moveTo>
                  <a:lnTo>
                    <a:pt x="138" y="234"/>
                  </a:lnTo>
                  <a:lnTo>
                    <a:pt x="138" y="228"/>
                  </a:lnTo>
                  <a:lnTo>
                    <a:pt x="138" y="222"/>
                  </a:lnTo>
                  <a:lnTo>
                    <a:pt x="144" y="216"/>
                  </a:lnTo>
                  <a:lnTo>
                    <a:pt x="150" y="216"/>
                  </a:lnTo>
                  <a:lnTo>
                    <a:pt x="156" y="210"/>
                  </a:lnTo>
                  <a:lnTo>
                    <a:pt x="156" y="20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204"/>
                  </a:lnTo>
                  <a:lnTo>
                    <a:pt x="174" y="204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8" y="210"/>
                  </a:lnTo>
                  <a:lnTo>
                    <a:pt x="204" y="210"/>
                  </a:lnTo>
                  <a:lnTo>
                    <a:pt x="216" y="210"/>
                  </a:lnTo>
                  <a:lnTo>
                    <a:pt x="222" y="210"/>
                  </a:lnTo>
                  <a:lnTo>
                    <a:pt x="228" y="204"/>
                  </a:lnTo>
                  <a:lnTo>
                    <a:pt x="228" y="198"/>
                  </a:lnTo>
                  <a:lnTo>
                    <a:pt x="234" y="192"/>
                  </a:lnTo>
                  <a:lnTo>
                    <a:pt x="240" y="186"/>
                  </a:lnTo>
                  <a:lnTo>
                    <a:pt x="240" y="192"/>
                  </a:lnTo>
                  <a:lnTo>
                    <a:pt x="246" y="198"/>
                  </a:lnTo>
                  <a:lnTo>
                    <a:pt x="246" y="204"/>
                  </a:lnTo>
                  <a:lnTo>
                    <a:pt x="252" y="204"/>
                  </a:lnTo>
                  <a:lnTo>
                    <a:pt x="258" y="204"/>
                  </a:lnTo>
                  <a:lnTo>
                    <a:pt x="258" y="192"/>
                  </a:lnTo>
                  <a:lnTo>
                    <a:pt x="252" y="180"/>
                  </a:lnTo>
                  <a:lnTo>
                    <a:pt x="246" y="174"/>
                  </a:lnTo>
                  <a:lnTo>
                    <a:pt x="246" y="168"/>
                  </a:lnTo>
                  <a:lnTo>
                    <a:pt x="246" y="156"/>
                  </a:lnTo>
                  <a:lnTo>
                    <a:pt x="240" y="144"/>
                  </a:lnTo>
                  <a:lnTo>
                    <a:pt x="234" y="138"/>
                  </a:lnTo>
                  <a:lnTo>
                    <a:pt x="228" y="132"/>
                  </a:lnTo>
                  <a:lnTo>
                    <a:pt x="222" y="126"/>
                  </a:lnTo>
                  <a:lnTo>
                    <a:pt x="216" y="126"/>
                  </a:lnTo>
                  <a:lnTo>
                    <a:pt x="210" y="126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204" y="144"/>
                  </a:lnTo>
                  <a:lnTo>
                    <a:pt x="210" y="150"/>
                  </a:lnTo>
                  <a:lnTo>
                    <a:pt x="210" y="156"/>
                  </a:lnTo>
                  <a:lnTo>
                    <a:pt x="204" y="156"/>
                  </a:lnTo>
                  <a:lnTo>
                    <a:pt x="198" y="162"/>
                  </a:lnTo>
                  <a:lnTo>
                    <a:pt x="186" y="156"/>
                  </a:lnTo>
                  <a:lnTo>
                    <a:pt x="180" y="150"/>
                  </a:lnTo>
                  <a:lnTo>
                    <a:pt x="174" y="138"/>
                  </a:lnTo>
                  <a:lnTo>
                    <a:pt x="174" y="132"/>
                  </a:lnTo>
                  <a:lnTo>
                    <a:pt x="168" y="102"/>
                  </a:lnTo>
                  <a:lnTo>
                    <a:pt x="168" y="90"/>
                  </a:lnTo>
                  <a:lnTo>
                    <a:pt x="180" y="84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78"/>
                  </a:lnTo>
                  <a:lnTo>
                    <a:pt x="192" y="72"/>
                  </a:lnTo>
                  <a:lnTo>
                    <a:pt x="186" y="60"/>
                  </a:lnTo>
                  <a:lnTo>
                    <a:pt x="180" y="54"/>
                  </a:lnTo>
                  <a:lnTo>
                    <a:pt x="180" y="48"/>
                  </a:lnTo>
                  <a:lnTo>
                    <a:pt x="180" y="36"/>
                  </a:lnTo>
                  <a:lnTo>
                    <a:pt x="180" y="30"/>
                  </a:lnTo>
                  <a:lnTo>
                    <a:pt x="174" y="24"/>
                  </a:lnTo>
                  <a:lnTo>
                    <a:pt x="168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0"/>
                  </a:lnTo>
                  <a:lnTo>
                    <a:pt x="90" y="60"/>
                  </a:lnTo>
                  <a:lnTo>
                    <a:pt x="84" y="72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96"/>
                  </a:lnTo>
                  <a:lnTo>
                    <a:pt x="54" y="102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2" y="120"/>
                  </a:lnTo>
                  <a:lnTo>
                    <a:pt x="30" y="126"/>
                  </a:lnTo>
                  <a:lnTo>
                    <a:pt x="18" y="132"/>
                  </a:lnTo>
                  <a:lnTo>
                    <a:pt x="12" y="144"/>
                  </a:lnTo>
                  <a:lnTo>
                    <a:pt x="0" y="204"/>
                  </a:lnTo>
                  <a:lnTo>
                    <a:pt x="0" y="228"/>
                  </a:lnTo>
                  <a:lnTo>
                    <a:pt x="144" y="24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24" name="Freeform 846"/>
            <p:cNvSpPr>
              <a:spLocks/>
            </p:cNvSpPr>
            <p:nvPr/>
          </p:nvSpPr>
          <p:spPr bwMode="auto">
            <a:xfrm>
              <a:off x="2142455" y="3720014"/>
              <a:ext cx="628650" cy="409575"/>
            </a:xfrm>
            <a:custGeom>
              <a:avLst/>
              <a:gdLst/>
              <a:ahLst/>
              <a:cxnLst>
                <a:cxn ang="0">
                  <a:pos x="6" y="42"/>
                </a:cxn>
                <a:cxn ang="0">
                  <a:pos x="12" y="36"/>
                </a:cxn>
                <a:cxn ang="0">
                  <a:pos x="30" y="36"/>
                </a:cxn>
                <a:cxn ang="0">
                  <a:pos x="42" y="54"/>
                </a:cxn>
                <a:cxn ang="0">
                  <a:pos x="54" y="66"/>
                </a:cxn>
                <a:cxn ang="0">
                  <a:pos x="72" y="72"/>
                </a:cxn>
                <a:cxn ang="0">
                  <a:pos x="90" y="66"/>
                </a:cxn>
                <a:cxn ang="0">
                  <a:pos x="114" y="60"/>
                </a:cxn>
                <a:cxn ang="0">
                  <a:pos x="138" y="54"/>
                </a:cxn>
                <a:cxn ang="0">
                  <a:pos x="150" y="54"/>
                </a:cxn>
                <a:cxn ang="0">
                  <a:pos x="156" y="60"/>
                </a:cxn>
                <a:cxn ang="0">
                  <a:pos x="156" y="72"/>
                </a:cxn>
                <a:cxn ang="0">
                  <a:pos x="150" y="90"/>
                </a:cxn>
                <a:cxn ang="0">
                  <a:pos x="150" y="102"/>
                </a:cxn>
                <a:cxn ang="0">
                  <a:pos x="162" y="114"/>
                </a:cxn>
                <a:cxn ang="0">
                  <a:pos x="180" y="108"/>
                </a:cxn>
                <a:cxn ang="0">
                  <a:pos x="192" y="102"/>
                </a:cxn>
                <a:cxn ang="0">
                  <a:pos x="204" y="84"/>
                </a:cxn>
                <a:cxn ang="0">
                  <a:pos x="204" y="66"/>
                </a:cxn>
                <a:cxn ang="0">
                  <a:pos x="180" y="36"/>
                </a:cxn>
                <a:cxn ang="0">
                  <a:pos x="192" y="18"/>
                </a:cxn>
                <a:cxn ang="0">
                  <a:pos x="198" y="0"/>
                </a:cxn>
                <a:cxn ang="0">
                  <a:pos x="210" y="0"/>
                </a:cxn>
                <a:cxn ang="0">
                  <a:pos x="210" y="18"/>
                </a:cxn>
                <a:cxn ang="0">
                  <a:pos x="222" y="30"/>
                </a:cxn>
                <a:cxn ang="0">
                  <a:pos x="234" y="42"/>
                </a:cxn>
                <a:cxn ang="0">
                  <a:pos x="258" y="48"/>
                </a:cxn>
                <a:cxn ang="0">
                  <a:pos x="276" y="36"/>
                </a:cxn>
                <a:cxn ang="0">
                  <a:pos x="288" y="24"/>
                </a:cxn>
                <a:cxn ang="0">
                  <a:pos x="324" y="24"/>
                </a:cxn>
                <a:cxn ang="0">
                  <a:pos x="342" y="42"/>
                </a:cxn>
                <a:cxn ang="0">
                  <a:pos x="366" y="54"/>
                </a:cxn>
                <a:cxn ang="0">
                  <a:pos x="366" y="78"/>
                </a:cxn>
                <a:cxn ang="0">
                  <a:pos x="366" y="108"/>
                </a:cxn>
                <a:cxn ang="0">
                  <a:pos x="366" y="126"/>
                </a:cxn>
                <a:cxn ang="0">
                  <a:pos x="384" y="138"/>
                </a:cxn>
                <a:cxn ang="0">
                  <a:pos x="396" y="144"/>
                </a:cxn>
                <a:cxn ang="0">
                  <a:pos x="390" y="156"/>
                </a:cxn>
                <a:cxn ang="0">
                  <a:pos x="366" y="174"/>
                </a:cxn>
                <a:cxn ang="0">
                  <a:pos x="348" y="180"/>
                </a:cxn>
                <a:cxn ang="0">
                  <a:pos x="336" y="180"/>
                </a:cxn>
                <a:cxn ang="0">
                  <a:pos x="324" y="192"/>
                </a:cxn>
                <a:cxn ang="0">
                  <a:pos x="318" y="210"/>
                </a:cxn>
                <a:cxn ang="0">
                  <a:pos x="306" y="234"/>
                </a:cxn>
                <a:cxn ang="0">
                  <a:pos x="294" y="234"/>
                </a:cxn>
                <a:cxn ang="0">
                  <a:pos x="276" y="234"/>
                </a:cxn>
                <a:cxn ang="0">
                  <a:pos x="180" y="252"/>
                </a:cxn>
                <a:cxn ang="0">
                  <a:pos x="108" y="252"/>
                </a:cxn>
                <a:cxn ang="0">
                  <a:pos x="102" y="222"/>
                </a:cxn>
                <a:cxn ang="0">
                  <a:pos x="108" y="204"/>
                </a:cxn>
                <a:cxn ang="0">
                  <a:pos x="102" y="174"/>
                </a:cxn>
                <a:cxn ang="0">
                  <a:pos x="102" y="162"/>
                </a:cxn>
                <a:cxn ang="0">
                  <a:pos x="90" y="150"/>
                </a:cxn>
                <a:cxn ang="0">
                  <a:pos x="78" y="156"/>
                </a:cxn>
                <a:cxn ang="0">
                  <a:pos x="30" y="102"/>
                </a:cxn>
                <a:cxn ang="0">
                  <a:pos x="0" y="54"/>
                </a:cxn>
              </a:cxnLst>
              <a:rect l="0" t="0" r="r" b="b"/>
              <a:pathLst>
                <a:path w="396" h="258">
                  <a:moveTo>
                    <a:pt x="0" y="54"/>
                  </a:moveTo>
                  <a:lnTo>
                    <a:pt x="6" y="42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0"/>
                  </a:lnTo>
                  <a:lnTo>
                    <a:pt x="30" y="36"/>
                  </a:lnTo>
                  <a:lnTo>
                    <a:pt x="36" y="42"/>
                  </a:lnTo>
                  <a:lnTo>
                    <a:pt x="42" y="54"/>
                  </a:lnTo>
                  <a:lnTo>
                    <a:pt x="48" y="60"/>
                  </a:lnTo>
                  <a:lnTo>
                    <a:pt x="54" y="66"/>
                  </a:lnTo>
                  <a:lnTo>
                    <a:pt x="60" y="72"/>
                  </a:lnTo>
                  <a:lnTo>
                    <a:pt x="72" y="72"/>
                  </a:lnTo>
                  <a:lnTo>
                    <a:pt x="84" y="72"/>
                  </a:lnTo>
                  <a:lnTo>
                    <a:pt x="90" y="66"/>
                  </a:lnTo>
                  <a:lnTo>
                    <a:pt x="102" y="60"/>
                  </a:lnTo>
                  <a:lnTo>
                    <a:pt x="114" y="60"/>
                  </a:lnTo>
                  <a:lnTo>
                    <a:pt x="126" y="60"/>
                  </a:lnTo>
                  <a:lnTo>
                    <a:pt x="138" y="54"/>
                  </a:lnTo>
                  <a:lnTo>
                    <a:pt x="144" y="54"/>
                  </a:lnTo>
                  <a:lnTo>
                    <a:pt x="150" y="54"/>
                  </a:lnTo>
                  <a:lnTo>
                    <a:pt x="156" y="54"/>
                  </a:lnTo>
                  <a:lnTo>
                    <a:pt x="156" y="60"/>
                  </a:lnTo>
                  <a:lnTo>
                    <a:pt x="156" y="66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50" y="90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62" y="114"/>
                  </a:lnTo>
                  <a:lnTo>
                    <a:pt x="168" y="114"/>
                  </a:lnTo>
                  <a:lnTo>
                    <a:pt x="180" y="108"/>
                  </a:lnTo>
                  <a:lnTo>
                    <a:pt x="186" y="108"/>
                  </a:lnTo>
                  <a:lnTo>
                    <a:pt x="192" y="102"/>
                  </a:lnTo>
                  <a:lnTo>
                    <a:pt x="198" y="96"/>
                  </a:lnTo>
                  <a:lnTo>
                    <a:pt x="204" y="84"/>
                  </a:lnTo>
                  <a:lnTo>
                    <a:pt x="204" y="72"/>
                  </a:lnTo>
                  <a:lnTo>
                    <a:pt x="204" y="66"/>
                  </a:lnTo>
                  <a:lnTo>
                    <a:pt x="186" y="48"/>
                  </a:lnTo>
                  <a:lnTo>
                    <a:pt x="180" y="36"/>
                  </a:lnTo>
                  <a:lnTo>
                    <a:pt x="186" y="24"/>
                  </a:lnTo>
                  <a:lnTo>
                    <a:pt x="192" y="18"/>
                  </a:lnTo>
                  <a:lnTo>
                    <a:pt x="192" y="6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0" y="6"/>
                  </a:lnTo>
                  <a:lnTo>
                    <a:pt x="210" y="18"/>
                  </a:lnTo>
                  <a:lnTo>
                    <a:pt x="216" y="24"/>
                  </a:lnTo>
                  <a:lnTo>
                    <a:pt x="222" y="30"/>
                  </a:lnTo>
                  <a:lnTo>
                    <a:pt x="228" y="36"/>
                  </a:lnTo>
                  <a:lnTo>
                    <a:pt x="234" y="42"/>
                  </a:lnTo>
                  <a:lnTo>
                    <a:pt x="252" y="48"/>
                  </a:lnTo>
                  <a:lnTo>
                    <a:pt x="258" y="48"/>
                  </a:lnTo>
                  <a:lnTo>
                    <a:pt x="270" y="48"/>
                  </a:lnTo>
                  <a:lnTo>
                    <a:pt x="276" y="36"/>
                  </a:lnTo>
                  <a:lnTo>
                    <a:pt x="282" y="30"/>
                  </a:lnTo>
                  <a:lnTo>
                    <a:pt x="288" y="24"/>
                  </a:lnTo>
                  <a:lnTo>
                    <a:pt x="312" y="24"/>
                  </a:lnTo>
                  <a:lnTo>
                    <a:pt x="324" y="24"/>
                  </a:lnTo>
                  <a:lnTo>
                    <a:pt x="336" y="30"/>
                  </a:lnTo>
                  <a:lnTo>
                    <a:pt x="342" y="42"/>
                  </a:lnTo>
                  <a:lnTo>
                    <a:pt x="354" y="48"/>
                  </a:lnTo>
                  <a:lnTo>
                    <a:pt x="366" y="54"/>
                  </a:lnTo>
                  <a:lnTo>
                    <a:pt x="378" y="60"/>
                  </a:lnTo>
                  <a:lnTo>
                    <a:pt x="366" y="78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66" y="120"/>
                  </a:lnTo>
                  <a:lnTo>
                    <a:pt x="366" y="126"/>
                  </a:lnTo>
                  <a:lnTo>
                    <a:pt x="372" y="132"/>
                  </a:lnTo>
                  <a:lnTo>
                    <a:pt x="384" y="138"/>
                  </a:lnTo>
                  <a:lnTo>
                    <a:pt x="390" y="138"/>
                  </a:lnTo>
                  <a:lnTo>
                    <a:pt x="396" y="144"/>
                  </a:lnTo>
                  <a:lnTo>
                    <a:pt x="396" y="150"/>
                  </a:lnTo>
                  <a:lnTo>
                    <a:pt x="390" y="156"/>
                  </a:lnTo>
                  <a:lnTo>
                    <a:pt x="384" y="162"/>
                  </a:lnTo>
                  <a:lnTo>
                    <a:pt x="366" y="174"/>
                  </a:lnTo>
                  <a:lnTo>
                    <a:pt x="360" y="180"/>
                  </a:lnTo>
                  <a:lnTo>
                    <a:pt x="348" y="180"/>
                  </a:lnTo>
                  <a:lnTo>
                    <a:pt x="342" y="180"/>
                  </a:lnTo>
                  <a:lnTo>
                    <a:pt x="336" y="180"/>
                  </a:lnTo>
                  <a:lnTo>
                    <a:pt x="324" y="186"/>
                  </a:lnTo>
                  <a:lnTo>
                    <a:pt x="324" y="192"/>
                  </a:lnTo>
                  <a:lnTo>
                    <a:pt x="318" y="198"/>
                  </a:lnTo>
                  <a:lnTo>
                    <a:pt x="318" y="210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34"/>
                  </a:lnTo>
                  <a:lnTo>
                    <a:pt x="294" y="234"/>
                  </a:lnTo>
                  <a:lnTo>
                    <a:pt x="282" y="234"/>
                  </a:lnTo>
                  <a:lnTo>
                    <a:pt x="276" y="234"/>
                  </a:lnTo>
                  <a:lnTo>
                    <a:pt x="258" y="252"/>
                  </a:lnTo>
                  <a:lnTo>
                    <a:pt x="180" y="252"/>
                  </a:lnTo>
                  <a:lnTo>
                    <a:pt x="114" y="258"/>
                  </a:lnTo>
                  <a:lnTo>
                    <a:pt x="108" y="252"/>
                  </a:lnTo>
                  <a:lnTo>
                    <a:pt x="102" y="234"/>
                  </a:lnTo>
                  <a:lnTo>
                    <a:pt x="102" y="222"/>
                  </a:lnTo>
                  <a:lnTo>
                    <a:pt x="108" y="216"/>
                  </a:lnTo>
                  <a:lnTo>
                    <a:pt x="108" y="204"/>
                  </a:lnTo>
                  <a:lnTo>
                    <a:pt x="102" y="180"/>
                  </a:lnTo>
                  <a:lnTo>
                    <a:pt x="102" y="174"/>
                  </a:lnTo>
                  <a:lnTo>
                    <a:pt x="102" y="168"/>
                  </a:lnTo>
                  <a:lnTo>
                    <a:pt x="102" y="162"/>
                  </a:lnTo>
                  <a:lnTo>
                    <a:pt x="96" y="156"/>
                  </a:lnTo>
                  <a:lnTo>
                    <a:pt x="90" y="150"/>
                  </a:lnTo>
                  <a:lnTo>
                    <a:pt x="84" y="150"/>
                  </a:lnTo>
                  <a:lnTo>
                    <a:pt x="78" y="156"/>
                  </a:lnTo>
                  <a:lnTo>
                    <a:pt x="66" y="162"/>
                  </a:lnTo>
                  <a:lnTo>
                    <a:pt x="30" y="102"/>
                  </a:lnTo>
                  <a:lnTo>
                    <a:pt x="12" y="72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25" name="Freeform 849"/>
            <p:cNvSpPr>
              <a:spLocks/>
            </p:cNvSpPr>
            <p:nvPr/>
          </p:nvSpPr>
          <p:spPr bwMode="auto">
            <a:xfrm>
              <a:off x="2313905" y="4710614"/>
              <a:ext cx="466725" cy="638175"/>
            </a:xfrm>
            <a:custGeom>
              <a:avLst/>
              <a:gdLst/>
              <a:ahLst/>
              <a:cxnLst>
                <a:cxn ang="0">
                  <a:pos x="294" y="66"/>
                </a:cxn>
                <a:cxn ang="0">
                  <a:pos x="288" y="66"/>
                </a:cxn>
                <a:cxn ang="0">
                  <a:pos x="282" y="66"/>
                </a:cxn>
                <a:cxn ang="0">
                  <a:pos x="276" y="66"/>
                </a:cxn>
                <a:cxn ang="0">
                  <a:pos x="276" y="54"/>
                </a:cxn>
                <a:cxn ang="0">
                  <a:pos x="282" y="54"/>
                </a:cxn>
                <a:cxn ang="0">
                  <a:pos x="282" y="48"/>
                </a:cxn>
                <a:cxn ang="0">
                  <a:pos x="276" y="42"/>
                </a:cxn>
                <a:cxn ang="0">
                  <a:pos x="276" y="36"/>
                </a:cxn>
                <a:cxn ang="0">
                  <a:pos x="270" y="36"/>
                </a:cxn>
                <a:cxn ang="0">
                  <a:pos x="258" y="36"/>
                </a:cxn>
                <a:cxn ang="0">
                  <a:pos x="252" y="24"/>
                </a:cxn>
                <a:cxn ang="0">
                  <a:pos x="252" y="12"/>
                </a:cxn>
                <a:cxn ang="0">
                  <a:pos x="246" y="6"/>
                </a:cxn>
                <a:cxn ang="0">
                  <a:pos x="246" y="0"/>
                </a:cxn>
                <a:cxn ang="0">
                  <a:pos x="234" y="12"/>
                </a:cxn>
                <a:cxn ang="0">
                  <a:pos x="222" y="18"/>
                </a:cxn>
                <a:cxn ang="0">
                  <a:pos x="156" y="24"/>
                </a:cxn>
                <a:cxn ang="0">
                  <a:pos x="132" y="42"/>
                </a:cxn>
                <a:cxn ang="0">
                  <a:pos x="54" y="6"/>
                </a:cxn>
                <a:cxn ang="0">
                  <a:pos x="36" y="6"/>
                </a:cxn>
                <a:cxn ang="0">
                  <a:pos x="18" y="102"/>
                </a:cxn>
                <a:cxn ang="0">
                  <a:pos x="0" y="120"/>
                </a:cxn>
                <a:cxn ang="0">
                  <a:pos x="6" y="120"/>
                </a:cxn>
                <a:cxn ang="0">
                  <a:pos x="48" y="144"/>
                </a:cxn>
                <a:cxn ang="0">
                  <a:pos x="42" y="216"/>
                </a:cxn>
                <a:cxn ang="0">
                  <a:pos x="36" y="306"/>
                </a:cxn>
                <a:cxn ang="0">
                  <a:pos x="24" y="402"/>
                </a:cxn>
                <a:cxn ang="0">
                  <a:pos x="246" y="396"/>
                </a:cxn>
                <a:cxn ang="0">
                  <a:pos x="258" y="312"/>
                </a:cxn>
                <a:cxn ang="0">
                  <a:pos x="270" y="216"/>
                </a:cxn>
                <a:cxn ang="0">
                  <a:pos x="288" y="120"/>
                </a:cxn>
                <a:cxn ang="0">
                  <a:pos x="294" y="66"/>
                </a:cxn>
              </a:cxnLst>
              <a:rect l="0" t="0" r="r" b="b"/>
              <a:pathLst>
                <a:path w="294" h="402">
                  <a:moveTo>
                    <a:pt x="294" y="66"/>
                  </a:moveTo>
                  <a:lnTo>
                    <a:pt x="288" y="66"/>
                  </a:lnTo>
                  <a:lnTo>
                    <a:pt x="282" y="66"/>
                  </a:lnTo>
                  <a:lnTo>
                    <a:pt x="276" y="66"/>
                  </a:lnTo>
                  <a:lnTo>
                    <a:pt x="276" y="54"/>
                  </a:lnTo>
                  <a:lnTo>
                    <a:pt x="282" y="54"/>
                  </a:lnTo>
                  <a:lnTo>
                    <a:pt x="282" y="48"/>
                  </a:lnTo>
                  <a:lnTo>
                    <a:pt x="276" y="42"/>
                  </a:lnTo>
                  <a:lnTo>
                    <a:pt x="276" y="36"/>
                  </a:lnTo>
                  <a:lnTo>
                    <a:pt x="270" y="36"/>
                  </a:lnTo>
                  <a:lnTo>
                    <a:pt x="258" y="36"/>
                  </a:lnTo>
                  <a:lnTo>
                    <a:pt x="252" y="24"/>
                  </a:lnTo>
                  <a:lnTo>
                    <a:pt x="252" y="12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34" y="12"/>
                  </a:lnTo>
                  <a:lnTo>
                    <a:pt x="222" y="18"/>
                  </a:lnTo>
                  <a:lnTo>
                    <a:pt x="156" y="24"/>
                  </a:lnTo>
                  <a:lnTo>
                    <a:pt x="132" y="42"/>
                  </a:lnTo>
                  <a:lnTo>
                    <a:pt x="54" y="6"/>
                  </a:lnTo>
                  <a:lnTo>
                    <a:pt x="36" y="6"/>
                  </a:lnTo>
                  <a:lnTo>
                    <a:pt x="18" y="102"/>
                  </a:lnTo>
                  <a:lnTo>
                    <a:pt x="0" y="120"/>
                  </a:lnTo>
                  <a:lnTo>
                    <a:pt x="6" y="120"/>
                  </a:lnTo>
                  <a:lnTo>
                    <a:pt x="48" y="144"/>
                  </a:lnTo>
                  <a:lnTo>
                    <a:pt x="42" y="216"/>
                  </a:lnTo>
                  <a:lnTo>
                    <a:pt x="36" y="306"/>
                  </a:lnTo>
                  <a:lnTo>
                    <a:pt x="24" y="402"/>
                  </a:lnTo>
                  <a:lnTo>
                    <a:pt x="246" y="396"/>
                  </a:lnTo>
                  <a:lnTo>
                    <a:pt x="258" y="312"/>
                  </a:lnTo>
                  <a:lnTo>
                    <a:pt x="270" y="216"/>
                  </a:lnTo>
                  <a:lnTo>
                    <a:pt x="288" y="120"/>
                  </a:lnTo>
                  <a:lnTo>
                    <a:pt x="294" y="6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26" name="Freeform 872"/>
            <p:cNvSpPr>
              <a:spLocks/>
            </p:cNvSpPr>
            <p:nvPr/>
          </p:nvSpPr>
          <p:spPr bwMode="auto">
            <a:xfrm>
              <a:off x="1570955" y="5196389"/>
              <a:ext cx="447675" cy="31432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36" y="0"/>
                </a:cxn>
                <a:cxn ang="0">
                  <a:pos x="42" y="0"/>
                </a:cxn>
                <a:cxn ang="0">
                  <a:pos x="66" y="0"/>
                </a:cxn>
                <a:cxn ang="0">
                  <a:pos x="72" y="0"/>
                </a:cxn>
                <a:cxn ang="0">
                  <a:pos x="78" y="0"/>
                </a:cxn>
                <a:cxn ang="0">
                  <a:pos x="84" y="0"/>
                </a:cxn>
                <a:cxn ang="0">
                  <a:pos x="90" y="0"/>
                </a:cxn>
                <a:cxn ang="0">
                  <a:pos x="126" y="0"/>
                </a:cxn>
                <a:cxn ang="0">
                  <a:pos x="144" y="0"/>
                </a:cxn>
                <a:cxn ang="0">
                  <a:pos x="150" y="0"/>
                </a:cxn>
                <a:cxn ang="0">
                  <a:pos x="150" y="6"/>
                </a:cxn>
                <a:cxn ang="0">
                  <a:pos x="156" y="6"/>
                </a:cxn>
                <a:cxn ang="0">
                  <a:pos x="162" y="6"/>
                </a:cxn>
                <a:cxn ang="0">
                  <a:pos x="168" y="6"/>
                </a:cxn>
                <a:cxn ang="0">
                  <a:pos x="174" y="6"/>
                </a:cxn>
                <a:cxn ang="0">
                  <a:pos x="228" y="6"/>
                </a:cxn>
                <a:cxn ang="0">
                  <a:pos x="240" y="6"/>
                </a:cxn>
                <a:cxn ang="0">
                  <a:pos x="258" y="36"/>
                </a:cxn>
                <a:cxn ang="0">
                  <a:pos x="264" y="60"/>
                </a:cxn>
                <a:cxn ang="0">
                  <a:pos x="270" y="102"/>
                </a:cxn>
                <a:cxn ang="0">
                  <a:pos x="282" y="132"/>
                </a:cxn>
                <a:cxn ang="0">
                  <a:pos x="282" y="150"/>
                </a:cxn>
                <a:cxn ang="0">
                  <a:pos x="282" y="168"/>
                </a:cxn>
                <a:cxn ang="0">
                  <a:pos x="282" y="180"/>
                </a:cxn>
                <a:cxn ang="0">
                  <a:pos x="282" y="186"/>
                </a:cxn>
                <a:cxn ang="0">
                  <a:pos x="270" y="198"/>
                </a:cxn>
                <a:cxn ang="0">
                  <a:pos x="168" y="198"/>
                </a:cxn>
                <a:cxn ang="0">
                  <a:pos x="162" y="198"/>
                </a:cxn>
                <a:cxn ang="0">
                  <a:pos x="150" y="198"/>
                </a:cxn>
                <a:cxn ang="0">
                  <a:pos x="144" y="198"/>
                </a:cxn>
                <a:cxn ang="0">
                  <a:pos x="72" y="192"/>
                </a:cxn>
                <a:cxn ang="0">
                  <a:pos x="0" y="192"/>
                </a:cxn>
                <a:cxn ang="0">
                  <a:pos x="6" y="96"/>
                </a:cxn>
                <a:cxn ang="0">
                  <a:pos x="6" y="0"/>
                </a:cxn>
              </a:cxnLst>
              <a:rect l="0" t="0" r="r" b="b"/>
              <a:pathLst>
                <a:path w="282" h="198">
                  <a:moveTo>
                    <a:pt x="6" y="0"/>
                  </a:moveTo>
                  <a:lnTo>
                    <a:pt x="36" y="0"/>
                  </a:lnTo>
                  <a:lnTo>
                    <a:pt x="42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126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0" y="6"/>
                  </a:lnTo>
                  <a:lnTo>
                    <a:pt x="156" y="6"/>
                  </a:lnTo>
                  <a:lnTo>
                    <a:pt x="162" y="6"/>
                  </a:lnTo>
                  <a:lnTo>
                    <a:pt x="168" y="6"/>
                  </a:lnTo>
                  <a:lnTo>
                    <a:pt x="174" y="6"/>
                  </a:lnTo>
                  <a:lnTo>
                    <a:pt x="228" y="6"/>
                  </a:lnTo>
                  <a:lnTo>
                    <a:pt x="240" y="6"/>
                  </a:lnTo>
                  <a:lnTo>
                    <a:pt x="258" y="36"/>
                  </a:lnTo>
                  <a:lnTo>
                    <a:pt x="264" y="60"/>
                  </a:lnTo>
                  <a:lnTo>
                    <a:pt x="270" y="102"/>
                  </a:lnTo>
                  <a:lnTo>
                    <a:pt x="282" y="132"/>
                  </a:lnTo>
                  <a:lnTo>
                    <a:pt x="282" y="150"/>
                  </a:lnTo>
                  <a:lnTo>
                    <a:pt x="282" y="168"/>
                  </a:lnTo>
                  <a:lnTo>
                    <a:pt x="282" y="180"/>
                  </a:lnTo>
                  <a:lnTo>
                    <a:pt x="282" y="186"/>
                  </a:lnTo>
                  <a:lnTo>
                    <a:pt x="270" y="198"/>
                  </a:lnTo>
                  <a:lnTo>
                    <a:pt x="168" y="198"/>
                  </a:lnTo>
                  <a:lnTo>
                    <a:pt x="162" y="198"/>
                  </a:lnTo>
                  <a:lnTo>
                    <a:pt x="150" y="198"/>
                  </a:lnTo>
                  <a:lnTo>
                    <a:pt x="144" y="198"/>
                  </a:lnTo>
                  <a:lnTo>
                    <a:pt x="72" y="192"/>
                  </a:lnTo>
                  <a:lnTo>
                    <a:pt x="0" y="192"/>
                  </a:lnTo>
                  <a:lnTo>
                    <a:pt x="6" y="9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27" name="Freeform 769"/>
            <p:cNvSpPr>
              <a:spLocks/>
            </p:cNvSpPr>
            <p:nvPr/>
          </p:nvSpPr>
          <p:spPr bwMode="auto">
            <a:xfrm>
              <a:off x="5476205" y="3196139"/>
              <a:ext cx="457200" cy="371475"/>
            </a:xfrm>
            <a:custGeom>
              <a:avLst/>
              <a:gdLst/>
              <a:ahLst/>
              <a:cxnLst>
                <a:cxn ang="0">
                  <a:pos x="18" y="120"/>
                </a:cxn>
                <a:cxn ang="0">
                  <a:pos x="18" y="96"/>
                </a:cxn>
                <a:cxn ang="0">
                  <a:pos x="12" y="84"/>
                </a:cxn>
                <a:cxn ang="0">
                  <a:pos x="6" y="78"/>
                </a:cxn>
                <a:cxn ang="0">
                  <a:pos x="18" y="66"/>
                </a:cxn>
                <a:cxn ang="0">
                  <a:pos x="36" y="72"/>
                </a:cxn>
                <a:cxn ang="0">
                  <a:pos x="48" y="66"/>
                </a:cxn>
                <a:cxn ang="0">
                  <a:pos x="60" y="66"/>
                </a:cxn>
                <a:cxn ang="0">
                  <a:pos x="78" y="60"/>
                </a:cxn>
                <a:cxn ang="0">
                  <a:pos x="90" y="42"/>
                </a:cxn>
                <a:cxn ang="0">
                  <a:pos x="96" y="48"/>
                </a:cxn>
                <a:cxn ang="0">
                  <a:pos x="168" y="12"/>
                </a:cxn>
                <a:cxn ang="0">
                  <a:pos x="192" y="54"/>
                </a:cxn>
                <a:cxn ang="0">
                  <a:pos x="198" y="66"/>
                </a:cxn>
                <a:cxn ang="0">
                  <a:pos x="198" y="78"/>
                </a:cxn>
                <a:cxn ang="0">
                  <a:pos x="210" y="84"/>
                </a:cxn>
                <a:cxn ang="0">
                  <a:pos x="216" y="72"/>
                </a:cxn>
                <a:cxn ang="0">
                  <a:pos x="228" y="78"/>
                </a:cxn>
                <a:cxn ang="0">
                  <a:pos x="240" y="90"/>
                </a:cxn>
                <a:cxn ang="0">
                  <a:pos x="234" y="102"/>
                </a:cxn>
                <a:cxn ang="0">
                  <a:pos x="240" y="114"/>
                </a:cxn>
                <a:cxn ang="0">
                  <a:pos x="258" y="114"/>
                </a:cxn>
                <a:cxn ang="0">
                  <a:pos x="276" y="114"/>
                </a:cxn>
                <a:cxn ang="0">
                  <a:pos x="288" y="120"/>
                </a:cxn>
                <a:cxn ang="0">
                  <a:pos x="282" y="132"/>
                </a:cxn>
                <a:cxn ang="0">
                  <a:pos x="234" y="180"/>
                </a:cxn>
                <a:cxn ang="0">
                  <a:pos x="102" y="234"/>
                </a:cxn>
                <a:cxn ang="0">
                  <a:pos x="96" y="216"/>
                </a:cxn>
                <a:cxn ang="0">
                  <a:pos x="84" y="216"/>
                </a:cxn>
                <a:cxn ang="0">
                  <a:pos x="66" y="216"/>
                </a:cxn>
                <a:cxn ang="0">
                  <a:pos x="48" y="210"/>
                </a:cxn>
                <a:cxn ang="0">
                  <a:pos x="48" y="192"/>
                </a:cxn>
                <a:cxn ang="0">
                  <a:pos x="48" y="162"/>
                </a:cxn>
                <a:cxn ang="0">
                  <a:pos x="54" y="150"/>
                </a:cxn>
                <a:cxn ang="0">
                  <a:pos x="54" y="138"/>
                </a:cxn>
                <a:cxn ang="0">
                  <a:pos x="42" y="126"/>
                </a:cxn>
              </a:cxnLst>
              <a:rect l="0" t="0" r="r" b="b"/>
              <a:pathLst>
                <a:path w="288" h="234">
                  <a:moveTo>
                    <a:pt x="30" y="126"/>
                  </a:moveTo>
                  <a:lnTo>
                    <a:pt x="18" y="120"/>
                  </a:lnTo>
                  <a:lnTo>
                    <a:pt x="12" y="102"/>
                  </a:lnTo>
                  <a:lnTo>
                    <a:pt x="18" y="96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6" y="78"/>
                  </a:lnTo>
                  <a:lnTo>
                    <a:pt x="0" y="72"/>
                  </a:lnTo>
                  <a:lnTo>
                    <a:pt x="18" y="66"/>
                  </a:lnTo>
                  <a:lnTo>
                    <a:pt x="30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90" y="42"/>
                  </a:lnTo>
                  <a:lnTo>
                    <a:pt x="96" y="42"/>
                  </a:lnTo>
                  <a:lnTo>
                    <a:pt x="96" y="48"/>
                  </a:lnTo>
                  <a:lnTo>
                    <a:pt x="150" y="0"/>
                  </a:lnTo>
                  <a:lnTo>
                    <a:pt x="168" y="12"/>
                  </a:lnTo>
                  <a:lnTo>
                    <a:pt x="186" y="48"/>
                  </a:lnTo>
                  <a:lnTo>
                    <a:pt x="192" y="54"/>
                  </a:lnTo>
                  <a:lnTo>
                    <a:pt x="198" y="60"/>
                  </a:lnTo>
                  <a:lnTo>
                    <a:pt x="198" y="66"/>
                  </a:lnTo>
                  <a:lnTo>
                    <a:pt x="198" y="72"/>
                  </a:lnTo>
                  <a:lnTo>
                    <a:pt x="198" y="78"/>
                  </a:lnTo>
                  <a:lnTo>
                    <a:pt x="204" y="84"/>
                  </a:lnTo>
                  <a:lnTo>
                    <a:pt x="210" y="84"/>
                  </a:lnTo>
                  <a:lnTo>
                    <a:pt x="210" y="78"/>
                  </a:lnTo>
                  <a:lnTo>
                    <a:pt x="216" y="72"/>
                  </a:lnTo>
                  <a:lnTo>
                    <a:pt x="222" y="72"/>
                  </a:lnTo>
                  <a:lnTo>
                    <a:pt x="228" y="78"/>
                  </a:lnTo>
                  <a:lnTo>
                    <a:pt x="234" y="84"/>
                  </a:lnTo>
                  <a:lnTo>
                    <a:pt x="240" y="90"/>
                  </a:lnTo>
                  <a:lnTo>
                    <a:pt x="240" y="96"/>
                  </a:lnTo>
                  <a:lnTo>
                    <a:pt x="234" y="102"/>
                  </a:lnTo>
                  <a:lnTo>
                    <a:pt x="234" y="108"/>
                  </a:lnTo>
                  <a:lnTo>
                    <a:pt x="240" y="114"/>
                  </a:lnTo>
                  <a:lnTo>
                    <a:pt x="252" y="114"/>
                  </a:lnTo>
                  <a:lnTo>
                    <a:pt x="258" y="114"/>
                  </a:lnTo>
                  <a:lnTo>
                    <a:pt x="270" y="108"/>
                  </a:lnTo>
                  <a:lnTo>
                    <a:pt x="276" y="114"/>
                  </a:lnTo>
                  <a:lnTo>
                    <a:pt x="282" y="114"/>
                  </a:lnTo>
                  <a:lnTo>
                    <a:pt x="288" y="120"/>
                  </a:lnTo>
                  <a:lnTo>
                    <a:pt x="288" y="126"/>
                  </a:lnTo>
                  <a:lnTo>
                    <a:pt x="282" y="132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222" y="192"/>
                  </a:lnTo>
                  <a:lnTo>
                    <a:pt x="102" y="234"/>
                  </a:lnTo>
                  <a:lnTo>
                    <a:pt x="102" y="228"/>
                  </a:lnTo>
                  <a:lnTo>
                    <a:pt x="96" y="216"/>
                  </a:lnTo>
                  <a:lnTo>
                    <a:pt x="90" y="216"/>
                  </a:lnTo>
                  <a:lnTo>
                    <a:pt x="84" y="216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54" y="216"/>
                  </a:lnTo>
                  <a:lnTo>
                    <a:pt x="48" y="210"/>
                  </a:lnTo>
                  <a:lnTo>
                    <a:pt x="48" y="204"/>
                  </a:lnTo>
                  <a:lnTo>
                    <a:pt x="48" y="192"/>
                  </a:lnTo>
                  <a:lnTo>
                    <a:pt x="48" y="180"/>
                  </a:lnTo>
                  <a:lnTo>
                    <a:pt x="48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54" y="144"/>
                  </a:lnTo>
                  <a:lnTo>
                    <a:pt x="54" y="138"/>
                  </a:lnTo>
                  <a:lnTo>
                    <a:pt x="48" y="132"/>
                  </a:lnTo>
                  <a:lnTo>
                    <a:pt x="42" y="126"/>
                  </a:lnTo>
                  <a:lnTo>
                    <a:pt x="30" y="12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28" name="Freeform 810"/>
            <p:cNvSpPr>
              <a:spLocks/>
            </p:cNvSpPr>
            <p:nvPr/>
          </p:nvSpPr>
          <p:spPr bwMode="auto">
            <a:xfrm>
              <a:off x="6047705" y="4186739"/>
              <a:ext cx="352425" cy="342900"/>
            </a:xfrm>
            <a:custGeom>
              <a:avLst/>
              <a:gdLst/>
              <a:ahLst/>
              <a:cxnLst>
                <a:cxn ang="0">
                  <a:pos x="216" y="210"/>
                </a:cxn>
                <a:cxn ang="0">
                  <a:pos x="198" y="198"/>
                </a:cxn>
                <a:cxn ang="0">
                  <a:pos x="186" y="192"/>
                </a:cxn>
                <a:cxn ang="0">
                  <a:pos x="174" y="186"/>
                </a:cxn>
                <a:cxn ang="0">
                  <a:pos x="162" y="174"/>
                </a:cxn>
                <a:cxn ang="0">
                  <a:pos x="156" y="162"/>
                </a:cxn>
                <a:cxn ang="0">
                  <a:pos x="156" y="150"/>
                </a:cxn>
                <a:cxn ang="0">
                  <a:pos x="144" y="144"/>
                </a:cxn>
                <a:cxn ang="0">
                  <a:pos x="132" y="150"/>
                </a:cxn>
                <a:cxn ang="0">
                  <a:pos x="66" y="150"/>
                </a:cxn>
                <a:cxn ang="0">
                  <a:pos x="48" y="132"/>
                </a:cxn>
                <a:cxn ang="0">
                  <a:pos x="24" y="84"/>
                </a:cxn>
                <a:cxn ang="0">
                  <a:pos x="12" y="72"/>
                </a:cxn>
                <a:cxn ang="0">
                  <a:pos x="0" y="36"/>
                </a:cxn>
                <a:cxn ang="0">
                  <a:pos x="18" y="36"/>
                </a:cxn>
                <a:cxn ang="0">
                  <a:pos x="54" y="42"/>
                </a:cxn>
                <a:cxn ang="0">
                  <a:pos x="78" y="36"/>
                </a:cxn>
                <a:cxn ang="0">
                  <a:pos x="84" y="24"/>
                </a:cxn>
                <a:cxn ang="0">
                  <a:pos x="96" y="18"/>
                </a:cxn>
                <a:cxn ang="0">
                  <a:pos x="108" y="30"/>
                </a:cxn>
                <a:cxn ang="0">
                  <a:pos x="126" y="24"/>
                </a:cxn>
                <a:cxn ang="0">
                  <a:pos x="138" y="6"/>
                </a:cxn>
                <a:cxn ang="0">
                  <a:pos x="144" y="0"/>
                </a:cxn>
                <a:cxn ang="0">
                  <a:pos x="150" y="6"/>
                </a:cxn>
                <a:cxn ang="0">
                  <a:pos x="156" y="12"/>
                </a:cxn>
                <a:cxn ang="0">
                  <a:pos x="156" y="24"/>
                </a:cxn>
                <a:cxn ang="0">
                  <a:pos x="168" y="18"/>
                </a:cxn>
                <a:cxn ang="0">
                  <a:pos x="174" y="24"/>
                </a:cxn>
                <a:cxn ang="0">
                  <a:pos x="186" y="24"/>
                </a:cxn>
                <a:cxn ang="0">
                  <a:pos x="192" y="42"/>
                </a:cxn>
                <a:cxn ang="0">
                  <a:pos x="192" y="54"/>
                </a:cxn>
                <a:cxn ang="0">
                  <a:pos x="210" y="66"/>
                </a:cxn>
                <a:cxn ang="0">
                  <a:pos x="204" y="78"/>
                </a:cxn>
                <a:cxn ang="0">
                  <a:pos x="204" y="90"/>
                </a:cxn>
                <a:cxn ang="0">
                  <a:pos x="210" y="108"/>
                </a:cxn>
                <a:cxn ang="0">
                  <a:pos x="204" y="126"/>
                </a:cxn>
                <a:cxn ang="0">
                  <a:pos x="216" y="144"/>
                </a:cxn>
                <a:cxn ang="0">
                  <a:pos x="210" y="150"/>
                </a:cxn>
                <a:cxn ang="0">
                  <a:pos x="204" y="162"/>
                </a:cxn>
                <a:cxn ang="0">
                  <a:pos x="210" y="174"/>
                </a:cxn>
                <a:cxn ang="0">
                  <a:pos x="216" y="186"/>
                </a:cxn>
                <a:cxn ang="0">
                  <a:pos x="222" y="216"/>
                </a:cxn>
              </a:cxnLst>
              <a:rect l="0" t="0" r="r" b="b"/>
              <a:pathLst>
                <a:path w="222" h="216">
                  <a:moveTo>
                    <a:pt x="222" y="216"/>
                  </a:moveTo>
                  <a:lnTo>
                    <a:pt x="216" y="210"/>
                  </a:lnTo>
                  <a:lnTo>
                    <a:pt x="198" y="204"/>
                  </a:lnTo>
                  <a:lnTo>
                    <a:pt x="198" y="198"/>
                  </a:lnTo>
                  <a:lnTo>
                    <a:pt x="192" y="192"/>
                  </a:lnTo>
                  <a:lnTo>
                    <a:pt x="186" y="192"/>
                  </a:lnTo>
                  <a:lnTo>
                    <a:pt x="180" y="192"/>
                  </a:lnTo>
                  <a:lnTo>
                    <a:pt x="174" y="186"/>
                  </a:lnTo>
                  <a:lnTo>
                    <a:pt x="168" y="180"/>
                  </a:lnTo>
                  <a:lnTo>
                    <a:pt x="162" y="174"/>
                  </a:lnTo>
                  <a:lnTo>
                    <a:pt x="162" y="168"/>
                  </a:lnTo>
                  <a:lnTo>
                    <a:pt x="156" y="162"/>
                  </a:lnTo>
                  <a:lnTo>
                    <a:pt x="156" y="156"/>
                  </a:lnTo>
                  <a:lnTo>
                    <a:pt x="156" y="150"/>
                  </a:lnTo>
                  <a:lnTo>
                    <a:pt x="150" y="144"/>
                  </a:lnTo>
                  <a:lnTo>
                    <a:pt x="144" y="144"/>
                  </a:lnTo>
                  <a:lnTo>
                    <a:pt x="138" y="144"/>
                  </a:lnTo>
                  <a:lnTo>
                    <a:pt x="132" y="150"/>
                  </a:lnTo>
                  <a:lnTo>
                    <a:pt x="126" y="156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48" y="132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2" y="72"/>
                  </a:lnTo>
                  <a:lnTo>
                    <a:pt x="0" y="54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36" y="42"/>
                  </a:lnTo>
                  <a:lnTo>
                    <a:pt x="54" y="42"/>
                  </a:lnTo>
                  <a:lnTo>
                    <a:pt x="66" y="42"/>
                  </a:lnTo>
                  <a:lnTo>
                    <a:pt x="78" y="36"/>
                  </a:lnTo>
                  <a:lnTo>
                    <a:pt x="84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24"/>
                  </a:lnTo>
                  <a:lnTo>
                    <a:pt x="108" y="30"/>
                  </a:lnTo>
                  <a:lnTo>
                    <a:pt x="114" y="30"/>
                  </a:lnTo>
                  <a:lnTo>
                    <a:pt x="126" y="24"/>
                  </a:lnTo>
                  <a:lnTo>
                    <a:pt x="132" y="12"/>
                  </a:lnTo>
                  <a:lnTo>
                    <a:pt x="138" y="6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0" y="6"/>
                  </a:lnTo>
                  <a:lnTo>
                    <a:pt x="156" y="6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6" y="24"/>
                  </a:lnTo>
                  <a:lnTo>
                    <a:pt x="162" y="24"/>
                  </a:lnTo>
                  <a:lnTo>
                    <a:pt x="168" y="18"/>
                  </a:lnTo>
                  <a:lnTo>
                    <a:pt x="174" y="18"/>
                  </a:lnTo>
                  <a:lnTo>
                    <a:pt x="174" y="24"/>
                  </a:lnTo>
                  <a:lnTo>
                    <a:pt x="180" y="30"/>
                  </a:lnTo>
                  <a:lnTo>
                    <a:pt x="186" y="24"/>
                  </a:lnTo>
                  <a:lnTo>
                    <a:pt x="186" y="30"/>
                  </a:lnTo>
                  <a:lnTo>
                    <a:pt x="192" y="42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204" y="60"/>
                  </a:lnTo>
                  <a:lnTo>
                    <a:pt x="210" y="66"/>
                  </a:lnTo>
                  <a:lnTo>
                    <a:pt x="204" y="72"/>
                  </a:lnTo>
                  <a:lnTo>
                    <a:pt x="204" y="78"/>
                  </a:lnTo>
                  <a:lnTo>
                    <a:pt x="198" y="84"/>
                  </a:lnTo>
                  <a:lnTo>
                    <a:pt x="204" y="90"/>
                  </a:lnTo>
                  <a:lnTo>
                    <a:pt x="210" y="102"/>
                  </a:lnTo>
                  <a:lnTo>
                    <a:pt x="210" y="108"/>
                  </a:lnTo>
                  <a:lnTo>
                    <a:pt x="210" y="120"/>
                  </a:lnTo>
                  <a:lnTo>
                    <a:pt x="204" y="126"/>
                  </a:lnTo>
                  <a:lnTo>
                    <a:pt x="210" y="138"/>
                  </a:lnTo>
                  <a:lnTo>
                    <a:pt x="216" y="144"/>
                  </a:lnTo>
                  <a:lnTo>
                    <a:pt x="216" y="150"/>
                  </a:lnTo>
                  <a:lnTo>
                    <a:pt x="210" y="150"/>
                  </a:lnTo>
                  <a:lnTo>
                    <a:pt x="210" y="156"/>
                  </a:lnTo>
                  <a:lnTo>
                    <a:pt x="204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0" y="180"/>
                  </a:lnTo>
                  <a:lnTo>
                    <a:pt x="216" y="186"/>
                  </a:lnTo>
                  <a:lnTo>
                    <a:pt x="216" y="192"/>
                  </a:lnTo>
                  <a:lnTo>
                    <a:pt x="222" y="21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29" name="Freeform 858"/>
            <p:cNvSpPr>
              <a:spLocks/>
            </p:cNvSpPr>
            <p:nvPr/>
          </p:nvSpPr>
          <p:spPr bwMode="auto">
            <a:xfrm>
              <a:off x="3609305" y="4977314"/>
              <a:ext cx="447675" cy="371475"/>
            </a:xfrm>
            <a:custGeom>
              <a:avLst/>
              <a:gdLst/>
              <a:ahLst/>
              <a:cxnLst>
                <a:cxn ang="0">
                  <a:pos x="264" y="162"/>
                </a:cxn>
                <a:cxn ang="0">
                  <a:pos x="264" y="156"/>
                </a:cxn>
                <a:cxn ang="0">
                  <a:pos x="264" y="150"/>
                </a:cxn>
                <a:cxn ang="0">
                  <a:pos x="252" y="138"/>
                </a:cxn>
                <a:cxn ang="0">
                  <a:pos x="240" y="132"/>
                </a:cxn>
                <a:cxn ang="0">
                  <a:pos x="228" y="132"/>
                </a:cxn>
                <a:cxn ang="0">
                  <a:pos x="228" y="114"/>
                </a:cxn>
                <a:cxn ang="0">
                  <a:pos x="222" y="108"/>
                </a:cxn>
                <a:cxn ang="0">
                  <a:pos x="216" y="96"/>
                </a:cxn>
                <a:cxn ang="0">
                  <a:pos x="222" y="90"/>
                </a:cxn>
                <a:cxn ang="0">
                  <a:pos x="222" y="84"/>
                </a:cxn>
                <a:cxn ang="0">
                  <a:pos x="216" y="72"/>
                </a:cxn>
                <a:cxn ang="0">
                  <a:pos x="210" y="60"/>
                </a:cxn>
                <a:cxn ang="0">
                  <a:pos x="210" y="54"/>
                </a:cxn>
                <a:cxn ang="0">
                  <a:pos x="210" y="48"/>
                </a:cxn>
                <a:cxn ang="0">
                  <a:pos x="216" y="42"/>
                </a:cxn>
                <a:cxn ang="0">
                  <a:pos x="216" y="36"/>
                </a:cxn>
                <a:cxn ang="0">
                  <a:pos x="216" y="30"/>
                </a:cxn>
                <a:cxn ang="0">
                  <a:pos x="210" y="24"/>
                </a:cxn>
                <a:cxn ang="0">
                  <a:pos x="198" y="24"/>
                </a:cxn>
                <a:cxn ang="0">
                  <a:pos x="192" y="30"/>
                </a:cxn>
                <a:cxn ang="0">
                  <a:pos x="192" y="36"/>
                </a:cxn>
                <a:cxn ang="0">
                  <a:pos x="192" y="42"/>
                </a:cxn>
                <a:cxn ang="0">
                  <a:pos x="192" y="48"/>
                </a:cxn>
                <a:cxn ang="0">
                  <a:pos x="174" y="42"/>
                </a:cxn>
                <a:cxn ang="0">
                  <a:pos x="168" y="42"/>
                </a:cxn>
                <a:cxn ang="0">
                  <a:pos x="162" y="36"/>
                </a:cxn>
                <a:cxn ang="0">
                  <a:pos x="156" y="30"/>
                </a:cxn>
                <a:cxn ang="0">
                  <a:pos x="150" y="24"/>
                </a:cxn>
                <a:cxn ang="0">
                  <a:pos x="150" y="12"/>
                </a:cxn>
                <a:cxn ang="0">
                  <a:pos x="150" y="0"/>
                </a:cxn>
                <a:cxn ang="0">
                  <a:pos x="138" y="0"/>
                </a:cxn>
                <a:cxn ang="0">
                  <a:pos x="132" y="0"/>
                </a:cxn>
                <a:cxn ang="0">
                  <a:pos x="126" y="0"/>
                </a:cxn>
                <a:cxn ang="0">
                  <a:pos x="120" y="6"/>
                </a:cxn>
                <a:cxn ang="0">
                  <a:pos x="126" y="12"/>
                </a:cxn>
                <a:cxn ang="0">
                  <a:pos x="126" y="18"/>
                </a:cxn>
                <a:cxn ang="0">
                  <a:pos x="126" y="24"/>
                </a:cxn>
                <a:cxn ang="0">
                  <a:pos x="120" y="24"/>
                </a:cxn>
                <a:cxn ang="0">
                  <a:pos x="108" y="30"/>
                </a:cxn>
                <a:cxn ang="0">
                  <a:pos x="96" y="36"/>
                </a:cxn>
                <a:cxn ang="0">
                  <a:pos x="90" y="36"/>
                </a:cxn>
                <a:cxn ang="0">
                  <a:pos x="84" y="36"/>
                </a:cxn>
                <a:cxn ang="0">
                  <a:pos x="84" y="42"/>
                </a:cxn>
                <a:cxn ang="0">
                  <a:pos x="90" y="48"/>
                </a:cxn>
                <a:cxn ang="0">
                  <a:pos x="0" y="126"/>
                </a:cxn>
                <a:cxn ang="0">
                  <a:pos x="0" y="222"/>
                </a:cxn>
                <a:cxn ang="0">
                  <a:pos x="270" y="234"/>
                </a:cxn>
                <a:cxn ang="0">
                  <a:pos x="282" y="222"/>
                </a:cxn>
                <a:cxn ang="0">
                  <a:pos x="282" y="210"/>
                </a:cxn>
                <a:cxn ang="0">
                  <a:pos x="264" y="162"/>
                </a:cxn>
              </a:cxnLst>
              <a:rect l="0" t="0" r="r" b="b"/>
              <a:pathLst>
                <a:path w="282" h="234">
                  <a:moveTo>
                    <a:pt x="264" y="162"/>
                  </a:moveTo>
                  <a:lnTo>
                    <a:pt x="264" y="156"/>
                  </a:lnTo>
                  <a:lnTo>
                    <a:pt x="264" y="150"/>
                  </a:lnTo>
                  <a:lnTo>
                    <a:pt x="252" y="138"/>
                  </a:lnTo>
                  <a:lnTo>
                    <a:pt x="240" y="132"/>
                  </a:lnTo>
                  <a:lnTo>
                    <a:pt x="228" y="132"/>
                  </a:lnTo>
                  <a:lnTo>
                    <a:pt x="228" y="114"/>
                  </a:lnTo>
                  <a:lnTo>
                    <a:pt x="222" y="108"/>
                  </a:lnTo>
                  <a:lnTo>
                    <a:pt x="216" y="96"/>
                  </a:lnTo>
                  <a:lnTo>
                    <a:pt x="222" y="90"/>
                  </a:lnTo>
                  <a:lnTo>
                    <a:pt x="222" y="84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210" y="54"/>
                  </a:lnTo>
                  <a:lnTo>
                    <a:pt x="210" y="48"/>
                  </a:lnTo>
                  <a:lnTo>
                    <a:pt x="216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10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92" y="36"/>
                  </a:lnTo>
                  <a:lnTo>
                    <a:pt x="192" y="42"/>
                  </a:lnTo>
                  <a:lnTo>
                    <a:pt x="192" y="48"/>
                  </a:lnTo>
                  <a:lnTo>
                    <a:pt x="174" y="42"/>
                  </a:lnTo>
                  <a:lnTo>
                    <a:pt x="168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50" y="24"/>
                  </a:lnTo>
                  <a:lnTo>
                    <a:pt x="150" y="12"/>
                  </a:lnTo>
                  <a:lnTo>
                    <a:pt x="150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0"/>
                  </a:lnTo>
                  <a:lnTo>
                    <a:pt x="120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26" y="24"/>
                  </a:lnTo>
                  <a:lnTo>
                    <a:pt x="120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0" y="126"/>
                  </a:lnTo>
                  <a:lnTo>
                    <a:pt x="0" y="222"/>
                  </a:lnTo>
                  <a:lnTo>
                    <a:pt x="270" y="234"/>
                  </a:lnTo>
                  <a:lnTo>
                    <a:pt x="282" y="222"/>
                  </a:lnTo>
                  <a:lnTo>
                    <a:pt x="282" y="210"/>
                  </a:lnTo>
                  <a:lnTo>
                    <a:pt x="264" y="16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30" name="Freeform 762"/>
            <p:cNvSpPr>
              <a:spLocks/>
            </p:cNvSpPr>
            <p:nvPr/>
          </p:nvSpPr>
          <p:spPr bwMode="auto">
            <a:xfrm>
              <a:off x="5390480" y="2291264"/>
              <a:ext cx="266700" cy="381000"/>
            </a:xfrm>
            <a:custGeom>
              <a:avLst/>
              <a:gdLst/>
              <a:ahLst/>
              <a:cxnLst>
                <a:cxn ang="0">
                  <a:pos x="6" y="30"/>
                </a:cxn>
                <a:cxn ang="0">
                  <a:pos x="0" y="18"/>
                </a:cxn>
                <a:cxn ang="0">
                  <a:pos x="6" y="18"/>
                </a:cxn>
                <a:cxn ang="0">
                  <a:pos x="12" y="6"/>
                </a:cxn>
                <a:cxn ang="0">
                  <a:pos x="12" y="0"/>
                </a:cxn>
                <a:cxn ang="0">
                  <a:pos x="18" y="0"/>
                </a:cxn>
                <a:cxn ang="0">
                  <a:pos x="30" y="0"/>
                </a:cxn>
                <a:cxn ang="0">
                  <a:pos x="36" y="6"/>
                </a:cxn>
                <a:cxn ang="0">
                  <a:pos x="42" y="12"/>
                </a:cxn>
                <a:cxn ang="0">
                  <a:pos x="42" y="24"/>
                </a:cxn>
                <a:cxn ang="0">
                  <a:pos x="42" y="36"/>
                </a:cxn>
                <a:cxn ang="0">
                  <a:pos x="54" y="48"/>
                </a:cxn>
                <a:cxn ang="0">
                  <a:pos x="60" y="54"/>
                </a:cxn>
                <a:cxn ang="0">
                  <a:pos x="72" y="54"/>
                </a:cxn>
                <a:cxn ang="0">
                  <a:pos x="78" y="54"/>
                </a:cxn>
                <a:cxn ang="0">
                  <a:pos x="96" y="60"/>
                </a:cxn>
                <a:cxn ang="0">
                  <a:pos x="108" y="66"/>
                </a:cxn>
                <a:cxn ang="0">
                  <a:pos x="120" y="78"/>
                </a:cxn>
                <a:cxn ang="0">
                  <a:pos x="126" y="90"/>
                </a:cxn>
                <a:cxn ang="0">
                  <a:pos x="126" y="102"/>
                </a:cxn>
                <a:cxn ang="0">
                  <a:pos x="132" y="120"/>
                </a:cxn>
                <a:cxn ang="0">
                  <a:pos x="138" y="132"/>
                </a:cxn>
                <a:cxn ang="0">
                  <a:pos x="150" y="144"/>
                </a:cxn>
                <a:cxn ang="0">
                  <a:pos x="156" y="150"/>
                </a:cxn>
                <a:cxn ang="0">
                  <a:pos x="168" y="168"/>
                </a:cxn>
                <a:cxn ang="0">
                  <a:pos x="168" y="186"/>
                </a:cxn>
                <a:cxn ang="0">
                  <a:pos x="78" y="234"/>
                </a:cxn>
                <a:cxn ang="0">
                  <a:pos x="60" y="240"/>
                </a:cxn>
                <a:cxn ang="0">
                  <a:pos x="60" y="234"/>
                </a:cxn>
                <a:cxn ang="0">
                  <a:pos x="60" y="228"/>
                </a:cxn>
                <a:cxn ang="0">
                  <a:pos x="54" y="222"/>
                </a:cxn>
                <a:cxn ang="0">
                  <a:pos x="48" y="222"/>
                </a:cxn>
                <a:cxn ang="0">
                  <a:pos x="42" y="228"/>
                </a:cxn>
                <a:cxn ang="0">
                  <a:pos x="36" y="228"/>
                </a:cxn>
                <a:cxn ang="0">
                  <a:pos x="30" y="222"/>
                </a:cxn>
                <a:cxn ang="0">
                  <a:pos x="30" y="204"/>
                </a:cxn>
                <a:cxn ang="0">
                  <a:pos x="36" y="192"/>
                </a:cxn>
                <a:cxn ang="0">
                  <a:pos x="42" y="180"/>
                </a:cxn>
                <a:cxn ang="0">
                  <a:pos x="42" y="162"/>
                </a:cxn>
                <a:cxn ang="0">
                  <a:pos x="42" y="156"/>
                </a:cxn>
                <a:cxn ang="0">
                  <a:pos x="30" y="144"/>
                </a:cxn>
                <a:cxn ang="0">
                  <a:pos x="24" y="138"/>
                </a:cxn>
                <a:cxn ang="0">
                  <a:pos x="24" y="132"/>
                </a:cxn>
                <a:cxn ang="0">
                  <a:pos x="30" y="132"/>
                </a:cxn>
                <a:cxn ang="0">
                  <a:pos x="36" y="132"/>
                </a:cxn>
                <a:cxn ang="0">
                  <a:pos x="48" y="120"/>
                </a:cxn>
                <a:cxn ang="0">
                  <a:pos x="54" y="114"/>
                </a:cxn>
                <a:cxn ang="0">
                  <a:pos x="54" y="108"/>
                </a:cxn>
                <a:cxn ang="0">
                  <a:pos x="48" y="108"/>
                </a:cxn>
                <a:cxn ang="0">
                  <a:pos x="42" y="108"/>
                </a:cxn>
                <a:cxn ang="0">
                  <a:pos x="30" y="108"/>
                </a:cxn>
                <a:cxn ang="0">
                  <a:pos x="30" y="102"/>
                </a:cxn>
                <a:cxn ang="0">
                  <a:pos x="30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0"/>
                </a:cxn>
                <a:cxn ang="0">
                  <a:pos x="12" y="48"/>
                </a:cxn>
                <a:cxn ang="0">
                  <a:pos x="12" y="36"/>
                </a:cxn>
                <a:cxn ang="0">
                  <a:pos x="6" y="30"/>
                </a:cxn>
              </a:cxnLst>
              <a:rect l="0" t="0" r="r" b="b"/>
              <a:pathLst>
                <a:path w="168" h="240">
                  <a:moveTo>
                    <a:pt x="6" y="3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54" y="48"/>
                  </a:lnTo>
                  <a:lnTo>
                    <a:pt x="60" y="54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96" y="60"/>
                  </a:lnTo>
                  <a:lnTo>
                    <a:pt x="108" y="66"/>
                  </a:lnTo>
                  <a:lnTo>
                    <a:pt x="120" y="78"/>
                  </a:lnTo>
                  <a:lnTo>
                    <a:pt x="126" y="90"/>
                  </a:lnTo>
                  <a:lnTo>
                    <a:pt x="126" y="102"/>
                  </a:lnTo>
                  <a:lnTo>
                    <a:pt x="132" y="120"/>
                  </a:lnTo>
                  <a:lnTo>
                    <a:pt x="138" y="132"/>
                  </a:lnTo>
                  <a:lnTo>
                    <a:pt x="150" y="144"/>
                  </a:lnTo>
                  <a:lnTo>
                    <a:pt x="156" y="150"/>
                  </a:lnTo>
                  <a:lnTo>
                    <a:pt x="168" y="168"/>
                  </a:lnTo>
                  <a:lnTo>
                    <a:pt x="168" y="186"/>
                  </a:lnTo>
                  <a:lnTo>
                    <a:pt x="78" y="234"/>
                  </a:lnTo>
                  <a:lnTo>
                    <a:pt x="60" y="240"/>
                  </a:lnTo>
                  <a:lnTo>
                    <a:pt x="60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22"/>
                  </a:lnTo>
                  <a:lnTo>
                    <a:pt x="30" y="204"/>
                  </a:lnTo>
                  <a:lnTo>
                    <a:pt x="36" y="192"/>
                  </a:lnTo>
                  <a:lnTo>
                    <a:pt x="42" y="180"/>
                  </a:lnTo>
                  <a:lnTo>
                    <a:pt x="42" y="162"/>
                  </a:lnTo>
                  <a:lnTo>
                    <a:pt x="42" y="156"/>
                  </a:lnTo>
                  <a:lnTo>
                    <a:pt x="30" y="144"/>
                  </a:lnTo>
                  <a:lnTo>
                    <a:pt x="24" y="138"/>
                  </a:lnTo>
                  <a:lnTo>
                    <a:pt x="24" y="132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02"/>
                  </a:lnTo>
                  <a:lnTo>
                    <a:pt x="30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36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31" name="Freeform 759"/>
            <p:cNvSpPr>
              <a:spLocks/>
            </p:cNvSpPr>
            <p:nvPr/>
          </p:nvSpPr>
          <p:spPr bwMode="auto">
            <a:xfrm>
              <a:off x="5142830" y="2681789"/>
              <a:ext cx="295275" cy="400050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08" y="6"/>
                </a:cxn>
                <a:cxn ang="0">
                  <a:pos x="150" y="6"/>
                </a:cxn>
                <a:cxn ang="0">
                  <a:pos x="186" y="198"/>
                </a:cxn>
                <a:cxn ang="0">
                  <a:pos x="180" y="222"/>
                </a:cxn>
                <a:cxn ang="0">
                  <a:pos x="150" y="228"/>
                </a:cxn>
                <a:cxn ang="0">
                  <a:pos x="138" y="234"/>
                </a:cxn>
                <a:cxn ang="0">
                  <a:pos x="126" y="252"/>
                </a:cxn>
                <a:cxn ang="0">
                  <a:pos x="102" y="246"/>
                </a:cxn>
                <a:cxn ang="0">
                  <a:pos x="90" y="234"/>
                </a:cxn>
                <a:cxn ang="0">
                  <a:pos x="90" y="222"/>
                </a:cxn>
                <a:cxn ang="0">
                  <a:pos x="84" y="216"/>
                </a:cxn>
                <a:cxn ang="0">
                  <a:pos x="72" y="198"/>
                </a:cxn>
                <a:cxn ang="0">
                  <a:pos x="66" y="186"/>
                </a:cxn>
                <a:cxn ang="0">
                  <a:pos x="6" y="144"/>
                </a:cxn>
                <a:cxn ang="0">
                  <a:pos x="0" y="66"/>
                </a:cxn>
                <a:cxn ang="0">
                  <a:pos x="0" y="30"/>
                </a:cxn>
                <a:cxn ang="0">
                  <a:pos x="72" y="18"/>
                </a:cxn>
                <a:cxn ang="0">
                  <a:pos x="72" y="12"/>
                </a:cxn>
                <a:cxn ang="0">
                  <a:pos x="84" y="6"/>
                </a:cxn>
                <a:cxn ang="0">
                  <a:pos x="90" y="0"/>
                </a:cxn>
                <a:cxn ang="0">
                  <a:pos x="96" y="0"/>
                </a:cxn>
              </a:cxnLst>
              <a:rect l="0" t="0" r="r" b="b"/>
              <a:pathLst>
                <a:path w="186" h="252">
                  <a:moveTo>
                    <a:pt x="96" y="0"/>
                  </a:moveTo>
                  <a:lnTo>
                    <a:pt x="108" y="6"/>
                  </a:lnTo>
                  <a:lnTo>
                    <a:pt x="150" y="6"/>
                  </a:lnTo>
                  <a:lnTo>
                    <a:pt x="186" y="198"/>
                  </a:lnTo>
                  <a:lnTo>
                    <a:pt x="180" y="222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26" y="252"/>
                  </a:lnTo>
                  <a:lnTo>
                    <a:pt x="102" y="246"/>
                  </a:lnTo>
                  <a:lnTo>
                    <a:pt x="90" y="234"/>
                  </a:lnTo>
                  <a:lnTo>
                    <a:pt x="90" y="222"/>
                  </a:lnTo>
                  <a:lnTo>
                    <a:pt x="84" y="216"/>
                  </a:lnTo>
                  <a:lnTo>
                    <a:pt x="72" y="198"/>
                  </a:lnTo>
                  <a:lnTo>
                    <a:pt x="66" y="186"/>
                  </a:lnTo>
                  <a:lnTo>
                    <a:pt x="6" y="144"/>
                  </a:lnTo>
                  <a:lnTo>
                    <a:pt x="0" y="66"/>
                  </a:lnTo>
                  <a:lnTo>
                    <a:pt x="0" y="3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84" y="6"/>
                  </a:lnTo>
                  <a:lnTo>
                    <a:pt x="90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32" name="Freeform 789"/>
            <p:cNvSpPr>
              <a:spLocks/>
            </p:cNvSpPr>
            <p:nvPr/>
          </p:nvSpPr>
          <p:spPr bwMode="auto">
            <a:xfrm>
              <a:off x="4923755" y="3205664"/>
              <a:ext cx="285750" cy="342900"/>
            </a:xfrm>
            <a:custGeom>
              <a:avLst/>
              <a:gdLst/>
              <a:ahLst/>
              <a:cxnLst>
                <a:cxn ang="0">
                  <a:pos x="168" y="18"/>
                </a:cxn>
                <a:cxn ang="0">
                  <a:pos x="138" y="24"/>
                </a:cxn>
                <a:cxn ang="0">
                  <a:pos x="126" y="18"/>
                </a:cxn>
                <a:cxn ang="0">
                  <a:pos x="114" y="18"/>
                </a:cxn>
                <a:cxn ang="0">
                  <a:pos x="90" y="12"/>
                </a:cxn>
                <a:cxn ang="0">
                  <a:pos x="84" y="18"/>
                </a:cxn>
                <a:cxn ang="0">
                  <a:pos x="78" y="18"/>
                </a:cxn>
                <a:cxn ang="0">
                  <a:pos x="66" y="0"/>
                </a:cxn>
                <a:cxn ang="0">
                  <a:pos x="12" y="30"/>
                </a:cxn>
                <a:cxn ang="0">
                  <a:pos x="36" y="36"/>
                </a:cxn>
                <a:cxn ang="0">
                  <a:pos x="12" y="78"/>
                </a:cxn>
                <a:cxn ang="0">
                  <a:pos x="12" y="96"/>
                </a:cxn>
                <a:cxn ang="0">
                  <a:pos x="12" y="162"/>
                </a:cxn>
                <a:cxn ang="0">
                  <a:pos x="6" y="180"/>
                </a:cxn>
                <a:cxn ang="0">
                  <a:pos x="0" y="192"/>
                </a:cxn>
                <a:cxn ang="0">
                  <a:pos x="6" y="192"/>
                </a:cxn>
                <a:cxn ang="0">
                  <a:pos x="18" y="192"/>
                </a:cxn>
                <a:cxn ang="0">
                  <a:pos x="36" y="198"/>
                </a:cxn>
                <a:cxn ang="0">
                  <a:pos x="72" y="216"/>
                </a:cxn>
                <a:cxn ang="0">
                  <a:pos x="84" y="216"/>
                </a:cxn>
                <a:cxn ang="0">
                  <a:pos x="96" y="198"/>
                </a:cxn>
                <a:cxn ang="0">
                  <a:pos x="96" y="180"/>
                </a:cxn>
                <a:cxn ang="0">
                  <a:pos x="180" y="138"/>
                </a:cxn>
                <a:cxn ang="0">
                  <a:pos x="168" y="18"/>
                </a:cxn>
              </a:cxnLst>
              <a:rect l="0" t="0" r="r" b="b"/>
              <a:pathLst>
                <a:path w="180" h="216">
                  <a:moveTo>
                    <a:pt x="168" y="18"/>
                  </a:moveTo>
                  <a:lnTo>
                    <a:pt x="138" y="24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90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66" y="0"/>
                  </a:lnTo>
                  <a:lnTo>
                    <a:pt x="12" y="30"/>
                  </a:lnTo>
                  <a:lnTo>
                    <a:pt x="36" y="36"/>
                  </a:lnTo>
                  <a:lnTo>
                    <a:pt x="12" y="78"/>
                  </a:lnTo>
                  <a:lnTo>
                    <a:pt x="12" y="96"/>
                  </a:lnTo>
                  <a:lnTo>
                    <a:pt x="12" y="162"/>
                  </a:lnTo>
                  <a:lnTo>
                    <a:pt x="6" y="180"/>
                  </a:lnTo>
                  <a:lnTo>
                    <a:pt x="0" y="192"/>
                  </a:lnTo>
                  <a:lnTo>
                    <a:pt x="6" y="192"/>
                  </a:lnTo>
                  <a:lnTo>
                    <a:pt x="18" y="192"/>
                  </a:lnTo>
                  <a:lnTo>
                    <a:pt x="36" y="198"/>
                  </a:lnTo>
                  <a:lnTo>
                    <a:pt x="72" y="216"/>
                  </a:lnTo>
                  <a:lnTo>
                    <a:pt x="84" y="216"/>
                  </a:lnTo>
                  <a:lnTo>
                    <a:pt x="96" y="198"/>
                  </a:lnTo>
                  <a:lnTo>
                    <a:pt x="96" y="180"/>
                  </a:lnTo>
                  <a:lnTo>
                    <a:pt x="180" y="138"/>
                  </a:lnTo>
                  <a:lnTo>
                    <a:pt x="168" y="1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33" name="Freeform 797"/>
            <p:cNvSpPr>
              <a:spLocks/>
            </p:cNvSpPr>
            <p:nvPr/>
          </p:nvSpPr>
          <p:spPr bwMode="auto">
            <a:xfrm>
              <a:off x="4609430" y="2938964"/>
              <a:ext cx="457200" cy="314325"/>
            </a:xfrm>
            <a:custGeom>
              <a:avLst/>
              <a:gdLst/>
              <a:ahLst/>
              <a:cxnLst>
                <a:cxn ang="0">
                  <a:pos x="288" y="186"/>
                </a:cxn>
                <a:cxn ang="0">
                  <a:pos x="288" y="174"/>
                </a:cxn>
                <a:cxn ang="0">
                  <a:pos x="288" y="168"/>
                </a:cxn>
                <a:cxn ang="0">
                  <a:pos x="282" y="162"/>
                </a:cxn>
                <a:cxn ang="0">
                  <a:pos x="276" y="162"/>
                </a:cxn>
                <a:cxn ang="0">
                  <a:pos x="270" y="156"/>
                </a:cxn>
                <a:cxn ang="0">
                  <a:pos x="276" y="150"/>
                </a:cxn>
                <a:cxn ang="0">
                  <a:pos x="276" y="144"/>
                </a:cxn>
                <a:cxn ang="0">
                  <a:pos x="282" y="144"/>
                </a:cxn>
                <a:cxn ang="0">
                  <a:pos x="282" y="138"/>
                </a:cxn>
                <a:cxn ang="0">
                  <a:pos x="282" y="126"/>
                </a:cxn>
                <a:cxn ang="0">
                  <a:pos x="276" y="120"/>
                </a:cxn>
                <a:cxn ang="0">
                  <a:pos x="270" y="114"/>
                </a:cxn>
                <a:cxn ang="0">
                  <a:pos x="264" y="114"/>
                </a:cxn>
                <a:cxn ang="0">
                  <a:pos x="258" y="114"/>
                </a:cxn>
                <a:cxn ang="0">
                  <a:pos x="252" y="120"/>
                </a:cxn>
                <a:cxn ang="0">
                  <a:pos x="252" y="126"/>
                </a:cxn>
                <a:cxn ang="0">
                  <a:pos x="246" y="132"/>
                </a:cxn>
                <a:cxn ang="0">
                  <a:pos x="234" y="126"/>
                </a:cxn>
                <a:cxn ang="0">
                  <a:pos x="228" y="120"/>
                </a:cxn>
                <a:cxn ang="0">
                  <a:pos x="228" y="114"/>
                </a:cxn>
                <a:cxn ang="0">
                  <a:pos x="222" y="102"/>
                </a:cxn>
                <a:cxn ang="0">
                  <a:pos x="228" y="96"/>
                </a:cxn>
                <a:cxn ang="0">
                  <a:pos x="228" y="90"/>
                </a:cxn>
                <a:cxn ang="0">
                  <a:pos x="228" y="78"/>
                </a:cxn>
                <a:cxn ang="0">
                  <a:pos x="222" y="66"/>
                </a:cxn>
                <a:cxn ang="0">
                  <a:pos x="216" y="60"/>
                </a:cxn>
                <a:cxn ang="0">
                  <a:pos x="210" y="60"/>
                </a:cxn>
                <a:cxn ang="0">
                  <a:pos x="204" y="66"/>
                </a:cxn>
                <a:cxn ang="0">
                  <a:pos x="198" y="72"/>
                </a:cxn>
                <a:cxn ang="0">
                  <a:pos x="192" y="72"/>
                </a:cxn>
                <a:cxn ang="0">
                  <a:pos x="186" y="66"/>
                </a:cxn>
                <a:cxn ang="0">
                  <a:pos x="192" y="54"/>
                </a:cxn>
                <a:cxn ang="0">
                  <a:pos x="198" y="48"/>
                </a:cxn>
                <a:cxn ang="0">
                  <a:pos x="198" y="36"/>
                </a:cxn>
                <a:cxn ang="0">
                  <a:pos x="204" y="30"/>
                </a:cxn>
                <a:cxn ang="0">
                  <a:pos x="198" y="24"/>
                </a:cxn>
                <a:cxn ang="0">
                  <a:pos x="192" y="18"/>
                </a:cxn>
                <a:cxn ang="0">
                  <a:pos x="180" y="18"/>
                </a:cxn>
                <a:cxn ang="0">
                  <a:pos x="174" y="24"/>
                </a:cxn>
                <a:cxn ang="0">
                  <a:pos x="168" y="24"/>
                </a:cxn>
                <a:cxn ang="0">
                  <a:pos x="162" y="24"/>
                </a:cxn>
                <a:cxn ang="0">
                  <a:pos x="162" y="18"/>
                </a:cxn>
                <a:cxn ang="0">
                  <a:pos x="162" y="6"/>
                </a:cxn>
                <a:cxn ang="0">
                  <a:pos x="162" y="0"/>
                </a:cxn>
                <a:cxn ang="0">
                  <a:pos x="108" y="12"/>
                </a:cxn>
                <a:cxn ang="0">
                  <a:pos x="60" y="60"/>
                </a:cxn>
                <a:cxn ang="0">
                  <a:pos x="42" y="78"/>
                </a:cxn>
                <a:cxn ang="0">
                  <a:pos x="24" y="78"/>
                </a:cxn>
                <a:cxn ang="0">
                  <a:pos x="18" y="84"/>
                </a:cxn>
                <a:cxn ang="0">
                  <a:pos x="0" y="108"/>
                </a:cxn>
                <a:cxn ang="0">
                  <a:pos x="12" y="120"/>
                </a:cxn>
                <a:cxn ang="0">
                  <a:pos x="12" y="150"/>
                </a:cxn>
                <a:cxn ang="0">
                  <a:pos x="42" y="186"/>
                </a:cxn>
                <a:cxn ang="0">
                  <a:pos x="210" y="198"/>
                </a:cxn>
                <a:cxn ang="0">
                  <a:pos x="216" y="198"/>
                </a:cxn>
                <a:cxn ang="0">
                  <a:pos x="270" y="168"/>
                </a:cxn>
                <a:cxn ang="0">
                  <a:pos x="276" y="186"/>
                </a:cxn>
                <a:cxn ang="0">
                  <a:pos x="282" y="186"/>
                </a:cxn>
                <a:cxn ang="0">
                  <a:pos x="288" y="186"/>
                </a:cxn>
              </a:cxnLst>
              <a:rect l="0" t="0" r="r" b="b"/>
              <a:pathLst>
                <a:path w="288" h="198">
                  <a:moveTo>
                    <a:pt x="288" y="186"/>
                  </a:moveTo>
                  <a:lnTo>
                    <a:pt x="288" y="174"/>
                  </a:lnTo>
                  <a:lnTo>
                    <a:pt x="288" y="168"/>
                  </a:lnTo>
                  <a:lnTo>
                    <a:pt x="282" y="162"/>
                  </a:lnTo>
                  <a:lnTo>
                    <a:pt x="276" y="162"/>
                  </a:lnTo>
                  <a:lnTo>
                    <a:pt x="270" y="156"/>
                  </a:lnTo>
                  <a:lnTo>
                    <a:pt x="276" y="150"/>
                  </a:lnTo>
                  <a:lnTo>
                    <a:pt x="276" y="144"/>
                  </a:lnTo>
                  <a:lnTo>
                    <a:pt x="282" y="144"/>
                  </a:lnTo>
                  <a:lnTo>
                    <a:pt x="282" y="138"/>
                  </a:lnTo>
                  <a:lnTo>
                    <a:pt x="282" y="126"/>
                  </a:lnTo>
                  <a:lnTo>
                    <a:pt x="276" y="120"/>
                  </a:lnTo>
                  <a:lnTo>
                    <a:pt x="270" y="114"/>
                  </a:lnTo>
                  <a:lnTo>
                    <a:pt x="264" y="114"/>
                  </a:lnTo>
                  <a:lnTo>
                    <a:pt x="258" y="114"/>
                  </a:lnTo>
                  <a:lnTo>
                    <a:pt x="252" y="120"/>
                  </a:lnTo>
                  <a:lnTo>
                    <a:pt x="252" y="126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8" y="120"/>
                  </a:lnTo>
                  <a:lnTo>
                    <a:pt x="228" y="114"/>
                  </a:lnTo>
                  <a:lnTo>
                    <a:pt x="222" y="102"/>
                  </a:lnTo>
                  <a:lnTo>
                    <a:pt x="228" y="96"/>
                  </a:lnTo>
                  <a:lnTo>
                    <a:pt x="228" y="90"/>
                  </a:lnTo>
                  <a:lnTo>
                    <a:pt x="228" y="78"/>
                  </a:lnTo>
                  <a:lnTo>
                    <a:pt x="222" y="66"/>
                  </a:lnTo>
                  <a:lnTo>
                    <a:pt x="216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198" y="72"/>
                  </a:lnTo>
                  <a:lnTo>
                    <a:pt x="192" y="72"/>
                  </a:lnTo>
                  <a:lnTo>
                    <a:pt x="186" y="66"/>
                  </a:lnTo>
                  <a:lnTo>
                    <a:pt x="192" y="54"/>
                  </a:lnTo>
                  <a:lnTo>
                    <a:pt x="198" y="48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80" y="18"/>
                  </a:lnTo>
                  <a:lnTo>
                    <a:pt x="174" y="24"/>
                  </a:lnTo>
                  <a:lnTo>
                    <a:pt x="168" y="24"/>
                  </a:lnTo>
                  <a:lnTo>
                    <a:pt x="162" y="24"/>
                  </a:lnTo>
                  <a:lnTo>
                    <a:pt x="162" y="18"/>
                  </a:lnTo>
                  <a:lnTo>
                    <a:pt x="162" y="6"/>
                  </a:lnTo>
                  <a:lnTo>
                    <a:pt x="162" y="0"/>
                  </a:lnTo>
                  <a:lnTo>
                    <a:pt x="108" y="12"/>
                  </a:lnTo>
                  <a:lnTo>
                    <a:pt x="60" y="60"/>
                  </a:lnTo>
                  <a:lnTo>
                    <a:pt x="42" y="78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0" y="108"/>
                  </a:lnTo>
                  <a:lnTo>
                    <a:pt x="12" y="120"/>
                  </a:lnTo>
                  <a:lnTo>
                    <a:pt x="12" y="150"/>
                  </a:lnTo>
                  <a:lnTo>
                    <a:pt x="42" y="186"/>
                  </a:lnTo>
                  <a:lnTo>
                    <a:pt x="210" y="198"/>
                  </a:lnTo>
                  <a:lnTo>
                    <a:pt x="216" y="198"/>
                  </a:lnTo>
                  <a:lnTo>
                    <a:pt x="270" y="16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8" y="18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34" name="Freeform 824"/>
            <p:cNvSpPr>
              <a:spLocks/>
            </p:cNvSpPr>
            <p:nvPr/>
          </p:nvSpPr>
          <p:spPr bwMode="auto">
            <a:xfrm>
              <a:off x="4399880" y="4301039"/>
              <a:ext cx="495300" cy="352425"/>
            </a:xfrm>
            <a:custGeom>
              <a:avLst/>
              <a:gdLst/>
              <a:ahLst/>
              <a:cxnLst>
                <a:cxn ang="0">
                  <a:pos x="132" y="204"/>
                </a:cxn>
                <a:cxn ang="0">
                  <a:pos x="120" y="180"/>
                </a:cxn>
                <a:cxn ang="0">
                  <a:pos x="0" y="42"/>
                </a:cxn>
                <a:cxn ang="0">
                  <a:pos x="6" y="18"/>
                </a:cxn>
                <a:cxn ang="0">
                  <a:pos x="18" y="24"/>
                </a:cxn>
                <a:cxn ang="0">
                  <a:pos x="36" y="24"/>
                </a:cxn>
                <a:cxn ang="0">
                  <a:pos x="42" y="12"/>
                </a:cxn>
                <a:cxn ang="0">
                  <a:pos x="54" y="0"/>
                </a:cxn>
                <a:cxn ang="0">
                  <a:pos x="60" y="12"/>
                </a:cxn>
                <a:cxn ang="0">
                  <a:pos x="66" y="18"/>
                </a:cxn>
                <a:cxn ang="0">
                  <a:pos x="78" y="12"/>
                </a:cxn>
                <a:cxn ang="0">
                  <a:pos x="90" y="6"/>
                </a:cxn>
                <a:cxn ang="0">
                  <a:pos x="108" y="6"/>
                </a:cxn>
                <a:cxn ang="0">
                  <a:pos x="120" y="12"/>
                </a:cxn>
                <a:cxn ang="0">
                  <a:pos x="138" y="12"/>
                </a:cxn>
                <a:cxn ang="0">
                  <a:pos x="150" y="12"/>
                </a:cxn>
                <a:cxn ang="0">
                  <a:pos x="168" y="24"/>
                </a:cxn>
                <a:cxn ang="0">
                  <a:pos x="198" y="42"/>
                </a:cxn>
                <a:cxn ang="0">
                  <a:pos x="216" y="42"/>
                </a:cxn>
                <a:cxn ang="0">
                  <a:pos x="234" y="30"/>
                </a:cxn>
                <a:cxn ang="0">
                  <a:pos x="252" y="18"/>
                </a:cxn>
                <a:cxn ang="0">
                  <a:pos x="258" y="12"/>
                </a:cxn>
                <a:cxn ang="0">
                  <a:pos x="276" y="18"/>
                </a:cxn>
                <a:cxn ang="0">
                  <a:pos x="282" y="30"/>
                </a:cxn>
                <a:cxn ang="0">
                  <a:pos x="300" y="36"/>
                </a:cxn>
                <a:cxn ang="0">
                  <a:pos x="306" y="48"/>
                </a:cxn>
                <a:cxn ang="0">
                  <a:pos x="312" y="54"/>
                </a:cxn>
                <a:cxn ang="0">
                  <a:pos x="306" y="66"/>
                </a:cxn>
                <a:cxn ang="0">
                  <a:pos x="294" y="66"/>
                </a:cxn>
                <a:cxn ang="0">
                  <a:pos x="282" y="78"/>
                </a:cxn>
                <a:cxn ang="0">
                  <a:pos x="276" y="96"/>
                </a:cxn>
                <a:cxn ang="0">
                  <a:pos x="252" y="132"/>
                </a:cxn>
                <a:cxn ang="0">
                  <a:pos x="246" y="150"/>
                </a:cxn>
                <a:cxn ang="0">
                  <a:pos x="240" y="162"/>
                </a:cxn>
                <a:cxn ang="0">
                  <a:pos x="228" y="168"/>
                </a:cxn>
                <a:cxn ang="0">
                  <a:pos x="198" y="168"/>
                </a:cxn>
                <a:cxn ang="0">
                  <a:pos x="174" y="186"/>
                </a:cxn>
                <a:cxn ang="0">
                  <a:pos x="144" y="222"/>
                </a:cxn>
              </a:cxnLst>
              <a:rect l="0" t="0" r="r" b="b"/>
              <a:pathLst>
                <a:path w="312" h="222">
                  <a:moveTo>
                    <a:pt x="144" y="222"/>
                  </a:moveTo>
                  <a:lnTo>
                    <a:pt x="132" y="204"/>
                  </a:lnTo>
                  <a:lnTo>
                    <a:pt x="126" y="186"/>
                  </a:lnTo>
                  <a:lnTo>
                    <a:pt x="120" y="180"/>
                  </a:lnTo>
                  <a:lnTo>
                    <a:pt x="66" y="96"/>
                  </a:lnTo>
                  <a:lnTo>
                    <a:pt x="0" y="42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60" y="18"/>
                  </a:lnTo>
                  <a:lnTo>
                    <a:pt x="66" y="18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90" y="6"/>
                  </a:lnTo>
                  <a:lnTo>
                    <a:pt x="96" y="6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12"/>
                  </a:lnTo>
                  <a:lnTo>
                    <a:pt x="132" y="12"/>
                  </a:lnTo>
                  <a:lnTo>
                    <a:pt x="138" y="12"/>
                  </a:lnTo>
                  <a:lnTo>
                    <a:pt x="144" y="12"/>
                  </a:lnTo>
                  <a:lnTo>
                    <a:pt x="150" y="12"/>
                  </a:lnTo>
                  <a:lnTo>
                    <a:pt x="156" y="18"/>
                  </a:lnTo>
                  <a:lnTo>
                    <a:pt x="168" y="24"/>
                  </a:lnTo>
                  <a:lnTo>
                    <a:pt x="186" y="36"/>
                  </a:lnTo>
                  <a:lnTo>
                    <a:pt x="198" y="42"/>
                  </a:lnTo>
                  <a:lnTo>
                    <a:pt x="210" y="48"/>
                  </a:lnTo>
                  <a:lnTo>
                    <a:pt x="216" y="42"/>
                  </a:lnTo>
                  <a:lnTo>
                    <a:pt x="222" y="36"/>
                  </a:lnTo>
                  <a:lnTo>
                    <a:pt x="234" y="30"/>
                  </a:lnTo>
                  <a:lnTo>
                    <a:pt x="246" y="24"/>
                  </a:lnTo>
                  <a:lnTo>
                    <a:pt x="252" y="18"/>
                  </a:lnTo>
                  <a:lnTo>
                    <a:pt x="252" y="12"/>
                  </a:lnTo>
                  <a:lnTo>
                    <a:pt x="258" y="12"/>
                  </a:lnTo>
                  <a:lnTo>
                    <a:pt x="264" y="12"/>
                  </a:lnTo>
                  <a:lnTo>
                    <a:pt x="276" y="18"/>
                  </a:lnTo>
                  <a:lnTo>
                    <a:pt x="282" y="24"/>
                  </a:lnTo>
                  <a:lnTo>
                    <a:pt x="282" y="30"/>
                  </a:lnTo>
                  <a:lnTo>
                    <a:pt x="288" y="36"/>
                  </a:lnTo>
                  <a:lnTo>
                    <a:pt x="300" y="36"/>
                  </a:lnTo>
                  <a:lnTo>
                    <a:pt x="300" y="42"/>
                  </a:lnTo>
                  <a:lnTo>
                    <a:pt x="306" y="48"/>
                  </a:lnTo>
                  <a:lnTo>
                    <a:pt x="312" y="48"/>
                  </a:lnTo>
                  <a:lnTo>
                    <a:pt x="312" y="54"/>
                  </a:lnTo>
                  <a:lnTo>
                    <a:pt x="312" y="60"/>
                  </a:lnTo>
                  <a:lnTo>
                    <a:pt x="306" y="66"/>
                  </a:lnTo>
                  <a:lnTo>
                    <a:pt x="300" y="66"/>
                  </a:lnTo>
                  <a:lnTo>
                    <a:pt x="294" y="66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76" y="84"/>
                  </a:lnTo>
                  <a:lnTo>
                    <a:pt x="276" y="96"/>
                  </a:lnTo>
                  <a:lnTo>
                    <a:pt x="258" y="132"/>
                  </a:lnTo>
                  <a:lnTo>
                    <a:pt x="252" y="132"/>
                  </a:lnTo>
                  <a:lnTo>
                    <a:pt x="246" y="132"/>
                  </a:lnTo>
                  <a:lnTo>
                    <a:pt x="246" y="150"/>
                  </a:lnTo>
                  <a:lnTo>
                    <a:pt x="240" y="156"/>
                  </a:lnTo>
                  <a:lnTo>
                    <a:pt x="240" y="162"/>
                  </a:lnTo>
                  <a:lnTo>
                    <a:pt x="234" y="168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198" y="168"/>
                  </a:lnTo>
                  <a:lnTo>
                    <a:pt x="186" y="174"/>
                  </a:lnTo>
                  <a:lnTo>
                    <a:pt x="174" y="186"/>
                  </a:lnTo>
                  <a:lnTo>
                    <a:pt x="174" y="198"/>
                  </a:lnTo>
                  <a:lnTo>
                    <a:pt x="144" y="22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35" name="Freeform 863"/>
            <p:cNvSpPr>
              <a:spLocks/>
            </p:cNvSpPr>
            <p:nvPr/>
          </p:nvSpPr>
          <p:spPr bwMode="auto">
            <a:xfrm>
              <a:off x="1151855" y="4615364"/>
              <a:ext cx="438150" cy="352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60" y="18"/>
                </a:cxn>
                <a:cxn ang="0">
                  <a:pos x="84" y="30"/>
                </a:cxn>
                <a:cxn ang="0">
                  <a:pos x="96" y="42"/>
                </a:cxn>
                <a:cxn ang="0">
                  <a:pos x="114" y="54"/>
                </a:cxn>
                <a:cxn ang="0">
                  <a:pos x="126" y="66"/>
                </a:cxn>
                <a:cxn ang="0">
                  <a:pos x="150" y="72"/>
                </a:cxn>
                <a:cxn ang="0">
                  <a:pos x="174" y="78"/>
                </a:cxn>
                <a:cxn ang="0">
                  <a:pos x="192" y="84"/>
                </a:cxn>
                <a:cxn ang="0">
                  <a:pos x="204" y="90"/>
                </a:cxn>
                <a:cxn ang="0">
                  <a:pos x="216" y="102"/>
                </a:cxn>
                <a:cxn ang="0">
                  <a:pos x="222" y="108"/>
                </a:cxn>
                <a:cxn ang="0">
                  <a:pos x="228" y="120"/>
                </a:cxn>
                <a:cxn ang="0">
                  <a:pos x="252" y="156"/>
                </a:cxn>
                <a:cxn ang="0">
                  <a:pos x="276" y="156"/>
                </a:cxn>
                <a:cxn ang="0">
                  <a:pos x="276" y="174"/>
                </a:cxn>
                <a:cxn ang="0">
                  <a:pos x="276" y="222"/>
                </a:cxn>
                <a:cxn ang="0">
                  <a:pos x="264" y="222"/>
                </a:cxn>
                <a:cxn ang="0">
                  <a:pos x="114" y="216"/>
                </a:cxn>
                <a:cxn ang="0">
                  <a:pos x="72" y="216"/>
                </a:cxn>
                <a:cxn ang="0">
                  <a:pos x="72" y="204"/>
                </a:cxn>
                <a:cxn ang="0">
                  <a:pos x="60" y="174"/>
                </a:cxn>
                <a:cxn ang="0">
                  <a:pos x="0" y="0"/>
                </a:cxn>
              </a:cxnLst>
              <a:rect l="0" t="0" r="r" b="b"/>
              <a:pathLst>
                <a:path w="276" h="222">
                  <a:moveTo>
                    <a:pt x="0" y="0"/>
                  </a:moveTo>
                  <a:lnTo>
                    <a:pt x="36" y="12"/>
                  </a:lnTo>
                  <a:lnTo>
                    <a:pt x="60" y="18"/>
                  </a:lnTo>
                  <a:lnTo>
                    <a:pt x="84" y="30"/>
                  </a:lnTo>
                  <a:lnTo>
                    <a:pt x="96" y="42"/>
                  </a:lnTo>
                  <a:lnTo>
                    <a:pt x="114" y="54"/>
                  </a:lnTo>
                  <a:lnTo>
                    <a:pt x="126" y="66"/>
                  </a:lnTo>
                  <a:lnTo>
                    <a:pt x="150" y="72"/>
                  </a:lnTo>
                  <a:lnTo>
                    <a:pt x="174" y="78"/>
                  </a:lnTo>
                  <a:lnTo>
                    <a:pt x="192" y="84"/>
                  </a:lnTo>
                  <a:lnTo>
                    <a:pt x="204" y="90"/>
                  </a:lnTo>
                  <a:lnTo>
                    <a:pt x="216" y="102"/>
                  </a:lnTo>
                  <a:lnTo>
                    <a:pt x="222" y="108"/>
                  </a:lnTo>
                  <a:lnTo>
                    <a:pt x="228" y="120"/>
                  </a:lnTo>
                  <a:lnTo>
                    <a:pt x="252" y="156"/>
                  </a:lnTo>
                  <a:lnTo>
                    <a:pt x="276" y="156"/>
                  </a:lnTo>
                  <a:lnTo>
                    <a:pt x="276" y="174"/>
                  </a:lnTo>
                  <a:lnTo>
                    <a:pt x="276" y="222"/>
                  </a:lnTo>
                  <a:lnTo>
                    <a:pt x="264" y="222"/>
                  </a:lnTo>
                  <a:lnTo>
                    <a:pt x="114" y="216"/>
                  </a:lnTo>
                  <a:lnTo>
                    <a:pt x="72" y="216"/>
                  </a:lnTo>
                  <a:lnTo>
                    <a:pt x="72" y="204"/>
                  </a:lnTo>
                  <a:lnTo>
                    <a:pt x="60" y="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36" name="Freeform 757"/>
            <p:cNvSpPr>
              <a:spLocks/>
            </p:cNvSpPr>
            <p:nvPr/>
          </p:nvSpPr>
          <p:spPr bwMode="auto">
            <a:xfrm>
              <a:off x="4866605" y="2777039"/>
              <a:ext cx="476250" cy="476250"/>
            </a:xfrm>
            <a:custGeom>
              <a:avLst/>
              <a:gdLst/>
              <a:ahLst/>
              <a:cxnLst>
                <a:cxn ang="0">
                  <a:pos x="6" y="96"/>
                </a:cxn>
                <a:cxn ang="0">
                  <a:pos x="18" y="90"/>
                </a:cxn>
                <a:cxn ang="0">
                  <a:pos x="30" y="90"/>
                </a:cxn>
                <a:cxn ang="0">
                  <a:pos x="36" y="78"/>
                </a:cxn>
                <a:cxn ang="0">
                  <a:pos x="54" y="72"/>
                </a:cxn>
                <a:cxn ang="0">
                  <a:pos x="78" y="60"/>
                </a:cxn>
                <a:cxn ang="0">
                  <a:pos x="84" y="54"/>
                </a:cxn>
                <a:cxn ang="0">
                  <a:pos x="96" y="42"/>
                </a:cxn>
                <a:cxn ang="0">
                  <a:pos x="108" y="42"/>
                </a:cxn>
                <a:cxn ang="0">
                  <a:pos x="120" y="30"/>
                </a:cxn>
                <a:cxn ang="0">
                  <a:pos x="126" y="18"/>
                </a:cxn>
                <a:cxn ang="0">
                  <a:pos x="144" y="12"/>
                </a:cxn>
                <a:cxn ang="0">
                  <a:pos x="162" y="0"/>
                </a:cxn>
                <a:cxn ang="0">
                  <a:pos x="174" y="6"/>
                </a:cxn>
                <a:cxn ang="0">
                  <a:pos x="240" y="126"/>
                </a:cxn>
                <a:cxn ang="0">
                  <a:pos x="258" y="156"/>
                </a:cxn>
                <a:cxn ang="0">
                  <a:pos x="264" y="174"/>
                </a:cxn>
                <a:cxn ang="0">
                  <a:pos x="300" y="192"/>
                </a:cxn>
                <a:cxn ang="0">
                  <a:pos x="258" y="234"/>
                </a:cxn>
                <a:cxn ang="0">
                  <a:pos x="204" y="288"/>
                </a:cxn>
                <a:cxn ang="0">
                  <a:pos x="168" y="288"/>
                </a:cxn>
                <a:cxn ang="0">
                  <a:pos x="126" y="288"/>
                </a:cxn>
                <a:cxn ang="0">
                  <a:pos x="126" y="270"/>
                </a:cxn>
                <a:cxn ang="0">
                  <a:pos x="114" y="264"/>
                </a:cxn>
                <a:cxn ang="0">
                  <a:pos x="114" y="252"/>
                </a:cxn>
                <a:cxn ang="0">
                  <a:pos x="120" y="246"/>
                </a:cxn>
                <a:cxn ang="0">
                  <a:pos x="120" y="228"/>
                </a:cxn>
                <a:cxn ang="0">
                  <a:pos x="108" y="216"/>
                </a:cxn>
                <a:cxn ang="0">
                  <a:pos x="96" y="216"/>
                </a:cxn>
                <a:cxn ang="0">
                  <a:pos x="90" y="228"/>
                </a:cxn>
                <a:cxn ang="0">
                  <a:pos x="72" y="228"/>
                </a:cxn>
                <a:cxn ang="0">
                  <a:pos x="66" y="216"/>
                </a:cxn>
                <a:cxn ang="0">
                  <a:pos x="66" y="198"/>
                </a:cxn>
                <a:cxn ang="0">
                  <a:pos x="66" y="180"/>
                </a:cxn>
                <a:cxn ang="0">
                  <a:pos x="54" y="162"/>
                </a:cxn>
                <a:cxn ang="0">
                  <a:pos x="42" y="168"/>
                </a:cxn>
                <a:cxn ang="0">
                  <a:pos x="30" y="174"/>
                </a:cxn>
                <a:cxn ang="0">
                  <a:pos x="30" y="156"/>
                </a:cxn>
                <a:cxn ang="0">
                  <a:pos x="36" y="138"/>
                </a:cxn>
                <a:cxn ang="0">
                  <a:pos x="36" y="126"/>
                </a:cxn>
                <a:cxn ang="0">
                  <a:pos x="18" y="120"/>
                </a:cxn>
                <a:cxn ang="0">
                  <a:pos x="6" y="126"/>
                </a:cxn>
                <a:cxn ang="0">
                  <a:pos x="0" y="120"/>
                </a:cxn>
                <a:cxn ang="0">
                  <a:pos x="0" y="102"/>
                </a:cxn>
              </a:cxnLst>
              <a:rect l="0" t="0" r="r" b="b"/>
              <a:pathLst>
                <a:path w="300" h="300">
                  <a:moveTo>
                    <a:pt x="0" y="102"/>
                  </a:move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36" y="84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72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2"/>
                  </a:lnTo>
                  <a:lnTo>
                    <a:pt x="96" y="42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14" y="36"/>
                  </a:lnTo>
                  <a:lnTo>
                    <a:pt x="120" y="30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18"/>
                  </a:lnTo>
                  <a:lnTo>
                    <a:pt x="144" y="12"/>
                  </a:lnTo>
                  <a:lnTo>
                    <a:pt x="156" y="6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6"/>
                  </a:lnTo>
                  <a:lnTo>
                    <a:pt x="180" y="84"/>
                  </a:lnTo>
                  <a:lnTo>
                    <a:pt x="240" y="126"/>
                  </a:lnTo>
                  <a:lnTo>
                    <a:pt x="246" y="138"/>
                  </a:lnTo>
                  <a:lnTo>
                    <a:pt x="258" y="156"/>
                  </a:lnTo>
                  <a:lnTo>
                    <a:pt x="264" y="162"/>
                  </a:lnTo>
                  <a:lnTo>
                    <a:pt x="264" y="174"/>
                  </a:lnTo>
                  <a:lnTo>
                    <a:pt x="276" y="186"/>
                  </a:lnTo>
                  <a:lnTo>
                    <a:pt x="300" y="192"/>
                  </a:lnTo>
                  <a:lnTo>
                    <a:pt x="276" y="222"/>
                  </a:lnTo>
                  <a:lnTo>
                    <a:pt x="258" y="234"/>
                  </a:lnTo>
                  <a:lnTo>
                    <a:pt x="228" y="270"/>
                  </a:lnTo>
                  <a:lnTo>
                    <a:pt x="204" y="288"/>
                  </a:lnTo>
                  <a:lnTo>
                    <a:pt x="174" y="300"/>
                  </a:lnTo>
                  <a:lnTo>
                    <a:pt x="168" y="288"/>
                  </a:lnTo>
                  <a:lnTo>
                    <a:pt x="156" y="288"/>
                  </a:lnTo>
                  <a:lnTo>
                    <a:pt x="126" y="288"/>
                  </a:lnTo>
                  <a:lnTo>
                    <a:pt x="126" y="276"/>
                  </a:lnTo>
                  <a:lnTo>
                    <a:pt x="126" y="270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08" y="258"/>
                  </a:lnTo>
                  <a:lnTo>
                    <a:pt x="114" y="252"/>
                  </a:lnTo>
                  <a:lnTo>
                    <a:pt x="114" y="246"/>
                  </a:lnTo>
                  <a:lnTo>
                    <a:pt x="120" y="246"/>
                  </a:lnTo>
                  <a:lnTo>
                    <a:pt x="120" y="240"/>
                  </a:lnTo>
                  <a:lnTo>
                    <a:pt x="120" y="228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102" y="216"/>
                  </a:lnTo>
                  <a:lnTo>
                    <a:pt x="96" y="216"/>
                  </a:lnTo>
                  <a:lnTo>
                    <a:pt x="90" y="222"/>
                  </a:lnTo>
                  <a:lnTo>
                    <a:pt x="90" y="228"/>
                  </a:lnTo>
                  <a:lnTo>
                    <a:pt x="84" y="234"/>
                  </a:lnTo>
                  <a:lnTo>
                    <a:pt x="72" y="228"/>
                  </a:lnTo>
                  <a:lnTo>
                    <a:pt x="66" y="222"/>
                  </a:lnTo>
                  <a:lnTo>
                    <a:pt x="66" y="216"/>
                  </a:lnTo>
                  <a:lnTo>
                    <a:pt x="60" y="204"/>
                  </a:lnTo>
                  <a:lnTo>
                    <a:pt x="66" y="198"/>
                  </a:lnTo>
                  <a:lnTo>
                    <a:pt x="66" y="192"/>
                  </a:lnTo>
                  <a:lnTo>
                    <a:pt x="66" y="180"/>
                  </a:lnTo>
                  <a:lnTo>
                    <a:pt x="60" y="168"/>
                  </a:lnTo>
                  <a:lnTo>
                    <a:pt x="54" y="162"/>
                  </a:lnTo>
                  <a:lnTo>
                    <a:pt x="48" y="162"/>
                  </a:lnTo>
                  <a:lnTo>
                    <a:pt x="42" y="168"/>
                  </a:lnTo>
                  <a:lnTo>
                    <a:pt x="36" y="174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30" y="156"/>
                  </a:lnTo>
                  <a:lnTo>
                    <a:pt x="36" y="150"/>
                  </a:lnTo>
                  <a:lnTo>
                    <a:pt x="36" y="138"/>
                  </a:lnTo>
                  <a:lnTo>
                    <a:pt x="42" y="132"/>
                  </a:lnTo>
                  <a:lnTo>
                    <a:pt x="36" y="126"/>
                  </a:lnTo>
                  <a:lnTo>
                    <a:pt x="30" y="120"/>
                  </a:lnTo>
                  <a:lnTo>
                    <a:pt x="18" y="120"/>
                  </a:lnTo>
                  <a:lnTo>
                    <a:pt x="12" y="126"/>
                  </a:lnTo>
                  <a:lnTo>
                    <a:pt x="6" y="126"/>
                  </a:lnTo>
                  <a:lnTo>
                    <a:pt x="0" y="126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37" name="Freeform 768"/>
            <p:cNvSpPr>
              <a:spLocks/>
            </p:cNvSpPr>
            <p:nvPr/>
          </p:nvSpPr>
          <p:spPr bwMode="auto">
            <a:xfrm>
              <a:off x="6257255" y="3138989"/>
              <a:ext cx="409575" cy="457200"/>
            </a:xfrm>
            <a:custGeom>
              <a:avLst/>
              <a:gdLst/>
              <a:ahLst/>
              <a:cxnLst>
                <a:cxn ang="0">
                  <a:pos x="96" y="270"/>
                </a:cxn>
                <a:cxn ang="0">
                  <a:pos x="102" y="282"/>
                </a:cxn>
                <a:cxn ang="0">
                  <a:pos x="108" y="288"/>
                </a:cxn>
                <a:cxn ang="0">
                  <a:pos x="126" y="282"/>
                </a:cxn>
                <a:cxn ang="0">
                  <a:pos x="126" y="270"/>
                </a:cxn>
                <a:cxn ang="0">
                  <a:pos x="144" y="264"/>
                </a:cxn>
                <a:cxn ang="0">
                  <a:pos x="156" y="258"/>
                </a:cxn>
                <a:cxn ang="0">
                  <a:pos x="162" y="258"/>
                </a:cxn>
                <a:cxn ang="0">
                  <a:pos x="174" y="252"/>
                </a:cxn>
                <a:cxn ang="0">
                  <a:pos x="180" y="240"/>
                </a:cxn>
                <a:cxn ang="0">
                  <a:pos x="186" y="228"/>
                </a:cxn>
                <a:cxn ang="0">
                  <a:pos x="204" y="222"/>
                </a:cxn>
                <a:cxn ang="0">
                  <a:pos x="228" y="204"/>
                </a:cxn>
                <a:cxn ang="0">
                  <a:pos x="246" y="198"/>
                </a:cxn>
                <a:cxn ang="0">
                  <a:pos x="252" y="192"/>
                </a:cxn>
                <a:cxn ang="0">
                  <a:pos x="252" y="174"/>
                </a:cxn>
                <a:cxn ang="0">
                  <a:pos x="258" y="162"/>
                </a:cxn>
                <a:cxn ang="0">
                  <a:pos x="240" y="162"/>
                </a:cxn>
                <a:cxn ang="0">
                  <a:pos x="222" y="156"/>
                </a:cxn>
                <a:cxn ang="0">
                  <a:pos x="216" y="144"/>
                </a:cxn>
                <a:cxn ang="0">
                  <a:pos x="204" y="132"/>
                </a:cxn>
                <a:cxn ang="0">
                  <a:pos x="192" y="138"/>
                </a:cxn>
                <a:cxn ang="0">
                  <a:pos x="186" y="126"/>
                </a:cxn>
                <a:cxn ang="0">
                  <a:pos x="192" y="108"/>
                </a:cxn>
                <a:cxn ang="0">
                  <a:pos x="192" y="96"/>
                </a:cxn>
                <a:cxn ang="0">
                  <a:pos x="174" y="54"/>
                </a:cxn>
                <a:cxn ang="0">
                  <a:pos x="156" y="48"/>
                </a:cxn>
                <a:cxn ang="0">
                  <a:pos x="156" y="36"/>
                </a:cxn>
                <a:cxn ang="0">
                  <a:pos x="150" y="24"/>
                </a:cxn>
                <a:cxn ang="0">
                  <a:pos x="138" y="6"/>
                </a:cxn>
                <a:cxn ang="0">
                  <a:pos x="126" y="0"/>
                </a:cxn>
                <a:cxn ang="0">
                  <a:pos x="108" y="6"/>
                </a:cxn>
                <a:cxn ang="0">
                  <a:pos x="102" y="18"/>
                </a:cxn>
                <a:cxn ang="0">
                  <a:pos x="90" y="30"/>
                </a:cxn>
                <a:cxn ang="0">
                  <a:pos x="78" y="36"/>
                </a:cxn>
                <a:cxn ang="0">
                  <a:pos x="78" y="48"/>
                </a:cxn>
                <a:cxn ang="0">
                  <a:pos x="78" y="78"/>
                </a:cxn>
                <a:cxn ang="0">
                  <a:pos x="72" y="102"/>
                </a:cxn>
                <a:cxn ang="0">
                  <a:pos x="54" y="114"/>
                </a:cxn>
                <a:cxn ang="0">
                  <a:pos x="42" y="132"/>
                </a:cxn>
                <a:cxn ang="0">
                  <a:pos x="36" y="144"/>
                </a:cxn>
                <a:cxn ang="0">
                  <a:pos x="24" y="138"/>
                </a:cxn>
                <a:cxn ang="0">
                  <a:pos x="6" y="162"/>
                </a:cxn>
                <a:cxn ang="0">
                  <a:pos x="6" y="168"/>
                </a:cxn>
                <a:cxn ang="0">
                  <a:pos x="18" y="168"/>
                </a:cxn>
                <a:cxn ang="0">
                  <a:pos x="24" y="174"/>
                </a:cxn>
                <a:cxn ang="0">
                  <a:pos x="12" y="186"/>
                </a:cxn>
                <a:cxn ang="0">
                  <a:pos x="6" y="192"/>
                </a:cxn>
                <a:cxn ang="0">
                  <a:pos x="12" y="204"/>
                </a:cxn>
                <a:cxn ang="0">
                  <a:pos x="24" y="210"/>
                </a:cxn>
                <a:cxn ang="0">
                  <a:pos x="30" y="198"/>
                </a:cxn>
                <a:cxn ang="0">
                  <a:pos x="48" y="192"/>
                </a:cxn>
                <a:cxn ang="0">
                  <a:pos x="66" y="204"/>
                </a:cxn>
                <a:cxn ang="0">
                  <a:pos x="72" y="222"/>
                </a:cxn>
                <a:cxn ang="0">
                  <a:pos x="66" y="234"/>
                </a:cxn>
                <a:cxn ang="0">
                  <a:pos x="66" y="246"/>
                </a:cxn>
                <a:cxn ang="0">
                  <a:pos x="84" y="252"/>
                </a:cxn>
                <a:cxn ang="0">
                  <a:pos x="102" y="240"/>
                </a:cxn>
                <a:cxn ang="0">
                  <a:pos x="108" y="252"/>
                </a:cxn>
                <a:cxn ang="0">
                  <a:pos x="96" y="264"/>
                </a:cxn>
              </a:cxnLst>
              <a:rect l="0" t="0" r="r" b="b"/>
              <a:pathLst>
                <a:path w="258" h="288">
                  <a:moveTo>
                    <a:pt x="84" y="264"/>
                  </a:moveTo>
                  <a:lnTo>
                    <a:pt x="96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108" y="288"/>
                  </a:lnTo>
                  <a:lnTo>
                    <a:pt x="114" y="288"/>
                  </a:lnTo>
                  <a:lnTo>
                    <a:pt x="126" y="282"/>
                  </a:lnTo>
                  <a:lnTo>
                    <a:pt x="126" y="276"/>
                  </a:lnTo>
                  <a:lnTo>
                    <a:pt x="126" y="270"/>
                  </a:lnTo>
                  <a:lnTo>
                    <a:pt x="138" y="264"/>
                  </a:lnTo>
                  <a:lnTo>
                    <a:pt x="144" y="264"/>
                  </a:lnTo>
                  <a:lnTo>
                    <a:pt x="150" y="258"/>
                  </a:lnTo>
                  <a:lnTo>
                    <a:pt x="156" y="258"/>
                  </a:lnTo>
                  <a:lnTo>
                    <a:pt x="156" y="252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74" y="252"/>
                  </a:lnTo>
                  <a:lnTo>
                    <a:pt x="180" y="246"/>
                  </a:lnTo>
                  <a:lnTo>
                    <a:pt x="180" y="240"/>
                  </a:lnTo>
                  <a:lnTo>
                    <a:pt x="180" y="234"/>
                  </a:lnTo>
                  <a:lnTo>
                    <a:pt x="186" y="228"/>
                  </a:lnTo>
                  <a:lnTo>
                    <a:pt x="192" y="228"/>
                  </a:lnTo>
                  <a:lnTo>
                    <a:pt x="204" y="222"/>
                  </a:lnTo>
                  <a:lnTo>
                    <a:pt x="228" y="210"/>
                  </a:lnTo>
                  <a:lnTo>
                    <a:pt x="228" y="204"/>
                  </a:lnTo>
                  <a:lnTo>
                    <a:pt x="234" y="198"/>
                  </a:lnTo>
                  <a:lnTo>
                    <a:pt x="246" y="198"/>
                  </a:lnTo>
                  <a:lnTo>
                    <a:pt x="252" y="198"/>
                  </a:lnTo>
                  <a:lnTo>
                    <a:pt x="252" y="192"/>
                  </a:lnTo>
                  <a:lnTo>
                    <a:pt x="252" y="186"/>
                  </a:lnTo>
                  <a:lnTo>
                    <a:pt x="252" y="174"/>
                  </a:lnTo>
                  <a:lnTo>
                    <a:pt x="258" y="168"/>
                  </a:lnTo>
                  <a:lnTo>
                    <a:pt x="258" y="162"/>
                  </a:lnTo>
                  <a:lnTo>
                    <a:pt x="252" y="162"/>
                  </a:lnTo>
                  <a:lnTo>
                    <a:pt x="240" y="162"/>
                  </a:lnTo>
                  <a:lnTo>
                    <a:pt x="234" y="162"/>
                  </a:lnTo>
                  <a:lnTo>
                    <a:pt x="222" y="156"/>
                  </a:lnTo>
                  <a:lnTo>
                    <a:pt x="228" y="156"/>
                  </a:lnTo>
                  <a:lnTo>
                    <a:pt x="216" y="144"/>
                  </a:lnTo>
                  <a:lnTo>
                    <a:pt x="210" y="132"/>
                  </a:lnTo>
                  <a:lnTo>
                    <a:pt x="204" y="132"/>
                  </a:lnTo>
                  <a:lnTo>
                    <a:pt x="198" y="138"/>
                  </a:lnTo>
                  <a:lnTo>
                    <a:pt x="192" y="138"/>
                  </a:lnTo>
                  <a:lnTo>
                    <a:pt x="186" y="132"/>
                  </a:lnTo>
                  <a:lnTo>
                    <a:pt x="186" y="126"/>
                  </a:lnTo>
                  <a:lnTo>
                    <a:pt x="192" y="114"/>
                  </a:lnTo>
                  <a:lnTo>
                    <a:pt x="192" y="108"/>
                  </a:lnTo>
                  <a:lnTo>
                    <a:pt x="192" y="102"/>
                  </a:lnTo>
                  <a:lnTo>
                    <a:pt x="192" y="96"/>
                  </a:lnTo>
                  <a:lnTo>
                    <a:pt x="180" y="78"/>
                  </a:lnTo>
                  <a:lnTo>
                    <a:pt x="174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6" y="36"/>
                  </a:lnTo>
                  <a:lnTo>
                    <a:pt x="156" y="30"/>
                  </a:lnTo>
                  <a:lnTo>
                    <a:pt x="150" y="24"/>
                  </a:lnTo>
                  <a:lnTo>
                    <a:pt x="144" y="12"/>
                  </a:lnTo>
                  <a:lnTo>
                    <a:pt x="138" y="6"/>
                  </a:lnTo>
                  <a:lnTo>
                    <a:pt x="132" y="0"/>
                  </a:lnTo>
                  <a:lnTo>
                    <a:pt x="126" y="0"/>
                  </a:lnTo>
                  <a:lnTo>
                    <a:pt x="114" y="0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102" y="18"/>
                  </a:lnTo>
                  <a:lnTo>
                    <a:pt x="96" y="24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6"/>
                  </a:lnTo>
                  <a:lnTo>
                    <a:pt x="78" y="78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66" y="108"/>
                  </a:lnTo>
                  <a:lnTo>
                    <a:pt x="54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36" y="144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8" y="144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68"/>
                  </a:lnTo>
                  <a:lnTo>
                    <a:pt x="24" y="168"/>
                  </a:lnTo>
                  <a:lnTo>
                    <a:pt x="24" y="174"/>
                  </a:lnTo>
                  <a:lnTo>
                    <a:pt x="24" y="180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6" y="192"/>
                  </a:lnTo>
                  <a:lnTo>
                    <a:pt x="12" y="198"/>
                  </a:lnTo>
                  <a:lnTo>
                    <a:pt x="12" y="204"/>
                  </a:lnTo>
                  <a:lnTo>
                    <a:pt x="18" y="210"/>
                  </a:lnTo>
                  <a:lnTo>
                    <a:pt x="24" y="210"/>
                  </a:lnTo>
                  <a:lnTo>
                    <a:pt x="24" y="204"/>
                  </a:lnTo>
                  <a:lnTo>
                    <a:pt x="30" y="198"/>
                  </a:lnTo>
                  <a:lnTo>
                    <a:pt x="42" y="192"/>
                  </a:lnTo>
                  <a:lnTo>
                    <a:pt x="48" y="192"/>
                  </a:lnTo>
                  <a:lnTo>
                    <a:pt x="54" y="198"/>
                  </a:lnTo>
                  <a:lnTo>
                    <a:pt x="66" y="204"/>
                  </a:lnTo>
                  <a:lnTo>
                    <a:pt x="72" y="210"/>
                  </a:lnTo>
                  <a:lnTo>
                    <a:pt x="72" y="222"/>
                  </a:lnTo>
                  <a:lnTo>
                    <a:pt x="66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66" y="246"/>
                  </a:lnTo>
                  <a:lnTo>
                    <a:pt x="78" y="252"/>
                  </a:lnTo>
                  <a:lnTo>
                    <a:pt x="84" y="252"/>
                  </a:lnTo>
                  <a:lnTo>
                    <a:pt x="96" y="246"/>
                  </a:lnTo>
                  <a:lnTo>
                    <a:pt x="102" y="240"/>
                  </a:lnTo>
                  <a:lnTo>
                    <a:pt x="108" y="240"/>
                  </a:lnTo>
                  <a:lnTo>
                    <a:pt x="108" y="252"/>
                  </a:lnTo>
                  <a:lnTo>
                    <a:pt x="102" y="258"/>
                  </a:lnTo>
                  <a:lnTo>
                    <a:pt x="96" y="264"/>
                  </a:lnTo>
                  <a:lnTo>
                    <a:pt x="84" y="26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38" name="Freeform 772"/>
            <p:cNvSpPr>
              <a:spLocks/>
            </p:cNvSpPr>
            <p:nvPr/>
          </p:nvSpPr>
          <p:spPr bwMode="auto">
            <a:xfrm>
              <a:off x="5361905" y="2938964"/>
              <a:ext cx="438150" cy="371475"/>
            </a:xfrm>
            <a:custGeom>
              <a:avLst/>
              <a:gdLst/>
              <a:ahLst/>
              <a:cxnLst>
                <a:cxn ang="0">
                  <a:pos x="60" y="42"/>
                </a:cxn>
                <a:cxn ang="0">
                  <a:pos x="66" y="42"/>
                </a:cxn>
                <a:cxn ang="0">
                  <a:pos x="72" y="42"/>
                </a:cxn>
                <a:cxn ang="0">
                  <a:pos x="78" y="36"/>
                </a:cxn>
                <a:cxn ang="0">
                  <a:pos x="84" y="36"/>
                </a:cxn>
                <a:cxn ang="0">
                  <a:pos x="78" y="30"/>
                </a:cxn>
                <a:cxn ang="0">
                  <a:pos x="78" y="24"/>
                </a:cxn>
                <a:cxn ang="0">
                  <a:pos x="84" y="18"/>
                </a:cxn>
                <a:cxn ang="0">
                  <a:pos x="90" y="18"/>
                </a:cxn>
                <a:cxn ang="0">
                  <a:pos x="96" y="18"/>
                </a:cxn>
                <a:cxn ang="0">
                  <a:pos x="210" y="0"/>
                </a:cxn>
                <a:cxn ang="0">
                  <a:pos x="210" y="6"/>
                </a:cxn>
                <a:cxn ang="0">
                  <a:pos x="210" y="12"/>
                </a:cxn>
                <a:cxn ang="0">
                  <a:pos x="204" y="12"/>
                </a:cxn>
                <a:cxn ang="0">
                  <a:pos x="204" y="18"/>
                </a:cxn>
                <a:cxn ang="0">
                  <a:pos x="210" y="24"/>
                </a:cxn>
                <a:cxn ang="0">
                  <a:pos x="216" y="24"/>
                </a:cxn>
                <a:cxn ang="0">
                  <a:pos x="228" y="18"/>
                </a:cxn>
                <a:cxn ang="0">
                  <a:pos x="234" y="18"/>
                </a:cxn>
                <a:cxn ang="0">
                  <a:pos x="234" y="30"/>
                </a:cxn>
                <a:cxn ang="0">
                  <a:pos x="234" y="48"/>
                </a:cxn>
                <a:cxn ang="0">
                  <a:pos x="234" y="60"/>
                </a:cxn>
                <a:cxn ang="0">
                  <a:pos x="240" y="66"/>
                </a:cxn>
                <a:cxn ang="0">
                  <a:pos x="240" y="72"/>
                </a:cxn>
                <a:cxn ang="0">
                  <a:pos x="246" y="78"/>
                </a:cxn>
                <a:cxn ang="0">
                  <a:pos x="252" y="78"/>
                </a:cxn>
                <a:cxn ang="0">
                  <a:pos x="264" y="78"/>
                </a:cxn>
                <a:cxn ang="0">
                  <a:pos x="270" y="78"/>
                </a:cxn>
                <a:cxn ang="0">
                  <a:pos x="270" y="84"/>
                </a:cxn>
                <a:cxn ang="0">
                  <a:pos x="276" y="90"/>
                </a:cxn>
                <a:cxn ang="0">
                  <a:pos x="222" y="162"/>
                </a:cxn>
                <a:cxn ang="0">
                  <a:pos x="168" y="210"/>
                </a:cxn>
                <a:cxn ang="0">
                  <a:pos x="168" y="204"/>
                </a:cxn>
                <a:cxn ang="0">
                  <a:pos x="162" y="204"/>
                </a:cxn>
                <a:cxn ang="0">
                  <a:pos x="156" y="210"/>
                </a:cxn>
                <a:cxn ang="0">
                  <a:pos x="150" y="216"/>
                </a:cxn>
                <a:cxn ang="0">
                  <a:pos x="150" y="222"/>
                </a:cxn>
                <a:cxn ang="0">
                  <a:pos x="138" y="228"/>
                </a:cxn>
                <a:cxn ang="0">
                  <a:pos x="132" y="228"/>
                </a:cxn>
                <a:cxn ang="0">
                  <a:pos x="126" y="228"/>
                </a:cxn>
                <a:cxn ang="0">
                  <a:pos x="120" y="228"/>
                </a:cxn>
                <a:cxn ang="0">
                  <a:pos x="114" y="234"/>
                </a:cxn>
                <a:cxn ang="0">
                  <a:pos x="108" y="234"/>
                </a:cxn>
                <a:cxn ang="0">
                  <a:pos x="102" y="234"/>
                </a:cxn>
                <a:cxn ang="0">
                  <a:pos x="96" y="228"/>
                </a:cxn>
                <a:cxn ang="0">
                  <a:pos x="90" y="228"/>
                </a:cxn>
                <a:cxn ang="0">
                  <a:pos x="72" y="234"/>
                </a:cxn>
                <a:cxn ang="0">
                  <a:pos x="78" y="216"/>
                </a:cxn>
                <a:cxn ang="0">
                  <a:pos x="60" y="186"/>
                </a:cxn>
                <a:cxn ang="0">
                  <a:pos x="60" y="162"/>
                </a:cxn>
                <a:cxn ang="0">
                  <a:pos x="54" y="150"/>
                </a:cxn>
                <a:cxn ang="0">
                  <a:pos x="48" y="138"/>
                </a:cxn>
                <a:cxn ang="0">
                  <a:pos x="18" y="120"/>
                </a:cxn>
                <a:cxn ang="0">
                  <a:pos x="18" y="108"/>
                </a:cxn>
                <a:cxn ang="0">
                  <a:pos x="6" y="96"/>
                </a:cxn>
                <a:cxn ang="0">
                  <a:pos x="0" y="72"/>
                </a:cxn>
                <a:cxn ang="0">
                  <a:pos x="12" y="66"/>
                </a:cxn>
                <a:cxn ang="0">
                  <a:pos x="42" y="60"/>
                </a:cxn>
                <a:cxn ang="0">
                  <a:pos x="48" y="36"/>
                </a:cxn>
                <a:cxn ang="0">
                  <a:pos x="54" y="36"/>
                </a:cxn>
                <a:cxn ang="0">
                  <a:pos x="60" y="42"/>
                </a:cxn>
              </a:cxnLst>
              <a:rect l="0" t="0" r="r" b="b"/>
              <a:pathLst>
                <a:path w="276" h="234">
                  <a:moveTo>
                    <a:pt x="60" y="42"/>
                  </a:moveTo>
                  <a:lnTo>
                    <a:pt x="66" y="42"/>
                  </a:lnTo>
                  <a:lnTo>
                    <a:pt x="72" y="42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210" y="0"/>
                  </a:lnTo>
                  <a:lnTo>
                    <a:pt x="210" y="6"/>
                  </a:lnTo>
                  <a:lnTo>
                    <a:pt x="210" y="12"/>
                  </a:lnTo>
                  <a:lnTo>
                    <a:pt x="204" y="12"/>
                  </a:lnTo>
                  <a:lnTo>
                    <a:pt x="204" y="18"/>
                  </a:lnTo>
                  <a:lnTo>
                    <a:pt x="210" y="24"/>
                  </a:lnTo>
                  <a:lnTo>
                    <a:pt x="216" y="24"/>
                  </a:lnTo>
                  <a:lnTo>
                    <a:pt x="228" y="18"/>
                  </a:lnTo>
                  <a:lnTo>
                    <a:pt x="234" y="18"/>
                  </a:lnTo>
                  <a:lnTo>
                    <a:pt x="234" y="30"/>
                  </a:lnTo>
                  <a:lnTo>
                    <a:pt x="234" y="48"/>
                  </a:lnTo>
                  <a:lnTo>
                    <a:pt x="234" y="60"/>
                  </a:lnTo>
                  <a:lnTo>
                    <a:pt x="240" y="66"/>
                  </a:lnTo>
                  <a:lnTo>
                    <a:pt x="240" y="72"/>
                  </a:lnTo>
                  <a:lnTo>
                    <a:pt x="246" y="78"/>
                  </a:lnTo>
                  <a:lnTo>
                    <a:pt x="252" y="78"/>
                  </a:lnTo>
                  <a:lnTo>
                    <a:pt x="264" y="78"/>
                  </a:lnTo>
                  <a:lnTo>
                    <a:pt x="270" y="78"/>
                  </a:lnTo>
                  <a:lnTo>
                    <a:pt x="270" y="84"/>
                  </a:lnTo>
                  <a:lnTo>
                    <a:pt x="276" y="90"/>
                  </a:lnTo>
                  <a:lnTo>
                    <a:pt x="222" y="162"/>
                  </a:lnTo>
                  <a:lnTo>
                    <a:pt x="168" y="210"/>
                  </a:lnTo>
                  <a:lnTo>
                    <a:pt x="168" y="204"/>
                  </a:lnTo>
                  <a:lnTo>
                    <a:pt x="162" y="204"/>
                  </a:lnTo>
                  <a:lnTo>
                    <a:pt x="156" y="210"/>
                  </a:lnTo>
                  <a:lnTo>
                    <a:pt x="150" y="216"/>
                  </a:lnTo>
                  <a:lnTo>
                    <a:pt x="150" y="222"/>
                  </a:lnTo>
                  <a:lnTo>
                    <a:pt x="138" y="228"/>
                  </a:lnTo>
                  <a:lnTo>
                    <a:pt x="132" y="228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14" y="234"/>
                  </a:lnTo>
                  <a:lnTo>
                    <a:pt x="108" y="234"/>
                  </a:lnTo>
                  <a:lnTo>
                    <a:pt x="102" y="234"/>
                  </a:lnTo>
                  <a:lnTo>
                    <a:pt x="96" y="228"/>
                  </a:lnTo>
                  <a:lnTo>
                    <a:pt x="90" y="228"/>
                  </a:lnTo>
                  <a:lnTo>
                    <a:pt x="72" y="234"/>
                  </a:lnTo>
                  <a:lnTo>
                    <a:pt x="78" y="216"/>
                  </a:lnTo>
                  <a:lnTo>
                    <a:pt x="60" y="186"/>
                  </a:lnTo>
                  <a:lnTo>
                    <a:pt x="60" y="162"/>
                  </a:lnTo>
                  <a:lnTo>
                    <a:pt x="54" y="150"/>
                  </a:lnTo>
                  <a:lnTo>
                    <a:pt x="48" y="138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6" y="96"/>
                  </a:lnTo>
                  <a:lnTo>
                    <a:pt x="0" y="72"/>
                  </a:lnTo>
                  <a:lnTo>
                    <a:pt x="12" y="66"/>
                  </a:lnTo>
                  <a:lnTo>
                    <a:pt x="42" y="6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60" y="4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39" name="Freeform 790"/>
            <p:cNvSpPr>
              <a:spLocks/>
            </p:cNvSpPr>
            <p:nvPr/>
          </p:nvSpPr>
          <p:spPr bwMode="auto">
            <a:xfrm>
              <a:off x="4504655" y="2777039"/>
              <a:ext cx="276225" cy="295275"/>
            </a:xfrm>
            <a:custGeom>
              <a:avLst/>
              <a:gdLst/>
              <a:ahLst/>
              <a:cxnLst>
                <a:cxn ang="0">
                  <a:pos x="84" y="186"/>
                </a:cxn>
                <a:cxn ang="0">
                  <a:pos x="84" y="180"/>
                </a:cxn>
                <a:cxn ang="0">
                  <a:pos x="72" y="174"/>
                </a:cxn>
                <a:cxn ang="0">
                  <a:pos x="66" y="174"/>
                </a:cxn>
                <a:cxn ang="0">
                  <a:pos x="60" y="174"/>
                </a:cxn>
                <a:cxn ang="0">
                  <a:pos x="54" y="174"/>
                </a:cxn>
                <a:cxn ang="0">
                  <a:pos x="48" y="168"/>
                </a:cxn>
                <a:cxn ang="0">
                  <a:pos x="42" y="168"/>
                </a:cxn>
                <a:cxn ang="0">
                  <a:pos x="30" y="168"/>
                </a:cxn>
                <a:cxn ang="0">
                  <a:pos x="24" y="168"/>
                </a:cxn>
                <a:cxn ang="0">
                  <a:pos x="18" y="168"/>
                </a:cxn>
                <a:cxn ang="0">
                  <a:pos x="12" y="162"/>
                </a:cxn>
                <a:cxn ang="0">
                  <a:pos x="18" y="162"/>
                </a:cxn>
                <a:cxn ang="0">
                  <a:pos x="24" y="150"/>
                </a:cxn>
                <a:cxn ang="0">
                  <a:pos x="24" y="144"/>
                </a:cxn>
                <a:cxn ang="0">
                  <a:pos x="24" y="126"/>
                </a:cxn>
                <a:cxn ang="0">
                  <a:pos x="18" y="114"/>
                </a:cxn>
                <a:cxn ang="0">
                  <a:pos x="12" y="102"/>
                </a:cxn>
                <a:cxn ang="0">
                  <a:pos x="12" y="84"/>
                </a:cxn>
                <a:cxn ang="0">
                  <a:pos x="12" y="66"/>
                </a:cxn>
                <a:cxn ang="0">
                  <a:pos x="0" y="54"/>
                </a:cxn>
                <a:cxn ang="0">
                  <a:pos x="0" y="48"/>
                </a:cxn>
                <a:cxn ang="0">
                  <a:pos x="0" y="42"/>
                </a:cxn>
                <a:cxn ang="0">
                  <a:pos x="0" y="30"/>
                </a:cxn>
                <a:cxn ang="0">
                  <a:pos x="0" y="24"/>
                </a:cxn>
                <a:cxn ang="0">
                  <a:pos x="12" y="6"/>
                </a:cxn>
                <a:cxn ang="0">
                  <a:pos x="18" y="0"/>
                </a:cxn>
                <a:cxn ang="0">
                  <a:pos x="36" y="0"/>
                </a:cxn>
                <a:cxn ang="0">
                  <a:pos x="48" y="6"/>
                </a:cxn>
                <a:cxn ang="0">
                  <a:pos x="72" y="0"/>
                </a:cxn>
                <a:cxn ang="0">
                  <a:pos x="120" y="66"/>
                </a:cxn>
                <a:cxn ang="0">
                  <a:pos x="132" y="84"/>
                </a:cxn>
                <a:cxn ang="0">
                  <a:pos x="132" y="90"/>
                </a:cxn>
                <a:cxn ang="0">
                  <a:pos x="144" y="102"/>
                </a:cxn>
                <a:cxn ang="0">
                  <a:pos x="144" y="120"/>
                </a:cxn>
                <a:cxn ang="0">
                  <a:pos x="174" y="114"/>
                </a:cxn>
                <a:cxn ang="0">
                  <a:pos x="126" y="162"/>
                </a:cxn>
                <a:cxn ang="0">
                  <a:pos x="108" y="180"/>
                </a:cxn>
                <a:cxn ang="0">
                  <a:pos x="90" y="180"/>
                </a:cxn>
                <a:cxn ang="0">
                  <a:pos x="84" y="186"/>
                </a:cxn>
              </a:cxnLst>
              <a:rect l="0" t="0" r="r" b="b"/>
              <a:pathLst>
                <a:path w="174" h="186">
                  <a:moveTo>
                    <a:pt x="84" y="186"/>
                  </a:moveTo>
                  <a:lnTo>
                    <a:pt x="84" y="180"/>
                  </a:lnTo>
                  <a:lnTo>
                    <a:pt x="72" y="174"/>
                  </a:lnTo>
                  <a:lnTo>
                    <a:pt x="66" y="174"/>
                  </a:lnTo>
                  <a:lnTo>
                    <a:pt x="60" y="174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2" y="168"/>
                  </a:lnTo>
                  <a:lnTo>
                    <a:pt x="30" y="168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12" y="162"/>
                  </a:lnTo>
                  <a:lnTo>
                    <a:pt x="18" y="162"/>
                  </a:lnTo>
                  <a:lnTo>
                    <a:pt x="24" y="150"/>
                  </a:lnTo>
                  <a:lnTo>
                    <a:pt x="24" y="144"/>
                  </a:lnTo>
                  <a:lnTo>
                    <a:pt x="24" y="126"/>
                  </a:lnTo>
                  <a:lnTo>
                    <a:pt x="18" y="114"/>
                  </a:lnTo>
                  <a:lnTo>
                    <a:pt x="12" y="102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36" y="0"/>
                  </a:lnTo>
                  <a:lnTo>
                    <a:pt x="48" y="6"/>
                  </a:lnTo>
                  <a:lnTo>
                    <a:pt x="72" y="0"/>
                  </a:lnTo>
                  <a:lnTo>
                    <a:pt x="120" y="66"/>
                  </a:lnTo>
                  <a:lnTo>
                    <a:pt x="132" y="84"/>
                  </a:lnTo>
                  <a:lnTo>
                    <a:pt x="132" y="90"/>
                  </a:lnTo>
                  <a:lnTo>
                    <a:pt x="144" y="102"/>
                  </a:lnTo>
                  <a:lnTo>
                    <a:pt x="144" y="120"/>
                  </a:lnTo>
                  <a:lnTo>
                    <a:pt x="174" y="114"/>
                  </a:lnTo>
                  <a:lnTo>
                    <a:pt x="126" y="162"/>
                  </a:lnTo>
                  <a:lnTo>
                    <a:pt x="108" y="180"/>
                  </a:lnTo>
                  <a:lnTo>
                    <a:pt x="90" y="180"/>
                  </a:lnTo>
                  <a:lnTo>
                    <a:pt x="84" y="18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40" name="Freeform 796"/>
            <p:cNvSpPr>
              <a:spLocks/>
            </p:cNvSpPr>
            <p:nvPr/>
          </p:nvSpPr>
          <p:spPr bwMode="auto">
            <a:xfrm>
              <a:off x="5219030" y="3653339"/>
              <a:ext cx="285750" cy="333375"/>
            </a:xfrm>
            <a:custGeom>
              <a:avLst/>
              <a:gdLst/>
              <a:ahLst/>
              <a:cxnLst>
                <a:cxn ang="0">
                  <a:pos x="6" y="144"/>
                </a:cxn>
                <a:cxn ang="0">
                  <a:pos x="0" y="138"/>
                </a:cxn>
                <a:cxn ang="0">
                  <a:pos x="6" y="132"/>
                </a:cxn>
                <a:cxn ang="0">
                  <a:pos x="12" y="126"/>
                </a:cxn>
                <a:cxn ang="0">
                  <a:pos x="18" y="126"/>
                </a:cxn>
                <a:cxn ang="0">
                  <a:pos x="24" y="120"/>
                </a:cxn>
                <a:cxn ang="0">
                  <a:pos x="24" y="114"/>
                </a:cxn>
                <a:cxn ang="0">
                  <a:pos x="18" y="108"/>
                </a:cxn>
                <a:cxn ang="0">
                  <a:pos x="12" y="108"/>
                </a:cxn>
                <a:cxn ang="0">
                  <a:pos x="36" y="0"/>
                </a:cxn>
                <a:cxn ang="0">
                  <a:pos x="48" y="6"/>
                </a:cxn>
                <a:cxn ang="0">
                  <a:pos x="78" y="12"/>
                </a:cxn>
                <a:cxn ang="0">
                  <a:pos x="138" y="42"/>
                </a:cxn>
                <a:cxn ang="0">
                  <a:pos x="150" y="48"/>
                </a:cxn>
                <a:cxn ang="0">
                  <a:pos x="156" y="60"/>
                </a:cxn>
                <a:cxn ang="0">
                  <a:pos x="168" y="72"/>
                </a:cxn>
                <a:cxn ang="0">
                  <a:pos x="180" y="102"/>
                </a:cxn>
                <a:cxn ang="0">
                  <a:pos x="180" y="120"/>
                </a:cxn>
                <a:cxn ang="0">
                  <a:pos x="174" y="120"/>
                </a:cxn>
                <a:cxn ang="0">
                  <a:pos x="168" y="126"/>
                </a:cxn>
                <a:cxn ang="0">
                  <a:pos x="162" y="120"/>
                </a:cxn>
                <a:cxn ang="0">
                  <a:pos x="156" y="114"/>
                </a:cxn>
                <a:cxn ang="0">
                  <a:pos x="150" y="114"/>
                </a:cxn>
                <a:cxn ang="0">
                  <a:pos x="150" y="120"/>
                </a:cxn>
                <a:cxn ang="0">
                  <a:pos x="150" y="126"/>
                </a:cxn>
                <a:cxn ang="0">
                  <a:pos x="150" y="132"/>
                </a:cxn>
                <a:cxn ang="0">
                  <a:pos x="156" y="138"/>
                </a:cxn>
                <a:cxn ang="0">
                  <a:pos x="162" y="144"/>
                </a:cxn>
                <a:cxn ang="0">
                  <a:pos x="162" y="150"/>
                </a:cxn>
                <a:cxn ang="0">
                  <a:pos x="156" y="156"/>
                </a:cxn>
                <a:cxn ang="0">
                  <a:pos x="144" y="168"/>
                </a:cxn>
                <a:cxn ang="0">
                  <a:pos x="132" y="168"/>
                </a:cxn>
                <a:cxn ang="0">
                  <a:pos x="126" y="174"/>
                </a:cxn>
                <a:cxn ang="0">
                  <a:pos x="126" y="180"/>
                </a:cxn>
                <a:cxn ang="0">
                  <a:pos x="120" y="180"/>
                </a:cxn>
                <a:cxn ang="0">
                  <a:pos x="114" y="186"/>
                </a:cxn>
                <a:cxn ang="0">
                  <a:pos x="108" y="198"/>
                </a:cxn>
                <a:cxn ang="0">
                  <a:pos x="102" y="204"/>
                </a:cxn>
                <a:cxn ang="0">
                  <a:pos x="102" y="210"/>
                </a:cxn>
                <a:cxn ang="0">
                  <a:pos x="96" y="210"/>
                </a:cxn>
                <a:cxn ang="0">
                  <a:pos x="90" y="204"/>
                </a:cxn>
                <a:cxn ang="0">
                  <a:pos x="78" y="198"/>
                </a:cxn>
                <a:cxn ang="0">
                  <a:pos x="66" y="186"/>
                </a:cxn>
                <a:cxn ang="0">
                  <a:pos x="60" y="180"/>
                </a:cxn>
                <a:cxn ang="0">
                  <a:pos x="60" y="174"/>
                </a:cxn>
                <a:cxn ang="0">
                  <a:pos x="66" y="168"/>
                </a:cxn>
                <a:cxn ang="0">
                  <a:pos x="72" y="168"/>
                </a:cxn>
                <a:cxn ang="0">
                  <a:pos x="72" y="162"/>
                </a:cxn>
                <a:cxn ang="0">
                  <a:pos x="66" y="156"/>
                </a:cxn>
                <a:cxn ang="0">
                  <a:pos x="60" y="150"/>
                </a:cxn>
                <a:cxn ang="0">
                  <a:pos x="54" y="150"/>
                </a:cxn>
                <a:cxn ang="0">
                  <a:pos x="48" y="156"/>
                </a:cxn>
                <a:cxn ang="0">
                  <a:pos x="42" y="162"/>
                </a:cxn>
                <a:cxn ang="0">
                  <a:pos x="30" y="162"/>
                </a:cxn>
                <a:cxn ang="0">
                  <a:pos x="30" y="156"/>
                </a:cxn>
                <a:cxn ang="0">
                  <a:pos x="30" y="150"/>
                </a:cxn>
                <a:cxn ang="0">
                  <a:pos x="36" y="144"/>
                </a:cxn>
                <a:cxn ang="0">
                  <a:pos x="30" y="138"/>
                </a:cxn>
                <a:cxn ang="0">
                  <a:pos x="24" y="132"/>
                </a:cxn>
                <a:cxn ang="0">
                  <a:pos x="18" y="138"/>
                </a:cxn>
                <a:cxn ang="0">
                  <a:pos x="6" y="144"/>
                </a:cxn>
              </a:cxnLst>
              <a:rect l="0" t="0" r="r" b="b"/>
              <a:pathLst>
                <a:path w="180" h="210">
                  <a:moveTo>
                    <a:pt x="6" y="144"/>
                  </a:moveTo>
                  <a:lnTo>
                    <a:pt x="0" y="138"/>
                  </a:lnTo>
                  <a:lnTo>
                    <a:pt x="6" y="132"/>
                  </a:lnTo>
                  <a:lnTo>
                    <a:pt x="12" y="126"/>
                  </a:lnTo>
                  <a:lnTo>
                    <a:pt x="18" y="126"/>
                  </a:lnTo>
                  <a:lnTo>
                    <a:pt x="24" y="120"/>
                  </a:lnTo>
                  <a:lnTo>
                    <a:pt x="24" y="114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36" y="0"/>
                  </a:lnTo>
                  <a:lnTo>
                    <a:pt x="48" y="6"/>
                  </a:lnTo>
                  <a:lnTo>
                    <a:pt x="78" y="12"/>
                  </a:lnTo>
                  <a:lnTo>
                    <a:pt x="138" y="42"/>
                  </a:lnTo>
                  <a:lnTo>
                    <a:pt x="150" y="48"/>
                  </a:lnTo>
                  <a:lnTo>
                    <a:pt x="156" y="60"/>
                  </a:lnTo>
                  <a:lnTo>
                    <a:pt x="168" y="72"/>
                  </a:lnTo>
                  <a:lnTo>
                    <a:pt x="180" y="102"/>
                  </a:lnTo>
                  <a:lnTo>
                    <a:pt x="180" y="120"/>
                  </a:lnTo>
                  <a:lnTo>
                    <a:pt x="174" y="120"/>
                  </a:lnTo>
                  <a:lnTo>
                    <a:pt x="168" y="126"/>
                  </a:lnTo>
                  <a:lnTo>
                    <a:pt x="162" y="120"/>
                  </a:lnTo>
                  <a:lnTo>
                    <a:pt x="156" y="114"/>
                  </a:lnTo>
                  <a:lnTo>
                    <a:pt x="150" y="114"/>
                  </a:lnTo>
                  <a:lnTo>
                    <a:pt x="150" y="120"/>
                  </a:lnTo>
                  <a:lnTo>
                    <a:pt x="150" y="126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44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68"/>
                  </a:lnTo>
                  <a:lnTo>
                    <a:pt x="132" y="168"/>
                  </a:lnTo>
                  <a:lnTo>
                    <a:pt x="126" y="174"/>
                  </a:lnTo>
                  <a:lnTo>
                    <a:pt x="126" y="180"/>
                  </a:lnTo>
                  <a:lnTo>
                    <a:pt x="120" y="180"/>
                  </a:lnTo>
                  <a:lnTo>
                    <a:pt x="114" y="186"/>
                  </a:lnTo>
                  <a:lnTo>
                    <a:pt x="108" y="198"/>
                  </a:lnTo>
                  <a:lnTo>
                    <a:pt x="102" y="204"/>
                  </a:lnTo>
                  <a:lnTo>
                    <a:pt x="102" y="210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78" y="198"/>
                  </a:lnTo>
                  <a:lnTo>
                    <a:pt x="66" y="186"/>
                  </a:lnTo>
                  <a:lnTo>
                    <a:pt x="60" y="180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72" y="168"/>
                  </a:lnTo>
                  <a:lnTo>
                    <a:pt x="72" y="162"/>
                  </a:lnTo>
                  <a:lnTo>
                    <a:pt x="66" y="156"/>
                  </a:lnTo>
                  <a:lnTo>
                    <a:pt x="60" y="150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42" y="162"/>
                  </a:lnTo>
                  <a:lnTo>
                    <a:pt x="30" y="162"/>
                  </a:lnTo>
                  <a:lnTo>
                    <a:pt x="30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30" y="138"/>
                  </a:lnTo>
                  <a:lnTo>
                    <a:pt x="24" y="132"/>
                  </a:lnTo>
                  <a:lnTo>
                    <a:pt x="18" y="138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41" name="Freeform 820"/>
            <p:cNvSpPr>
              <a:spLocks/>
            </p:cNvSpPr>
            <p:nvPr/>
          </p:nvSpPr>
          <p:spPr bwMode="auto">
            <a:xfrm>
              <a:off x="5066630" y="4443914"/>
              <a:ext cx="609600" cy="590550"/>
            </a:xfrm>
            <a:custGeom>
              <a:avLst/>
              <a:gdLst/>
              <a:ahLst/>
              <a:cxnLst>
                <a:cxn ang="0">
                  <a:pos x="204" y="372"/>
                </a:cxn>
                <a:cxn ang="0">
                  <a:pos x="216" y="366"/>
                </a:cxn>
                <a:cxn ang="0">
                  <a:pos x="252" y="342"/>
                </a:cxn>
                <a:cxn ang="0">
                  <a:pos x="306" y="312"/>
                </a:cxn>
                <a:cxn ang="0">
                  <a:pos x="324" y="306"/>
                </a:cxn>
                <a:cxn ang="0">
                  <a:pos x="342" y="300"/>
                </a:cxn>
                <a:cxn ang="0">
                  <a:pos x="342" y="294"/>
                </a:cxn>
                <a:cxn ang="0">
                  <a:pos x="348" y="282"/>
                </a:cxn>
                <a:cxn ang="0">
                  <a:pos x="354" y="276"/>
                </a:cxn>
                <a:cxn ang="0">
                  <a:pos x="360" y="270"/>
                </a:cxn>
                <a:cxn ang="0">
                  <a:pos x="366" y="270"/>
                </a:cxn>
                <a:cxn ang="0">
                  <a:pos x="366" y="264"/>
                </a:cxn>
                <a:cxn ang="0">
                  <a:pos x="372" y="252"/>
                </a:cxn>
                <a:cxn ang="0">
                  <a:pos x="378" y="246"/>
                </a:cxn>
                <a:cxn ang="0">
                  <a:pos x="378" y="240"/>
                </a:cxn>
                <a:cxn ang="0">
                  <a:pos x="372" y="234"/>
                </a:cxn>
                <a:cxn ang="0">
                  <a:pos x="372" y="228"/>
                </a:cxn>
                <a:cxn ang="0">
                  <a:pos x="366" y="222"/>
                </a:cxn>
                <a:cxn ang="0">
                  <a:pos x="366" y="216"/>
                </a:cxn>
                <a:cxn ang="0">
                  <a:pos x="372" y="210"/>
                </a:cxn>
                <a:cxn ang="0">
                  <a:pos x="372" y="204"/>
                </a:cxn>
                <a:cxn ang="0">
                  <a:pos x="384" y="198"/>
                </a:cxn>
                <a:cxn ang="0">
                  <a:pos x="384" y="192"/>
                </a:cxn>
                <a:cxn ang="0">
                  <a:pos x="384" y="186"/>
                </a:cxn>
                <a:cxn ang="0">
                  <a:pos x="384" y="180"/>
                </a:cxn>
                <a:cxn ang="0">
                  <a:pos x="378" y="174"/>
                </a:cxn>
                <a:cxn ang="0">
                  <a:pos x="378" y="168"/>
                </a:cxn>
                <a:cxn ang="0">
                  <a:pos x="378" y="162"/>
                </a:cxn>
                <a:cxn ang="0">
                  <a:pos x="372" y="156"/>
                </a:cxn>
                <a:cxn ang="0">
                  <a:pos x="372" y="144"/>
                </a:cxn>
                <a:cxn ang="0">
                  <a:pos x="372" y="138"/>
                </a:cxn>
                <a:cxn ang="0">
                  <a:pos x="366" y="138"/>
                </a:cxn>
                <a:cxn ang="0">
                  <a:pos x="246" y="18"/>
                </a:cxn>
                <a:cxn ang="0">
                  <a:pos x="210" y="0"/>
                </a:cxn>
                <a:cxn ang="0">
                  <a:pos x="114" y="90"/>
                </a:cxn>
                <a:cxn ang="0">
                  <a:pos x="6" y="186"/>
                </a:cxn>
                <a:cxn ang="0">
                  <a:pos x="0" y="210"/>
                </a:cxn>
                <a:cxn ang="0">
                  <a:pos x="0" y="240"/>
                </a:cxn>
                <a:cxn ang="0">
                  <a:pos x="30" y="270"/>
                </a:cxn>
                <a:cxn ang="0">
                  <a:pos x="42" y="276"/>
                </a:cxn>
                <a:cxn ang="0">
                  <a:pos x="48" y="276"/>
                </a:cxn>
                <a:cxn ang="0">
                  <a:pos x="78" y="288"/>
                </a:cxn>
                <a:cxn ang="0">
                  <a:pos x="78" y="300"/>
                </a:cxn>
                <a:cxn ang="0">
                  <a:pos x="84" y="306"/>
                </a:cxn>
                <a:cxn ang="0">
                  <a:pos x="96" y="312"/>
                </a:cxn>
                <a:cxn ang="0">
                  <a:pos x="102" y="306"/>
                </a:cxn>
                <a:cxn ang="0">
                  <a:pos x="114" y="300"/>
                </a:cxn>
                <a:cxn ang="0">
                  <a:pos x="120" y="294"/>
                </a:cxn>
                <a:cxn ang="0">
                  <a:pos x="120" y="288"/>
                </a:cxn>
                <a:cxn ang="0">
                  <a:pos x="126" y="288"/>
                </a:cxn>
                <a:cxn ang="0">
                  <a:pos x="132" y="288"/>
                </a:cxn>
                <a:cxn ang="0">
                  <a:pos x="144" y="288"/>
                </a:cxn>
                <a:cxn ang="0">
                  <a:pos x="150" y="294"/>
                </a:cxn>
                <a:cxn ang="0">
                  <a:pos x="156" y="300"/>
                </a:cxn>
                <a:cxn ang="0">
                  <a:pos x="168" y="312"/>
                </a:cxn>
                <a:cxn ang="0">
                  <a:pos x="168" y="336"/>
                </a:cxn>
                <a:cxn ang="0">
                  <a:pos x="180" y="354"/>
                </a:cxn>
                <a:cxn ang="0">
                  <a:pos x="186" y="360"/>
                </a:cxn>
                <a:cxn ang="0">
                  <a:pos x="192" y="366"/>
                </a:cxn>
                <a:cxn ang="0">
                  <a:pos x="198" y="360"/>
                </a:cxn>
                <a:cxn ang="0">
                  <a:pos x="204" y="366"/>
                </a:cxn>
                <a:cxn ang="0">
                  <a:pos x="204" y="372"/>
                </a:cxn>
              </a:cxnLst>
              <a:rect l="0" t="0" r="r" b="b"/>
              <a:pathLst>
                <a:path w="384" h="372">
                  <a:moveTo>
                    <a:pt x="204" y="372"/>
                  </a:moveTo>
                  <a:lnTo>
                    <a:pt x="216" y="366"/>
                  </a:lnTo>
                  <a:lnTo>
                    <a:pt x="252" y="342"/>
                  </a:lnTo>
                  <a:lnTo>
                    <a:pt x="306" y="312"/>
                  </a:lnTo>
                  <a:lnTo>
                    <a:pt x="324" y="306"/>
                  </a:lnTo>
                  <a:lnTo>
                    <a:pt x="342" y="300"/>
                  </a:lnTo>
                  <a:lnTo>
                    <a:pt x="342" y="294"/>
                  </a:lnTo>
                  <a:lnTo>
                    <a:pt x="348" y="282"/>
                  </a:lnTo>
                  <a:lnTo>
                    <a:pt x="354" y="276"/>
                  </a:lnTo>
                  <a:lnTo>
                    <a:pt x="360" y="270"/>
                  </a:lnTo>
                  <a:lnTo>
                    <a:pt x="366" y="270"/>
                  </a:lnTo>
                  <a:lnTo>
                    <a:pt x="366" y="264"/>
                  </a:lnTo>
                  <a:lnTo>
                    <a:pt x="372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72" y="234"/>
                  </a:lnTo>
                  <a:lnTo>
                    <a:pt x="372" y="228"/>
                  </a:lnTo>
                  <a:lnTo>
                    <a:pt x="366" y="222"/>
                  </a:lnTo>
                  <a:lnTo>
                    <a:pt x="366" y="216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84" y="198"/>
                  </a:lnTo>
                  <a:lnTo>
                    <a:pt x="384" y="192"/>
                  </a:lnTo>
                  <a:lnTo>
                    <a:pt x="384" y="186"/>
                  </a:lnTo>
                  <a:lnTo>
                    <a:pt x="384" y="180"/>
                  </a:lnTo>
                  <a:lnTo>
                    <a:pt x="378" y="174"/>
                  </a:lnTo>
                  <a:lnTo>
                    <a:pt x="378" y="168"/>
                  </a:lnTo>
                  <a:lnTo>
                    <a:pt x="378" y="162"/>
                  </a:lnTo>
                  <a:lnTo>
                    <a:pt x="372" y="156"/>
                  </a:lnTo>
                  <a:lnTo>
                    <a:pt x="372" y="144"/>
                  </a:lnTo>
                  <a:lnTo>
                    <a:pt x="372" y="138"/>
                  </a:lnTo>
                  <a:lnTo>
                    <a:pt x="366" y="138"/>
                  </a:lnTo>
                  <a:lnTo>
                    <a:pt x="246" y="18"/>
                  </a:lnTo>
                  <a:lnTo>
                    <a:pt x="210" y="0"/>
                  </a:lnTo>
                  <a:lnTo>
                    <a:pt x="114" y="90"/>
                  </a:lnTo>
                  <a:lnTo>
                    <a:pt x="6" y="186"/>
                  </a:lnTo>
                  <a:lnTo>
                    <a:pt x="0" y="210"/>
                  </a:lnTo>
                  <a:lnTo>
                    <a:pt x="0" y="240"/>
                  </a:lnTo>
                  <a:lnTo>
                    <a:pt x="30" y="270"/>
                  </a:lnTo>
                  <a:lnTo>
                    <a:pt x="42" y="276"/>
                  </a:lnTo>
                  <a:lnTo>
                    <a:pt x="48" y="276"/>
                  </a:lnTo>
                  <a:lnTo>
                    <a:pt x="78" y="288"/>
                  </a:lnTo>
                  <a:lnTo>
                    <a:pt x="78" y="300"/>
                  </a:lnTo>
                  <a:lnTo>
                    <a:pt x="84" y="306"/>
                  </a:lnTo>
                  <a:lnTo>
                    <a:pt x="96" y="312"/>
                  </a:lnTo>
                  <a:lnTo>
                    <a:pt x="102" y="306"/>
                  </a:lnTo>
                  <a:lnTo>
                    <a:pt x="114" y="300"/>
                  </a:lnTo>
                  <a:lnTo>
                    <a:pt x="120" y="294"/>
                  </a:lnTo>
                  <a:lnTo>
                    <a:pt x="120" y="288"/>
                  </a:lnTo>
                  <a:lnTo>
                    <a:pt x="126" y="288"/>
                  </a:lnTo>
                  <a:lnTo>
                    <a:pt x="132" y="288"/>
                  </a:lnTo>
                  <a:lnTo>
                    <a:pt x="144" y="288"/>
                  </a:lnTo>
                  <a:lnTo>
                    <a:pt x="150" y="294"/>
                  </a:lnTo>
                  <a:lnTo>
                    <a:pt x="156" y="300"/>
                  </a:lnTo>
                  <a:lnTo>
                    <a:pt x="168" y="312"/>
                  </a:lnTo>
                  <a:lnTo>
                    <a:pt x="168" y="336"/>
                  </a:lnTo>
                  <a:lnTo>
                    <a:pt x="180" y="354"/>
                  </a:lnTo>
                  <a:lnTo>
                    <a:pt x="186" y="360"/>
                  </a:lnTo>
                  <a:lnTo>
                    <a:pt x="192" y="366"/>
                  </a:lnTo>
                  <a:lnTo>
                    <a:pt x="198" y="360"/>
                  </a:lnTo>
                  <a:lnTo>
                    <a:pt x="204" y="366"/>
                  </a:lnTo>
                  <a:lnTo>
                    <a:pt x="204" y="37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42" name="Freeform 828"/>
            <p:cNvSpPr>
              <a:spLocks/>
            </p:cNvSpPr>
            <p:nvPr/>
          </p:nvSpPr>
          <p:spPr bwMode="auto">
            <a:xfrm>
              <a:off x="4047455" y="3215189"/>
              <a:ext cx="514350" cy="466725"/>
            </a:xfrm>
            <a:custGeom>
              <a:avLst/>
              <a:gdLst/>
              <a:ahLst/>
              <a:cxnLst>
                <a:cxn ang="0">
                  <a:pos x="0" y="294"/>
                </a:cxn>
                <a:cxn ang="0">
                  <a:pos x="0" y="288"/>
                </a:cxn>
                <a:cxn ang="0">
                  <a:pos x="6" y="288"/>
                </a:cxn>
                <a:cxn ang="0">
                  <a:pos x="12" y="276"/>
                </a:cxn>
                <a:cxn ang="0">
                  <a:pos x="12" y="264"/>
                </a:cxn>
                <a:cxn ang="0">
                  <a:pos x="18" y="258"/>
                </a:cxn>
                <a:cxn ang="0">
                  <a:pos x="18" y="240"/>
                </a:cxn>
                <a:cxn ang="0">
                  <a:pos x="24" y="228"/>
                </a:cxn>
                <a:cxn ang="0">
                  <a:pos x="24" y="204"/>
                </a:cxn>
                <a:cxn ang="0">
                  <a:pos x="18" y="186"/>
                </a:cxn>
                <a:cxn ang="0">
                  <a:pos x="18" y="174"/>
                </a:cxn>
                <a:cxn ang="0">
                  <a:pos x="24" y="162"/>
                </a:cxn>
                <a:cxn ang="0">
                  <a:pos x="30" y="150"/>
                </a:cxn>
                <a:cxn ang="0">
                  <a:pos x="36" y="138"/>
                </a:cxn>
                <a:cxn ang="0">
                  <a:pos x="48" y="126"/>
                </a:cxn>
                <a:cxn ang="0">
                  <a:pos x="60" y="114"/>
                </a:cxn>
                <a:cxn ang="0">
                  <a:pos x="60" y="108"/>
                </a:cxn>
                <a:cxn ang="0">
                  <a:pos x="60" y="96"/>
                </a:cxn>
                <a:cxn ang="0">
                  <a:pos x="60" y="90"/>
                </a:cxn>
                <a:cxn ang="0">
                  <a:pos x="66" y="84"/>
                </a:cxn>
                <a:cxn ang="0">
                  <a:pos x="78" y="72"/>
                </a:cxn>
                <a:cxn ang="0">
                  <a:pos x="96" y="72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14" y="84"/>
                </a:cxn>
                <a:cxn ang="0">
                  <a:pos x="120" y="90"/>
                </a:cxn>
                <a:cxn ang="0">
                  <a:pos x="132" y="84"/>
                </a:cxn>
                <a:cxn ang="0">
                  <a:pos x="138" y="78"/>
                </a:cxn>
                <a:cxn ang="0">
                  <a:pos x="156" y="66"/>
                </a:cxn>
                <a:cxn ang="0">
                  <a:pos x="168" y="54"/>
                </a:cxn>
                <a:cxn ang="0">
                  <a:pos x="174" y="42"/>
                </a:cxn>
                <a:cxn ang="0">
                  <a:pos x="180" y="30"/>
                </a:cxn>
                <a:cxn ang="0">
                  <a:pos x="180" y="12"/>
                </a:cxn>
                <a:cxn ang="0">
                  <a:pos x="180" y="0"/>
                </a:cxn>
                <a:cxn ang="0">
                  <a:pos x="186" y="6"/>
                </a:cxn>
                <a:cxn ang="0">
                  <a:pos x="222" y="30"/>
                </a:cxn>
                <a:cxn ang="0">
                  <a:pos x="228" y="30"/>
                </a:cxn>
                <a:cxn ang="0">
                  <a:pos x="282" y="72"/>
                </a:cxn>
                <a:cxn ang="0">
                  <a:pos x="324" y="84"/>
                </a:cxn>
                <a:cxn ang="0">
                  <a:pos x="312" y="174"/>
                </a:cxn>
                <a:cxn ang="0">
                  <a:pos x="312" y="198"/>
                </a:cxn>
                <a:cxn ang="0">
                  <a:pos x="234" y="234"/>
                </a:cxn>
                <a:cxn ang="0">
                  <a:pos x="138" y="228"/>
                </a:cxn>
                <a:cxn ang="0">
                  <a:pos x="114" y="234"/>
                </a:cxn>
                <a:cxn ang="0">
                  <a:pos x="36" y="264"/>
                </a:cxn>
                <a:cxn ang="0">
                  <a:pos x="24" y="270"/>
                </a:cxn>
                <a:cxn ang="0">
                  <a:pos x="0" y="294"/>
                </a:cxn>
              </a:cxnLst>
              <a:rect l="0" t="0" r="r" b="b"/>
              <a:pathLst>
                <a:path w="324" h="294">
                  <a:moveTo>
                    <a:pt x="0" y="294"/>
                  </a:moveTo>
                  <a:lnTo>
                    <a:pt x="0" y="288"/>
                  </a:lnTo>
                  <a:lnTo>
                    <a:pt x="6" y="288"/>
                  </a:lnTo>
                  <a:lnTo>
                    <a:pt x="12" y="276"/>
                  </a:lnTo>
                  <a:lnTo>
                    <a:pt x="12" y="264"/>
                  </a:lnTo>
                  <a:lnTo>
                    <a:pt x="18" y="258"/>
                  </a:lnTo>
                  <a:lnTo>
                    <a:pt x="18" y="240"/>
                  </a:lnTo>
                  <a:lnTo>
                    <a:pt x="24" y="228"/>
                  </a:lnTo>
                  <a:lnTo>
                    <a:pt x="24" y="204"/>
                  </a:lnTo>
                  <a:lnTo>
                    <a:pt x="18" y="186"/>
                  </a:lnTo>
                  <a:lnTo>
                    <a:pt x="18" y="174"/>
                  </a:lnTo>
                  <a:lnTo>
                    <a:pt x="24" y="162"/>
                  </a:lnTo>
                  <a:lnTo>
                    <a:pt x="30" y="150"/>
                  </a:lnTo>
                  <a:lnTo>
                    <a:pt x="36" y="138"/>
                  </a:lnTo>
                  <a:lnTo>
                    <a:pt x="48" y="126"/>
                  </a:lnTo>
                  <a:lnTo>
                    <a:pt x="60" y="114"/>
                  </a:lnTo>
                  <a:lnTo>
                    <a:pt x="60" y="108"/>
                  </a:lnTo>
                  <a:lnTo>
                    <a:pt x="60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78" y="72"/>
                  </a:lnTo>
                  <a:lnTo>
                    <a:pt x="96" y="72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0" y="90"/>
                  </a:lnTo>
                  <a:lnTo>
                    <a:pt x="132" y="84"/>
                  </a:lnTo>
                  <a:lnTo>
                    <a:pt x="138" y="78"/>
                  </a:lnTo>
                  <a:lnTo>
                    <a:pt x="156" y="66"/>
                  </a:lnTo>
                  <a:lnTo>
                    <a:pt x="168" y="54"/>
                  </a:lnTo>
                  <a:lnTo>
                    <a:pt x="174" y="42"/>
                  </a:lnTo>
                  <a:lnTo>
                    <a:pt x="180" y="30"/>
                  </a:lnTo>
                  <a:lnTo>
                    <a:pt x="180" y="12"/>
                  </a:lnTo>
                  <a:lnTo>
                    <a:pt x="180" y="0"/>
                  </a:lnTo>
                  <a:lnTo>
                    <a:pt x="186" y="6"/>
                  </a:lnTo>
                  <a:lnTo>
                    <a:pt x="222" y="30"/>
                  </a:lnTo>
                  <a:lnTo>
                    <a:pt x="228" y="30"/>
                  </a:lnTo>
                  <a:lnTo>
                    <a:pt x="282" y="72"/>
                  </a:lnTo>
                  <a:lnTo>
                    <a:pt x="324" y="84"/>
                  </a:lnTo>
                  <a:lnTo>
                    <a:pt x="312" y="174"/>
                  </a:lnTo>
                  <a:lnTo>
                    <a:pt x="312" y="198"/>
                  </a:lnTo>
                  <a:lnTo>
                    <a:pt x="234" y="234"/>
                  </a:lnTo>
                  <a:lnTo>
                    <a:pt x="138" y="228"/>
                  </a:lnTo>
                  <a:lnTo>
                    <a:pt x="114" y="234"/>
                  </a:lnTo>
                  <a:lnTo>
                    <a:pt x="36" y="264"/>
                  </a:lnTo>
                  <a:lnTo>
                    <a:pt x="24" y="270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43" name="Freeform 844"/>
            <p:cNvSpPr>
              <a:spLocks/>
            </p:cNvSpPr>
            <p:nvPr/>
          </p:nvSpPr>
          <p:spPr bwMode="auto">
            <a:xfrm>
              <a:off x="3847430" y="4691564"/>
              <a:ext cx="419100" cy="542925"/>
            </a:xfrm>
            <a:custGeom>
              <a:avLst/>
              <a:gdLst/>
              <a:ahLst/>
              <a:cxnLst>
                <a:cxn ang="0">
                  <a:pos x="0" y="180"/>
                </a:cxn>
                <a:cxn ang="0">
                  <a:pos x="12" y="132"/>
                </a:cxn>
                <a:cxn ang="0">
                  <a:pos x="30" y="84"/>
                </a:cxn>
                <a:cxn ang="0">
                  <a:pos x="54" y="90"/>
                </a:cxn>
                <a:cxn ang="0">
                  <a:pos x="66" y="6"/>
                </a:cxn>
                <a:cxn ang="0">
                  <a:pos x="96" y="12"/>
                </a:cxn>
                <a:cxn ang="0">
                  <a:pos x="156" y="18"/>
                </a:cxn>
                <a:cxn ang="0">
                  <a:pos x="174" y="18"/>
                </a:cxn>
                <a:cxn ang="0">
                  <a:pos x="252" y="0"/>
                </a:cxn>
                <a:cxn ang="0">
                  <a:pos x="246" y="12"/>
                </a:cxn>
                <a:cxn ang="0">
                  <a:pos x="234" y="24"/>
                </a:cxn>
                <a:cxn ang="0">
                  <a:pos x="240" y="48"/>
                </a:cxn>
                <a:cxn ang="0">
                  <a:pos x="246" y="42"/>
                </a:cxn>
                <a:cxn ang="0">
                  <a:pos x="252" y="108"/>
                </a:cxn>
                <a:cxn ang="0">
                  <a:pos x="252" y="132"/>
                </a:cxn>
                <a:cxn ang="0">
                  <a:pos x="264" y="252"/>
                </a:cxn>
                <a:cxn ang="0">
                  <a:pos x="240" y="258"/>
                </a:cxn>
                <a:cxn ang="0">
                  <a:pos x="222" y="264"/>
                </a:cxn>
                <a:cxn ang="0">
                  <a:pos x="114" y="342"/>
                </a:cxn>
                <a:cxn ang="0">
                  <a:pos x="114" y="336"/>
                </a:cxn>
                <a:cxn ang="0">
                  <a:pos x="114" y="330"/>
                </a:cxn>
                <a:cxn ang="0">
                  <a:pos x="102" y="318"/>
                </a:cxn>
                <a:cxn ang="0">
                  <a:pos x="90" y="312"/>
                </a:cxn>
                <a:cxn ang="0">
                  <a:pos x="78" y="312"/>
                </a:cxn>
                <a:cxn ang="0">
                  <a:pos x="78" y="294"/>
                </a:cxn>
                <a:cxn ang="0">
                  <a:pos x="72" y="288"/>
                </a:cxn>
                <a:cxn ang="0">
                  <a:pos x="66" y="276"/>
                </a:cxn>
                <a:cxn ang="0">
                  <a:pos x="72" y="270"/>
                </a:cxn>
                <a:cxn ang="0">
                  <a:pos x="72" y="264"/>
                </a:cxn>
                <a:cxn ang="0">
                  <a:pos x="66" y="252"/>
                </a:cxn>
                <a:cxn ang="0">
                  <a:pos x="60" y="240"/>
                </a:cxn>
                <a:cxn ang="0">
                  <a:pos x="60" y="234"/>
                </a:cxn>
                <a:cxn ang="0">
                  <a:pos x="60" y="228"/>
                </a:cxn>
                <a:cxn ang="0">
                  <a:pos x="66" y="222"/>
                </a:cxn>
                <a:cxn ang="0">
                  <a:pos x="66" y="216"/>
                </a:cxn>
                <a:cxn ang="0">
                  <a:pos x="66" y="210"/>
                </a:cxn>
                <a:cxn ang="0">
                  <a:pos x="60" y="204"/>
                </a:cxn>
                <a:cxn ang="0">
                  <a:pos x="48" y="204"/>
                </a:cxn>
                <a:cxn ang="0">
                  <a:pos x="42" y="210"/>
                </a:cxn>
                <a:cxn ang="0">
                  <a:pos x="42" y="216"/>
                </a:cxn>
                <a:cxn ang="0">
                  <a:pos x="42" y="222"/>
                </a:cxn>
                <a:cxn ang="0">
                  <a:pos x="42" y="228"/>
                </a:cxn>
                <a:cxn ang="0">
                  <a:pos x="24" y="222"/>
                </a:cxn>
                <a:cxn ang="0">
                  <a:pos x="18" y="222"/>
                </a:cxn>
                <a:cxn ang="0">
                  <a:pos x="12" y="216"/>
                </a:cxn>
                <a:cxn ang="0">
                  <a:pos x="6" y="210"/>
                </a:cxn>
                <a:cxn ang="0">
                  <a:pos x="0" y="204"/>
                </a:cxn>
                <a:cxn ang="0">
                  <a:pos x="0" y="192"/>
                </a:cxn>
                <a:cxn ang="0">
                  <a:pos x="0" y="180"/>
                </a:cxn>
              </a:cxnLst>
              <a:rect l="0" t="0" r="r" b="b"/>
              <a:pathLst>
                <a:path w="264" h="342">
                  <a:moveTo>
                    <a:pt x="0" y="180"/>
                  </a:moveTo>
                  <a:lnTo>
                    <a:pt x="12" y="132"/>
                  </a:lnTo>
                  <a:lnTo>
                    <a:pt x="30" y="84"/>
                  </a:lnTo>
                  <a:lnTo>
                    <a:pt x="54" y="90"/>
                  </a:lnTo>
                  <a:lnTo>
                    <a:pt x="66" y="6"/>
                  </a:lnTo>
                  <a:lnTo>
                    <a:pt x="96" y="12"/>
                  </a:lnTo>
                  <a:lnTo>
                    <a:pt x="156" y="18"/>
                  </a:lnTo>
                  <a:lnTo>
                    <a:pt x="174" y="18"/>
                  </a:lnTo>
                  <a:lnTo>
                    <a:pt x="252" y="0"/>
                  </a:lnTo>
                  <a:lnTo>
                    <a:pt x="246" y="12"/>
                  </a:lnTo>
                  <a:lnTo>
                    <a:pt x="234" y="24"/>
                  </a:lnTo>
                  <a:lnTo>
                    <a:pt x="240" y="48"/>
                  </a:lnTo>
                  <a:lnTo>
                    <a:pt x="246" y="42"/>
                  </a:lnTo>
                  <a:lnTo>
                    <a:pt x="252" y="108"/>
                  </a:lnTo>
                  <a:lnTo>
                    <a:pt x="252" y="132"/>
                  </a:lnTo>
                  <a:lnTo>
                    <a:pt x="264" y="252"/>
                  </a:lnTo>
                  <a:lnTo>
                    <a:pt x="240" y="258"/>
                  </a:lnTo>
                  <a:lnTo>
                    <a:pt x="222" y="264"/>
                  </a:lnTo>
                  <a:lnTo>
                    <a:pt x="114" y="342"/>
                  </a:lnTo>
                  <a:lnTo>
                    <a:pt x="114" y="336"/>
                  </a:lnTo>
                  <a:lnTo>
                    <a:pt x="114" y="330"/>
                  </a:lnTo>
                  <a:lnTo>
                    <a:pt x="102" y="318"/>
                  </a:lnTo>
                  <a:lnTo>
                    <a:pt x="90" y="312"/>
                  </a:lnTo>
                  <a:lnTo>
                    <a:pt x="78" y="312"/>
                  </a:lnTo>
                  <a:lnTo>
                    <a:pt x="78" y="294"/>
                  </a:lnTo>
                  <a:lnTo>
                    <a:pt x="72" y="288"/>
                  </a:lnTo>
                  <a:lnTo>
                    <a:pt x="66" y="276"/>
                  </a:lnTo>
                  <a:lnTo>
                    <a:pt x="72" y="270"/>
                  </a:lnTo>
                  <a:lnTo>
                    <a:pt x="72" y="264"/>
                  </a:lnTo>
                  <a:lnTo>
                    <a:pt x="66" y="252"/>
                  </a:lnTo>
                  <a:lnTo>
                    <a:pt x="60" y="240"/>
                  </a:lnTo>
                  <a:lnTo>
                    <a:pt x="60" y="234"/>
                  </a:lnTo>
                  <a:lnTo>
                    <a:pt x="60" y="228"/>
                  </a:lnTo>
                  <a:lnTo>
                    <a:pt x="66" y="222"/>
                  </a:lnTo>
                  <a:lnTo>
                    <a:pt x="66" y="216"/>
                  </a:lnTo>
                  <a:lnTo>
                    <a:pt x="66" y="210"/>
                  </a:lnTo>
                  <a:lnTo>
                    <a:pt x="60" y="204"/>
                  </a:lnTo>
                  <a:lnTo>
                    <a:pt x="48" y="204"/>
                  </a:lnTo>
                  <a:lnTo>
                    <a:pt x="42" y="210"/>
                  </a:lnTo>
                  <a:lnTo>
                    <a:pt x="42" y="216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24" y="222"/>
                  </a:lnTo>
                  <a:lnTo>
                    <a:pt x="18" y="222"/>
                  </a:lnTo>
                  <a:lnTo>
                    <a:pt x="12" y="216"/>
                  </a:lnTo>
                  <a:lnTo>
                    <a:pt x="6" y="210"/>
                  </a:lnTo>
                  <a:lnTo>
                    <a:pt x="0" y="204"/>
                  </a:lnTo>
                  <a:lnTo>
                    <a:pt x="0" y="192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44" name="Freeform 848"/>
            <p:cNvSpPr>
              <a:spLocks/>
            </p:cNvSpPr>
            <p:nvPr/>
          </p:nvSpPr>
          <p:spPr bwMode="auto">
            <a:xfrm>
              <a:off x="2123405" y="4120064"/>
              <a:ext cx="542925" cy="371475"/>
            </a:xfrm>
            <a:custGeom>
              <a:avLst/>
              <a:gdLst/>
              <a:ahLst/>
              <a:cxnLst>
                <a:cxn ang="0">
                  <a:pos x="342" y="54"/>
                </a:cxn>
                <a:cxn ang="0">
                  <a:pos x="282" y="108"/>
                </a:cxn>
                <a:cxn ang="0">
                  <a:pos x="270" y="120"/>
                </a:cxn>
                <a:cxn ang="0">
                  <a:pos x="210" y="138"/>
                </a:cxn>
                <a:cxn ang="0">
                  <a:pos x="144" y="186"/>
                </a:cxn>
                <a:cxn ang="0">
                  <a:pos x="90" y="222"/>
                </a:cxn>
                <a:cxn ang="0">
                  <a:pos x="60" y="234"/>
                </a:cxn>
                <a:cxn ang="0">
                  <a:pos x="78" y="210"/>
                </a:cxn>
                <a:cxn ang="0">
                  <a:pos x="84" y="204"/>
                </a:cxn>
                <a:cxn ang="0">
                  <a:pos x="78" y="192"/>
                </a:cxn>
                <a:cxn ang="0">
                  <a:pos x="72" y="174"/>
                </a:cxn>
                <a:cxn ang="0">
                  <a:pos x="66" y="168"/>
                </a:cxn>
                <a:cxn ang="0">
                  <a:pos x="60" y="168"/>
                </a:cxn>
                <a:cxn ang="0">
                  <a:pos x="48" y="174"/>
                </a:cxn>
                <a:cxn ang="0">
                  <a:pos x="48" y="180"/>
                </a:cxn>
                <a:cxn ang="0">
                  <a:pos x="42" y="180"/>
                </a:cxn>
                <a:cxn ang="0">
                  <a:pos x="36" y="186"/>
                </a:cxn>
                <a:cxn ang="0">
                  <a:pos x="24" y="186"/>
                </a:cxn>
                <a:cxn ang="0">
                  <a:pos x="12" y="186"/>
                </a:cxn>
                <a:cxn ang="0">
                  <a:pos x="6" y="180"/>
                </a:cxn>
                <a:cxn ang="0">
                  <a:pos x="0" y="168"/>
                </a:cxn>
                <a:cxn ang="0">
                  <a:pos x="0" y="156"/>
                </a:cxn>
                <a:cxn ang="0">
                  <a:pos x="0" y="144"/>
                </a:cxn>
                <a:cxn ang="0">
                  <a:pos x="0" y="138"/>
                </a:cxn>
                <a:cxn ang="0">
                  <a:pos x="6" y="126"/>
                </a:cxn>
                <a:cxn ang="0">
                  <a:pos x="18" y="108"/>
                </a:cxn>
                <a:cxn ang="0">
                  <a:pos x="114" y="12"/>
                </a:cxn>
                <a:cxn ang="0">
                  <a:pos x="126" y="6"/>
                </a:cxn>
                <a:cxn ang="0">
                  <a:pos x="192" y="0"/>
                </a:cxn>
                <a:cxn ang="0">
                  <a:pos x="270" y="0"/>
                </a:cxn>
                <a:cxn ang="0">
                  <a:pos x="270" y="12"/>
                </a:cxn>
                <a:cxn ang="0">
                  <a:pos x="270" y="24"/>
                </a:cxn>
                <a:cxn ang="0">
                  <a:pos x="282" y="30"/>
                </a:cxn>
                <a:cxn ang="0">
                  <a:pos x="288" y="36"/>
                </a:cxn>
                <a:cxn ang="0">
                  <a:pos x="294" y="42"/>
                </a:cxn>
                <a:cxn ang="0">
                  <a:pos x="306" y="42"/>
                </a:cxn>
                <a:cxn ang="0">
                  <a:pos x="312" y="42"/>
                </a:cxn>
                <a:cxn ang="0">
                  <a:pos x="324" y="42"/>
                </a:cxn>
                <a:cxn ang="0">
                  <a:pos x="330" y="42"/>
                </a:cxn>
                <a:cxn ang="0">
                  <a:pos x="342" y="54"/>
                </a:cxn>
              </a:cxnLst>
              <a:rect l="0" t="0" r="r" b="b"/>
              <a:pathLst>
                <a:path w="342" h="234">
                  <a:moveTo>
                    <a:pt x="342" y="54"/>
                  </a:moveTo>
                  <a:lnTo>
                    <a:pt x="282" y="108"/>
                  </a:lnTo>
                  <a:lnTo>
                    <a:pt x="270" y="120"/>
                  </a:lnTo>
                  <a:lnTo>
                    <a:pt x="210" y="138"/>
                  </a:lnTo>
                  <a:lnTo>
                    <a:pt x="144" y="186"/>
                  </a:lnTo>
                  <a:lnTo>
                    <a:pt x="90" y="222"/>
                  </a:lnTo>
                  <a:lnTo>
                    <a:pt x="60" y="234"/>
                  </a:lnTo>
                  <a:lnTo>
                    <a:pt x="78" y="210"/>
                  </a:lnTo>
                  <a:lnTo>
                    <a:pt x="84" y="204"/>
                  </a:lnTo>
                  <a:lnTo>
                    <a:pt x="78" y="192"/>
                  </a:lnTo>
                  <a:lnTo>
                    <a:pt x="72" y="174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6"/>
                  </a:lnTo>
                  <a:lnTo>
                    <a:pt x="24" y="186"/>
                  </a:lnTo>
                  <a:lnTo>
                    <a:pt x="12" y="186"/>
                  </a:lnTo>
                  <a:lnTo>
                    <a:pt x="6" y="180"/>
                  </a:lnTo>
                  <a:lnTo>
                    <a:pt x="0" y="168"/>
                  </a:lnTo>
                  <a:lnTo>
                    <a:pt x="0" y="156"/>
                  </a:lnTo>
                  <a:lnTo>
                    <a:pt x="0" y="144"/>
                  </a:lnTo>
                  <a:lnTo>
                    <a:pt x="0" y="138"/>
                  </a:lnTo>
                  <a:lnTo>
                    <a:pt x="6" y="126"/>
                  </a:lnTo>
                  <a:lnTo>
                    <a:pt x="18" y="108"/>
                  </a:lnTo>
                  <a:lnTo>
                    <a:pt x="114" y="12"/>
                  </a:lnTo>
                  <a:lnTo>
                    <a:pt x="126" y="6"/>
                  </a:lnTo>
                  <a:lnTo>
                    <a:pt x="192" y="0"/>
                  </a:lnTo>
                  <a:lnTo>
                    <a:pt x="270" y="0"/>
                  </a:lnTo>
                  <a:lnTo>
                    <a:pt x="270" y="12"/>
                  </a:lnTo>
                  <a:lnTo>
                    <a:pt x="270" y="24"/>
                  </a:lnTo>
                  <a:lnTo>
                    <a:pt x="282" y="30"/>
                  </a:lnTo>
                  <a:lnTo>
                    <a:pt x="288" y="36"/>
                  </a:lnTo>
                  <a:lnTo>
                    <a:pt x="294" y="42"/>
                  </a:lnTo>
                  <a:lnTo>
                    <a:pt x="306" y="42"/>
                  </a:lnTo>
                  <a:lnTo>
                    <a:pt x="312" y="42"/>
                  </a:lnTo>
                  <a:lnTo>
                    <a:pt x="324" y="42"/>
                  </a:lnTo>
                  <a:lnTo>
                    <a:pt x="330" y="42"/>
                  </a:lnTo>
                  <a:lnTo>
                    <a:pt x="342" y="5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45" name="Freeform 857"/>
            <p:cNvSpPr>
              <a:spLocks/>
            </p:cNvSpPr>
            <p:nvPr/>
          </p:nvSpPr>
          <p:spPr bwMode="auto">
            <a:xfrm>
              <a:off x="3352130" y="4148639"/>
              <a:ext cx="638175" cy="361950"/>
            </a:xfrm>
            <a:custGeom>
              <a:avLst/>
              <a:gdLst/>
              <a:ahLst/>
              <a:cxnLst>
                <a:cxn ang="0">
                  <a:pos x="372" y="132"/>
                </a:cxn>
                <a:cxn ang="0">
                  <a:pos x="372" y="120"/>
                </a:cxn>
                <a:cxn ang="0">
                  <a:pos x="378" y="96"/>
                </a:cxn>
                <a:cxn ang="0">
                  <a:pos x="330" y="36"/>
                </a:cxn>
                <a:cxn ang="0">
                  <a:pos x="306" y="36"/>
                </a:cxn>
                <a:cxn ang="0">
                  <a:pos x="294" y="48"/>
                </a:cxn>
                <a:cxn ang="0">
                  <a:pos x="282" y="36"/>
                </a:cxn>
                <a:cxn ang="0">
                  <a:pos x="264" y="24"/>
                </a:cxn>
                <a:cxn ang="0">
                  <a:pos x="246" y="18"/>
                </a:cxn>
                <a:cxn ang="0">
                  <a:pos x="234" y="24"/>
                </a:cxn>
                <a:cxn ang="0">
                  <a:pos x="216" y="24"/>
                </a:cxn>
                <a:cxn ang="0">
                  <a:pos x="204" y="36"/>
                </a:cxn>
                <a:cxn ang="0">
                  <a:pos x="186" y="48"/>
                </a:cxn>
                <a:cxn ang="0">
                  <a:pos x="174" y="42"/>
                </a:cxn>
                <a:cxn ang="0">
                  <a:pos x="168" y="30"/>
                </a:cxn>
                <a:cxn ang="0">
                  <a:pos x="144" y="30"/>
                </a:cxn>
                <a:cxn ang="0">
                  <a:pos x="114" y="12"/>
                </a:cxn>
                <a:cxn ang="0">
                  <a:pos x="102" y="0"/>
                </a:cxn>
                <a:cxn ang="0">
                  <a:pos x="90" y="0"/>
                </a:cxn>
                <a:cxn ang="0">
                  <a:pos x="84" y="12"/>
                </a:cxn>
                <a:cxn ang="0">
                  <a:pos x="78" y="24"/>
                </a:cxn>
                <a:cxn ang="0">
                  <a:pos x="60" y="30"/>
                </a:cxn>
                <a:cxn ang="0">
                  <a:pos x="54" y="48"/>
                </a:cxn>
                <a:cxn ang="0">
                  <a:pos x="54" y="60"/>
                </a:cxn>
                <a:cxn ang="0">
                  <a:pos x="36" y="66"/>
                </a:cxn>
                <a:cxn ang="0">
                  <a:pos x="24" y="54"/>
                </a:cxn>
                <a:cxn ang="0">
                  <a:pos x="6" y="48"/>
                </a:cxn>
                <a:cxn ang="0">
                  <a:pos x="0" y="60"/>
                </a:cxn>
                <a:cxn ang="0">
                  <a:pos x="12" y="90"/>
                </a:cxn>
                <a:cxn ang="0">
                  <a:pos x="84" y="186"/>
                </a:cxn>
                <a:cxn ang="0">
                  <a:pos x="114" y="198"/>
                </a:cxn>
                <a:cxn ang="0">
                  <a:pos x="282" y="222"/>
                </a:cxn>
                <a:cxn ang="0">
                  <a:pos x="300" y="222"/>
                </a:cxn>
                <a:cxn ang="0">
                  <a:pos x="318" y="216"/>
                </a:cxn>
                <a:cxn ang="0">
                  <a:pos x="330" y="204"/>
                </a:cxn>
                <a:cxn ang="0">
                  <a:pos x="354" y="204"/>
                </a:cxn>
                <a:cxn ang="0">
                  <a:pos x="360" y="216"/>
                </a:cxn>
                <a:cxn ang="0">
                  <a:pos x="384" y="222"/>
                </a:cxn>
                <a:cxn ang="0">
                  <a:pos x="396" y="210"/>
                </a:cxn>
                <a:cxn ang="0">
                  <a:pos x="390" y="198"/>
                </a:cxn>
                <a:cxn ang="0">
                  <a:pos x="396" y="192"/>
                </a:cxn>
                <a:cxn ang="0">
                  <a:pos x="402" y="186"/>
                </a:cxn>
                <a:cxn ang="0">
                  <a:pos x="396" y="162"/>
                </a:cxn>
                <a:cxn ang="0">
                  <a:pos x="396" y="150"/>
                </a:cxn>
                <a:cxn ang="0">
                  <a:pos x="390" y="144"/>
                </a:cxn>
                <a:cxn ang="0">
                  <a:pos x="378" y="126"/>
                </a:cxn>
              </a:cxnLst>
              <a:rect l="0" t="0" r="r" b="b"/>
              <a:pathLst>
                <a:path w="402" h="228">
                  <a:moveTo>
                    <a:pt x="378" y="126"/>
                  </a:moveTo>
                  <a:lnTo>
                    <a:pt x="372" y="132"/>
                  </a:lnTo>
                  <a:lnTo>
                    <a:pt x="372" y="126"/>
                  </a:lnTo>
                  <a:lnTo>
                    <a:pt x="372" y="120"/>
                  </a:lnTo>
                  <a:lnTo>
                    <a:pt x="372" y="114"/>
                  </a:lnTo>
                  <a:lnTo>
                    <a:pt x="378" y="96"/>
                  </a:lnTo>
                  <a:lnTo>
                    <a:pt x="336" y="36"/>
                  </a:lnTo>
                  <a:lnTo>
                    <a:pt x="330" y="36"/>
                  </a:lnTo>
                  <a:lnTo>
                    <a:pt x="324" y="36"/>
                  </a:lnTo>
                  <a:lnTo>
                    <a:pt x="306" y="36"/>
                  </a:lnTo>
                  <a:lnTo>
                    <a:pt x="300" y="42"/>
                  </a:lnTo>
                  <a:lnTo>
                    <a:pt x="294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0" y="30"/>
                  </a:lnTo>
                  <a:lnTo>
                    <a:pt x="264" y="24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8"/>
                  </a:lnTo>
                  <a:lnTo>
                    <a:pt x="234" y="24"/>
                  </a:lnTo>
                  <a:lnTo>
                    <a:pt x="222" y="24"/>
                  </a:lnTo>
                  <a:lnTo>
                    <a:pt x="216" y="24"/>
                  </a:lnTo>
                  <a:lnTo>
                    <a:pt x="210" y="30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86" y="48"/>
                  </a:lnTo>
                  <a:lnTo>
                    <a:pt x="180" y="48"/>
                  </a:lnTo>
                  <a:lnTo>
                    <a:pt x="174" y="42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44" y="30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8" y="6"/>
                  </a:lnTo>
                  <a:lnTo>
                    <a:pt x="102" y="0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0"/>
                  </a:lnTo>
                  <a:lnTo>
                    <a:pt x="24" y="54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12" y="90"/>
                  </a:lnTo>
                  <a:lnTo>
                    <a:pt x="36" y="174"/>
                  </a:lnTo>
                  <a:lnTo>
                    <a:pt x="84" y="186"/>
                  </a:lnTo>
                  <a:lnTo>
                    <a:pt x="102" y="192"/>
                  </a:lnTo>
                  <a:lnTo>
                    <a:pt x="114" y="198"/>
                  </a:lnTo>
                  <a:lnTo>
                    <a:pt x="126" y="228"/>
                  </a:lnTo>
                  <a:lnTo>
                    <a:pt x="282" y="222"/>
                  </a:lnTo>
                  <a:lnTo>
                    <a:pt x="288" y="222"/>
                  </a:lnTo>
                  <a:lnTo>
                    <a:pt x="300" y="222"/>
                  </a:lnTo>
                  <a:lnTo>
                    <a:pt x="312" y="216"/>
                  </a:lnTo>
                  <a:lnTo>
                    <a:pt x="318" y="216"/>
                  </a:lnTo>
                  <a:lnTo>
                    <a:pt x="324" y="210"/>
                  </a:lnTo>
                  <a:lnTo>
                    <a:pt x="330" y="204"/>
                  </a:lnTo>
                  <a:lnTo>
                    <a:pt x="348" y="204"/>
                  </a:lnTo>
                  <a:lnTo>
                    <a:pt x="354" y="204"/>
                  </a:lnTo>
                  <a:lnTo>
                    <a:pt x="360" y="210"/>
                  </a:lnTo>
                  <a:lnTo>
                    <a:pt x="360" y="216"/>
                  </a:lnTo>
                  <a:lnTo>
                    <a:pt x="372" y="222"/>
                  </a:lnTo>
                  <a:lnTo>
                    <a:pt x="384" y="222"/>
                  </a:lnTo>
                  <a:lnTo>
                    <a:pt x="396" y="216"/>
                  </a:lnTo>
                  <a:lnTo>
                    <a:pt x="396" y="210"/>
                  </a:lnTo>
                  <a:lnTo>
                    <a:pt x="390" y="204"/>
                  </a:lnTo>
                  <a:lnTo>
                    <a:pt x="390" y="198"/>
                  </a:lnTo>
                  <a:lnTo>
                    <a:pt x="390" y="192"/>
                  </a:lnTo>
                  <a:lnTo>
                    <a:pt x="396" y="192"/>
                  </a:lnTo>
                  <a:lnTo>
                    <a:pt x="402" y="192"/>
                  </a:lnTo>
                  <a:lnTo>
                    <a:pt x="402" y="186"/>
                  </a:lnTo>
                  <a:lnTo>
                    <a:pt x="396" y="180"/>
                  </a:lnTo>
                  <a:lnTo>
                    <a:pt x="396" y="162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390" y="150"/>
                  </a:lnTo>
                  <a:lnTo>
                    <a:pt x="390" y="144"/>
                  </a:lnTo>
                  <a:lnTo>
                    <a:pt x="384" y="132"/>
                  </a:lnTo>
                  <a:lnTo>
                    <a:pt x="378" y="12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46" name="Freeform 861"/>
            <p:cNvSpPr>
              <a:spLocks/>
            </p:cNvSpPr>
            <p:nvPr/>
          </p:nvSpPr>
          <p:spPr bwMode="auto">
            <a:xfrm>
              <a:off x="1713830" y="4234364"/>
              <a:ext cx="542925" cy="495300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48" y="72"/>
                </a:cxn>
                <a:cxn ang="0">
                  <a:pos x="108" y="60"/>
                </a:cxn>
                <a:cxn ang="0">
                  <a:pos x="156" y="60"/>
                </a:cxn>
                <a:cxn ang="0">
                  <a:pos x="174" y="54"/>
                </a:cxn>
                <a:cxn ang="0">
                  <a:pos x="186" y="36"/>
                </a:cxn>
                <a:cxn ang="0">
                  <a:pos x="186" y="24"/>
                </a:cxn>
                <a:cxn ang="0">
                  <a:pos x="198" y="24"/>
                </a:cxn>
                <a:cxn ang="0">
                  <a:pos x="204" y="18"/>
                </a:cxn>
                <a:cxn ang="0">
                  <a:pos x="210" y="0"/>
                </a:cxn>
                <a:cxn ang="0">
                  <a:pos x="222" y="0"/>
                </a:cxn>
                <a:cxn ang="0">
                  <a:pos x="228" y="24"/>
                </a:cxn>
                <a:cxn ang="0">
                  <a:pos x="240" y="36"/>
                </a:cxn>
                <a:cxn ang="0">
                  <a:pos x="240" y="48"/>
                </a:cxn>
                <a:cxn ang="0">
                  <a:pos x="246" y="60"/>
                </a:cxn>
                <a:cxn ang="0">
                  <a:pos x="264" y="54"/>
                </a:cxn>
                <a:cxn ang="0">
                  <a:pos x="258" y="72"/>
                </a:cxn>
                <a:cxn ang="0">
                  <a:pos x="258" y="96"/>
                </a:cxn>
                <a:cxn ang="0">
                  <a:pos x="264" y="108"/>
                </a:cxn>
                <a:cxn ang="0">
                  <a:pos x="282" y="114"/>
                </a:cxn>
                <a:cxn ang="0">
                  <a:pos x="300" y="108"/>
                </a:cxn>
                <a:cxn ang="0">
                  <a:pos x="306" y="102"/>
                </a:cxn>
                <a:cxn ang="0">
                  <a:pos x="324" y="96"/>
                </a:cxn>
                <a:cxn ang="0">
                  <a:pos x="336" y="120"/>
                </a:cxn>
                <a:cxn ang="0">
                  <a:pos x="222" y="216"/>
                </a:cxn>
                <a:cxn ang="0">
                  <a:pos x="180" y="246"/>
                </a:cxn>
                <a:cxn ang="0">
                  <a:pos x="168" y="258"/>
                </a:cxn>
                <a:cxn ang="0">
                  <a:pos x="162" y="264"/>
                </a:cxn>
                <a:cxn ang="0">
                  <a:pos x="162" y="276"/>
                </a:cxn>
                <a:cxn ang="0">
                  <a:pos x="156" y="282"/>
                </a:cxn>
                <a:cxn ang="0">
                  <a:pos x="150" y="288"/>
                </a:cxn>
                <a:cxn ang="0">
                  <a:pos x="126" y="306"/>
                </a:cxn>
                <a:cxn ang="0">
                  <a:pos x="114" y="312"/>
                </a:cxn>
                <a:cxn ang="0">
                  <a:pos x="102" y="306"/>
                </a:cxn>
                <a:cxn ang="0">
                  <a:pos x="102" y="294"/>
                </a:cxn>
                <a:cxn ang="0">
                  <a:pos x="96" y="282"/>
                </a:cxn>
                <a:cxn ang="0">
                  <a:pos x="90" y="270"/>
                </a:cxn>
                <a:cxn ang="0">
                  <a:pos x="96" y="258"/>
                </a:cxn>
                <a:cxn ang="0">
                  <a:pos x="102" y="252"/>
                </a:cxn>
                <a:cxn ang="0">
                  <a:pos x="90" y="228"/>
                </a:cxn>
                <a:cxn ang="0">
                  <a:pos x="78" y="192"/>
                </a:cxn>
                <a:cxn ang="0">
                  <a:pos x="48" y="174"/>
                </a:cxn>
                <a:cxn ang="0">
                  <a:pos x="42" y="156"/>
                </a:cxn>
                <a:cxn ang="0">
                  <a:pos x="36" y="138"/>
                </a:cxn>
                <a:cxn ang="0">
                  <a:pos x="36" y="126"/>
                </a:cxn>
                <a:cxn ang="0">
                  <a:pos x="18" y="108"/>
                </a:cxn>
                <a:cxn ang="0">
                  <a:pos x="6" y="114"/>
                </a:cxn>
              </a:cxnLst>
              <a:rect l="0" t="0" r="r" b="b"/>
              <a:pathLst>
                <a:path w="342" h="312">
                  <a:moveTo>
                    <a:pt x="0" y="108"/>
                  </a:moveTo>
                  <a:lnTo>
                    <a:pt x="12" y="96"/>
                  </a:lnTo>
                  <a:lnTo>
                    <a:pt x="30" y="78"/>
                  </a:lnTo>
                  <a:lnTo>
                    <a:pt x="48" y="72"/>
                  </a:lnTo>
                  <a:lnTo>
                    <a:pt x="66" y="66"/>
                  </a:lnTo>
                  <a:lnTo>
                    <a:pt x="108" y="60"/>
                  </a:lnTo>
                  <a:lnTo>
                    <a:pt x="144" y="60"/>
                  </a:lnTo>
                  <a:lnTo>
                    <a:pt x="156" y="60"/>
                  </a:lnTo>
                  <a:lnTo>
                    <a:pt x="168" y="60"/>
                  </a:lnTo>
                  <a:lnTo>
                    <a:pt x="174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30"/>
                  </a:lnTo>
                  <a:lnTo>
                    <a:pt x="186" y="24"/>
                  </a:lnTo>
                  <a:lnTo>
                    <a:pt x="192" y="24"/>
                  </a:lnTo>
                  <a:lnTo>
                    <a:pt x="198" y="24"/>
                  </a:lnTo>
                  <a:lnTo>
                    <a:pt x="204" y="24"/>
                  </a:lnTo>
                  <a:lnTo>
                    <a:pt x="204" y="18"/>
                  </a:lnTo>
                  <a:lnTo>
                    <a:pt x="210" y="6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2" y="12"/>
                  </a:lnTo>
                  <a:lnTo>
                    <a:pt x="228" y="24"/>
                  </a:lnTo>
                  <a:lnTo>
                    <a:pt x="234" y="36"/>
                  </a:lnTo>
                  <a:lnTo>
                    <a:pt x="240" y="36"/>
                  </a:lnTo>
                  <a:lnTo>
                    <a:pt x="240" y="42"/>
                  </a:lnTo>
                  <a:lnTo>
                    <a:pt x="240" y="48"/>
                  </a:lnTo>
                  <a:lnTo>
                    <a:pt x="240" y="54"/>
                  </a:lnTo>
                  <a:lnTo>
                    <a:pt x="246" y="60"/>
                  </a:lnTo>
                  <a:lnTo>
                    <a:pt x="252" y="60"/>
                  </a:lnTo>
                  <a:lnTo>
                    <a:pt x="264" y="54"/>
                  </a:lnTo>
                  <a:lnTo>
                    <a:pt x="258" y="66"/>
                  </a:lnTo>
                  <a:lnTo>
                    <a:pt x="258" y="72"/>
                  </a:lnTo>
                  <a:lnTo>
                    <a:pt x="258" y="84"/>
                  </a:lnTo>
                  <a:lnTo>
                    <a:pt x="258" y="96"/>
                  </a:lnTo>
                  <a:lnTo>
                    <a:pt x="258" y="102"/>
                  </a:lnTo>
                  <a:lnTo>
                    <a:pt x="264" y="108"/>
                  </a:lnTo>
                  <a:lnTo>
                    <a:pt x="270" y="114"/>
                  </a:lnTo>
                  <a:lnTo>
                    <a:pt x="282" y="114"/>
                  </a:lnTo>
                  <a:lnTo>
                    <a:pt x="294" y="114"/>
                  </a:lnTo>
                  <a:lnTo>
                    <a:pt x="300" y="108"/>
                  </a:lnTo>
                  <a:lnTo>
                    <a:pt x="306" y="108"/>
                  </a:lnTo>
                  <a:lnTo>
                    <a:pt x="306" y="102"/>
                  </a:lnTo>
                  <a:lnTo>
                    <a:pt x="318" y="96"/>
                  </a:lnTo>
                  <a:lnTo>
                    <a:pt x="324" y="96"/>
                  </a:lnTo>
                  <a:lnTo>
                    <a:pt x="330" y="102"/>
                  </a:lnTo>
                  <a:lnTo>
                    <a:pt x="336" y="120"/>
                  </a:lnTo>
                  <a:lnTo>
                    <a:pt x="342" y="132"/>
                  </a:lnTo>
                  <a:lnTo>
                    <a:pt x="222" y="216"/>
                  </a:lnTo>
                  <a:lnTo>
                    <a:pt x="186" y="234"/>
                  </a:lnTo>
                  <a:lnTo>
                    <a:pt x="180" y="246"/>
                  </a:lnTo>
                  <a:lnTo>
                    <a:pt x="180" y="252"/>
                  </a:lnTo>
                  <a:lnTo>
                    <a:pt x="168" y="258"/>
                  </a:lnTo>
                  <a:lnTo>
                    <a:pt x="162" y="258"/>
                  </a:lnTo>
                  <a:lnTo>
                    <a:pt x="162" y="264"/>
                  </a:lnTo>
                  <a:lnTo>
                    <a:pt x="162" y="270"/>
                  </a:lnTo>
                  <a:lnTo>
                    <a:pt x="162" y="276"/>
                  </a:lnTo>
                  <a:lnTo>
                    <a:pt x="162" y="282"/>
                  </a:lnTo>
                  <a:lnTo>
                    <a:pt x="156" y="282"/>
                  </a:lnTo>
                  <a:lnTo>
                    <a:pt x="156" y="288"/>
                  </a:lnTo>
                  <a:lnTo>
                    <a:pt x="150" y="288"/>
                  </a:lnTo>
                  <a:lnTo>
                    <a:pt x="144" y="294"/>
                  </a:lnTo>
                  <a:lnTo>
                    <a:pt x="126" y="306"/>
                  </a:lnTo>
                  <a:lnTo>
                    <a:pt x="120" y="306"/>
                  </a:lnTo>
                  <a:lnTo>
                    <a:pt x="114" y="312"/>
                  </a:lnTo>
                  <a:lnTo>
                    <a:pt x="102" y="312"/>
                  </a:lnTo>
                  <a:lnTo>
                    <a:pt x="102" y="306"/>
                  </a:lnTo>
                  <a:lnTo>
                    <a:pt x="102" y="300"/>
                  </a:lnTo>
                  <a:lnTo>
                    <a:pt x="102" y="294"/>
                  </a:lnTo>
                  <a:lnTo>
                    <a:pt x="102" y="288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6" y="258"/>
                  </a:lnTo>
                  <a:lnTo>
                    <a:pt x="96" y="252"/>
                  </a:lnTo>
                  <a:lnTo>
                    <a:pt x="102" y="252"/>
                  </a:lnTo>
                  <a:lnTo>
                    <a:pt x="96" y="240"/>
                  </a:lnTo>
                  <a:lnTo>
                    <a:pt x="90" y="228"/>
                  </a:lnTo>
                  <a:lnTo>
                    <a:pt x="84" y="210"/>
                  </a:lnTo>
                  <a:lnTo>
                    <a:pt x="78" y="192"/>
                  </a:lnTo>
                  <a:lnTo>
                    <a:pt x="60" y="186"/>
                  </a:lnTo>
                  <a:lnTo>
                    <a:pt x="48" y="174"/>
                  </a:lnTo>
                  <a:lnTo>
                    <a:pt x="42" y="168"/>
                  </a:lnTo>
                  <a:lnTo>
                    <a:pt x="42" y="156"/>
                  </a:lnTo>
                  <a:lnTo>
                    <a:pt x="36" y="150"/>
                  </a:lnTo>
                  <a:lnTo>
                    <a:pt x="36" y="138"/>
                  </a:lnTo>
                  <a:lnTo>
                    <a:pt x="42" y="132"/>
                  </a:lnTo>
                  <a:lnTo>
                    <a:pt x="36" y="126"/>
                  </a:lnTo>
                  <a:lnTo>
                    <a:pt x="30" y="114"/>
                  </a:lnTo>
                  <a:lnTo>
                    <a:pt x="18" y="108"/>
                  </a:lnTo>
                  <a:lnTo>
                    <a:pt x="12" y="114"/>
                  </a:lnTo>
                  <a:lnTo>
                    <a:pt x="6" y="114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47" name="Freeform 862"/>
            <p:cNvSpPr>
              <a:spLocks/>
            </p:cNvSpPr>
            <p:nvPr/>
          </p:nvSpPr>
          <p:spPr bwMode="auto">
            <a:xfrm>
              <a:off x="1247105" y="4948739"/>
              <a:ext cx="342900" cy="55245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48" y="6"/>
                </a:cxn>
                <a:cxn ang="0">
                  <a:pos x="204" y="6"/>
                </a:cxn>
                <a:cxn ang="0">
                  <a:pos x="216" y="12"/>
                </a:cxn>
                <a:cxn ang="0">
                  <a:pos x="210" y="60"/>
                </a:cxn>
                <a:cxn ang="0">
                  <a:pos x="210" y="156"/>
                </a:cxn>
                <a:cxn ang="0">
                  <a:pos x="210" y="252"/>
                </a:cxn>
                <a:cxn ang="0">
                  <a:pos x="204" y="348"/>
                </a:cxn>
                <a:cxn ang="0">
                  <a:pos x="120" y="348"/>
                </a:cxn>
                <a:cxn ang="0">
                  <a:pos x="42" y="342"/>
                </a:cxn>
                <a:cxn ang="0">
                  <a:pos x="0" y="342"/>
                </a:cxn>
                <a:cxn ang="0">
                  <a:pos x="6" y="246"/>
                </a:cxn>
                <a:cxn ang="0">
                  <a:pos x="6" y="150"/>
                </a:cxn>
                <a:cxn ang="0">
                  <a:pos x="6" y="138"/>
                </a:cxn>
                <a:cxn ang="0">
                  <a:pos x="12" y="60"/>
                </a:cxn>
                <a:cxn ang="0">
                  <a:pos x="12" y="0"/>
                </a:cxn>
              </a:cxnLst>
              <a:rect l="0" t="0" r="r" b="b"/>
              <a:pathLst>
                <a:path w="216" h="348">
                  <a:moveTo>
                    <a:pt x="12" y="0"/>
                  </a:moveTo>
                  <a:lnTo>
                    <a:pt x="48" y="6"/>
                  </a:lnTo>
                  <a:lnTo>
                    <a:pt x="204" y="6"/>
                  </a:lnTo>
                  <a:lnTo>
                    <a:pt x="216" y="12"/>
                  </a:lnTo>
                  <a:lnTo>
                    <a:pt x="210" y="60"/>
                  </a:lnTo>
                  <a:lnTo>
                    <a:pt x="210" y="156"/>
                  </a:lnTo>
                  <a:lnTo>
                    <a:pt x="210" y="252"/>
                  </a:lnTo>
                  <a:lnTo>
                    <a:pt x="204" y="348"/>
                  </a:lnTo>
                  <a:lnTo>
                    <a:pt x="120" y="348"/>
                  </a:lnTo>
                  <a:lnTo>
                    <a:pt x="42" y="342"/>
                  </a:lnTo>
                  <a:lnTo>
                    <a:pt x="0" y="342"/>
                  </a:lnTo>
                  <a:lnTo>
                    <a:pt x="6" y="246"/>
                  </a:lnTo>
                  <a:lnTo>
                    <a:pt x="6" y="150"/>
                  </a:lnTo>
                  <a:lnTo>
                    <a:pt x="6" y="138"/>
                  </a:lnTo>
                  <a:lnTo>
                    <a:pt x="12" y="6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48" name="Freeform 864"/>
            <p:cNvSpPr>
              <a:spLocks/>
            </p:cNvSpPr>
            <p:nvPr/>
          </p:nvSpPr>
          <p:spPr bwMode="auto">
            <a:xfrm>
              <a:off x="1580480" y="4824914"/>
              <a:ext cx="371475" cy="381000"/>
            </a:xfrm>
            <a:custGeom>
              <a:avLst/>
              <a:gdLst/>
              <a:ahLst/>
              <a:cxnLst>
                <a:cxn ang="0">
                  <a:pos x="156" y="60"/>
                </a:cxn>
                <a:cxn ang="0">
                  <a:pos x="150" y="54"/>
                </a:cxn>
                <a:cxn ang="0">
                  <a:pos x="144" y="48"/>
                </a:cxn>
                <a:cxn ang="0">
                  <a:pos x="132" y="30"/>
                </a:cxn>
                <a:cxn ang="0">
                  <a:pos x="120" y="18"/>
                </a:cxn>
                <a:cxn ang="0">
                  <a:pos x="108" y="6"/>
                </a:cxn>
                <a:cxn ang="0">
                  <a:pos x="102" y="0"/>
                </a:cxn>
                <a:cxn ang="0">
                  <a:pos x="96" y="0"/>
                </a:cxn>
                <a:cxn ang="0">
                  <a:pos x="72" y="0"/>
                </a:cxn>
                <a:cxn ang="0">
                  <a:pos x="54" y="0"/>
                </a:cxn>
                <a:cxn ang="0">
                  <a:pos x="36" y="6"/>
                </a:cxn>
                <a:cxn ang="0">
                  <a:pos x="30" y="12"/>
                </a:cxn>
                <a:cxn ang="0">
                  <a:pos x="24" y="18"/>
                </a:cxn>
                <a:cxn ang="0">
                  <a:pos x="12" y="24"/>
                </a:cxn>
                <a:cxn ang="0">
                  <a:pos x="6" y="24"/>
                </a:cxn>
                <a:cxn ang="0">
                  <a:pos x="6" y="42"/>
                </a:cxn>
                <a:cxn ang="0">
                  <a:pos x="6" y="90"/>
                </a:cxn>
                <a:cxn ang="0">
                  <a:pos x="6" y="138"/>
                </a:cxn>
                <a:cxn ang="0">
                  <a:pos x="0" y="234"/>
                </a:cxn>
                <a:cxn ang="0">
                  <a:pos x="30" y="234"/>
                </a:cxn>
                <a:cxn ang="0">
                  <a:pos x="36" y="234"/>
                </a:cxn>
                <a:cxn ang="0">
                  <a:pos x="60" y="234"/>
                </a:cxn>
                <a:cxn ang="0">
                  <a:pos x="66" y="234"/>
                </a:cxn>
                <a:cxn ang="0">
                  <a:pos x="72" y="234"/>
                </a:cxn>
                <a:cxn ang="0">
                  <a:pos x="78" y="234"/>
                </a:cxn>
                <a:cxn ang="0">
                  <a:pos x="84" y="234"/>
                </a:cxn>
                <a:cxn ang="0">
                  <a:pos x="120" y="234"/>
                </a:cxn>
                <a:cxn ang="0">
                  <a:pos x="138" y="234"/>
                </a:cxn>
                <a:cxn ang="0">
                  <a:pos x="144" y="234"/>
                </a:cxn>
                <a:cxn ang="0">
                  <a:pos x="144" y="240"/>
                </a:cxn>
                <a:cxn ang="0">
                  <a:pos x="150" y="240"/>
                </a:cxn>
                <a:cxn ang="0">
                  <a:pos x="156" y="240"/>
                </a:cxn>
                <a:cxn ang="0">
                  <a:pos x="162" y="240"/>
                </a:cxn>
                <a:cxn ang="0">
                  <a:pos x="168" y="240"/>
                </a:cxn>
                <a:cxn ang="0">
                  <a:pos x="222" y="240"/>
                </a:cxn>
                <a:cxn ang="0">
                  <a:pos x="234" y="240"/>
                </a:cxn>
                <a:cxn ang="0">
                  <a:pos x="228" y="240"/>
                </a:cxn>
                <a:cxn ang="0">
                  <a:pos x="222" y="210"/>
                </a:cxn>
                <a:cxn ang="0">
                  <a:pos x="222" y="198"/>
                </a:cxn>
                <a:cxn ang="0">
                  <a:pos x="204" y="150"/>
                </a:cxn>
                <a:cxn ang="0">
                  <a:pos x="198" y="144"/>
                </a:cxn>
                <a:cxn ang="0">
                  <a:pos x="192" y="120"/>
                </a:cxn>
                <a:cxn ang="0">
                  <a:pos x="186" y="96"/>
                </a:cxn>
                <a:cxn ang="0">
                  <a:pos x="156" y="60"/>
                </a:cxn>
              </a:cxnLst>
              <a:rect l="0" t="0" r="r" b="b"/>
              <a:pathLst>
                <a:path w="234" h="240">
                  <a:moveTo>
                    <a:pt x="156" y="60"/>
                  </a:moveTo>
                  <a:lnTo>
                    <a:pt x="150" y="54"/>
                  </a:lnTo>
                  <a:lnTo>
                    <a:pt x="144" y="48"/>
                  </a:lnTo>
                  <a:lnTo>
                    <a:pt x="132" y="30"/>
                  </a:lnTo>
                  <a:lnTo>
                    <a:pt x="120" y="18"/>
                  </a:lnTo>
                  <a:lnTo>
                    <a:pt x="108" y="6"/>
                  </a:lnTo>
                  <a:lnTo>
                    <a:pt x="102" y="0"/>
                  </a:lnTo>
                  <a:lnTo>
                    <a:pt x="96" y="0"/>
                  </a:lnTo>
                  <a:lnTo>
                    <a:pt x="72" y="0"/>
                  </a:lnTo>
                  <a:lnTo>
                    <a:pt x="54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42"/>
                  </a:lnTo>
                  <a:lnTo>
                    <a:pt x="6" y="90"/>
                  </a:lnTo>
                  <a:lnTo>
                    <a:pt x="6" y="138"/>
                  </a:lnTo>
                  <a:lnTo>
                    <a:pt x="0" y="234"/>
                  </a:lnTo>
                  <a:lnTo>
                    <a:pt x="30" y="234"/>
                  </a:lnTo>
                  <a:lnTo>
                    <a:pt x="36" y="234"/>
                  </a:lnTo>
                  <a:lnTo>
                    <a:pt x="60" y="234"/>
                  </a:lnTo>
                  <a:lnTo>
                    <a:pt x="66" y="234"/>
                  </a:lnTo>
                  <a:lnTo>
                    <a:pt x="72" y="234"/>
                  </a:lnTo>
                  <a:lnTo>
                    <a:pt x="78" y="234"/>
                  </a:lnTo>
                  <a:lnTo>
                    <a:pt x="84" y="234"/>
                  </a:lnTo>
                  <a:lnTo>
                    <a:pt x="120" y="234"/>
                  </a:lnTo>
                  <a:lnTo>
                    <a:pt x="138" y="234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0" y="240"/>
                  </a:lnTo>
                  <a:lnTo>
                    <a:pt x="156" y="240"/>
                  </a:lnTo>
                  <a:lnTo>
                    <a:pt x="162" y="240"/>
                  </a:lnTo>
                  <a:lnTo>
                    <a:pt x="168" y="240"/>
                  </a:lnTo>
                  <a:lnTo>
                    <a:pt x="222" y="240"/>
                  </a:lnTo>
                  <a:lnTo>
                    <a:pt x="234" y="240"/>
                  </a:lnTo>
                  <a:lnTo>
                    <a:pt x="228" y="240"/>
                  </a:lnTo>
                  <a:lnTo>
                    <a:pt x="222" y="210"/>
                  </a:lnTo>
                  <a:lnTo>
                    <a:pt x="222" y="198"/>
                  </a:lnTo>
                  <a:lnTo>
                    <a:pt x="204" y="150"/>
                  </a:lnTo>
                  <a:lnTo>
                    <a:pt x="198" y="144"/>
                  </a:lnTo>
                  <a:lnTo>
                    <a:pt x="192" y="120"/>
                  </a:lnTo>
                  <a:lnTo>
                    <a:pt x="186" y="96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49" name="Freeform 875"/>
            <p:cNvSpPr>
              <a:spLocks/>
            </p:cNvSpPr>
            <p:nvPr/>
          </p:nvSpPr>
          <p:spPr bwMode="auto">
            <a:xfrm>
              <a:off x="1828130" y="4682039"/>
              <a:ext cx="352425" cy="381000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84" y="6"/>
                </a:cxn>
                <a:cxn ang="0">
                  <a:pos x="78" y="6"/>
                </a:cxn>
                <a:cxn ang="0">
                  <a:pos x="72" y="12"/>
                </a:cxn>
                <a:cxn ang="0">
                  <a:pos x="54" y="24"/>
                </a:cxn>
                <a:cxn ang="0">
                  <a:pos x="48" y="24"/>
                </a:cxn>
                <a:cxn ang="0">
                  <a:pos x="42" y="30"/>
                </a:cxn>
                <a:cxn ang="0">
                  <a:pos x="30" y="30"/>
                </a:cxn>
                <a:cxn ang="0">
                  <a:pos x="30" y="24"/>
                </a:cxn>
                <a:cxn ang="0">
                  <a:pos x="24" y="30"/>
                </a:cxn>
                <a:cxn ang="0">
                  <a:pos x="18" y="42"/>
                </a:cxn>
                <a:cxn ang="0">
                  <a:pos x="12" y="54"/>
                </a:cxn>
                <a:cxn ang="0">
                  <a:pos x="12" y="60"/>
                </a:cxn>
                <a:cxn ang="0">
                  <a:pos x="18" y="78"/>
                </a:cxn>
                <a:cxn ang="0">
                  <a:pos x="18" y="84"/>
                </a:cxn>
                <a:cxn ang="0">
                  <a:pos x="12" y="90"/>
                </a:cxn>
                <a:cxn ang="0">
                  <a:pos x="6" y="102"/>
                </a:cxn>
                <a:cxn ang="0">
                  <a:pos x="6" y="114"/>
                </a:cxn>
                <a:cxn ang="0">
                  <a:pos x="12" y="120"/>
                </a:cxn>
                <a:cxn ang="0">
                  <a:pos x="12" y="126"/>
                </a:cxn>
                <a:cxn ang="0">
                  <a:pos x="18" y="138"/>
                </a:cxn>
                <a:cxn ang="0">
                  <a:pos x="0" y="150"/>
                </a:cxn>
                <a:cxn ang="0">
                  <a:pos x="30" y="186"/>
                </a:cxn>
                <a:cxn ang="0">
                  <a:pos x="36" y="210"/>
                </a:cxn>
                <a:cxn ang="0">
                  <a:pos x="42" y="234"/>
                </a:cxn>
                <a:cxn ang="0">
                  <a:pos x="48" y="240"/>
                </a:cxn>
                <a:cxn ang="0">
                  <a:pos x="66" y="234"/>
                </a:cxn>
                <a:cxn ang="0">
                  <a:pos x="144" y="204"/>
                </a:cxn>
                <a:cxn ang="0">
                  <a:pos x="210" y="168"/>
                </a:cxn>
                <a:cxn ang="0">
                  <a:pos x="222" y="168"/>
                </a:cxn>
                <a:cxn ang="0">
                  <a:pos x="198" y="138"/>
                </a:cxn>
                <a:cxn ang="0">
                  <a:pos x="162" y="84"/>
                </a:cxn>
                <a:cxn ang="0">
                  <a:pos x="144" y="54"/>
                </a:cxn>
                <a:cxn ang="0">
                  <a:pos x="138" y="42"/>
                </a:cxn>
                <a:cxn ang="0">
                  <a:pos x="120" y="0"/>
                </a:cxn>
                <a:cxn ang="0">
                  <a:pos x="90" y="0"/>
                </a:cxn>
                <a:cxn ang="0">
                  <a:pos x="84" y="0"/>
                </a:cxn>
              </a:cxnLst>
              <a:rect l="0" t="0" r="r" b="b"/>
              <a:pathLst>
                <a:path w="222" h="240">
                  <a:moveTo>
                    <a:pt x="84" y="0"/>
                  </a:moveTo>
                  <a:lnTo>
                    <a:pt x="84" y="6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54" y="24"/>
                  </a:lnTo>
                  <a:lnTo>
                    <a:pt x="48" y="24"/>
                  </a:lnTo>
                  <a:lnTo>
                    <a:pt x="42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24" y="30"/>
                  </a:lnTo>
                  <a:lnTo>
                    <a:pt x="18" y="42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8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8"/>
                  </a:lnTo>
                  <a:lnTo>
                    <a:pt x="0" y="150"/>
                  </a:lnTo>
                  <a:lnTo>
                    <a:pt x="30" y="186"/>
                  </a:lnTo>
                  <a:lnTo>
                    <a:pt x="36" y="210"/>
                  </a:lnTo>
                  <a:lnTo>
                    <a:pt x="42" y="234"/>
                  </a:lnTo>
                  <a:lnTo>
                    <a:pt x="48" y="240"/>
                  </a:lnTo>
                  <a:lnTo>
                    <a:pt x="66" y="234"/>
                  </a:lnTo>
                  <a:lnTo>
                    <a:pt x="144" y="20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198" y="138"/>
                  </a:lnTo>
                  <a:lnTo>
                    <a:pt x="162" y="84"/>
                  </a:lnTo>
                  <a:lnTo>
                    <a:pt x="144" y="54"/>
                  </a:lnTo>
                  <a:lnTo>
                    <a:pt x="138" y="42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50" name="Freeform 825"/>
            <p:cNvSpPr>
              <a:spLocks/>
            </p:cNvSpPr>
            <p:nvPr/>
          </p:nvSpPr>
          <p:spPr bwMode="auto">
            <a:xfrm>
              <a:off x="4466555" y="4005764"/>
              <a:ext cx="466725" cy="381000"/>
            </a:xfrm>
            <a:custGeom>
              <a:avLst/>
              <a:gdLst/>
              <a:ahLst/>
              <a:cxnLst>
                <a:cxn ang="0">
                  <a:pos x="30" y="204"/>
                </a:cxn>
                <a:cxn ang="0">
                  <a:pos x="30" y="192"/>
                </a:cxn>
                <a:cxn ang="0">
                  <a:pos x="24" y="180"/>
                </a:cxn>
                <a:cxn ang="0">
                  <a:pos x="18" y="174"/>
                </a:cxn>
                <a:cxn ang="0">
                  <a:pos x="18" y="168"/>
                </a:cxn>
                <a:cxn ang="0">
                  <a:pos x="18" y="156"/>
                </a:cxn>
                <a:cxn ang="0">
                  <a:pos x="12" y="144"/>
                </a:cxn>
                <a:cxn ang="0">
                  <a:pos x="6" y="138"/>
                </a:cxn>
                <a:cxn ang="0">
                  <a:pos x="0" y="132"/>
                </a:cxn>
                <a:cxn ang="0">
                  <a:pos x="18" y="78"/>
                </a:cxn>
                <a:cxn ang="0">
                  <a:pos x="36" y="36"/>
                </a:cxn>
                <a:cxn ang="0">
                  <a:pos x="66" y="0"/>
                </a:cxn>
                <a:cxn ang="0">
                  <a:pos x="72" y="12"/>
                </a:cxn>
                <a:cxn ang="0">
                  <a:pos x="84" y="18"/>
                </a:cxn>
                <a:cxn ang="0">
                  <a:pos x="90" y="30"/>
                </a:cxn>
                <a:cxn ang="0">
                  <a:pos x="84" y="42"/>
                </a:cxn>
                <a:cxn ang="0">
                  <a:pos x="96" y="48"/>
                </a:cxn>
                <a:cxn ang="0">
                  <a:pos x="108" y="60"/>
                </a:cxn>
                <a:cxn ang="0">
                  <a:pos x="120" y="60"/>
                </a:cxn>
                <a:cxn ang="0">
                  <a:pos x="156" y="72"/>
                </a:cxn>
                <a:cxn ang="0">
                  <a:pos x="294" y="72"/>
                </a:cxn>
                <a:cxn ang="0">
                  <a:pos x="288" y="138"/>
                </a:cxn>
                <a:cxn ang="0">
                  <a:pos x="288" y="168"/>
                </a:cxn>
                <a:cxn ang="0">
                  <a:pos x="288" y="240"/>
                </a:cxn>
                <a:cxn ang="0">
                  <a:pos x="282" y="234"/>
                </a:cxn>
                <a:cxn ang="0">
                  <a:pos x="270" y="240"/>
                </a:cxn>
                <a:cxn ang="0">
                  <a:pos x="264" y="234"/>
                </a:cxn>
                <a:cxn ang="0">
                  <a:pos x="258" y="228"/>
                </a:cxn>
                <a:cxn ang="0">
                  <a:pos x="258" y="222"/>
                </a:cxn>
                <a:cxn ang="0">
                  <a:pos x="252" y="222"/>
                </a:cxn>
                <a:cxn ang="0">
                  <a:pos x="246" y="222"/>
                </a:cxn>
                <a:cxn ang="0">
                  <a:pos x="240" y="216"/>
                </a:cxn>
                <a:cxn ang="0">
                  <a:pos x="240" y="210"/>
                </a:cxn>
                <a:cxn ang="0">
                  <a:pos x="222" y="198"/>
                </a:cxn>
                <a:cxn ang="0">
                  <a:pos x="210" y="198"/>
                </a:cxn>
                <a:cxn ang="0">
                  <a:pos x="210" y="204"/>
                </a:cxn>
                <a:cxn ang="0">
                  <a:pos x="204" y="210"/>
                </a:cxn>
                <a:cxn ang="0">
                  <a:pos x="192" y="216"/>
                </a:cxn>
                <a:cxn ang="0">
                  <a:pos x="180" y="222"/>
                </a:cxn>
                <a:cxn ang="0">
                  <a:pos x="174" y="228"/>
                </a:cxn>
                <a:cxn ang="0">
                  <a:pos x="168" y="234"/>
                </a:cxn>
                <a:cxn ang="0">
                  <a:pos x="156" y="228"/>
                </a:cxn>
                <a:cxn ang="0">
                  <a:pos x="144" y="222"/>
                </a:cxn>
                <a:cxn ang="0">
                  <a:pos x="126" y="210"/>
                </a:cxn>
                <a:cxn ang="0">
                  <a:pos x="114" y="204"/>
                </a:cxn>
                <a:cxn ang="0">
                  <a:pos x="108" y="198"/>
                </a:cxn>
                <a:cxn ang="0">
                  <a:pos x="96" y="198"/>
                </a:cxn>
                <a:cxn ang="0">
                  <a:pos x="90" y="198"/>
                </a:cxn>
                <a:cxn ang="0">
                  <a:pos x="72" y="192"/>
                </a:cxn>
                <a:cxn ang="0">
                  <a:pos x="54" y="192"/>
                </a:cxn>
                <a:cxn ang="0">
                  <a:pos x="48" y="192"/>
                </a:cxn>
                <a:cxn ang="0">
                  <a:pos x="42" y="192"/>
                </a:cxn>
                <a:cxn ang="0">
                  <a:pos x="36" y="198"/>
                </a:cxn>
                <a:cxn ang="0">
                  <a:pos x="30" y="204"/>
                </a:cxn>
              </a:cxnLst>
              <a:rect l="0" t="0" r="r" b="b"/>
              <a:pathLst>
                <a:path w="294" h="240">
                  <a:moveTo>
                    <a:pt x="30" y="204"/>
                  </a:moveTo>
                  <a:lnTo>
                    <a:pt x="30" y="192"/>
                  </a:lnTo>
                  <a:lnTo>
                    <a:pt x="24" y="180"/>
                  </a:lnTo>
                  <a:lnTo>
                    <a:pt x="18" y="174"/>
                  </a:lnTo>
                  <a:lnTo>
                    <a:pt x="18" y="168"/>
                  </a:lnTo>
                  <a:lnTo>
                    <a:pt x="18" y="156"/>
                  </a:lnTo>
                  <a:lnTo>
                    <a:pt x="12" y="144"/>
                  </a:lnTo>
                  <a:lnTo>
                    <a:pt x="6" y="138"/>
                  </a:lnTo>
                  <a:lnTo>
                    <a:pt x="0" y="132"/>
                  </a:lnTo>
                  <a:lnTo>
                    <a:pt x="18" y="78"/>
                  </a:lnTo>
                  <a:lnTo>
                    <a:pt x="36" y="36"/>
                  </a:lnTo>
                  <a:lnTo>
                    <a:pt x="66" y="0"/>
                  </a:lnTo>
                  <a:lnTo>
                    <a:pt x="72" y="12"/>
                  </a:lnTo>
                  <a:lnTo>
                    <a:pt x="84" y="18"/>
                  </a:lnTo>
                  <a:lnTo>
                    <a:pt x="90" y="30"/>
                  </a:lnTo>
                  <a:lnTo>
                    <a:pt x="84" y="42"/>
                  </a:lnTo>
                  <a:lnTo>
                    <a:pt x="96" y="48"/>
                  </a:lnTo>
                  <a:lnTo>
                    <a:pt x="108" y="60"/>
                  </a:lnTo>
                  <a:lnTo>
                    <a:pt x="120" y="60"/>
                  </a:lnTo>
                  <a:lnTo>
                    <a:pt x="156" y="72"/>
                  </a:lnTo>
                  <a:lnTo>
                    <a:pt x="294" y="72"/>
                  </a:lnTo>
                  <a:lnTo>
                    <a:pt x="288" y="138"/>
                  </a:lnTo>
                  <a:lnTo>
                    <a:pt x="288" y="168"/>
                  </a:lnTo>
                  <a:lnTo>
                    <a:pt x="288" y="240"/>
                  </a:lnTo>
                  <a:lnTo>
                    <a:pt x="282" y="234"/>
                  </a:lnTo>
                  <a:lnTo>
                    <a:pt x="270" y="240"/>
                  </a:lnTo>
                  <a:lnTo>
                    <a:pt x="264" y="234"/>
                  </a:lnTo>
                  <a:lnTo>
                    <a:pt x="258" y="228"/>
                  </a:lnTo>
                  <a:lnTo>
                    <a:pt x="258" y="222"/>
                  </a:lnTo>
                  <a:lnTo>
                    <a:pt x="252" y="222"/>
                  </a:lnTo>
                  <a:lnTo>
                    <a:pt x="246" y="222"/>
                  </a:lnTo>
                  <a:lnTo>
                    <a:pt x="240" y="216"/>
                  </a:lnTo>
                  <a:lnTo>
                    <a:pt x="240" y="210"/>
                  </a:lnTo>
                  <a:lnTo>
                    <a:pt x="222" y="198"/>
                  </a:lnTo>
                  <a:lnTo>
                    <a:pt x="210" y="198"/>
                  </a:lnTo>
                  <a:lnTo>
                    <a:pt x="210" y="204"/>
                  </a:lnTo>
                  <a:lnTo>
                    <a:pt x="204" y="210"/>
                  </a:lnTo>
                  <a:lnTo>
                    <a:pt x="192" y="216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34"/>
                  </a:lnTo>
                  <a:lnTo>
                    <a:pt x="156" y="228"/>
                  </a:lnTo>
                  <a:lnTo>
                    <a:pt x="144" y="222"/>
                  </a:lnTo>
                  <a:lnTo>
                    <a:pt x="126" y="210"/>
                  </a:lnTo>
                  <a:lnTo>
                    <a:pt x="114" y="204"/>
                  </a:lnTo>
                  <a:lnTo>
                    <a:pt x="108" y="198"/>
                  </a:lnTo>
                  <a:lnTo>
                    <a:pt x="96" y="198"/>
                  </a:lnTo>
                  <a:lnTo>
                    <a:pt x="90" y="198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2"/>
                  </a:lnTo>
                  <a:lnTo>
                    <a:pt x="42" y="192"/>
                  </a:lnTo>
                  <a:lnTo>
                    <a:pt x="36" y="198"/>
                  </a:lnTo>
                  <a:lnTo>
                    <a:pt x="30" y="20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51" name="Freeform 826"/>
            <p:cNvSpPr>
              <a:spLocks/>
            </p:cNvSpPr>
            <p:nvPr/>
          </p:nvSpPr>
          <p:spPr bwMode="auto">
            <a:xfrm>
              <a:off x="4247480" y="3691439"/>
              <a:ext cx="561975" cy="571500"/>
            </a:xfrm>
            <a:custGeom>
              <a:avLst/>
              <a:gdLst/>
              <a:ahLst/>
              <a:cxnLst>
                <a:cxn ang="0">
                  <a:pos x="174" y="234"/>
                </a:cxn>
                <a:cxn ang="0">
                  <a:pos x="138" y="330"/>
                </a:cxn>
                <a:cxn ang="0">
                  <a:pos x="126" y="324"/>
                </a:cxn>
                <a:cxn ang="0">
                  <a:pos x="120" y="330"/>
                </a:cxn>
                <a:cxn ang="0">
                  <a:pos x="114" y="342"/>
                </a:cxn>
                <a:cxn ang="0">
                  <a:pos x="120" y="354"/>
                </a:cxn>
                <a:cxn ang="0">
                  <a:pos x="108" y="360"/>
                </a:cxn>
                <a:cxn ang="0">
                  <a:pos x="90" y="348"/>
                </a:cxn>
                <a:cxn ang="0">
                  <a:pos x="78" y="324"/>
                </a:cxn>
                <a:cxn ang="0">
                  <a:pos x="78" y="300"/>
                </a:cxn>
                <a:cxn ang="0">
                  <a:pos x="84" y="288"/>
                </a:cxn>
                <a:cxn ang="0">
                  <a:pos x="96" y="282"/>
                </a:cxn>
                <a:cxn ang="0">
                  <a:pos x="108" y="276"/>
                </a:cxn>
                <a:cxn ang="0">
                  <a:pos x="96" y="258"/>
                </a:cxn>
                <a:cxn ang="0">
                  <a:pos x="90" y="246"/>
                </a:cxn>
                <a:cxn ang="0">
                  <a:pos x="90" y="228"/>
                </a:cxn>
                <a:cxn ang="0">
                  <a:pos x="78" y="216"/>
                </a:cxn>
                <a:cxn ang="0">
                  <a:pos x="60" y="210"/>
                </a:cxn>
                <a:cxn ang="0">
                  <a:pos x="48" y="198"/>
                </a:cxn>
                <a:cxn ang="0">
                  <a:pos x="36" y="198"/>
                </a:cxn>
                <a:cxn ang="0">
                  <a:pos x="36" y="180"/>
                </a:cxn>
                <a:cxn ang="0">
                  <a:pos x="24" y="168"/>
                </a:cxn>
                <a:cxn ang="0">
                  <a:pos x="6" y="168"/>
                </a:cxn>
                <a:cxn ang="0">
                  <a:pos x="0" y="150"/>
                </a:cxn>
                <a:cxn ang="0">
                  <a:pos x="0" y="138"/>
                </a:cxn>
                <a:cxn ang="0">
                  <a:pos x="30" y="132"/>
                </a:cxn>
                <a:cxn ang="0">
                  <a:pos x="60" y="120"/>
                </a:cxn>
                <a:cxn ang="0">
                  <a:pos x="72" y="96"/>
                </a:cxn>
                <a:cxn ang="0">
                  <a:pos x="90" y="84"/>
                </a:cxn>
                <a:cxn ang="0">
                  <a:pos x="96" y="78"/>
                </a:cxn>
                <a:cxn ang="0">
                  <a:pos x="90" y="66"/>
                </a:cxn>
                <a:cxn ang="0">
                  <a:pos x="96" y="54"/>
                </a:cxn>
                <a:cxn ang="0">
                  <a:pos x="108" y="48"/>
                </a:cxn>
                <a:cxn ang="0">
                  <a:pos x="114" y="42"/>
                </a:cxn>
                <a:cxn ang="0">
                  <a:pos x="120" y="18"/>
                </a:cxn>
                <a:cxn ang="0">
                  <a:pos x="168" y="12"/>
                </a:cxn>
                <a:cxn ang="0">
                  <a:pos x="342" y="6"/>
                </a:cxn>
                <a:cxn ang="0">
                  <a:pos x="342" y="60"/>
                </a:cxn>
                <a:cxn ang="0">
                  <a:pos x="330" y="54"/>
                </a:cxn>
                <a:cxn ang="0">
                  <a:pos x="330" y="66"/>
                </a:cxn>
                <a:cxn ang="0">
                  <a:pos x="336" y="78"/>
                </a:cxn>
                <a:cxn ang="0">
                  <a:pos x="324" y="90"/>
                </a:cxn>
                <a:cxn ang="0">
                  <a:pos x="312" y="84"/>
                </a:cxn>
                <a:cxn ang="0">
                  <a:pos x="282" y="102"/>
                </a:cxn>
                <a:cxn ang="0">
                  <a:pos x="270" y="120"/>
                </a:cxn>
                <a:cxn ang="0">
                  <a:pos x="264" y="138"/>
                </a:cxn>
                <a:cxn ang="0">
                  <a:pos x="252" y="150"/>
                </a:cxn>
                <a:cxn ang="0">
                  <a:pos x="228" y="156"/>
                </a:cxn>
                <a:cxn ang="0">
                  <a:pos x="222" y="168"/>
                </a:cxn>
                <a:cxn ang="0">
                  <a:pos x="222" y="186"/>
                </a:cxn>
                <a:cxn ang="0">
                  <a:pos x="204" y="198"/>
                </a:cxn>
              </a:cxnLst>
              <a:rect l="0" t="0" r="r" b="b"/>
              <a:pathLst>
                <a:path w="354" h="360">
                  <a:moveTo>
                    <a:pt x="204" y="198"/>
                  </a:moveTo>
                  <a:lnTo>
                    <a:pt x="174" y="234"/>
                  </a:lnTo>
                  <a:lnTo>
                    <a:pt x="156" y="276"/>
                  </a:lnTo>
                  <a:lnTo>
                    <a:pt x="138" y="330"/>
                  </a:lnTo>
                  <a:lnTo>
                    <a:pt x="132" y="324"/>
                  </a:lnTo>
                  <a:lnTo>
                    <a:pt x="126" y="324"/>
                  </a:lnTo>
                  <a:lnTo>
                    <a:pt x="120" y="324"/>
                  </a:lnTo>
                  <a:lnTo>
                    <a:pt x="120" y="330"/>
                  </a:lnTo>
                  <a:lnTo>
                    <a:pt x="114" y="336"/>
                  </a:lnTo>
                  <a:lnTo>
                    <a:pt x="114" y="342"/>
                  </a:lnTo>
                  <a:lnTo>
                    <a:pt x="120" y="348"/>
                  </a:lnTo>
                  <a:lnTo>
                    <a:pt x="120" y="354"/>
                  </a:lnTo>
                  <a:lnTo>
                    <a:pt x="114" y="354"/>
                  </a:lnTo>
                  <a:lnTo>
                    <a:pt x="108" y="360"/>
                  </a:lnTo>
                  <a:lnTo>
                    <a:pt x="96" y="354"/>
                  </a:lnTo>
                  <a:lnTo>
                    <a:pt x="90" y="348"/>
                  </a:lnTo>
                  <a:lnTo>
                    <a:pt x="84" y="336"/>
                  </a:lnTo>
                  <a:lnTo>
                    <a:pt x="78" y="324"/>
                  </a:lnTo>
                  <a:lnTo>
                    <a:pt x="78" y="306"/>
                  </a:lnTo>
                  <a:lnTo>
                    <a:pt x="78" y="300"/>
                  </a:lnTo>
                  <a:lnTo>
                    <a:pt x="78" y="294"/>
                  </a:lnTo>
                  <a:lnTo>
                    <a:pt x="84" y="288"/>
                  </a:lnTo>
                  <a:lnTo>
                    <a:pt x="90" y="282"/>
                  </a:lnTo>
                  <a:lnTo>
                    <a:pt x="96" y="282"/>
                  </a:lnTo>
                  <a:lnTo>
                    <a:pt x="108" y="282"/>
                  </a:lnTo>
                  <a:lnTo>
                    <a:pt x="108" y="276"/>
                  </a:lnTo>
                  <a:lnTo>
                    <a:pt x="102" y="270"/>
                  </a:lnTo>
                  <a:lnTo>
                    <a:pt x="96" y="258"/>
                  </a:lnTo>
                  <a:lnTo>
                    <a:pt x="90" y="252"/>
                  </a:lnTo>
                  <a:lnTo>
                    <a:pt x="90" y="246"/>
                  </a:lnTo>
                  <a:lnTo>
                    <a:pt x="90" y="234"/>
                  </a:lnTo>
                  <a:lnTo>
                    <a:pt x="90" y="228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2" y="216"/>
                  </a:lnTo>
                  <a:lnTo>
                    <a:pt x="60" y="210"/>
                  </a:lnTo>
                  <a:lnTo>
                    <a:pt x="54" y="204"/>
                  </a:lnTo>
                  <a:lnTo>
                    <a:pt x="48" y="198"/>
                  </a:lnTo>
                  <a:lnTo>
                    <a:pt x="42" y="198"/>
                  </a:lnTo>
                  <a:lnTo>
                    <a:pt x="36" y="198"/>
                  </a:lnTo>
                  <a:lnTo>
                    <a:pt x="36" y="192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2"/>
                  </a:lnTo>
                  <a:lnTo>
                    <a:pt x="6" y="168"/>
                  </a:lnTo>
                  <a:lnTo>
                    <a:pt x="0" y="162"/>
                  </a:lnTo>
                  <a:lnTo>
                    <a:pt x="0" y="150"/>
                  </a:lnTo>
                  <a:lnTo>
                    <a:pt x="0" y="144"/>
                  </a:lnTo>
                  <a:lnTo>
                    <a:pt x="0" y="138"/>
                  </a:lnTo>
                  <a:lnTo>
                    <a:pt x="18" y="132"/>
                  </a:lnTo>
                  <a:lnTo>
                    <a:pt x="30" y="132"/>
                  </a:lnTo>
                  <a:lnTo>
                    <a:pt x="36" y="126"/>
                  </a:lnTo>
                  <a:lnTo>
                    <a:pt x="60" y="120"/>
                  </a:lnTo>
                  <a:lnTo>
                    <a:pt x="66" y="108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90" y="84"/>
                  </a:lnTo>
                  <a:lnTo>
                    <a:pt x="96" y="84"/>
                  </a:lnTo>
                  <a:lnTo>
                    <a:pt x="96" y="78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48"/>
                  </a:lnTo>
                  <a:lnTo>
                    <a:pt x="108" y="48"/>
                  </a:lnTo>
                  <a:lnTo>
                    <a:pt x="114" y="48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50" y="0"/>
                  </a:lnTo>
                  <a:lnTo>
                    <a:pt x="168" y="12"/>
                  </a:lnTo>
                  <a:lnTo>
                    <a:pt x="204" y="36"/>
                  </a:lnTo>
                  <a:lnTo>
                    <a:pt x="342" y="6"/>
                  </a:lnTo>
                  <a:lnTo>
                    <a:pt x="354" y="66"/>
                  </a:lnTo>
                  <a:lnTo>
                    <a:pt x="342" y="60"/>
                  </a:lnTo>
                  <a:lnTo>
                    <a:pt x="336" y="54"/>
                  </a:lnTo>
                  <a:lnTo>
                    <a:pt x="330" y="54"/>
                  </a:lnTo>
                  <a:lnTo>
                    <a:pt x="330" y="60"/>
                  </a:lnTo>
                  <a:lnTo>
                    <a:pt x="330" y="66"/>
                  </a:lnTo>
                  <a:lnTo>
                    <a:pt x="330" y="72"/>
                  </a:lnTo>
                  <a:lnTo>
                    <a:pt x="336" y="78"/>
                  </a:lnTo>
                  <a:lnTo>
                    <a:pt x="330" y="90"/>
                  </a:lnTo>
                  <a:lnTo>
                    <a:pt x="324" y="90"/>
                  </a:lnTo>
                  <a:lnTo>
                    <a:pt x="318" y="90"/>
                  </a:lnTo>
                  <a:lnTo>
                    <a:pt x="312" y="84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6" y="108"/>
                  </a:lnTo>
                  <a:lnTo>
                    <a:pt x="270" y="120"/>
                  </a:lnTo>
                  <a:lnTo>
                    <a:pt x="270" y="126"/>
                  </a:lnTo>
                  <a:lnTo>
                    <a:pt x="264" y="138"/>
                  </a:lnTo>
                  <a:lnTo>
                    <a:pt x="258" y="144"/>
                  </a:lnTo>
                  <a:lnTo>
                    <a:pt x="252" y="150"/>
                  </a:lnTo>
                  <a:lnTo>
                    <a:pt x="246" y="156"/>
                  </a:lnTo>
                  <a:lnTo>
                    <a:pt x="228" y="156"/>
                  </a:lnTo>
                  <a:lnTo>
                    <a:pt x="228" y="162"/>
                  </a:lnTo>
                  <a:lnTo>
                    <a:pt x="222" y="168"/>
                  </a:lnTo>
                  <a:lnTo>
                    <a:pt x="222" y="180"/>
                  </a:lnTo>
                  <a:lnTo>
                    <a:pt x="222" y="186"/>
                  </a:lnTo>
                  <a:lnTo>
                    <a:pt x="216" y="186"/>
                  </a:lnTo>
                  <a:lnTo>
                    <a:pt x="204" y="19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52" name="Freeform 833"/>
            <p:cNvSpPr>
              <a:spLocks/>
            </p:cNvSpPr>
            <p:nvPr/>
          </p:nvSpPr>
          <p:spPr bwMode="auto">
            <a:xfrm>
              <a:off x="4923755" y="4005764"/>
              <a:ext cx="371475" cy="228600"/>
            </a:xfrm>
            <a:custGeom>
              <a:avLst/>
              <a:gdLst/>
              <a:ahLst/>
              <a:cxnLst>
                <a:cxn ang="0">
                  <a:pos x="180" y="6"/>
                </a:cxn>
                <a:cxn ang="0">
                  <a:pos x="180" y="0"/>
                </a:cxn>
                <a:cxn ang="0">
                  <a:pos x="180" y="6"/>
                </a:cxn>
                <a:cxn ang="0">
                  <a:pos x="186" y="12"/>
                </a:cxn>
                <a:cxn ang="0">
                  <a:pos x="198" y="12"/>
                </a:cxn>
                <a:cxn ang="0">
                  <a:pos x="204" y="12"/>
                </a:cxn>
                <a:cxn ang="0">
                  <a:pos x="210" y="18"/>
                </a:cxn>
                <a:cxn ang="0">
                  <a:pos x="216" y="24"/>
                </a:cxn>
                <a:cxn ang="0">
                  <a:pos x="216" y="30"/>
                </a:cxn>
                <a:cxn ang="0">
                  <a:pos x="216" y="36"/>
                </a:cxn>
                <a:cxn ang="0">
                  <a:pos x="210" y="42"/>
                </a:cxn>
                <a:cxn ang="0">
                  <a:pos x="210" y="48"/>
                </a:cxn>
                <a:cxn ang="0">
                  <a:pos x="216" y="48"/>
                </a:cxn>
                <a:cxn ang="0">
                  <a:pos x="222" y="54"/>
                </a:cxn>
                <a:cxn ang="0">
                  <a:pos x="228" y="54"/>
                </a:cxn>
                <a:cxn ang="0">
                  <a:pos x="234" y="60"/>
                </a:cxn>
                <a:cxn ang="0">
                  <a:pos x="234" y="66"/>
                </a:cxn>
                <a:cxn ang="0">
                  <a:pos x="234" y="72"/>
                </a:cxn>
                <a:cxn ang="0">
                  <a:pos x="228" y="78"/>
                </a:cxn>
                <a:cxn ang="0">
                  <a:pos x="222" y="78"/>
                </a:cxn>
                <a:cxn ang="0">
                  <a:pos x="222" y="72"/>
                </a:cxn>
                <a:cxn ang="0">
                  <a:pos x="216" y="66"/>
                </a:cxn>
                <a:cxn ang="0">
                  <a:pos x="210" y="72"/>
                </a:cxn>
                <a:cxn ang="0">
                  <a:pos x="210" y="78"/>
                </a:cxn>
                <a:cxn ang="0">
                  <a:pos x="198" y="90"/>
                </a:cxn>
                <a:cxn ang="0">
                  <a:pos x="186" y="90"/>
                </a:cxn>
                <a:cxn ang="0">
                  <a:pos x="180" y="96"/>
                </a:cxn>
                <a:cxn ang="0">
                  <a:pos x="174" y="96"/>
                </a:cxn>
                <a:cxn ang="0">
                  <a:pos x="180" y="102"/>
                </a:cxn>
                <a:cxn ang="0">
                  <a:pos x="180" y="108"/>
                </a:cxn>
                <a:cxn ang="0">
                  <a:pos x="174" y="108"/>
                </a:cxn>
                <a:cxn ang="0">
                  <a:pos x="156" y="108"/>
                </a:cxn>
                <a:cxn ang="0">
                  <a:pos x="132" y="120"/>
                </a:cxn>
                <a:cxn ang="0">
                  <a:pos x="120" y="132"/>
                </a:cxn>
                <a:cxn ang="0">
                  <a:pos x="90" y="144"/>
                </a:cxn>
                <a:cxn ang="0">
                  <a:pos x="24" y="144"/>
                </a:cxn>
                <a:cxn ang="0">
                  <a:pos x="24" y="132"/>
                </a:cxn>
                <a:cxn ang="0">
                  <a:pos x="0" y="138"/>
                </a:cxn>
                <a:cxn ang="0">
                  <a:pos x="6" y="72"/>
                </a:cxn>
                <a:cxn ang="0">
                  <a:pos x="6" y="30"/>
                </a:cxn>
                <a:cxn ang="0">
                  <a:pos x="24" y="30"/>
                </a:cxn>
                <a:cxn ang="0">
                  <a:pos x="138" y="12"/>
                </a:cxn>
                <a:cxn ang="0">
                  <a:pos x="150" y="0"/>
                </a:cxn>
                <a:cxn ang="0">
                  <a:pos x="180" y="6"/>
                </a:cxn>
              </a:cxnLst>
              <a:rect l="0" t="0" r="r" b="b"/>
              <a:pathLst>
                <a:path w="234" h="144">
                  <a:moveTo>
                    <a:pt x="180" y="6"/>
                  </a:moveTo>
                  <a:lnTo>
                    <a:pt x="180" y="0"/>
                  </a:lnTo>
                  <a:lnTo>
                    <a:pt x="180" y="6"/>
                  </a:lnTo>
                  <a:lnTo>
                    <a:pt x="186" y="12"/>
                  </a:lnTo>
                  <a:lnTo>
                    <a:pt x="198" y="12"/>
                  </a:lnTo>
                  <a:lnTo>
                    <a:pt x="204" y="12"/>
                  </a:lnTo>
                  <a:lnTo>
                    <a:pt x="210" y="18"/>
                  </a:lnTo>
                  <a:lnTo>
                    <a:pt x="216" y="24"/>
                  </a:lnTo>
                  <a:lnTo>
                    <a:pt x="216" y="30"/>
                  </a:lnTo>
                  <a:lnTo>
                    <a:pt x="216" y="36"/>
                  </a:lnTo>
                  <a:lnTo>
                    <a:pt x="210" y="42"/>
                  </a:lnTo>
                  <a:lnTo>
                    <a:pt x="210" y="48"/>
                  </a:lnTo>
                  <a:lnTo>
                    <a:pt x="216" y="48"/>
                  </a:lnTo>
                  <a:lnTo>
                    <a:pt x="222" y="54"/>
                  </a:lnTo>
                  <a:lnTo>
                    <a:pt x="228" y="54"/>
                  </a:lnTo>
                  <a:lnTo>
                    <a:pt x="234" y="60"/>
                  </a:lnTo>
                  <a:lnTo>
                    <a:pt x="234" y="66"/>
                  </a:lnTo>
                  <a:lnTo>
                    <a:pt x="234" y="72"/>
                  </a:lnTo>
                  <a:lnTo>
                    <a:pt x="228" y="78"/>
                  </a:lnTo>
                  <a:lnTo>
                    <a:pt x="222" y="78"/>
                  </a:lnTo>
                  <a:lnTo>
                    <a:pt x="222" y="72"/>
                  </a:lnTo>
                  <a:lnTo>
                    <a:pt x="216" y="66"/>
                  </a:lnTo>
                  <a:lnTo>
                    <a:pt x="210" y="72"/>
                  </a:lnTo>
                  <a:lnTo>
                    <a:pt x="210" y="78"/>
                  </a:lnTo>
                  <a:lnTo>
                    <a:pt x="198" y="90"/>
                  </a:lnTo>
                  <a:lnTo>
                    <a:pt x="186" y="90"/>
                  </a:lnTo>
                  <a:lnTo>
                    <a:pt x="180" y="96"/>
                  </a:lnTo>
                  <a:lnTo>
                    <a:pt x="174" y="96"/>
                  </a:lnTo>
                  <a:lnTo>
                    <a:pt x="180" y="102"/>
                  </a:lnTo>
                  <a:lnTo>
                    <a:pt x="180" y="108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32" y="120"/>
                  </a:lnTo>
                  <a:lnTo>
                    <a:pt x="120" y="132"/>
                  </a:lnTo>
                  <a:lnTo>
                    <a:pt x="90" y="144"/>
                  </a:lnTo>
                  <a:lnTo>
                    <a:pt x="24" y="144"/>
                  </a:lnTo>
                  <a:lnTo>
                    <a:pt x="24" y="132"/>
                  </a:lnTo>
                  <a:lnTo>
                    <a:pt x="0" y="138"/>
                  </a:lnTo>
                  <a:lnTo>
                    <a:pt x="6" y="72"/>
                  </a:lnTo>
                  <a:lnTo>
                    <a:pt x="6" y="30"/>
                  </a:lnTo>
                  <a:lnTo>
                    <a:pt x="24" y="30"/>
                  </a:lnTo>
                  <a:lnTo>
                    <a:pt x="138" y="12"/>
                  </a:lnTo>
                  <a:lnTo>
                    <a:pt x="150" y="0"/>
                  </a:lnTo>
                  <a:lnTo>
                    <a:pt x="180" y="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53" name="Freeform 856"/>
            <p:cNvSpPr>
              <a:spLocks/>
            </p:cNvSpPr>
            <p:nvPr/>
          </p:nvSpPr>
          <p:spPr bwMode="auto">
            <a:xfrm>
              <a:off x="3352130" y="4672514"/>
              <a:ext cx="542925" cy="504825"/>
            </a:xfrm>
            <a:custGeom>
              <a:avLst/>
              <a:gdLst/>
              <a:ahLst/>
              <a:cxnLst>
                <a:cxn ang="0">
                  <a:pos x="252" y="240"/>
                </a:cxn>
                <a:cxn ang="0">
                  <a:pos x="162" y="318"/>
                </a:cxn>
                <a:cxn ang="0">
                  <a:pos x="168" y="294"/>
                </a:cxn>
                <a:cxn ang="0">
                  <a:pos x="54" y="276"/>
                </a:cxn>
                <a:cxn ang="0">
                  <a:pos x="36" y="234"/>
                </a:cxn>
                <a:cxn ang="0">
                  <a:pos x="0" y="144"/>
                </a:cxn>
                <a:cxn ang="0">
                  <a:pos x="36" y="30"/>
                </a:cxn>
                <a:cxn ang="0">
                  <a:pos x="36" y="18"/>
                </a:cxn>
                <a:cxn ang="0">
                  <a:pos x="42" y="12"/>
                </a:cxn>
                <a:cxn ang="0">
                  <a:pos x="54" y="6"/>
                </a:cxn>
                <a:cxn ang="0">
                  <a:pos x="60" y="6"/>
                </a:cxn>
                <a:cxn ang="0">
                  <a:pos x="66" y="6"/>
                </a:cxn>
                <a:cxn ang="0">
                  <a:pos x="72" y="12"/>
                </a:cxn>
                <a:cxn ang="0">
                  <a:pos x="78" y="12"/>
                </a:cxn>
                <a:cxn ang="0">
                  <a:pos x="90" y="12"/>
                </a:cxn>
                <a:cxn ang="0">
                  <a:pos x="96" y="0"/>
                </a:cxn>
                <a:cxn ang="0">
                  <a:pos x="102" y="0"/>
                </a:cxn>
                <a:cxn ang="0">
                  <a:pos x="108" y="0"/>
                </a:cxn>
                <a:cxn ang="0">
                  <a:pos x="114" y="0"/>
                </a:cxn>
                <a:cxn ang="0">
                  <a:pos x="120" y="6"/>
                </a:cxn>
                <a:cxn ang="0">
                  <a:pos x="126" y="18"/>
                </a:cxn>
                <a:cxn ang="0">
                  <a:pos x="126" y="30"/>
                </a:cxn>
                <a:cxn ang="0">
                  <a:pos x="132" y="36"/>
                </a:cxn>
                <a:cxn ang="0">
                  <a:pos x="138" y="36"/>
                </a:cxn>
                <a:cxn ang="0">
                  <a:pos x="150" y="36"/>
                </a:cxn>
                <a:cxn ang="0">
                  <a:pos x="156" y="30"/>
                </a:cxn>
                <a:cxn ang="0">
                  <a:pos x="162" y="18"/>
                </a:cxn>
                <a:cxn ang="0">
                  <a:pos x="168" y="18"/>
                </a:cxn>
                <a:cxn ang="0">
                  <a:pos x="240" y="84"/>
                </a:cxn>
                <a:cxn ang="0">
                  <a:pos x="252" y="78"/>
                </a:cxn>
                <a:cxn ang="0">
                  <a:pos x="264" y="72"/>
                </a:cxn>
                <a:cxn ang="0">
                  <a:pos x="276" y="66"/>
                </a:cxn>
                <a:cxn ang="0">
                  <a:pos x="294" y="84"/>
                </a:cxn>
                <a:cxn ang="0">
                  <a:pos x="342" y="96"/>
                </a:cxn>
                <a:cxn ang="0">
                  <a:pos x="324" y="144"/>
                </a:cxn>
                <a:cxn ang="0">
                  <a:pos x="312" y="192"/>
                </a:cxn>
                <a:cxn ang="0">
                  <a:pos x="300" y="192"/>
                </a:cxn>
                <a:cxn ang="0">
                  <a:pos x="294" y="192"/>
                </a:cxn>
                <a:cxn ang="0">
                  <a:pos x="288" y="192"/>
                </a:cxn>
                <a:cxn ang="0">
                  <a:pos x="282" y="198"/>
                </a:cxn>
                <a:cxn ang="0">
                  <a:pos x="288" y="204"/>
                </a:cxn>
                <a:cxn ang="0">
                  <a:pos x="288" y="210"/>
                </a:cxn>
                <a:cxn ang="0">
                  <a:pos x="288" y="216"/>
                </a:cxn>
                <a:cxn ang="0">
                  <a:pos x="282" y="216"/>
                </a:cxn>
                <a:cxn ang="0">
                  <a:pos x="270" y="222"/>
                </a:cxn>
                <a:cxn ang="0">
                  <a:pos x="258" y="228"/>
                </a:cxn>
                <a:cxn ang="0">
                  <a:pos x="252" y="228"/>
                </a:cxn>
                <a:cxn ang="0">
                  <a:pos x="246" y="228"/>
                </a:cxn>
                <a:cxn ang="0">
                  <a:pos x="246" y="234"/>
                </a:cxn>
                <a:cxn ang="0">
                  <a:pos x="252" y="240"/>
                </a:cxn>
              </a:cxnLst>
              <a:rect l="0" t="0" r="r" b="b"/>
              <a:pathLst>
                <a:path w="342" h="318">
                  <a:moveTo>
                    <a:pt x="252" y="240"/>
                  </a:moveTo>
                  <a:lnTo>
                    <a:pt x="162" y="318"/>
                  </a:lnTo>
                  <a:lnTo>
                    <a:pt x="168" y="294"/>
                  </a:lnTo>
                  <a:lnTo>
                    <a:pt x="54" y="276"/>
                  </a:lnTo>
                  <a:lnTo>
                    <a:pt x="36" y="234"/>
                  </a:lnTo>
                  <a:lnTo>
                    <a:pt x="0" y="144"/>
                  </a:lnTo>
                  <a:lnTo>
                    <a:pt x="36" y="30"/>
                  </a:lnTo>
                  <a:lnTo>
                    <a:pt x="36" y="18"/>
                  </a:lnTo>
                  <a:lnTo>
                    <a:pt x="42" y="12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72" y="12"/>
                  </a:lnTo>
                  <a:lnTo>
                    <a:pt x="78" y="12"/>
                  </a:lnTo>
                  <a:lnTo>
                    <a:pt x="90" y="12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6"/>
                  </a:lnTo>
                  <a:lnTo>
                    <a:pt x="126" y="18"/>
                  </a:lnTo>
                  <a:lnTo>
                    <a:pt x="126" y="30"/>
                  </a:lnTo>
                  <a:lnTo>
                    <a:pt x="132" y="36"/>
                  </a:lnTo>
                  <a:lnTo>
                    <a:pt x="138" y="36"/>
                  </a:lnTo>
                  <a:lnTo>
                    <a:pt x="150" y="36"/>
                  </a:lnTo>
                  <a:lnTo>
                    <a:pt x="156" y="30"/>
                  </a:lnTo>
                  <a:lnTo>
                    <a:pt x="162" y="18"/>
                  </a:lnTo>
                  <a:lnTo>
                    <a:pt x="168" y="18"/>
                  </a:lnTo>
                  <a:lnTo>
                    <a:pt x="240" y="84"/>
                  </a:lnTo>
                  <a:lnTo>
                    <a:pt x="252" y="78"/>
                  </a:lnTo>
                  <a:lnTo>
                    <a:pt x="264" y="72"/>
                  </a:lnTo>
                  <a:lnTo>
                    <a:pt x="276" y="66"/>
                  </a:lnTo>
                  <a:lnTo>
                    <a:pt x="294" y="84"/>
                  </a:lnTo>
                  <a:lnTo>
                    <a:pt x="342" y="96"/>
                  </a:lnTo>
                  <a:lnTo>
                    <a:pt x="324" y="144"/>
                  </a:lnTo>
                  <a:lnTo>
                    <a:pt x="312" y="192"/>
                  </a:lnTo>
                  <a:lnTo>
                    <a:pt x="300" y="192"/>
                  </a:lnTo>
                  <a:lnTo>
                    <a:pt x="294" y="192"/>
                  </a:lnTo>
                  <a:lnTo>
                    <a:pt x="288" y="192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288" y="210"/>
                  </a:lnTo>
                  <a:lnTo>
                    <a:pt x="288" y="216"/>
                  </a:lnTo>
                  <a:lnTo>
                    <a:pt x="282" y="216"/>
                  </a:lnTo>
                  <a:lnTo>
                    <a:pt x="270" y="222"/>
                  </a:lnTo>
                  <a:lnTo>
                    <a:pt x="258" y="228"/>
                  </a:lnTo>
                  <a:lnTo>
                    <a:pt x="252" y="228"/>
                  </a:lnTo>
                  <a:lnTo>
                    <a:pt x="246" y="228"/>
                  </a:lnTo>
                  <a:lnTo>
                    <a:pt x="246" y="234"/>
                  </a:lnTo>
                  <a:lnTo>
                    <a:pt x="252" y="24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54" name="Freeform 873"/>
            <p:cNvSpPr>
              <a:spLocks/>
            </p:cNvSpPr>
            <p:nvPr/>
          </p:nvSpPr>
          <p:spPr bwMode="auto">
            <a:xfrm>
              <a:off x="666080" y="5310689"/>
              <a:ext cx="571500" cy="180975"/>
            </a:xfrm>
            <a:custGeom>
              <a:avLst/>
              <a:gdLst/>
              <a:ahLst/>
              <a:cxnLst>
                <a:cxn ang="0">
                  <a:pos x="360" y="114"/>
                </a:cxn>
                <a:cxn ang="0">
                  <a:pos x="336" y="114"/>
                </a:cxn>
                <a:cxn ang="0">
                  <a:pos x="258" y="114"/>
                </a:cxn>
                <a:cxn ang="0">
                  <a:pos x="72" y="108"/>
                </a:cxn>
                <a:cxn ang="0">
                  <a:pos x="18" y="108"/>
                </a:cxn>
                <a:cxn ang="0">
                  <a:pos x="0" y="108"/>
                </a:cxn>
                <a:cxn ang="0">
                  <a:pos x="6" y="84"/>
                </a:cxn>
                <a:cxn ang="0">
                  <a:pos x="24" y="48"/>
                </a:cxn>
                <a:cxn ang="0">
                  <a:pos x="24" y="30"/>
                </a:cxn>
                <a:cxn ang="0">
                  <a:pos x="24" y="18"/>
                </a:cxn>
                <a:cxn ang="0">
                  <a:pos x="42" y="12"/>
                </a:cxn>
                <a:cxn ang="0">
                  <a:pos x="48" y="12"/>
                </a:cxn>
                <a:cxn ang="0">
                  <a:pos x="60" y="12"/>
                </a:cxn>
                <a:cxn ang="0">
                  <a:pos x="66" y="12"/>
                </a:cxn>
                <a:cxn ang="0">
                  <a:pos x="72" y="18"/>
                </a:cxn>
                <a:cxn ang="0">
                  <a:pos x="72" y="30"/>
                </a:cxn>
                <a:cxn ang="0">
                  <a:pos x="78" y="42"/>
                </a:cxn>
                <a:cxn ang="0">
                  <a:pos x="84" y="48"/>
                </a:cxn>
                <a:cxn ang="0">
                  <a:pos x="90" y="54"/>
                </a:cxn>
                <a:cxn ang="0">
                  <a:pos x="96" y="60"/>
                </a:cxn>
                <a:cxn ang="0">
                  <a:pos x="102" y="60"/>
                </a:cxn>
                <a:cxn ang="0">
                  <a:pos x="108" y="60"/>
                </a:cxn>
                <a:cxn ang="0">
                  <a:pos x="120" y="60"/>
                </a:cxn>
                <a:cxn ang="0">
                  <a:pos x="120" y="54"/>
                </a:cxn>
                <a:cxn ang="0">
                  <a:pos x="126" y="54"/>
                </a:cxn>
                <a:cxn ang="0">
                  <a:pos x="132" y="36"/>
                </a:cxn>
                <a:cxn ang="0">
                  <a:pos x="132" y="24"/>
                </a:cxn>
                <a:cxn ang="0">
                  <a:pos x="138" y="12"/>
                </a:cxn>
                <a:cxn ang="0">
                  <a:pos x="150" y="6"/>
                </a:cxn>
                <a:cxn ang="0">
                  <a:pos x="150" y="0"/>
                </a:cxn>
                <a:cxn ang="0">
                  <a:pos x="168" y="0"/>
                </a:cxn>
                <a:cxn ang="0">
                  <a:pos x="240" y="42"/>
                </a:cxn>
                <a:cxn ang="0">
                  <a:pos x="294" y="48"/>
                </a:cxn>
                <a:cxn ang="0">
                  <a:pos x="318" y="60"/>
                </a:cxn>
                <a:cxn ang="0">
                  <a:pos x="336" y="84"/>
                </a:cxn>
                <a:cxn ang="0">
                  <a:pos x="360" y="114"/>
                </a:cxn>
              </a:cxnLst>
              <a:rect l="0" t="0" r="r" b="b"/>
              <a:pathLst>
                <a:path w="360" h="114">
                  <a:moveTo>
                    <a:pt x="360" y="114"/>
                  </a:moveTo>
                  <a:lnTo>
                    <a:pt x="336" y="114"/>
                  </a:lnTo>
                  <a:lnTo>
                    <a:pt x="258" y="114"/>
                  </a:lnTo>
                  <a:lnTo>
                    <a:pt x="72" y="108"/>
                  </a:lnTo>
                  <a:lnTo>
                    <a:pt x="18" y="108"/>
                  </a:lnTo>
                  <a:lnTo>
                    <a:pt x="0" y="108"/>
                  </a:lnTo>
                  <a:lnTo>
                    <a:pt x="6" y="84"/>
                  </a:lnTo>
                  <a:lnTo>
                    <a:pt x="24" y="48"/>
                  </a:lnTo>
                  <a:lnTo>
                    <a:pt x="24" y="30"/>
                  </a:lnTo>
                  <a:lnTo>
                    <a:pt x="24" y="18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60" y="12"/>
                  </a:lnTo>
                  <a:lnTo>
                    <a:pt x="66" y="12"/>
                  </a:lnTo>
                  <a:lnTo>
                    <a:pt x="72" y="18"/>
                  </a:lnTo>
                  <a:lnTo>
                    <a:pt x="72" y="30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60"/>
                  </a:lnTo>
                  <a:lnTo>
                    <a:pt x="120" y="60"/>
                  </a:lnTo>
                  <a:lnTo>
                    <a:pt x="120" y="54"/>
                  </a:lnTo>
                  <a:lnTo>
                    <a:pt x="126" y="54"/>
                  </a:lnTo>
                  <a:lnTo>
                    <a:pt x="132" y="36"/>
                  </a:lnTo>
                  <a:lnTo>
                    <a:pt x="132" y="24"/>
                  </a:lnTo>
                  <a:lnTo>
                    <a:pt x="138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68" y="0"/>
                  </a:lnTo>
                  <a:lnTo>
                    <a:pt x="240" y="42"/>
                  </a:lnTo>
                  <a:lnTo>
                    <a:pt x="294" y="48"/>
                  </a:lnTo>
                  <a:lnTo>
                    <a:pt x="318" y="60"/>
                  </a:lnTo>
                  <a:lnTo>
                    <a:pt x="336" y="84"/>
                  </a:lnTo>
                  <a:lnTo>
                    <a:pt x="360" y="11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55" name="Freeform 877"/>
            <p:cNvSpPr>
              <a:spLocks/>
            </p:cNvSpPr>
            <p:nvPr/>
          </p:nvSpPr>
          <p:spPr bwMode="auto">
            <a:xfrm>
              <a:off x="513680" y="5377364"/>
              <a:ext cx="104775" cy="104775"/>
            </a:xfrm>
            <a:custGeom>
              <a:avLst/>
              <a:gdLst/>
              <a:ahLst/>
              <a:cxnLst>
                <a:cxn ang="0">
                  <a:pos x="18" y="66"/>
                </a:cxn>
                <a:cxn ang="0">
                  <a:pos x="12" y="54"/>
                </a:cxn>
                <a:cxn ang="0">
                  <a:pos x="6" y="42"/>
                </a:cxn>
                <a:cxn ang="0">
                  <a:pos x="0" y="30"/>
                </a:cxn>
                <a:cxn ang="0">
                  <a:pos x="0" y="18"/>
                </a:cxn>
                <a:cxn ang="0">
                  <a:pos x="12" y="6"/>
                </a:cxn>
                <a:cxn ang="0">
                  <a:pos x="18" y="6"/>
                </a:cxn>
                <a:cxn ang="0">
                  <a:pos x="30" y="0"/>
                </a:cxn>
                <a:cxn ang="0">
                  <a:pos x="42" y="6"/>
                </a:cxn>
                <a:cxn ang="0">
                  <a:pos x="60" y="12"/>
                </a:cxn>
                <a:cxn ang="0">
                  <a:pos x="60" y="24"/>
                </a:cxn>
                <a:cxn ang="0">
                  <a:pos x="66" y="30"/>
                </a:cxn>
                <a:cxn ang="0">
                  <a:pos x="66" y="48"/>
                </a:cxn>
                <a:cxn ang="0">
                  <a:pos x="60" y="60"/>
                </a:cxn>
                <a:cxn ang="0">
                  <a:pos x="54" y="66"/>
                </a:cxn>
                <a:cxn ang="0">
                  <a:pos x="18" y="66"/>
                </a:cxn>
              </a:cxnLst>
              <a:rect l="0" t="0" r="r" b="b"/>
              <a:pathLst>
                <a:path w="66" h="66">
                  <a:moveTo>
                    <a:pt x="18" y="66"/>
                  </a:moveTo>
                  <a:lnTo>
                    <a:pt x="12" y="54"/>
                  </a:lnTo>
                  <a:lnTo>
                    <a:pt x="6" y="42"/>
                  </a:lnTo>
                  <a:lnTo>
                    <a:pt x="0" y="30"/>
                  </a:lnTo>
                  <a:lnTo>
                    <a:pt x="0" y="18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60" y="12"/>
                  </a:lnTo>
                  <a:lnTo>
                    <a:pt x="60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60" y="60"/>
                  </a:lnTo>
                  <a:lnTo>
                    <a:pt x="54" y="66"/>
                  </a:lnTo>
                  <a:lnTo>
                    <a:pt x="18" y="6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56" name="Freeform 788"/>
            <p:cNvSpPr>
              <a:spLocks/>
            </p:cNvSpPr>
            <p:nvPr/>
          </p:nvSpPr>
          <p:spPr bwMode="auto">
            <a:xfrm>
              <a:off x="4790405" y="3510464"/>
              <a:ext cx="361950" cy="304800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120" y="6"/>
                </a:cxn>
                <a:cxn ang="0">
                  <a:pos x="168" y="24"/>
                </a:cxn>
                <a:cxn ang="0">
                  <a:pos x="180" y="18"/>
                </a:cxn>
                <a:cxn ang="0">
                  <a:pos x="186" y="24"/>
                </a:cxn>
                <a:cxn ang="0">
                  <a:pos x="192" y="18"/>
                </a:cxn>
                <a:cxn ang="0">
                  <a:pos x="204" y="24"/>
                </a:cxn>
                <a:cxn ang="0">
                  <a:pos x="204" y="36"/>
                </a:cxn>
                <a:cxn ang="0">
                  <a:pos x="192" y="54"/>
                </a:cxn>
                <a:cxn ang="0">
                  <a:pos x="192" y="66"/>
                </a:cxn>
                <a:cxn ang="0">
                  <a:pos x="204" y="72"/>
                </a:cxn>
                <a:cxn ang="0">
                  <a:pos x="216" y="96"/>
                </a:cxn>
                <a:cxn ang="0">
                  <a:pos x="210" y="108"/>
                </a:cxn>
                <a:cxn ang="0">
                  <a:pos x="222" y="120"/>
                </a:cxn>
                <a:cxn ang="0">
                  <a:pos x="174" y="144"/>
                </a:cxn>
                <a:cxn ang="0">
                  <a:pos x="156" y="138"/>
                </a:cxn>
                <a:cxn ang="0">
                  <a:pos x="132" y="144"/>
                </a:cxn>
                <a:cxn ang="0">
                  <a:pos x="114" y="156"/>
                </a:cxn>
                <a:cxn ang="0">
                  <a:pos x="102" y="174"/>
                </a:cxn>
                <a:cxn ang="0">
                  <a:pos x="90" y="186"/>
                </a:cxn>
                <a:cxn ang="0">
                  <a:pos x="84" y="186"/>
                </a:cxn>
                <a:cxn ang="0">
                  <a:pos x="66" y="180"/>
                </a:cxn>
                <a:cxn ang="0">
                  <a:pos x="48" y="192"/>
                </a:cxn>
                <a:cxn ang="0">
                  <a:pos x="42" y="186"/>
                </a:cxn>
                <a:cxn ang="0">
                  <a:pos x="42" y="174"/>
                </a:cxn>
                <a:cxn ang="0">
                  <a:pos x="42" y="162"/>
                </a:cxn>
                <a:cxn ang="0">
                  <a:pos x="24" y="168"/>
                </a:cxn>
                <a:cxn ang="0">
                  <a:pos x="0" y="120"/>
                </a:cxn>
                <a:cxn ang="0">
                  <a:pos x="6" y="102"/>
                </a:cxn>
                <a:cxn ang="0">
                  <a:pos x="18" y="102"/>
                </a:cxn>
                <a:cxn ang="0">
                  <a:pos x="36" y="78"/>
                </a:cxn>
                <a:cxn ang="0">
                  <a:pos x="54" y="66"/>
                </a:cxn>
                <a:cxn ang="0">
                  <a:pos x="72" y="54"/>
                </a:cxn>
                <a:cxn ang="0">
                  <a:pos x="66" y="36"/>
                </a:cxn>
                <a:cxn ang="0">
                  <a:pos x="78" y="6"/>
                </a:cxn>
              </a:cxnLst>
              <a:rect l="0" t="0" r="r" b="b"/>
              <a:pathLst>
                <a:path w="228" h="192">
                  <a:moveTo>
                    <a:pt x="84" y="0"/>
                  </a:moveTo>
                  <a:lnTo>
                    <a:pt x="90" y="0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56" y="24"/>
                  </a:lnTo>
                  <a:lnTo>
                    <a:pt x="168" y="24"/>
                  </a:lnTo>
                  <a:lnTo>
                    <a:pt x="180" y="6"/>
                  </a:lnTo>
                  <a:lnTo>
                    <a:pt x="180" y="18"/>
                  </a:lnTo>
                  <a:lnTo>
                    <a:pt x="180" y="24"/>
                  </a:lnTo>
                  <a:lnTo>
                    <a:pt x="186" y="24"/>
                  </a:lnTo>
                  <a:lnTo>
                    <a:pt x="192" y="24"/>
                  </a:lnTo>
                  <a:lnTo>
                    <a:pt x="192" y="18"/>
                  </a:lnTo>
                  <a:lnTo>
                    <a:pt x="198" y="18"/>
                  </a:lnTo>
                  <a:lnTo>
                    <a:pt x="204" y="24"/>
                  </a:lnTo>
                  <a:lnTo>
                    <a:pt x="204" y="30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92" y="54"/>
                  </a:lnTo>
                  <a:lnTo>
                    <a:pt x="192" y="60"/>
                  </a:lnTo>
                  <a:lnTo>
                    <a:pt x="192" y="66"/>
                  </a:lnTo>
                  <a:lnTo>
                    <a:pt x="198" y="66"/>
                  </a:lnTo>
                  <a:lnTo>
                    <a:pt x="204" y="72"/>
                  </a:lnTo>
                  <a:lnTo>
                    <a:pt x="210" y="84"/>
                  </a:lnTo>
                  <a:lnTo>
                    <a:pt x="216" y="96"/>
                  </a:lnTo>
                  <a:lnTo>
                    <a:pt x="210" y="102"/>
                  </a:lnTo>
                  <a:lnTo>
                    <a:pt x="210" y="108"/>
                  </a:lnTo>
                  <a:lnTo>
                    <a:pt x="216" y="120"/>
                  </a:lnTo>
                  <a:lnTo>
                    <a:pt x="222" y="120"/>
                  </a:lnTo>
                  <a:lnTo>
                    <a:pt x="228" y="120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38"/>
                  </a:lnTo>
                  <a:lnTo>
                    <a:pt x="144" y="138"/>
                  </a:lnTo>
                  <a:lnTo>
                    <a:pt x="132" y="144"/>
                  </a:lnTo>
                  <a:lnTo>
                    <a:pt x="120" y="150"/>
                  </a:lnTo>
                  <a:lnTo>
                    <a:pt x="114" y="156"/>
                  </a:lnTo>
                  <a:lnTo>
                    <a:pt x="108" y="168"/>
                  </a:lnTo>
                  <a:lnTo>
                    <a:pt x="102" y="174"/>
                  </a:lnTo>
                  <a:lnTo>
                    <a:pt x="102" y="180"/>
                  </a:lnTo>
                  <a:lnTo>
                    <a:pt x="90" y="186"/>
                  </a:lnTo>
                  <a:lnTo>
                    <a:pt x="84" y="192"/>
                  </a:lnTo>
                  <a:lnTo>
                    <a:pt x="84" y="186"/>
                  </a:lnTo>
                  <a:lnTo>
                    <a:pt x="72" y="180"/>
                  </a:lnTo>
                  <a:lnTo>
                    <a:pt x="66" y="180"/>
                  </a:lnTo>
                  <a:lnTo>
                    <a:pt x="54" y="186"/>
                  </a:lnTo>
                  <a:lnTo>
                    <a:pt x="48" y="192"/>
                  </a:lnTo>
                  <a:lnTo>
                    <a:pt x="42" y="192"/>
                  </a:lnTo>
                  <a:lnTo>
                    <a:pt x="42" y="186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42" y="168"/>
                  </a:lnTo>
                  <a:lnTo>
                    <a:pt x="42" y="162"/>
                  </a:lnTo>
                  <a:lnTo>
                    <a:pt x="36" y="162"/>
                  </a:lnTo>
                  <a:lnTo>
                    <a:pt x="24" y="168"/>
                  </a:lnTo>
                  <a:lnTo>
                    <a:pt x="12" y="180"/>
                  </a:lnTo>
                  <a:lnTo>
                    <a:pt x="0" y="12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12" y="102"/>
                  </a:lnTo>
                  <a:lnTo>
                    <a:pt x="18" y="102"/>
                  </a:lnTo>
                  <a:lnTo>
                    <a:pt x="30" y="96"/>
                  </a:lnTo>
                  <a:lnTo>
                    <a:pt x="36" y="78"/>
                  </a:lnTo>
                  <a:lnTo>
                    <a:pt x="42" y="72"/>
                  </a:lnTo>
                  <a:lnTo>
                    <a:pt x="54" y="66"/>
                  </a:lnTo>
                  <a:lnTo>
                    <a:pt x="60" y="60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66" y="36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57" name="Freeform 830"/>
            <p:cNvSpPr>
              <a:spLocks/>
            </p:cNvSpPr>
            <p:nvPr/>
          </p:nvSpPr>
          <p:spPr bwMode="auto">
            <a:xfrm>
              <a:off x="4714205" y="4662989"/>
              <a:ext cx="428625" cy="438150"/>
            </a:xfrm>
            <a:custGeom>
              <a:avLst/>
              <a:gdLst/>
              <a:ahLst/>
              <a:cxnLst>
                <a:cxn ang="0">
                  <a:pos x="264" y="138"/>
                </a:cxn>
                <a:cxn ang="0">
                  <a:pos x="270" y="138"/>
                </a:cxn>
                <a:cxn ang="0">
                  <a:pos x="222" y="180"/>
                </a:cxn>
                <a:cxn ang="0">
                  <a:pos x="222" y="174"/>
                </a:cxn>
                <a:cxn ang="0">
                  <a:pos x="210" y="168"/>
                </a:cxn>
                <a:cxn ang="0">
                  <a:pos x="204" y="168"/>
                </a:cxn>
                <a:cxn ang="0">
                  <a:pos x="198" y="174"/>
                </a:cxn>
                <a:cxn ang="0">
                  <a:pos x="192" y="174"/>
                </a:cxn>
                <a:cxn ang="0">
                  <a:pos x="192" y="186"/>
                </a:cxn>
                <a:cxn ang="0">
                  <a:pos x="192" y="204"/>
                </a:cxn>
                <a:cxn ang="0">
                  <a:pos x="168" y="216"/>
                </a:cxn>
                <a:cxn ang="0">
                  <a:pos x="132" y="252"/>
                </a:cxn>
                <a:cxn ang="0">
                  <a:pos x="96" y="276"/>
                </a:cxn>
                <a:cxn ang="0">
                  <a:pos x="48" y="240"/>
                </a:cxn>
                <a:cxn ang="0">
                  <a:pos x="30" y="228"/>
                </a:cxn>
                <a:cxn ang="0">
                  <a:pos x="24" y="234"/>
                </a:cxn>
                <a:cxn ang="0">
                  <a:pos x="36" y="246"/>
                </a:cxn>
                <a:cxn ang="0">
                  <a:pos x="36" y="252"/>
                </a:cxn>
                <a:cxn ang="0">
                  <a:pos x="30" y="258"/>
                </a:cxn>
                <a:cxn ang="0">
                  <a:pos x="24" y="252"/>
                </a:cxn>
                <a:cxn ang="0">
                  <a:pos x="18" y="252"/>
                </a:cxn>
                <a:cxn ang="0">
                  <a:pos x="18" y="246"/>
                </a:cxn>
                <a:cxn ang="0">
                  <a:pos x="18" y="240"/>
                </a:cxn>
                <a:cxn ang="0">
                  <a:pos x="12" y="234"/>
                </a:cxn>
                <a:cxn ang="0">
                  <a:pos x="6" y="228"/>
                </a:cxn>
                <a:cxn ang="0">
                  <a:pos x="0" y="222"/>
                </a:cxn>
                <a:cxn ang="0">
                  <a:pos x="24" y="198"/>
                </a:cxn>
                <a:cxn ang="0">
                  <a:pos x="42" y="144"/>
                </a:cxn>
                <a:cxn ang="0">
                  <a:pos x="66" y="114"/>
                </a:cxn>
                <a:cxn ang="0">
                  <a:pos x="138" y="0"/>
                </a:cxn>
                <a:cxn ang="0">
                  <a:pos x="162" y="30"/>
                </a:cxn>
                <a:cxn ang="0">
                  <a:pos x="192" y="60"/>
                </a:cxn>
                <a:cxn ang="0">
                  <a:pos x="216" y="54"/>
                </a:cxn>
                <a:cxn ang="0">
                  <a:pos x="228" y="48"/>
                </a:cxn>
                <a:cxn ang="0">
                  <a:pos x="222" y="72"/>
                </a:cxn>
                <a:cxn ang="0">
                  <a:pos x="222" y="102"/>
                </a:cxn>
                <a:cxn ang="0">
                  <a:pos x="252" y="132"/>
                </a:cxn>
                <a:cxn ang="0">
                  <a:pos x="264" y="138"/>
                </a:cxn>
              </a:cxnLst>
              <a:rect l="0" t="0" r="r" b="b"/>
              <a:pathLst>
                <a:path w="270" h="276">
                  <a:moveTo>
                    <a:pt x="264" y="138"/>
                  </a:moveTo>
                  <a:lnTo>
                    <a:pt x="270" y="138"/>
                  </a:lnTo>
                  <a:lnTo>
                    <a:pt x="222" y="180"/>
                  </a:lnTo>
                  <a:lnTo>
                    <a:pt x="222" y="174"/>
                  </a:lnTo>
                  <a:lnTo>
                    <a:pt x="210" y="168"/>
                  </a:lnTo>
                  <a:lnTo>
                    <a:pt x="204" y="168"/>
                  </a:lnTo>
                  <a:lnTo>
                    <a:pt x="198" y="174"/>
                  </a:lnTo>
                  <a:lnTo>
                    <a:pt x="192" y="174"/>
                  </a:lnTo>
                  <a:lnTo>
                    <a:pt x="192" y="186"/>
                  </a:lnTo>
                  <a:lnTo>
                    <a:pt x="192" y="204"/>
                  </a:lnTo>
                  <a:lnTo>
                    <a:pt x="168" y="216"/>
                  </a:lnTo>
                  <a:lnTo>
                    <a:pt x="132" y="252"/>
                  </a:lnTo>
                  <a:lnTo>
                    <a:pt x="96" y="276"/>
                  </a:lnTo>
                  <a:lnTo>
                    <a:pt x="48" y="240"/>
                  </a:lnTo>
                  <a:lnTo>
                    <a:pt x="30" y="228"/>
                  </a:lnTo>
                  <a:lnTo>
                    <a:pt x="24" y="234"/>
                  </a:lnTo>
                  <a:lnTo>
                    <a:pt x="36" y="246"/>
                  </a:lnTo>
                  <a:lnTo>
                    <a:pt x="36" y="252"/>
                  </a:lnTo>
                  <a:lnTo>
                    <a:pt x="30" y="258"/>
                  </a:lnTo>
                  <a:lnTo>
                    <a:pt x="24" y="252"/>
                  </a:lnTo>
                  <a:lnTo>
                    <a:pt x="18" y="252"/>
                  </a:lnTo>
                  <a:lnTo>
                    <a:pt x="18" y="246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28"/>
                  </a:lnTo>
                  <a:lnTo>
                    <a:pt x="0" y="222"/>
                  </a:lnTo>
                  <a:lnTo>
                    <a:pt x="24" y="198"/>
                  </a:lnTo>
                  <a:lnTo>
                    <a:pt x="42" y="144"/>
                  </a:lnTo>
                  <a:lnTo>
                    <a:pt x="66" y="114"/>
                  </a:lnTo>
                  <a:lnTo>
                    <a:pt x="138" y="0"/>
                  </a:lnTo>
                  <a:lnTo>
                    <a:pt x="162" y="30"/>
                  </a:lnTo>
                  <a:lnTo>
                    <a:pt x="192" y="60"/>
                  </a:lnTo>
                  <a:lnTo>
                    <a:pt x="216" y="54"/>
                  </a:lnTo>
                  <a:lnTo>
                    <a:pt x="228" y="48"/>
                  </a:lnTo>
                  <a:lnTo>
                    <a:pt x="222" y="72"/>
                  </a:lnTo>
                  <a:lnTo>
                    <a:pt x="222" y="102"/>
                  </a:lnTo>
                  <a:lnTo>
                    <a:pt x="252" y="132"/>
                  </a:lnTo>
                  <a:lnTo>
                    <a:pt x="264" y="13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58" name="Freeform 852"/>
            <p:cNvSpPr>
              <a:spLocks/>
            </p:cNvSpPr>
            <p:nvPr/>
          </p:nvSpPr>
          <p:spPr bwMode="auto">
            <a:xfrm>
              <a:off x="3047330" y="3691439"/>
              <a:ext cx="352425" cy="419100"/>
            </a:xfrm>
            <a:custGeom>
              <a:avLst/>
              <a:gdLst/>
              <a:ahLst/>
              <a:cxnLst>
                <a:cxn ang="0">
                  <a:pos x="96" y="186"/>
                </a:cxn>
                <a:cxn ang="0">
                  <a:pos x="102" y="156"/>
                </a:cxn>
                <a:cxn ang="0">
                  <a:pos x="90" y="126"/>
                </a:cxn>
                <a:cxn ang="0">
                  <a:pos x="66" y="120"/>
                </a:cxn>
                <a:cxn ang="0">
                  <a:pos x="54" y="126"/>
                </a:cxn>
                <a:cxn ang="0">
                  <a:pos x="42" y="126"/>
                </a:cxn>
                <a:cxn ang="0">
                  <a:pos x="42" y="114"/>
                </a:cxn>
                <a:cxn ang="0">
                  <a:pos x="48" y="96"/>
                </a:cxn>
                <a:cxn ang="0">
                  <a:pos x="48" y="78"/>
                </a:cxn>
                <a:cxn ang="0">
                  <a:pos x="42" y="66"/>
                </a:cxn>
                <a:cxn ang="0">
                  <a:pos x="24" y="72"/>
                </a:cxn>
                <a:cxn ang="0">
                  <a:pos x="6" y="78"/>
                </a:cxn>
                <a:cxn ang="0">
                  <a:pos x="0" y="78"/>
                </a:cxn>
                <a:cxn ang="0">
                  <a:pos x="0" y="66"/>
                </a:cxn>
                <a:cxn ang="0">
                  <a:pos x="6" y="54"/>
                </a:cxn>
                <a:cxn ang="0">
                  <a:pos x="18" y="54"/>
                </a:cxn>
                <a:cxn ang="0">
                  <a:pos x="42" y="48"/>
                </a:cxn>
                <a:cxn ang="0">
                  <a:pos x="66" y="18"/>
                </a:cxn>
                <a:cxn ang="0">
                  <a:pos x="90" y="0"/>
                </a:cxn>
                <a:cxn ang="0">
                  <a:pos x="102" y="0"/>
                </a:cxn>
                <a:cxn ang="0">
                  <a:pos x="114" y="6"/>
                </a:cxn>
                <a:cxn ang="0">
                  <a:pos x="120" y="18"/>
                </a:cxn>
                <a:cxn ang="0">
                  <a:pos x="132" y="60"/>
                </a:cxn>
                <a:cxn ang="0">
                  <a:pos x="150" y="78"/>
                </a:cxn>
                <a:cxn ang="0">
                  <a:pos x="168" y="78"/>
                </a:cxn>
                <a:cxn ang="0">
                  <a:pos x="180" y="66"/>
                </a:cxn>
                <a:cxn ang="0">
                  <a:pos x="192" y="60"/>
                </a:cxn>
                <a:cxn ang="0">
                  <a:pos x="204" y="72"/>
                </a:cxn>
                <a:cxn ang="0">
                  <a:pos x="204" y="84"/>
                </a:cxn>
                <a:cxn ang="0">
                  <a:pos x="198" y="102"/>
                </a:cxn>
                <a:cxn ang="0">
                  <a:pos x="198" y="120"/>
                </a:cxn>
                <a:cxn ang="0">
                  <a:pos x="186" y="156"/>
                </a:cxn>
                <a:cxn ang="0">
                  <a:pos x="210" y="258"/>
                </a:cxn>
              </a:cxnLst>
              <a:rect l="0" t="0" r="r" b="b"/>
              <a:pathLst>
                <a:path w="222" h="264">
                  <a:moveTo>
                    <a:pt x="96" y="198"/>
                  </a:moveTo>
                  <a:lnTo>
                    <a:pt x="96" y="186"/>
                  </a:lnTo>
                  <a:lnTo>
                    <a:pt x="102" y="180"/>
                  </a:lnTo>
                  <a:lnTo>
                    <a:pt x="102" y="156"/>
                  </a:lnTo>
                  <a:lnTo>
                    <a:pt x="96" y="132"/>
                  </a:lnTo>
                  <a:lnTo>
                    <a:pt x="90" y="126"/>
                  </a:lnTo>
                  <a:lnTo>
                    <a:pt x="78" y="120"/>
                  </a:lnTo>
                  <a:lnTo>
                    <a:pt x="66" y="120"/>
                  </a:lnTo>
                  <a:lnTo>
                    <a:pt x="60" y="126"/>
                  </a:lnTo>
                  <a:lnTo>
                    <a:pt x="54" y="126"/>
                  </a:lnTo>
                  <a:lnTo>
                    <a:pt x="48" y="126"/>
                  </a:lnTo>
                  <a:lnTo>
                    <a:pt x="42" y="126"/>
                  </a:lnTo>
                  <a:lnTo>
                    <a:pt x="42" y="120"/>
                  </a:lnTo>
                  <a:lnTo>
                    <a:pt x="42" y="114"/>
                  </a:lnTo>
                  <a:lnTo>
                    <a:pt x="48" y="108"/>
                  </a:lnTo>
                  <a:lnTo>
                    <a:pt x="48" y="96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42" y="66"/>
                  </a:lnTo>
                  <a:lnTo>
                    <a:pt x="30" y="66"/>
                  </a:lnTo>
                  <a:lnTo>
                    <a:pt x="24" y="72"/>
                  </a:lnTo>
                  <a:lnTo>
                    <a:pt x="18" y="78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8" y="54"/>
                  </a:lnTo>
                  <a:lnTo>
                    <a:pt x="30" y="48"/>
                  </a:lnTo>
                  <a:lnTo>
                    <a:pt x="42" y="48"/>
                  </a:lnTo>
                  <a:lnTo>
                    <a:pt x="54" y="36"/>
                  </a:lnTo>
                  <a:lnTo>
                    <a:pt x="66" y="18"/>
                  </a:lnTo>
                  <a:lnTo>
                    <a:pt x="78" y="6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6"/>
                  </a:lnTo>
                  <a:lnTo>
                    <a:pt x="120" y="12"/>
                  </a:lnTo>
                  <a:lnTo>
                    <a:pt x="120" y="18"/>
                  </a:lnTo>
                  <a:lnTo>
                    <a:pt x="126" y="36"/>
                  </a:lnTo>
                  <a:lnTo>
                    <a:pt x="132" y="60"/>
                  </a:lnTo>
                  <a:lnTo>
                    <a:pt x="144" y="72"/>
                  </a:lnTo>
                  <a:lnTo>
                    <a:pt x="150" y="78"/>
                  </a:lnTo>
                  <a:lnTo>
                    <a:pt x="162" y="78"/>
                  </a:lnTo>
                  <a:lnTo>
                    <a:pt x="168" y="78"/>
                  </a:lnTo>
                  <a:lnTo>
                    <a:pt x="174" y="72"/>
                  </a:lnTo>
                  <a:lnTo>
                    <a:pt x="180" y="66"/>
                  </a:lnTo>
                  <a:lnTo>
                    <a:pt x="186" y="60"/>
                  </a:lnTo>
                  <a:lnTo>
                    <a:pt x="192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204" y="78"/>
                  </a:lnTo>
                  <a:lnTo>
                    <a:pt x="204" y="84"/>
                  </a:lnTo>
                  <a:lnTo>
                    <a:pt x="198" y="90"/>
                  </a:lnTo>
                  <a:lnTo>
                    <a:pt x="198" y="102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92" y="126"/>
                  </a:lnTo>
                  <a:lnTo>
                    <a:pt x="186" y="156"/>
                  </a:lnTo>
                  <a:lnTo>
                    <a:pt x="222" y="264"/>
                  </a:lnTo>
                  <a:lnTo>
                    <a:pt x="210" y="258"/>
                  </a:lnTo>
                  <a:lnTo>
                    <a:pt x="96" y="19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59" name="Freeform 763"/>
            <p:cNvSpPr>
              <a:spLocks/>
            </p:cNvSpPr>
            <p:nvPr/>
          </p:nvSpPr>
          <p:spPr bwMode="auto">
            <a:xfrm>
              <a:off x="5285705" y="2319839"/>
              <a:ext cx="200025" cy="371475"/>
            </a:xfrm>
            <a:custGeom>
              <a:avLst/>
              <a:gdLst/>
              <a:ahLst/>
              <a:cxnLst>
                <a:cxn ang="0">
                  <a:pos x="120" y="204"/>
                </a:cxn>
                <a:cxn ang="0">
                  <a:pos x="126" y="210"/>
                </a:cxn>
                <a:cxn ang="0">
                  <a:pos x="126" y="216"/>
                </a:cxn>
                <a:cxn ang="0">
                  <a:pos x="126" y="222"/>
                </a:cxn>
                <a:cxn ang="0">
                  <a:pos x="60" y="234"/>
                </a:cxn>
                <a:cxn ang="0">
                  <a:pos x="18" y="234"/>
                </a:cxn>
                <a:cxn ang="0">
                  <a:pos x="6" y="228"/>
                </a:cxn>
                <a:cxn ang="0">
                  <a:pos x="18" y="168"/>
                </a:cxn>
                <a:cxn ang="0">
                  <a:pos x="6" y="78"/>
                </a:cxn>
                <a:cxn ang="0">
                  <a:pos x="0" y="18"/>
                </a:cxn>
                <a:cxn ang="0">
                  <a:pos x="6" y="18"/>
                </a:cxn>
                <a:cxn ang="0">
                  <a:pos x="24" y="12"/>
                </a:cxn>
                <a:cxn ang="0">
                  <a:pos x="36" y="6"/>
                </a:cxn>
                <a:cxn ang="0">
                  <a:pos x="36" y="0"/>
                </a:cxn>
                <a:cxn ang="0">
                  <a:pos x="42" y="0"/>
                </a:cxn>
                <a:cxn ang="0">
                  <a:pos x="48" y="0"/>
                </a:cxn>
                <a:cxn ang="0">
                  <a:pos x="54" y="6"/>
                </a:cxn>
                <a:cxn ang="0">
                  <a:pos x="66" y="0"/>
                </a:cxn>
                <a:cxn ang="0">
                  <a:pos x="72" y="12"/>
                </a:cxn>
                <a:cxn ang="0">
                  <a:pos x="78" y="18"/>
                </a:cxn>
                <a:cxn ang="0">
                  <a:pos x="78" y="30"/>
                </a:cxn>
                <a:cxn ang="0">
                  <a:pos x="78" y="42"/>
                </a:cxn>
                <a:cxn ang="0">
                  <a:pos x="78" y="48"/>
                </a:cxn>
                <a:cxn ang="0">
                  <a:pos x="78" y="60"/>
                </a:cxn>
                <a:cxn ang="0">
                  <a:pos x="84" y="66"/>
                </a:cxn>
                <a:cxn ang="0">
                  <a:pos x="90" y="72"/>
                </a:cxn>
                <a:cxn ang="0">
                  <a:pos x="96" y="78"/>
                </a:cxn>
                <a:cxn ang="0">
                  <a:pos x="96" y="84"/>
                </a:cxn>
                <a:cxn ang="0">
                  <a:pos x="96" y="90"/>
                </a:cxn>
                <a:cxn ang="0">
                  <a:pos x="108" y="90"/>
                </a:cxn>
                <a:cxn ang="0">
                  <a:pos x="114" y="90"/>
                </a:cxn>
                <a:cxn ang="0">
                  <a:pos x="120" y="90"/>
                </a:cxn>
                <a:cxn ang="0">
                  <a:pos x="120" y="96"/>
                </a:cxn>
                <a:cxn ang="0">
                  <a:pos x="114" y="102"/>
                </a:cxn>
                <a:cxn ang="0">
                  <a:pos x="114" y="108"/>
                </a:cxn>
                <a:cxn ang="0">
                  <a:pos x="102" y="114"/>
                </a:cxn>
                <a:cxn ang="0">
                  <a:pos x="96" y="114"/>
                </a:cxn>
                <a:cxn ang="0">
                  <a:pos x="90" y="114"/>
                </a:cxn>
                <a:cxn ang="0">
                  <a:pos x="90" y="120"/>
                </a:cxn>
                <a:cxn ang="0">
                  <a:pos x="96" y="120"/>
                </a:cxn>
                <a:cxn ang="0">
                  <a:pos x="96" y="126"/>
                </a:cxn>
                <a:cxn ang="0">
                  <a:pos x="108" y="138"/>
                </a:cxn>
                <a:cxn ang="0">
                  <a:pos x="108" y="144"/>
                </a:cxn>
                <a:cxn ang="0">
                  <a:pos x="108" y="162"/>
                </a:cxn>
                <a:cxn ang="0">
                  <a:pos x="102" y="174"/>
                </a:cxn>
                <a:cxn ang="0">
                  <a:pos x="96" y="186"/>
                </a:cxn>
                <a:cxn ang="0">
                  <a:pos x="96" y="204"/>
                </a:cxn>
                <a:cxn ang="0">
                  <a:pos x="102" y="210"/>
                </a:cxn>
                <a:cxn ang="0">
                  <a:pos x="108" y="210"/>
                </a:cxn>
                <a:cxn ang="0">
                  <a:pos x="114" y="204"/>
                </a:cxn>
                <a:cxn ang="0">
                  <a:pos x="120" y="204"/>
                </a:cxn>
              </a:cxnLst>
              <a:rect l="0" t="0" r="r" b="b"/>
              <a:pathLst>
                <a:path w="126" h="234">
                  <a:moveTo>
                    <a:pt x="120" y="204"/>
                  </a:moveTo>
                  <a:lnTo>
                    <a:pt x="126" y="210"/>
                  </a:lnTo>
                  <a:lnTo>
                    <a:pt x="126" y="216"/>
                  </a:lnTo>
                  <a:lnTo>
                    <a:pt x="126" y="222"/>
                  </a:lnTo>
                  <a:lnTo>
                    <a:pt x="60" y="234"/>
                  </a:lnTo>
                  <a:lnTo>
                    <a:pt x="18" y="234"/>
                  </a:lnTo>
                  <a:lnTo>
                    <a:pt x="6" y="228"/>
                  </a:lnTo>
                  <a:lnTo>
                    <a:pt x="18" y="168"/>
                  </a:lnTo>
                  <a:lnTo>
                    <a:pt x="6" y="78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24" y="12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6"/>
                  </a:lnTo>
                  <a:lnTo>
                    <a:pt x="66" y="0"/>
                  </a:lnTo>
                  <a:lnTo>
                    <a:pt x="72" y="12"/>
                  </a:lnTo>
                  <a:lnTo>
                    <a:pt x="78" y="18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84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108" y="90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90" y="120"/>
                  </a:lnTo>
                  <a:lnTo>
                    <a:pt x="96" y="120"/>
                  </a:lnTo>
                  <a:lnTo>
                    <a:pt x="96" y="126"/>
                  </a:lnTo>
                  <a:lnTo>
                    <a:pt x="108" y="138"/>
                  </a:lnTo>
                  <a:lnTo>
                    <a:pt x="108" y="144"/>
                  </a:lnTo>
                  <a:lnTo>
                    <a:pt x="108" y="162"/>
                  </a:lnTo>
                  <a:lnTo>
                    <a:pt x="102" y="174"/>
                  </a:lnTo>
                  <a:lnTo>
                    <a:pt x="96" y="186"/>
                  </a:lnTo>
                  <a:lnTo>
                    <a:pt x="96" y="204"/>
                  </a:lnTo>
                  <a:lnTo>
                    <a:pt x="102" y="210"/>
                  </a:lnTo>
                  <a:lnTo>
                    <a:pt x="108" y="210"/>
                  </a:lnTo>
                  <a:lnTo>
                    <a:pt x="114" y="204"/>
                  </a:lnTo>
                  <a:lnTo>
                    <a:pt x="120" y="20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60" name="Freeform 787"/>
            <p:cNvSpPr>
              <a:spLocks/>
            </p:cNvSpPr>
            <p:nvPr/>
          </p:nvSpPr>
          <p:spPr bwMode="auto">
            <a:xfrm>
              <a:off x="5828630" y="3405689"/>
              <a:ext cx="314325" cy="352425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48" y="18"/>
                </a:cxn>
                <a:cxn ang="0">
                  <a:pos x="12" y="48"/>
                </a:cxn>
                <a:cxn ang="0">
                  <a:pos x="0" y="60"/>
                </a:cxn>
                <a:cxn ang="0">
                  <a:pos x="48" y="150"/>
                </a:cxn>
                <a:cxn ang="0">
                  <a:pos x="54" y="156"/>
                </a:cxn>
                <a:cxn ang="0">
                  <a:pos x="78" y="198"/>
                </a:cxn>
                <a:cxn ang="0">
                  <a:pos x="90" y="198"/>
                </a:cxn>
                <a:cxn ang="0">
                  <a:pos x="96" y="198"/>
                </a:cxn>
                <a:cxn ang="0">
                  <a:pos x="114" y="210"/>
                </a:cxn>
                <a:cxn ang="0">
                  <a:pos x="120" y="216"/>
                </a:cxn>
                <a:cxn ang="0">
                  <a:pos x="132" y="222"/>
                </a:cxn>
                <a:cxn ang="0">
                  <a:pos x="138" y="222"/>
                </a:cxn>
                <a:cxn ang="0">
                  <a:pos x="144" y="222"/>
                </a:cxn>
                <a:cxn ang="0">
                  <a:pos x="156" y="216"/>
                </a:cxn>
                <a:cxn ang="0">
                  <a:pos x="162" y="216"/>
                </a:cxn>
                <a:cxn ang="0">
                  <a:pos x="180" y="216"/>
                </a:cxn>
                <a:cxn ang="0">
                  <a:pos x="186" y="216"/>
                </a:cxn>
                <a:cxn ang="0">
                  <a:pos x="192" y="210"/>
                </a:cxn>
                <a:cxn ang="0">
                  <a:pos x="198" y="204"/>
                </a:cxn>
                <a:cxn ang="0">
                  <a:pos x="198" y="198"/>
                </a:cxn>
                <a:cxn ang="0">
                  <a:pos x="198" y="186"/>
                </a:cxn>
                <a:cxn ang="0">
                  <a:pos x="192" y="174"/>
                </a:cxn>
                <a:cxn ang="0">
                  <a:pos x="198" y="156"/>
                </a:cxn>
                <a:cxn ang="0">
                  <a:pos x="198" y="144"/>
                </a:cxn>
                <a:cxn ang="0">
                  <a:pos x="198" y="138"/>
                </a:cxn>
                <a:cxn ang="0">
                  <a:pos x="198" y="132"/>
                </a:cxn>
                <a:cxn ang="0">
                  <a:pos x="192" y="126"/>
                </a:cxn>
                <a:cxn ang="0">
                  <a:pos x="180" y="120"/>
                </a:cxn>
                <a:cxn ang="0">
                  <a:pos x="174" y="114"/>
                </a:cxn>
                <a:cxn ang="0">
                  <a:pos x="168" y="96"/>
                </a:cxn>
                <a:cxn ang="0">
                  <a:pos x="162" y="84"/>
                </a:cxn>
                <a:cxn ang="0">
                  <a:pos x="144" y="60"/>
                </a:cxn>
                <a:cxn ang="0">
                  <a:pos x="120" y="42"/>
                </a:cxn>
                <a:cxn ang="0">
                  <a:pos x="114" y="36"/>
                </a:cxn>
                <a:cxn ang="0">
                  <a:pos x="102" y="36"/>
                </a:cxn>
                <a:cxn ang="0">
                  <a:pos x="90" y="36"/>
                </a:cxn>
                <a:cxn ang="0">
                  <a:pos x="78" y="30"/>
                </a:cxn>
                <a:cxn ang="0">
                  <a:pos x="72" y="24"/>
                </a:cxn>
                <a:cxn ang="0">
                  <a:pos x="72" y="18"/>
                </a:cxn>
                <a:cxn ang="0">
                  <a:pos x="66" y="12"/>
                </a:cxn>
                <a:cxn ang="0">
                  <a:pos x="60" y="0"/>
                </a:cxn>
              </a:cxnLst>
              <a:rect l="0" t="0" r="r" b="b"/>
              <a:pathLst>
                <a:path w="198" h="222">
                  <a:moveTo>
                    <a:pt x="60" y="0"/>
                  </a:moveTo>
                  <a:lnTo>
                    <a:pt x="48" y="18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48" y="150"/>
                  </a:lnTo>
                  <a:lnTo>
                    <a:pt x="54" y="156"/>
                  </a:lnTo>
                  <a:lnTo>
                    <a:pt x="78" y="198"/>
                  </a:lnTo>
                  <a:lnTo>
                    <a:pt x="90" y="198"/>
                  </a:lnTo>
                  <a:lnTo>
                    <a:pt x="96" y="198"/>
                  </a:lnTo>
                  <a:lnTo>
                    <a:pt x="114" y="210"/>
                  </a:lnTo>
                  <a:lnTo>
                    <a:pt x="120" y="216"/>
                  </a:lnTo>
                  <a:lnTo>
                    <a:pt x="132" y="222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6" y="216"/>
                  </a:lnTo>
                  <a:lnTo>
                    <a:pt x="162" y="216"/>
                  </a:lnTo>
                  <a:lnTo>
                    <a:pt x="180" y="216"/>
                  </a:lnTo>
                  <a:lnTo>
                    <a:pt x="186" y="216"/>
                  </a:lnTo>
                  <a:lnTo>
                    <a:pt x="192" y="210"/>
                  </a:lnTo>
                  <a:lnTo>
                    <a:pt x="198" y="204"/>
                  </a:lnTo>
                  <a:lnTo>
                    <a:pt x="198" y="198"/>
                  </a:lnTo>
                  <a:lnTo>
                    <a:pt x="198" y="186"/>
                  </a:lnTo>
                  <a:lnTo>
                    <a:pt x="192" y="174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198" y="138"/>
                  </a:lnTo>
                  <a:lnTo>
                    <a:pt x="198" y="132"/>
                  </a:lnTo>
                  <a:lnTo>
                    <a:pt x="192" y="126"/>
                  </a:lnTo>
                  <a:lnTo>
                    <a:pt x="180" y="120"/>
                  </a:lnTo>
                  <a:lnTo>
                    <a:pt x="174" y="114"/>
                  </a:lnTo>
                  <a:lnTo>
                    <a:pt x="168" y="96"/>
                  </a:lnTo>
                  <a:lnTo>
                    <a:pt x="162" y="84"/>
                  </a:lnTo>
                  <a:lnTo>
                    <a:pt x="144" y="60"/>
                  </a:lnTo>
                  <a:lnTo>
                    <a:pt x="120" y="42"/>
                  </a:lnTo>
                  <a:lnTo>
                    <a:pt x="114" y="36"/>
                  </a:lnTo>
                  <a:lnTo>
                    <a:pt x="102" y="36"/>
                  </a:lnTo>
                  <a:lnTo>
                    <a:pt x="90" y="36"/>
                  </a:lnTo>
                  <a:lnTo>
                    <a:pt x="78" y="30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61" name="Freeform 793"/>
            <p:cNvSpPr>
              <a:spLocks/>
            </p:cNvSpPr>
            <p:nvPr/>
          </p:nvSpPr>
          <p:spPr bwMode="auto">
            <a:xfrm>
              <a:off x="5580980" y="3500939"/>
              <a:ext cx="371475" cy="352425"/>
            </a:xfrm>
            <a:custGeom>
              <a:avLst/>
              <a:gdLst/>
              <a:ahLst/>
              <a:cxnLst>
                <a:cxn ang="0">
                  <a:pos x="36" y="42"/>
                </a:cxn>
                <a:cxn ang="0">
                  <a:pos x="156" y="0"/>
                </a:cxn>
                <a:cxn ang="0">
                  <a:pos x="204" y="90"/>
                </a:cxn>
                <a:cxn ang="0">
                  <a:pos x="210" y="96"/>
                </a:cxn>
                <a:cxn ang="0">
                  <a:pos x="234" y="138"/>
                </a:cxn>
                <a:cxn ang="0">
                  <a:pos x="228" y="144"/>
                </a:cxn>
                <a:cxn ang="0">
                  <a:pos x="222" y="144"/>
                </a:cxn>
                <a:cxn ang="0">
                  <a:pos x="222" y="150"/>
                </a:cxn>
                <a:cxn ang="0">
                  <a:pos x="222" y="162"/>
                </a:cxn>
                <a:cxn ang="0">
                  <a:pos x="216" y="174"/>
                </a:cxn>
                <a:cxn ang="0">
                  <a:pos x="216" y="180"/>
                </a:cxn>
                <a:cxn ang="0">
                  <a:pos x="216" y="186"/>
                </a:cxn>
                <a:cxn ang="0">
                  <a:pos x="204" y="186"/>
                </a:cxn>
                <a:cxn ang="0">
                  <a:pos x="198" y="186"/>
                </a:cxn>
                <a:cxn ang="0">
                  <a:pos x="198" y="192"/>
                </a:cxn>
                <a:cxn ang="0">
                  <a:pos x="198" y="198"/>
                </a:cxn>
                <a:cxn ang="0">
                  <a:pos x="204" y="204"/>
                </a:cxn>
                <a:cxn ang="0">
                  <a:pos x="216" y="210"/>
                </a:cxn>
                <a:cxn ang="0">
                  <a:pos x="192" y="216"/>
                </a:cxn>
                <a:cxn ang="0">
                  <a:pos x="180" y="216"/>
                </a:cxn>
                <a:cxn ang="0">
                  <a:pos x="168" y="222"/>
                </a:cxn>
                <a:cxn ang="0">
                  <a:pos x="168" y="216"/>
                </a:cxn>
                <a:cxn ang="0">
                  <a:pos x="168" y="210"/>
                </a:cxn>
                <a:cxn ang="0">
                  <a:pos x="168" y="204"/>
                </a:cxn>
                <a:cxn ang="0">
                  <a:pos x="144" y="204"/>
                </a:cxn>
                <a:cxn ang="0">
                  <a:pos x="126" y="204"/>
                </a:cxn>
                <a:cxn ang="0">
                  <a:pos x="120" y="204"/>
                </a:cxn>
                <a:cxn ang="0">
                  <a:pos x="114" y="198"/>
                </a:cxn>
                <a:cxn ang="0">
                  <a:pos x="108" y="186"/>
                </a:cxn>
                <a:cxn ang="0">
                  <a:pos x="102" y="186"/>
                </a:cxn>
                <a:cxn ang="0">
                  <a:pos x="96" y="186"/>
                </a:cxn>
                <a:cxn ang="0">
                  <a:pos x="90" y="192"/>
                </a:cxn>
                <a:cxn ang="0">
                  <a:pos x="84" y="192"/>
                </a:cxn>
                <a:cxn ang="0">
                  <a:pos x="66" y="192"/>
                </a:cxn>
                <a:cxn ang="0">
                  <a:pos x="60" y="192"/>
                </a:cxn>
                <a:cxn ang="0">
                  <a:pos x="54" y="186"/>
                </a:cxn>
                <a:cxn ang="0">
                  <a:pos x="54" y="180"/>
                </a:cxn>
                <a:cxn ang="0">
                  <a:pos x="48" y="168"/>
                </a:cxn>
                <a:cxn ang="0">
                  <a:pos x="48" y="156"/>
                </a:cxn>
                <a:cxn ang="0">
                  <a:pos x="6" y="180"/>
                </a:cxn>
                <a:cxn ang="0">
                  <a:pos x="0" y="174"/>
                </a:cxn>
                <a:cxn ang="0">
                  <a:pos x="0" y="168"/>
                </a:cxn>
                <a:cxn ang="0">
                  <a:pos x="0" y="162"/>
                </a:cxn>
                <a:cxn ang="0">
                  <a:pos x="6" y="156"/>
                </a:cxn>
                <a:cxn ang="0">
                  <a:pos x="12" y="156"/>
                </a:cxn>
                <a:cxn ang="0">
                  <a:pos x="12" y="150"/>
                </a:cxn>
                <a:cxn ang="0">
                  <a:pos x="18" y="144"/>
                </a:cxn>
                <a:cxn ang="0">
                  <a:pos x="18" y="138"/>
                </a:cxn>
                <a:cxn ang="0">
                  <a:pos x="12" y="120"/>
                </a:cxn>
                <a:cxn ang="0">
                  <a:pos x="12" y="108"/>
                </a:cxn>
                <a:cxn ang="0">
                  <a:pos x="12" y="102"/>
                </a:cxn>
                <a:cxn ang="0">
                  <a:pos x="18" y="96"/>
                </a:cxn>
                <a:cxn ang="0">
                  <a:pos x="18" y="90"/>
                </a:cxn>
                <a:cxn ang="0">
                  <a:pos x="30" y="84"/>
                </a:cxn>
                <a:cxn ang="0">
                  <a:pos x="36" y="84"/>
                </a:cxn>
                <a:cxn ang="0">
                  <a:pos x="36" y="78"/>
                </a:cxn>
                <a:cxn ang="0">
                  <a:pos x="36" y="72"/>
                </a:cxn>
                <a:cxn ang="0">
                  <a:pos x="36" y="60"/>
                </a:cxn>
                <a:cxn ang="0">
                  <a:pos x="36" y="42"/>
                </a:cxn>
              </a:cxnLst>
              <a:rect l="0" t="0" r="r" b="b"/>
              <a:pathLst>
                <a:path w="234" h="222">
                  <a:moveTo>
                    <a:pt x="36" y="42"/>
                  </a:moveTo>
                  <a:lnTo>
                    <a:pt x="156" y="0"/>
                  </a:lnTo>
                  <a:lnTo>
                    <a:pt x="204" y="90"/>
                  </a:lnTo>
                  <a:lnTo>
                    <a:pt x="210" y="96"/>
                  </a:lnTo>
                  <a:lnTo>
                    <a:pt x="234" y="138"/>
                  </a:lnTo>
                  <a:lnTo>
                    <a:pt x="228" y="144"/>
                  </a:lnTo>
                  <a:lnTo>
                    <a:pt x="222" y="144"/>
                  </a:lnTo>
                  <a:lnTo>
                    <a:pt x="222" y="150"/>
                  </a:lnTo>
                  <a:lnTo>
                    <a:pt x="222" y="162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16" y="186"/>
                  </a:lnTo>
                  <a:lnTo>
                    <a:pt x="204" y="186"/>
                  </a:lnTo>
                  <a:lnTo>
                    <a:pt x="198" y="186"/>
                  </a:lnTo>
                  <a:lnTo>
                    <a:pt x="198" y="192"/>
                  </a:lnTo>
                  <a:lnTo>
                    <a:pt x="198" y="198"/>
                  </a:lnTo>
                  <a:lnTo>
                    <a:pt x="204" y="204"/>
                  </a:lnTo>
                  <a:lnTo>
                    <a:pt x="216" y="210"/>
                  </a:lnTo>
                  <a:lnTo>
                    <a:pt x="192" y="216"/>
                  </a:lnTo>
                  <a:lnTo>
                    <a:pt x="180" y="216"/>
                  </a:lnTo>
                  <a:lnTo>
                    <a:pt x="168" y="222"/>
                  </a:lnTo>
                  <a:lnTo>
                    <a:pt x="168" y="216"/>
                  </a:lnTo>
                  <a:lnTo>
                    <a:pt x="168" y="210"/>
                  </a:lnTo>
                  <a:lnTo>
                    <a:pt x="168" y="204"/>
                  </a:lnTo>
                  <a:lnTo>
                    <a:pt x="144" y="204"/>
                  </a:lnTo>
                  <a:lnTo>
                    <a:pt x="126" y="204"/>
                  </a:lnTo>
                  <a:lnTo>
                    <a:pt x="120" y="204"/>
                  </a:lnTo>
                  <a:lnTo>
                    <a:pt x="114" y="198"/>
                  </a:lnTo>
                  <a:lnTo>
                    <a:pt x="108" y="186"/>
                  </a:lnTo>
                  <a:lnTo>
                    <a:pt x="102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84" y="192"/>
                  </a:lnTo>
                  <a:lnTo>
                    <a:pt x="66" y="192"/>
                  </a:lnTo>
                  <a:lnTo>
                    <a:pt x="60" y="192"/>
                  </a:lnTo>
                  <a:lnTo>
                    <a:pt x="54" y="186"/>
                  </a:lnTo>
                  <a:lnTo>
                    <a:pt x="54" y="180"/>
                  </a:lnTo>
                  <a:lnTo>
                    <a:pt x="48" y="168"/>
                  </a:lnTo>
                  <a:lnTo>
                    <a:pt x="48" y="156"/>
                  </a:lnTo>
                  <a:lnTo>
                    <a:pt x="6" y="180"/>
                  </a:lnTo>
                  <a:lnTo>
                    <a:pt x="0" y="174"/>
                  </a:lnTo>
                  <a:lnTo>
                    <a:pt x="0" y="168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2" y="150"/>
                  </a:lnTo>
                  <a:lnTo>
                    <a:pt x="18" y="144"/>
                  </a:lnTo>
                  <a:lnTo>
                    <a:pt x="18" y="138"/>
                  </a:lnTo>
                  <a:lnTo>
                    <a:pt x="12" y="120"/>
                  </a:lnTo>
                  <a:lnTo>
                    <a:pt x="12" y="108"/>
                  </a:lnTo>
                  <a:lnTo>
                    <a:pt x="12" y="102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36" y="78"/>
                  </a:lnTo>
                  <a:lnTo>
                    <a:pt x="36" y="72"/>
                  </a:lnTo>
                  <a:lnTo>
                    <a:pt x="36" y="60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62" name="Freeform 771"/>
            <p:cNvSpPr>
              <a:spLocks/>
            </p:cNvSpPr>
            <p:nvPr/>
          </p:nvSpPr>
          <p:spPr bwMode="auto">
            <a:xfrm>
              <a:off x="6228680" y="2719889"/>
              <a:ext cx="590550" cy="514350"/>
            </a:xfrm>
            <a:custGeom>
              <a:avLst/>
              <a:gdLst/>
              <a:ahLst/>
              <a:cxnLst>
                <a:cxn ang="0">
                  <a:pos x="12" y="102"/>
                </a:cxn>
                <a:cxn ang="0">
                  <a:pos x="0" y="72"/>
                </a:cxn>
                <a:cxn ang="0">
                  <a:pos x="6" y="60"/>
                </a:cxn>
                <a:cxn ang="0">
                  <a:pos x="36" y="36"/>
                </a:cxn>
                <a:cxn ang="0">
                  <a:pos x="66" y="30"/>
                </a:cxn>
                <a:cxn ang="0">
                  <a:pos x="84" y="36"/>
                </a:cxn>
                <a:cxn ang="0">
                  <a:pos x="96" y="42"/>
                </a:cxn>
                <a:cxn ang="0">
                  <a:pos x="108" y="54"/>
                </a:cxn>
                <a:cxn ang="0">
                  <a:pos x="132" y="54"/>
                </a:cxn>
                <a:cxn ang="0">
                  <a:pos x="162" y="60"/>
                </a:cxn>
                <a:cxn ang="0">
                  <a:pos x="180" y="72"/>
                </a:cxn>
                <a:cxn ang="0">
                  <a:pos x="192" y="84"/>
                </a:cxn>
                <a:cxn ang="0">
                  <a:pos x="192" y="96"/>
                </a:cxn>
                <a:cxn ang="0">
                  <a:pos x="204" y="102"/>
                </a:cxn>
                <a:cxn ang="0">
                  <a:pos x="216" y="102"/>
                </a:cxn>
                <a:cxn ang="0">
                  <a:pos x="222" y="90"/>
                </a:cxn>
                <a:cxn ang="0">
                  <a:pos x="240" y="78"/>
                </a:cxn>
                <a:cxn ang="0">
                  <a:pos x="252" y="84"/>
                </a:cxn>
                <a:cxn ang="0">
                  <a:pos x="282" y="90"/>
                </a:cxn>
                <a:cxn ang="0">
                  <a:pos x="306" y="72"/>
                </a:cxn>
                <a:cxn ang="0">
                  <a:pos x="312" y="54"/>
                </a:cxn>
                <a:cxn ang="0">
                  <a:pos x="324" y="42"/>
                </a:cxn>
                <a:cxn ang="0">
                  <a:pos x="342" y="36"/>
                </a:cxn>
                <a:cxn ang="0">
                  <a:pos x="360" y="12"/>
                </a:cxn>
                <a:cxn ang="0">
                  <a:pos x="360" y="6"/>
                </a:cxn>
                <a:cxn ang="0">
                  <a:pos x="366" y="30"/>
                </a:cxn>
                <a:cxn ang="0">
                  <a:pos x="372" y="36"/>
                </a:cxn>
                <a:cxn ang="0">
                  <a:pos x="360" y="42"/>
                </a:cxn>
                <a:cxn ang="0">
                  <a:pos x="348" y="60"/>
                </a:cxn>
                <a:cxn ang="0">
                  <a:pos x="336" y="90"/>
                </a:cxn>
                <a:cxn ang="0">
                  <a:pos x="330" y="120"/>
                </a:cxn>
                <a:cxn ang="0">
                  <a:pos x="324" y="138"/>
                </a:cxn>
                <a:cxn ang="0">
                  <a:pos x="312" y="150"/>
                </a:cxn>
                <a:cxn ang="0">
                  <a:pos x="300" y="150"/>
                </a:cxn>
                <a:cxn ang="0">
                  <a:pos x="288" y="174"/>
                </a:cxn>
                <a:cxn ang="0">
                  <a:pos x="276" y="186"/>
                </a:cxn>
                <a:cxn ang="0">
                  <a:pos x="282" y="198"/>
                </a:cxn>
                <a:cxn ang="0">
                  <a:pos x="270" y="204"/>
                </a:cxn>
                <a:cxn ang="0">
                  <a:pos x="252" y="222"/>
                </a:cxn>
                <a:cxn ang="0">
                  <a:pos x="252" y="234"/>
                </a:cxn>
                <a:cxn ang="0">
                  <a:pos x="252" y="258"/>
                </a:cxn>
                <a:cxn ang="0">
                  <a:pos x="252" y="288"/>
                </a:cxn>
                <a:cxn ang="0">
                  <a:pos x="258" y="306"/>
                </a:cxn>
                <a:cxn ang="0">
                  <a:pos x="246" y="312"/>
                </a:cxn>
                <a:cxn ang="0">
                  <a:pos x="222" y="312"/>
                </a:cxn>
                <a:cxn ang="0">
                  <a:pos x="210" y="306"/>
                </a:cxn>
                <a:cxn ang="0">
                  <a:pos x="198" y="318"/>
                </a:cxn>
                <a:cxn ang="0">
                  <a:pos x="192" y="318"/>
                </a:cxn>
                <a:cxn ang="0">
                  <a:pos x="174" y="312"/>
                </a:cxn>
                <a:cxn ang="0">
                  <a:pos x="174" y="300"/>
                </a:cxn>
                <a:cxn ang="0">
                  <a:pos x="168" y="288"/>
                </a:cxn>
                <a:cxn ang="0">
                  <a:pos x="156" y="270"/>
                </a:cxn>
                <a:cxn ang="0">
                  <a:pos x="144" y="264"/>
                </a:cxn>
                <a:cxn ang="0">
                  <a:pos x="126" y="270"/>
                </a:cxn>
                <a:cxn ang="0">
                  <a:pos x="120" y="270"/>
                </a:cxn>
                <a:cxn ang="0">
                  <a:pos x="108" y="258"/>
                </a:cxn>
                <a:cxn ang="0">
                  <a:pos x="90" y="252"/>
                </a:cxn>
                <a:cxn ang="0">
                  <a:pos x="66" y="252"/>
                </a:cxn>
                <a:cxn ang="0">
                  <a:pos x="48" y="246"/>
                </a:cxn>
                <a:cxn ang="0">
                  <a:pos x="48" y="228"/>
                </a:cxn>
                <a:cxn ang="0">
                  <a:pos x="42" y="210"/>
                </a:cxn>
                <a:cxn ang="0">
                  <a:pos x="24" y="186"/>
                </a:cxn>
              </a:cxnLst>
              <a:rect l="0" t="0" r="r" b="b"/>
              <a:pathLst>
                <a:path w="372" h="324">
                  <a:moveTo>
                    <a:pt x="6" y="168"/>
                  </a:moveTo>
                  <a:lnTo>
                    <a:pt x="12" y="102"/>
                  </a:lnTo>
                  <a:lnTo>
                    <a:pt x="0" y="84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12" y="48"/>
                  </a:lnTo>
                  <a:lnTo>
                    <a:pt x="36" y="36"/>
                  </a:lnTo>
                  <a:lnTo>
                    <a:pt x="48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42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20" y="54"/>
                  </a:lnTo>
                  <a:lnTo>
                    <a:pt x="132" y="54"/>
                  </a:lnTo>
                  <a:lnTo>
                    <a:pt x="144" y="54"/>
                  </a:lnTo>
                  <a:lnTo>
                    <a:pt x="162" y="60"/>
                  </a:lnTo>
                  <a:lnTo>
                    <a:pt x="174" y="66"/>
                  </a:lnTo>
                  <a:lnTo>
                    <a:pt x="180" y="72"/>
                  </a:lnTo>
                  <a:lnTo>
                    <a:pt x="192" y="78"/>
                  </a:lnTo>
                  <a:lnTo>
                    <a:pt x="192" y="84"/>
                  </a:lnTo>
                  <a:lnTo>
                    <a:pt x="192" y="90"/>
                  </a:lnTo>
                  <a:lnTo>
                    <a:pt x="192" y="96"/>
                  </a:lnTo>
                  <a:lnTo>
                    <a:pt x="198" y="96"/>
                  </a:lnTo>
                  <a:lnTo>
                    <a:pt x="204" y="102"/>
                  </a:lnTo>
                  <a:lnTo>
                    <a:pt x="210" y="108"/>
                  </a:lnTo>
                  <a:lnTo>
                    <a:pt x="216" y="102"/>
                  </a:lnTo>
                  <a:lnTo>
                    <a:pt x="222" y="102"/>
                  </a:lnTo>
                  <a:lnTo>
                    <a:pt x="222" y="90"/>
                  </a:lnTo>
                  <a:lnTo>
                    <a:pt x="228" y="90"/>
                  </a:lnTo>
                  <a:lnTo>
                    <a:pt x="240" y="78"/>
                  </a:lnTo>
                  <a:lnTo>
                    <a:pt x="246" y="78"/>
                  </a:lnTo>
                  <a:lnTo>
                    <a:pt x="252" y="84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300" y="78"/>
                  </a:lnTo>
                  <a:lnTo>
                    <a:pt x="306" y="72"/>
                  </a:lnTo>
                  <a:lnTo>
                    <a:pt x="312" y="60"/>
                  </a:lnTo>
                  <a:lnTo>
                    <a:pt x="312" y="54"/>
                  </a:lnTo>
                  <a:lnTo>
                    <a:pt x="318" y="42"/>
                  </a:lnTo>
                  <a:lnTo>
                    <a:pt x="324" y="42"/>
                  </a:lnTo>
                  <a:lnTo>
                    <a:pt x="330" y="36"/>
                  </a:lnTo>
                  <a:lnTo>
                    <a:pt x="342" y="36"/>
                  </a:lnTo>
                  <a:lnTo>
                    <a:pt x="348" y="30"/>
                  </a:lnTo>
                  <a:lnTo>
                    <a:pt x="360" y="12"/>
                  </a:lnTo>
                  <a:lnTo>
                    <a:pt x="366" y="0"/>
                  </a:lnTo>
                  <a:lnTo>
                    <a:pt x="360" y="6"/>
                  </a:lnTo>
                  <a:lnTo>
                    <a:pt x="360" y="24"/>
                  </a:lnTo>
                  <a:lnTo>
                    <a:pt x="366" y="30"/>
                  </a:lnTo>
                  <a:lnTo>
                    <a:pt x="372" y="30"/>
                  </a:lnTo>
                  <a:lnTo>
                    <a:pt x="372" y="36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54" y="48"/>
                  </a:lnTo>
                  <a:lnTo>
                    <a:pt x="348" y="60"/>
                  </a:lnTo>
                  <a:lnTo>
                    <a:pt x="342" y="72"/>
                  </a:lnTo>
                  <a:lnTo>
                    <a:pt x="336" y="90"/>
                  </a:lnTo>
                  <a:lnTo>
                    <a:pt x="336" y="114"/>
                  </a:lnTo>
                  <a:lnTo>
                    <a:pt x="330" y="120"/>
                  </a:lnTo>
                  <a:lnTo>
                    <a:pt x="330" y="132"/>
                  </a:lnTo>
                  <a:lnTo>
                    <a:pt x="324" y="138"/>
                  </a:lnTo>
                  <a:lnTo>
                    <a:pt x="318" y="144"/>
                  </a:lnTo>
                  <a:lnTo>
                    <a:pt x="312" y="150"/>
                  </a:lnTo>
                  <a:lnTo>
                    <a:pt x="306" y="150"/>
                  </a:lnTo>
                  <a:lnTo>
                    <a:pt x="300" y="150"/>
                  </a:lnTo>
                  <a:lnTo>
                    <a:pt x="294" y="162"/>
                  </a:lnTo>
                  <a:lnTo>
                    <a:pt x="288" y="174"/>
                  </a:lnTo>
                  <a:lnTo>
                    <a:pt x="276" y="180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82" y="198"/>
                  </a:lnTo>
                  <a:lnTo>
                    <a:pt x="282" y="204"/>
                  </a:lnTo>
                  <a:lnTo>
                    <a:pt x="270" y="204"/>
                  </a:lnTo>
                  <a:lnTo>
                    <a:pt x="264" y="216"/>
                  </a:lnTo>
                  <a:lnTo>
                    <a:pt x="252" y="222"/>
                  </a:lnTo>
                  <a:lnTo>
                    <a:pt x="252" y="228"/>
                  </a:lnTo>
                  <a:lnTo>
                    <a:pt x="252" y="234"/>
                  </a:lnTo>
                  <a:lnTo>
                    <a:pt x="252" y="246"/>
                  </a:lnTo>
                  <a:lnTo>
                    <a:pt x="252" y="258"/>
                  </a:lnTo>
                  <a:lnTo>
                    <a:pt x="252" y="270"/>
                  </a:lnTo>
                  <a:lnTo>
                    <a:pt x="252" y="288"/>
                  </a:lnTo>
                  <a:lnTo>
                    <a:pt x="258" y="300"/>
                  </a:lnTo>
                  <a:lnTo>
                    <a:pt x="258" y="306"/>
                  </a:lnTo>
                  <a:lnTo>
                    <a:pt x="252" y="306"/>
                  </a:lnTo>
                  <a:lnTo>
                    <a:pt x="246" y="312"/>
                  </a:lnTo>
                  <a:lnTo>
                    <a:pt x="234" y="312"/>
                  </a:lnTo>
                  <a:lnTo>
                    <a:pt x="222" y="312"/>
                  </a:lnTo>
                  <a:lnTo>
                    <a:pt x="216" y="312"/>
                  </a:lnTo>
                  <a:lnTo>
                    <a:pt x="210" y="306"/>
                  </a:lnTo>
                  <a:lnTo>
                    <a:pt x="198" y="312"/>
                  </a:lnTo>
                  <a:lnTo>
                    <a:pt x="198" y="318"/>
                  </a:lnTo>
                  <a:lnTo>
                    <a:pt x="198" y="324"/>
                  </a:lnTo>
                  <a:lnTo>
                    <a:pt x="192" y="318"/>
                  </a:lnTo>
                  <a:lnTo>
                    <a:pt x="180" y="318"/>
                  </a:lnTo>
                  <a:lnTo>
                    <a:pt x="174" y="312"/>
                  </a:lnTo>
                  <a:lnTo>
                    <a:pt x="174" y="306"/>
                  </a:lnTo>
                  <a:lnTo>
                    <a:pt x="174" y="300"/>
                  </a:lnTo>
                  <a:lnTo>
                    <a:pt x="174" y="294"/>
                  </a:lnTo>
                  <a:lnTo>
                    <a:pt x="168" y="288"/>
                  </a:lnTo>
                  <a:lnTo>
                    <a:pt x="162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32" y="264"/>
                  </a:lnTo>
                  <a:lnTo>
                    <a:pt x="126" y="270"/>
                  </a:lnTo>
                  <a:lnTo>
                    <a:pt x="120" y="276"/>
                  </a:lnTo>
                  <a:lnTo>
                    <a:pt x="120" y="270"/>
                  </a:lnTo>
                  <a:lnTo>
                    <a:pt x="114" y="264"/>
                  </a:lnTo>
                  <a:lnTo>
                    <a:pt x="108" y="258"/>
                  </a:lnTo>
                  <a:lnTo>
                    <a:pt x="102" y="258"/>
                  </a:lnTo>
                  <a:lnTo>
                    <a:pt x="90" y="252"/>
                  </a:lnTo>
                  <a:lnTo>
                    <a:pt x="72" y="252"/>
                  </a:lnTo>
                  <a:lnTo>
                    <a:pt x="66" y="252"/>
                  </a:lnTo>
                  <a:lnTo>
                    <a:pt x="54" y="246"/>
                  </a:lnTo>
                  <a:lnTo>
                    <a:pt x="48" y="246"/>
                  </a:lnTo>
                  <a:lnTo>
                    <a:pt x="42" y="240"/>
                  </a:lnTo>
                  <a:lnTo>
                    <a:pt x="48" y="228"/>
                  </a:lnTo>
                  <a:lnTo>
                    <a:pt x="48" y="222"/>
                  </a:lnTo>
                  <a:lnTo>
                    <a:pt x="42" y="210"/>
                  </a:lnTo>
                  <a:lnTo>
                    <a:pt x="36" y="198"/>
                  </a:lnTo>
                  <a:lnTo>
                    <a:pt x="24" y="186"/>
                  </a:lnTo>
                  <a:lnTo>
                    <a:pt x="6" y="16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63" name="Freeform 779"/>
            <p:cNvSpPr>
              <a:spLocks/>
            </p:cNvSpPr>
            <p:nvPr/>
          </p:nvSpPr>
          <p:spPr bwMode="auto">
            <a:xfrm>
              <a:off x="7028780" y="2977064"/>
              <a:ext cx="238125" cy="333375"/>
            </a:xfrm>
            <a:custGeom>
              <a:avLst/>
              <a:gdLst/>
              <a:ahLst/>
              <a:cxnLst>
                <a:cxn ang="0">
                  <a:pos x="132" y="192"/>
                </a:cxn>
                <a:cxn ang="0">
                  <a:pos x="132" y="180"/>
                </a:cxn>
                <a:cxn ang="0">
                  <a:pos x="120" y="180"/>
                </a:cxn>
                <a:cxn ang="0">
                  <a:pos x="78" y="186"/>
                </a:cxn>
                <a:cxn ang="0">
                  <a:pos x="72" y="192"/>
                </a:cxn>
                <a:cxn ang="0">
                  <a:pos x="66" y="198"/>
                </a:cxn>
                <a:cxn ang="0">
                  <a:pos x="54" y="204"/>
                </a:cxn>
                <a:cxn ang="0">
                  <a:pos x="42" y="204"/>
                </a:cxn>
                <a:cxn ang="0">
                  <a:pos x="36" y="210"/>
                </a:cxn>
                <a:cxn ang="0">
                  <a:pos x="30" y="204"/>
                </a:cxn>
                <a:cxn ang="0">
                  <a:pos x="18" y="204"/>
                </a:cxn>
                <a:cxn ang="0">
                  <a:pos x="24" y="126"/>
                </a:cxn>
                <a:cxn ang="0">
                  <a:pos x="30" y="114"/>
                </a:cxn>
                <a:cxn ang="0">
                  <a:pos x="0" y="102"/>
                </a:cxn>
                <a:cxn ang="0">
                  <a:pos x="6" y="90"/>
                </a:cxn>
                <a:cxn ang="0">
                  <a:pos x="18" y="72"/>
                </a:cxn>
                <a:cxn ang="0">
                  <a:pos x="24" y="66"/>
                </a:cxn>
                <a:cxn ang="0">
                  <a:pos x="30" y="54"/>
                </a:cxn>
                <a:cxn ang="0">
                  <a:pos x="84" y="0"/>
                </a:cxn>
                <a:cxn ang="0">
                  <a:pos x="90" y="0"/>
                </a:cxn>
                <a:cxn ang="0">
                  <a:pos x="114" y="18"/>
                </a:cxn>
                <a:cxn ang="0">
                  <a:pos x="120" y="24"/>
                </a:cxn>
                <a:cxn ang="0">
                  <a:pos x="126" y="30"/>
                </a:cxn>
                <a:cxn ang="0">
                  <a:pos x="132" y="48"/>
                </a:cxn>
                <a:cxn ang="0">
                  <a:pos x="132" y="60"/>
                </a:cxn>
                <a:cxn ang="0">
                  <a:pos x="132" y="72"/>
                </a:cxn>
                <a:cxn ang="0">
                  <a:pos x="132" y="84"/>
                </a:cxn>
                <a:cxn ang="0">
                  <a:pos x="138" y="96"/>
                </a:cxn>
                <a:cxn ang="0">
                  <a:pos x="138" y="102"/>
                </a:cxn>
                <a:cxn ang="0">
                  <a:pos x="138" y="108"/>
                </a:cxn>
                <a:cxn ang="0">
                  <a:pos x="132" y="114"/>
                </a:cxn>
                <a:cxn ang="0">
                  <a:pos x="132" y="120"/>
                </a:cxn>
                <a:cxn ang="0">
                  <a:pos x="138" y="126"/>
                </a:cxn>
                <a:cxn ang="0">
                  <a:pos x="150" y="132"/>
                </a:cxn>
                <a:cxn ang="0">
                  <a:pos x="150" y="138"/>
                </a:cxn>
                <a:cxn ang="0">
                  <a:pos x="150" y="150"/>
                </a:cxn>
                <a:cxn ang="0">
                  <a:pos x="144" y="156"/>
                </a:cxn>
                <a:cxn ang="0">
                  <a:pos x="150" y="162"/>
                </a:cxn>
                <a:cxn ang="0">
                  <a:pos x="150" y="174"/>
                </a:cxn>
                <a:cxn ang="0">
                  <a:pos x="150" y="180"/>
                </a:cxn>
                <a:cxn ang="0">
                  <a:pos x="150" y="192"/>
                </a:cxn>
                <a:cxn ang="0">
                  <a:pos x="144" y="198"/>
                </a:cxn>
                <a:cxn ang="0">
                  <a:pos x="138" y="198"/>
                </a:cxn>
                <a:cxn ang="0">
                  <a:pos x="132" y="192"/>
                </a:cxn>
              </a:cxnLst>
              <a:rect l="0" t="0" r="r" b="b"/>
              <a:pathLst>
                <a:path w="150" h="210">
                  <a:moveTo>
                    <a:pt x="132" y="192"/>
                  </a:moveTo>
                  <a:lnTo>
                    <a:pt x="132" y="180"/>
                  </a:lnTo>
                  <a:lnTo>
                    <a:pt x="120" y="180"/>
                  </a:lnTo>
                  <a:lnTo>
                    <a:pt x="78" y="186"/>
                  </a:lnTo>
                  <a:lnTo>
                    <a:pt x="72" y="192"/>
                  </a:lnTo>
                  <a:lnTo>
                    <a:pt x="66" y="198"/>
                  </a:lnTo>
                  <a:lnTo>
                    <a:pt x="54" y="204"/>
                  </a:lnTo>
                  <a:lnTo>
                    <a:pt x="42" y="204"/>
                  </a:lnTo>
                  <a:lnTo>
                    <a:pt x="36" y="210"/>
                  </a:lnTo>
                  <a:lnTo>
                    <a:pt x="30" y="204"/>
                  </a:lnTo>
                  <a:lnTo>
                    <a:pt x="18" y="204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0" y="102"/>
                  </a:lnTo>
                  <a:lnTo>
                    <a:pt x="6" y="90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54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114" y="18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32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32" y="84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38" y="108"/>
                  </a:lnTo>
                  <a:lnTo>
                    <a:pt x="132" y="114"/>
                  </a:lnTo>
                  <a:lnTo>
                    <a:pt x="132" y="120"/>
                  </a:lnTo>
                  <a:lnTo>
                    <a:pt x="138" y="126"/>
                  </a:lnTo>
                  <a:lnTo>
                    <a:pt x="150" y="132"/>
                  </a:lnTo>
                  <a:lnTo>
                    <a:pt x="150" y="138"/>
                  </a:lnTo>
                  <a:lnTo>
                    <a:pt x="150" y="150"/>
                  </a:lnTo>
                  <a:lnTo>
                    <a:pt x="144" y="156"/>
                  </a:lnTo>
                  <a:lnTo>
                    <a:pt x="150" y="162"/>
                  </a:lnTo>
                  <a:lnTo>
                    <a:pt x="150" y="174"/>
                  </a:lnTo>
                  <a:lnTo>
                    <a:pt x="150" y="180"/>
                  </a:lnTo>
                  <a:lnTo>
                    <a:pt x="150" y="192"/>
                  </a:lnTo>
                  <a:lnTo>
                    <a:pt x="144" y="198"/>
                  </a:lnTo>
                  <a:lnTo>
                    <a:pt x="138" y="198"/>
                  </a:lnTo>
                  <a:lnTo>
                    <a:pt x="132" y="19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64" name="Freeform 781"/>
            <p:cNvSpPr>
              <a:spLocks/>
            </p:cNvSpPr>
            <p:nvPr/>
          </p:nvSpPr>
          <p:spPr bwMode="auto">
            <a:xfrm>
              <a:off x="6857330" y="3262814"/>
              <a:ext cx="533400" cy="466725"/>
            </a:xfrm>
            <a:custGeom>
              <a:avLst/>
              <a:gdLst/>
              <a:ahLst/>
              <a:cxnLst>
                <a:cxn ang="0">
                  <a:pos x="30" y="222"/>
                </a:cxn>
                <a:cxn ang="0">
                  <a:pos x="90" y="228"/>
                </a:cxn>
                <a:cxn ang="0">
                  <a:pos x="174" y="270"/>
                </a:cxn>
                <a:cxn ang="0">
                  <a:pos x="252" y="294"/>
                </a:cxn>
                <a:cxn ang="0">
                  <a:pos x="258" y="282"/>
                </a:cxn>
                <a:cxn ang="0">
                  <a:pos x="258" y="270"/>
                </a:cxn>
                <a:cxn ang="0">
                  <a:pos x="258" y="258"/>
                </a:cxn>
                <a:cxn ang="0">
                  <a:pos x="270" y="258"/>
                </a:cxn>
                <a:cxn ang="0">
                  <a:pos x="270" y="246"/>
                </a:cxn>
                <a:cxn ang="0">
                  <a:pos x="270" y="240"/>
                </a:cxn>
                <a:cxn ang="0">
                  <a:pos x="282" y="234"/>
                </a:cxn>
                <a:cxn ang="0">
                  <a:pos x="312" y="234"/>
                </a:cxn>
                <a:cxn ang="0">
                  <a:pos x="324" y="240"/>
                </a:cxn>
                <a:cxn ang="0">
                  <a:pos x="336" y="228"/>
                </a:cxn>
                <a:cxn ang="0">
                  <a:pos x="336" y="216"/>
                </a:cxn>
                <a:cxn ang="0">
                  <a:pos x="324" y="204"/>
                </a:cxn>
                <a:cxn ang="0">
                  <a:pos x="306" y="204"/>
                </a:cxn>
                <a:cxn ang="0">
                  <a:pos x="300" y="186"/>
                </a:cxn>
                <a:cxn ang="0">
                  <a:pos x="294" y="180"/>
                </a:cxn>
                <a:cxn ang="0">
                  <a:pos x="288" y="162"/>
                </a:cxn>
                <a:cxn ang="0">
                  <a:pos x="282" y="150"/>
                </a:cxn>
                <a:cxn ang="0">
                  <a:pos x="270" y="144"/>
                </a:cxn>
                <a:cxn ang="0">
                  <a:pos x="258" y="132"/>
                </a:cxn>
                <a:cxn ang="0">
                  <a:pos x="258" y="120"/>
                </a:cxn>
                <a:cxn ang="0">
                  <a:pos x="246" y="114"/>
                </a:cxn>
                <a:cxn ang="0">
                  <a:pos x="228" y="108"/>
                </a:cxn>
                <a:cxn ang="0">
                  <a:pos x="222" y="90"/>
                </a:cxn>
                <a:cxn ang="0">
                  <a:pos x="222" y="72"/>
                </a:cxn>
                <a:cxn ang="0">
                  <a:pos x="234" y="72"/>
                </a:cxn>
                <a:cxn ang="0">
                  <a:pos x="246" y="66"/>
                </a:cxn>
                <a:cxn ang="0">
                  <a:pos x="246" y="42"/>
                </a:cxn>
                <a:cxn ang="0">
                  <a:pos x="240" y="30"/>
                </a:cxn>
                <a:cxn ang="0">
                  <a:pos x="240" y="12"/>
                </a:cxn>
                <a:cxn ang="0">
                  <a:pos x="228" y="0"/>
                </a:cxn>
                <a:cxn ang="0">
                  <a:pos x="180" y="12"/>
                </a:cxn>
                <a:cxn ang="0">
                  <a:pos x="162" y="24"/>
                </a:cxn>
                <a:cxn ang="0">
                  <a:pos x="144" y="30"/>
                </a:cxn>
                <a:cxn ang="0">
                  <a:pos x="126" y="24"/>
                </a:cxn>
                <a:cxn ang="0">
                  <a:pos x="114" y="30"/>
                </a:cxn>
                <a:cxn ang="0">
                  <a:pos x="114" y="42"/>
                </a:cxn>
                <a:cxn ang="0">
                  <a:pos x="114" y="60"/>
                </a:cxn>
                <a:cxn ang="0">
                  <a:pos x="90" y="66"/>
                </a:cxn>
                <a:cxn ang="0">
                  <a:pos x="78" y="60"/>
                </a:cxn>
                <a:cxn ang="0">
                  <a:pos x="66" y="72"/>
                </a:cxn>
                <a:cxn ang="0">
                  <a:pos x="54" y="78"/>
                </a:cxn>
                <a:cxn ang="0">
                  <a:pos x="60" y="96"/>
                </a:cxn>
                <a:cxn ang="0">
                  <a:pos x="66" y="108"/>
                </a:cxn>
                <a:cxn ang="0">
                  <a:pos x="72" y="126"/>
                </a:cxn>
                <a:cxn ang="0">
                  <a:pos x="66" y="138"/>
                </a:cxn>
                <a:cxn ang="0">
                  <a:pos x="54" y="138"/>
                </a:cxn>
                <a:cxn ang="0">
                  <a:pos x="48" y="150"/>
                </a:cxn>
                <a:cxn ang="0">
                  <a:pos x="42" y="162"/>
                </a:cxn>
                <a:cxn ang="0">
                  <a:pos x="36" y="174"/>
                </a:cxn>
                <a:cxn ang="0">
                  <a:pos x="24" y="174"/>
                </a:cxn>
                <a:cxn ang="0">
                  <a:pos x="12" y="186"/>
                </a:cxn>
                <a:cxn ang="0">
                  <a:pos x="0" y="210"/>
                </a:cxn>
                <a:cxn ang="0">
                  <a:pos x="0" y="228"/>
                </a:cxn>
                <a:cxn ang="0">
                  <a:pos x="6" y="240"/>
                </a:cxn>
                <a:cxn ang="0">
                  <a:pos x="18" y="240"/>
                </a:cxn>
              </a:cxnLst>
              <a:rect l="0" t="0" r="r" b="b"/>
              <a:pathLst>
                <a:path w="336" h="294">
                  <a:moveTo>
                    <a:pt x="18" y="240"/>
                  </a:moveTo>
                  <a:lnTo>
                    <a:pt x="30" y="222"/>
                  </a:lnTo>
                  <a:lnTo>
                    <a:pt x="42" y="216"/>
                  </a:lnTo>
                  <a:lnTo>
                    <a:pt x="90" y="228"/>
                  </a:lnTo>
                  <a:lnTo>
                    <a:pt x="114" y="234"/>
                  </a:lnTo>
                  <a:lnTo>
                    <a:pt x="174" y="270"/>
                  </a:lnTo>
                  <a:lnTo>
                    <a:pt x="210" y="288"/>
                  </a:lnTo>
                  <a:lnTo>
                    <a:pt x="252" y="294"/>
                  </a:lnTo>
                  <a:lnTo>
                    <a:pt x="258" y="288"/>
                  </a:lnTo>
                  <a:lnTo>
                    <a:pt x="258" y="282"/>
                  </a:lnTo>
                  <a:lnTo>
                    <a:pt x="258" y="276"/>
                  </a:lnTo>
                  <a:lnTo>
                    <a:pt x="258" y="270"/>
                  </a:lnTo>
                  <a:lnTo>
                    <a:pt x="252" y="264"/>
                  </a:lnTo>
                  <a:lnTo>
                    <a:pt x="258" y="258"/>
                  </a:lnTo>
                  <a:lnTo>
                    <a:pt x="264" y="258"/>
                  </a:lnTo>
                  <a:lnTo>
                    <a:pt x="270" y="258"/>
                  </a:lnTo>
                  <a:lnTo>
                    <a:pt x="270" y="252"/>
                  </a:lnTo>
                  <a:lnTo>
                    <a:pt x="270" y="246"/>
                  </a:lnTo>
                  <a:lnTo>
                    <a:pt x="264" y="246"/>
                  </a:lnTo>
                  <a:lnTo>
                    <a:pt x="270" y="240"/>
                  </a:lnTo>
                  <a:lnTo>
                    <a:pt x="276" y="240"/>
                  </a:lnTo>
                  <a:lnTo>
                    <a:pt x="282" y="234"/>
                  </a:lnTo>
                  <a:lnTo>
                    <a:pt x="294" y="234"/>
                  </a:lnTo>
                  <a:lnTo>
                    <a:pt x="312" y="234"/>
                  </a:lnTo>
                  <a:lnTo>
                    <a:pt x="318" y="240"/>
                  </a:lnTo>
                  <a:lnTo>
                    <a:pt x="324" y="240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36" y="222"/>
                  </a:lnTo>
                  <a:lnTo>
                    <a:pt x="336" y="216"/>
                  </a:lnTo>
                  <a:lnTo>
                    <a:pt x="330" y="210"/>
                  </a:lnTo>
                  <a:lnTo>
                    <a:pt x="324" y="204"/>
                  </a:lnTo>
                  <a:lnTo>
                    <a:pt x="312" y="204"/>
                  </a:lnTo>
                  <a:lnTo>
                    <a:pt x="306" y="204"/>
                  </a:lnTo>
                  <a:lnTo>
                    <a:pt x="300" y="198"/>
                  </a:lnTo>
                  <a:lnTo>
                    <a:pt x="300" y="186"/>
                  </a:lnTo>
                  <a:lnTo>
                    <a:pt x="300" y="180"/>
                  </a:lnTo>
                  <a:lnTo>
                    <a:pt x="294" y="180"/>
                  </a:lnTo>
                  <a:lnTo>
                    <a:pt x="288" y="174"/>
                  </a:lnTo>
                  <a:lnTo>
                    <a:pt x="288" y="162"/>
                  </a:lnTo>
                  <a:lnTo>
                    <a:pt x="282" y="156"/>
                  </a:lnTo>
                  <a:lnTo>
                    <a:pt x="282" y="150"/>
                  </a:lnTo>
                  <a:lnTo>
                    <a:pt x="276" y="144"/>
                  </a:lnTo>
                  <a:lnTo>
                    <a:pt x="270" y="144"/>
                  </a:lnTo>
                  <a:lnTo>
                    <a:pt x="264" y="138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8" y="120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34" y="108"/>
                  </a:lnTo>
                  <a:lnTo>
                    <a:pt x="228" y="108"/>
                  </a:lnTo>
                  <a:lnTo>
                    <a:pt x="228" y="96"/>
                  </a:lnTo>
                  <a:lnTo>
                    <a:pt x="222" y="90"/>
                  </a:lnTo>
                  <a:lnTo>
                    <a:pt x="222" y="78"/>
                  </a:lnTo>
                  <a:lnTo>
                    <a:pt x="222" y="72"/>
                  </a:lnTo>
                  <a:lnTo>
                    <a:pt x="228" y="72"/>
                  </a:lnTo>
                  <a:lnTo>
                    <a:pt x="234" y="72"/>
                  </a:lnTo>
                  <a:lnTo>
                    <a:pt x="240" y="72"/>
                  </a:lnTo>
                  <a:lnTo>
                    <a:pt x="246" y="66"/>
                  </a:lnTo>
                  <a:lnTo>
                    <a:pt x="246" y="54"/>
                  </a:lnTo>
                  <a:lnTo>
                    <a:pt x="246" y="42"/>
                  </a:lnTo>
                  <a:lnTo>
                    <a:pt x="246" y="36"/>
                  </a:lnTo>
                  <a:lnTo>
                    <a:pt x="240" y="30"/>
                  </a:lnTo>
                  <a:lnTo>
                    <a:pt x="240" y="24"/>
                  </a:lnTo>
                  <a:lnTo>
                    <a:pt x="240" y="12"/>
                  </a:lnTo>
                  <a:lnTo>
                    <a:pt x="240" y="0"/>
                  </a:lnTo>
                  <a:lnTo>
                    <a:pt x="228" y="0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62" y="24"/>
                  </a:lnTo>
                  <a:lnTo>
                    <a:pt x="150" y="24"/>
                  </a:lnTo>
                  <a:lnTo>
                    <a:pt x="144" y="30"/>
                  </a:lnTo>
                  <a:lnTo>
                    <a:pt x="138" y="24"/>
                  </a:lnTo>
                  <a:lnTo>
                    <a:pt x="126" y="24"/>
                  </a:lnTo>
                  <a:lnTo>
                    <a:pt x="120" y="24"/>
                  </a:lnTo>
                  <a:lnTo>
                    <a:pt x="114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114" y="60"/>
                  </a:lnTo>
                  <a:lnTo>
                    <a:pt x="96" y="66"/>
                  </a:lnTo>
                  <a:lnTo>
                    <a:pt x="90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6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96"/>
                  </a:lnTo>
                  <a:lnTo>
                    <a:pt x="60" y="102"/>
                  </a:lnTo>
                  <a:lnTo>
                    <a:pt x="66" y="108"/>
                  </a:lnTo>
                  <a:lnTo>
                    <a:pt x="72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66" y="138"/>
                  </a:lnTo>
                  <a:lnTo>
                    <a:pt x="60" y="138"/>
                  </a:lnTo>
                  <a:lnTo>
                    <a:pt x="54" y="138"/>
                  </a:lnTo>
                  <a:lnTo>
                    <a:pt x="48" y="144"/>
                  </a:lnTo>
                  <a:lnTo>
                    <a:pt x="48" y="150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2" y="174"/>
                  </a:lnTo>
                  <a:lnTo>
                    <a:pt x="36" y="174"/>
                  </a:lnTo>
                  <a:lnTo>
                    <a:pt x="30" y="174"/>
                  </a:lnTo>
                  <a:lnTo>
                    <a:pt x="24" y="174"/>
                  </a:lnTo>
                  <a:lnTo>
                    <a:pt x="18" y="180"/>
                  </a:lnTo>
                  <a:lnTo>
                    <a:pt x="12" y="186"/>
                  </a:lnTo>
                  <a:lnTo>
                    <a:pt x="0" y="204"/>
                  </a:lnTo>
                  <a:lnTo>
                    <a:pt x="0" y="210"/>
                  </a:lnTo>
                  <a:lnTo>
                    <a:pt x="0" y="216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6" y="240"/>
                  </a:lnTo>
                  <a:lnTo>
                    <a:pt x="18" y="246"/>
                  </a:lnTo>
                  <a:lnTo>
                    <a:pt x="18" y="24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65" name="Freeform 822"/>
            <p:cNvSpPr>
              <a:spLocks/>
            </p:cNvSpPr>
            <p:nvPr/>
          </p:nvSpPr>
          <p:spPr bwMode="auto">
            <a:xfrm>
              <a:off x="5209505" y="3862889"/>
              <a:ext cx="390525" cy="428625"/>
            </a:xfrm>
            <a:custGeom>
              <a:avLst/>
              <a:gdLst/>
              <a:ahLst/>
              <a:cxnLst>
                <a:cxn ang="0">
                  <a:pos x="138" y="48"/>
                </a:cxn>
                <a:cxn ang="0">
                  <a:pos x="150" y="60"/>
                </a:cxn>
                <a:cxn ang="0">
                  <a:pos x="150" y="78"/>
                </a:cxn>
                <a:cxn ang="0">
                  <a:pos x="156" y="90"/>
                </a:cxn>
                <a:cxn ang="0">
                  <a:pos x="174" y="96"/>
                </a:cxn>
                <a:cxn ang="0">
                  <a:pos x="174" y="108"/>
                </a:cxn>
                <a:cxn ang="0">
                  <a:pos x="168" y="114"/>
                </a:cxn>
                <a:cxn ang="0">
                  <a:pos x="174" y="120"/>
                </a:cxn>
                <a:cxn ang="0">
                  <a:pos x="186" y="132"/>
                </a:cxn>
                <a:cxn ang="0">
                  <a:pos x="192" y="156"/>
                </a:cxn>
                <a:cxn ang="0">
                  <a:pos x="204" y="168"/>
                </a:cxn>
                <a:cxn ang="0">
                  <a:pos x="228" y="192"/>
                </a:cxn>
                <a:cxn ang="0">
                  <a:pos x="246" y="222"/>
                </a:cxn>
                <a:cxn ang="0">
                  <a:pos x="240" y="252"/>
                </a:cxn>
                <a:cxn ang="0">
                  <a:pos x="186" y="264"/>
                </a:cxn>
                <a:cxn ang="0">
                  <a:pos x="174" y="258"/>
                </a:cxn>
                <a:cxn ang="0">
                  <a:pos x="162" y="252"/>
                </a:cxn>
                <a:cxn ang="0">
                  <a:pos x="72" y="180"/>
                </a:cxn>
                <a:cxn ang="0">
                  <a:pos x="60" y="168"/>
                </a:cxn>
                <a:cxn ang="0">
                  <a:pos x="66" y="156"/>
                </a:cxn>
                <a:cxn ang="0">
                  <a:pos x="60" y="150"/>
                </a:cxn>
                <a:cxn ang="0">
                  <a:pos x="48" y="144"/>
                </a:cxn>
                <a:cxn ang="0">
                  <a:pos x="30" y="138"/>
                </a:cxn>
                <a:cxn ang="0">
                  <a:pos x="36" y="126"/>
                </a:cxn>
                <a:cxn ang="0">
                  <a:pos x="36" y="114"/>
                </a:cxn>
                <a:cxn ang="0">
                  <a:pos x="24" y="102"/>
                </a:cxn>
                <a:cxn ang="0">
                  <a:pos x="6" y="102"/>
                </a:cxn>
                <a:cxn ang="0">
                  <a:pos x="0" y="90"/>
                </a:cxn>
                <a:cxn ang="0">
                  <a:pos x="6" y="84"/>
                </a:cxn>
                <a:cxn ang="0">
                  <a:pos x="24" y="78"/>
                </a:cxn>
                <a:cxn ang="0">
                  <a:pos x="24" y="60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12" y="12"/>
                </a:cxn>
                <a:cxn ang="0">
                  <a:pos x="30" y="0"/>
                </a:cxn>
                <a:cxn ang="0">
                  <a:pos x="42" y="6"/>
                </a:cxn>
                <a:cxn ang="0">
                  <a:pos x="36" y="18"/>
                </a:cxn>
                <a:cxn ang="0">
                  <a:pos x="36" y="30"/>
                </a:cxn>
                <a:cxn ang="0">
                  <a:pos x="54" y="24"/>
                </a:cxn>
                <a:cxn ang="0">
                  <a:pos x="66" y="18"/>
                </a:cxn>
                <a:cxn ang="0">
                  <a:pos x="78" y="24"/>
                </a:cxn>
                <a:cxn ang="0">
                  <a:pos x="78" y="36"/>
                </a:cxn>
                <a:cxn ang="0">
                  <a:pos x="66" y="42"/>
                </a:cxn>
                <a:cxn ang="0">
                  <a:pos x="72" y="54"/>
                </a:cxn>
                <a:cxn ang="0">
                  <a:pos x="84" y="66"/>
                </a:cxn>
                <a:cxn ang="0">
                  <a:pos x="102" y="78"/>
                </a:cxn>
                <a:cxn ang="0">
                  <a:pos x="108" y="72"/>
                </a:cxn>
                <a:cxn ang="0">
                  <a:pos x="120" y="54"/>
                </a:cxn>
                <a:cxn ang="0">
                  <a:pos x="132" y="48"/>
                </a:cxn>
              </a:cxnLst>
              <a:rect l="0" t="0" r="r" b="b"/>
              <a:pathLst>
                <a:path w="246" h="270">
                  <a:moveTo>
                    <a:pt x="132" y="48"/>
                  </a:moveTo>
                  <a:lnTo>
                    <a:pt x="138" y="48"/>
                  </a:lnTo>
                  <a:lnTo>
                    <a:pt x="144" y="54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50" y="78"/>
                  </a:lnTo>
                  <a:lnTo>
                    <a:pt x="150" y="90"/>
                  </a:lnTo>
                  <a:lnTo>
                    <a:pt x="156" y="90"/>
                  </a:lnTo>
                  <a:lnTo>
                    <a:pt x="162" y="90"/>
                  </a:lnTo>
                  <a:lnTo>
                    <a:pt x="174" y="96"/>
                  </a:lnTo>
                  <a:lnTo>
                    <a:pt x="180" y="102"/>
                  </a:lnTo>
                  <a:lnTo>
                    <a:pt x="174" y="108"/>
                  </a:lnTo>
                  <a:lnTo>
                    <a:pt x="168" y="108"/>
                  </a:lnTo>
                  <a:lnTo>
                    <a:pt x="168" y="114"/>
                  </a:lnTo>
                  <a:lnTo>
                    <a:pt x="174" y="114"/>
                  </a:lnTo>
                  <a:lnTo>
                    <a:pt x="174" y="120"/>
                  </a:lnTo>
                  <a:lnTo>
                    <a:pt x="180" y="126"/>
                  </a:lnTo>
                  <a:lnTo>
                    <a:pt x="186" y="132"/>
                  </a:lnTo>
                  <a:lnTo>
                    <a:pt x="192" y="144"/>
                  </a:lnTo>
                  <a:lnTo>
                    <a:pt x="192" y="156"/>
                  </a:lnTo>
                  <a:lnTo>
                    <a:pt x="198" y="162"/>
                  </a:lnTo>
                  <a:lnTo>
                    <a:pt x="204" y="168"/>
                  </a:lnTo>
                  <a:lnTo>
                    <a:pt x="210" y="174"/>
                  </a:lnTo>
                  <a:lnTo>
                    <a:pt x="228" y="192"/>
                  </a:lnTo>
                  <a:lnTo>
                    <a:pt x="240" y="210"/>
                  </a:lnTo>
                  <a:lnTo>
                    <a:pt x="246" y="222"/>
                  </a:lnTo>
                  <a:lnTo>
                    <a:pt x="234" y="240"/>
                  </a:lnTo>
                  <a:lnTo>
                    <a:pt x="240" y="252"/>
                  </a:lnTo>
                  <a:lnTo>
                    <a:pt x="228" y="270"/>
                  </a:lnTo>
                  <a:lnTo>
                    <a:pt x="186" y="264"/>
                  </a:lnTo>
                  <a:lnTo>
                    <a:pt x="180" y="258"/>
                  </a:lnTo>
                  <a:lnTo>
                    <a:pt x="174" y="258"/>
                  </a:lnTo>
                  <a:lnTo>
                    <a:pt x="168" y="258"/>
                  </a:lnTo>
                  <a:lnTo>
                    <a:pt x="162" y="252"/>
                  </a:lnTo>
                  <a:lnTo>
                    <a:pt x="78" y="186"/>
                  </a:lnTo>
                  <a:lnTo>
                    <a:pt x="72" y="180"/>
                  </a:lnTo>
                  <a:lnTo>
                    <a:pt x="66" y="174"/>
                  </a:lnTo>
                  <a:lnTo>
                    <a:pt x="60" y="168"/>
                  </a:lnTo>
                  <a:lnTo>
                    <a:pt x="66" y="162"/>
                  </a:lnTo>
                  <a:lnTo>
                    <a:pt x="66" y="156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54" y="150"/>
                  </a:lnTo>
                  <a:lnTo>
                    <a:pt x="48" y="144"/>
                  </a:lnTo>
                  <a:lnTo>
                    <a:pt x="42" y="144"/>
                  </a:lnTo>
                  <a:lnTo>
                    <a:pt x="30" y="138"/>
                  </a:lnTo>
                  <a:lnTo>
                    <a:pt x="30" y="132"/>
                  </a:lnTo>
                  <a:lnTo>
                    <a:pt x="36" y="126"/>
                  </a:lnTo>
                  <a:lnTo>
                    <a:pt x="36" y="120"/>
                  </a:lnTo>
                  <a:lnTo>
                    <a:pt x="36" y="114"/>
                  </a:lnTo>
                  <a:lnTo>
                    <a:pt x="30" y="108"/>
                  </a:lnTo>
                  <a:lnTo>
                    <a:pt x="24" y="102"/>
                  </a:lnTo>
                  <a:lnTo>
                    <a:pt x="18" y="102"/>
                  </a:lnTo>
                  <a:lnTo>
                    <a:pt x="6" y="102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96"/>
                  </a:lnTo>
                  <a:lnTo>
                    <a:pt x="6" y="84"/>
                  </a:lnTo>
                  <a:lnTo>
                    <a:pt x="18" y="78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36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8" y="30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72" y="36"/>
                  </a:lnTo>
                  <a:lnTo>
                    <a:pt x="66" y="42"/>
                  </a:lnTo>
                  <a:lnTo>
                    <a:pt x="66" y="48"/>
                  </a:lnTo>
                  <a:lnTo>
                    <a:pt x="72" y="54"/>
                  </a:lnTo>
                  <a:lnTo>
                    <a:pt x="78" y="60"/>
                  </a:lnTo>
                  <a:lnTo>
                    <a:pt x="84" y="66"/>
                  </a:lnTo>
                  <a:lnTo>
                    <a:pt x="96" y="72"/>
                  </a:lnTo>
                  <a:lnTo>
                    <a:pt x="102" y="78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14" y="66"/>
                  </a:lnTo>
                  <a:lnTo>
                    <a:pt x="120" y="54"/>
                  </a:lnTo>
                  <a:lnTo>
                    <a:pt x="126" y="48"/>
                  </a:lnTo>
                  <a:lnTo>
                    <a:pt x="132" y="4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66" name="Freeform 823"/>
            <p:cNvSpPr>
              <a:spLocks/>
            </p:cNvSpPr>
            <p:nvPr/>
          </p:nvSpPr>
          <p:spPr bwMode="auto">
            <a:xfrm>
              <a:off x="5609555" y="4462964"/>
              <a:ext cx="476250" cy="476250"/>
            </a:xfrm>
            <a:custGeom>
              <a:avLst/>
              <a:gdLst/>
              <a:ahLst/>
              <a:cxnLst>
                <a:cxn ang="0">
                  <a:pos x="42" y="120"/>
                </a:cxn>
                <a:cxn ang="0">
                  <a:pos x="42" y="102"/>
                </a:cxn>
                <a:cxn ang="0">
                  <a:pos x="54" y="84"/>
                </a:cxn>
                <a:cxn ang="0">
                  <a:pos x="78" y="66"/>
                </a:cxn>
                <a:cxn ang="0">
                  <a:pos x="84" y="36"/>
                </a:cxn>
                <a:cxn ang="0">
                  <a:pos x="102" y="18"/>
                </a:cxn>
                <a:cxn ang="0">
                  <a:pos x="120" y="24"/>
                </a:cxn>
                <a:cxn ang="0">
                  <a:pos x="132" y="0"/>
                </a:cxn>
                <a:cxn ang="0">
                  <a:pos x="150" y="6"/>
                </a:cxn>
                <a:cxn ang="0">
                  <a:pos x="150" y="24"/>
                </a:cxn>
                <a:cxn ang="0">
                  <a:pos x="168" y="36"/>
                </a:cxn>
                <a:cxn ang="0">
                  <a:pos x="192" y="54"/>
                </a:cxn>
                <a:cxn ang="0">
                  <a:pos x="246" y="54"/>
                </a:cxn>
                <a:cxn ang="0">
                  <a:pos x="246" y="102"/>
                </a:cxn>
                <a:cxn ang="0">
                  <a:pos x="228" y="114"/>
                </a:cxn>
                <a:cxn ang="0">
                  <a:pos x="240" y="138"/>
                </a:cxn>
                <a:cxn ang="0">
                  <a:pos x="270" y="162"/>
                </a:cxn>
                <a:cxn ang="0">
                  <a:pos x="294" y="162"/>
                </a:cxn>
                <a:cxn ang="0">
                  <a:pos x="300" y="180"/>
                </a:cxn>
                <a:cxn ang="0">
                  <a:pos x="282" y="192"/>
                </a:cxn>
                <a:cxn ang="0">
                  <a:pos x="294" y="198"/>
                </a:cxn>
                <a:cxn ang="0">
                  <a:pos x="270" y="216"/>
                </a:cxn>
                <a:cxn ang="0">
                  <a:pos x="258" y="234"/>
                </a:cxn>
                <a:cxn ang="0">
                  <a:pos x="258" y="252"/>
                </a:cxn>
                <a:cxn ang="0">
                  <a:pos x="240" y="264"/>
                </a:cxn>
                <a:cxn ang="0">
                  <a:pos x="210" y="258"/>
                </a:cxn>
                <a:cxn ang="0">
                  <a:pos x="186" y="264"/>
                </a:cxn>
                <a:cxn ang="0">
                  <a:pos x="156" y="288"/>
                </a:cxn>
                <a:cxn ang="0">
                  <a:pos x="138" y="276"/>
                </a:cxn>
                <a:cxn ang="0">
                  <a:pos x="120" y="288"/>
                </a:cxn>
                <a:cxn ang="0">
                  <a:pos x="90" y="288"/>
                </a:cxn>
                <a:cxn ang="0">
                  <a:pos x="72" y="294"/>
                </a:cxn>
                <a:cxn ang="0">
                  <a:pos x="54" y="282"/>
                </a:cxn>
                <a:cxn ang="0">
                  <a:pos x="36" y="294"/>
                </a:cxn>
                <a:cxn ang="0">
                  <a:pos x="0" y="288"/>
                </a:cxn>
                <a:cxn ang="0">
                  <a:pos x="12" y="264"/>
                </a:cxn>
                <a:cxn ang="0">
                  <a:pos x="24" y="252"/>
                </a:cxn>
                <a:cxn ang="0">
                  <a:pos x="36" y="228"/>
                </a:cxn>
                <a:cxn ang="0">
                  <a:pos x="24" y="210"/>
                </a:cxn>
                <a:cxn ang="0">
                  <a:pos x="30" y="192"/>
                </a:cxn>
                <a:cxn ang="0">
                  <a:pos x="42" y="174"/>
                </a:cxn>
                <a:cxn ang="0">
                  <a:pos x="36" y="156"/>
                </a:cxn>
                <a:cxn ang="0">
                  <a:pos x="30" y="132"/>
                </a:cxn>
              </a:cxnLst>
              <a:rect l="0" t="0" r="r" b="b"/>
              <a:pathLst>
                <a:path w="300" h="300">
                  <a:moveTo>
                    <a:pt x="24" y="126"/>
                  </a:moveTo>
                  <a:lnTo>
                    <a:pt x="36" y="126"/>
                  </a:lnTo>
                  <a:lnTo>
                    <a:pt x="42" y="120"/>
                  </a:lnTo>
                  <a:lnTo>
                    <a:pt x="48" y="114"/>
                  </a:lnTo>
                  <a:lnTo>
                    <a:pt x="42" y="108"/>
                  </a:lnTo>
                  <a:lnTo>
                    <a:pt x="42" y="102"/>
                  </a:lnTo>
                  <a:lnTo>
                    <a:pt x="42" y="96"/>
                  </a:lnTo>
                  <a:lnTo>
                    <a:pt x="48" y="90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8" y="66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84" y="36"/>
                  </a:lnTo>
                  <a:lnTo>
                    <a:pt x="90" y="30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8" y="24"/>
                  </a:lnTo>
                  <a:lnTo>
                    <a:pt x="114" y="24"/>
                  </a:lnTo>
                  <a:lnTo>
                    <a:pt x="120" y="24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6"/>
                  </a:lnTo>
                  <a:lnTo>
                    <a:pt x="150" y="12"/>
                  </a:lnTo>
                  <a:lnTo>
                    <a:pt x="150" y="18"/>
                  </a:lnTo>
                  <a:lnTo>
                    <a:pt x="150" y="24"/>
                  </a:lnTo>
                  <a:lnTo>
                    <a:pt x="156" y="30"/>
                  </a:lnTo>
                  <a:lnTo>
                    <a:pt x="162" y="30"/>
                  </a:lnTo>
                  <a:lnTo>
                    <a:pt x="168" y="36"/>
                  </a:lnTo>
                  <a:lnTo>
                    <a:pt x="174" y="42"/>
                  </a:lnTo>
                  <a:lnTo>
                    <a:pt x="180" y="48"/>
                  </a:lnTo>
                  <a:lnTo>
                    <a:pt x="192" y="54"/>
                  </a:lnTo>
                  <a:lnTo>
                    <a:pt x="210" y="54"/>
                  </a:lnTo>
                  <a:lnTo>
                    <a:pt x="234" y="54"/>
                  </a:lnTo>
                  <a:lnTo>
                    <a:pt x="246" y="54"/>
                  </a:lnTo>
                  <a:lnTo>
                    <a:pt x="246" y="72"/>
                  </a:lnTo>
                  <a:lnTo>
                    <a:pt x="246" y="90"/>
                  </a:lnTo>
                  <a:lnTo>
                    <a:pt x="246" y="102"/>
                  </a:lnTo>
                  <a:lnTo>
                    <a:pt x="240" y="108"/>
                  </a:lnTo>
                  <a:lnTo>
                    <a:pt x="234" y="114"/>
                  </a:lnTo>
                  <a:lnTo>
                    <a:pt x="228" y="114"/>
                  </a:lnTo>
                  <a:lnTo>
                    <a:pt x="228" y="120"/>
                  </a:lnTo>
                  <a:lnTo>
                    <a:pt x="234" y="132"/>
                  </a:lnTo>
                  <a:lnTo>
                    <a:pt x="240" y="138"/>
                  </a:lnTo>
                  <a:lnTo>
                    <a:pt x="252" y="156"/>
                  </a:lnTo>
                  <a:lnTo>
                    <a:pt x="258" y="162"/>
                  </a:lnTo>
                  <a:lnTo>
                    <a:pt x="270" y="162"/>
                  </a:lnTo>
                  <a:lnTo>
                    <a:pt x="276" y="162"/>
                  </a:lnTo>
                  <a:lnTo>
                    <a:pt x="282" y="156"/>
                  </a:lnTo>
                  <a:lnTo>
                    <a:pt x="294" y="162"/>
                  </a:lnTo>
                  <a:lnTo>
                    <a:pt x="294" y="168"/>
                  </a:lnTo>
                  <a:lnTo>
                    <a:pt x="300" y="174"/>
                  </a:lnTo>
                  <a:lnTo>
                    <a:pt x="300" y="180"/>
                  </a:lnTo>
                  <a:lnTo>
                    <a:pt x="294" y="186"/>
                  </a:lnTo>
                  <a:lnTo>
                    <a:pt x="288" y="186"/>
                  </a:lnTo>
                  <a:lnTo>
                    <a:pt x="282" y="192"/>
                  </a:lnTo>
                  <a:lnTo>
                    <a:pt x="282" y="198"/>
                  </a:lnTo>
                  <a:lnTo>
                    <a:pt x="288" y="198"/>
                  </a:lnTo>
                  <a:lnTo>
                    <a:pt x="294" y="198"/>
                  </a:lnTo>
                  <a:lnTo>
                    <a:pt x="294" y="204"/>
                  </a:lnTo>
                  <a:lnTo>
                    <a:pt x="282" y="216"/>
                  </a:lnTo>
                  <a:lnTo>
                    <a:pt x="270" y="216"/>
                  </a:lnTo>
                  <a:lnTo>
                    <a:pt x="264" y="222"/>
                  </a:lnTo>
                  <a:lnTo>
                    <a:pt x="258" y="228"/>
                  </a:lnTo>
                  <a:lnTo>
                    <a:pt x="258" y="234"/>
                  </a:lnTo>
                  <a:lnTo>
                    <a:pt x="258" y="240"/>
                  </a:lnTo>
                  <a:lnTo>
                    <a:pt x="258" y="246"/>
                  </a:lnTo>
                  <a:lnTo>
                    <a:pt x="258" y="252"/>
                  </a:lnTo>
                  <a:lnTo>
                    <a:pt x="258" y="258"/>
                  </a:lnTo>
                  <a:lnTo>
                    <a:pt x="252" y="264"/>
                  </a:lnTo>
                  <a:lnTo>
                    <a:pt x="240" y="264"/>
                  </a:lnTo>
                  <a:lnTo>
                    <a:pt x="234" y="264"/>
                  </a:lnTo>
                  <a:lnTo>
                    <a:pt x="228" y="264"/>
                  </a:lnTo>
                  <a:lnTo>
                    <a:pt x="210" y="258"/>
                  </a:lnTo>
                  <a:lnTo>
                    <a:pt x="204" y="258"/>
                  </a:lnTo>
                  <a:lnTo>
                    <a:pt x="198" y="258"/>
                  </a:lnTo>
                  <a:lnTo>
                    <a:pt x="186" y="264"/>
                  </a:lnTo>
                  <a:lnTo>
                    <a:pt x="174" y="270"/>
                  </a:lnTo>
                  <a:lnTo>
                    <a:pt x="162" y="288"/>
                  </a:lnTo>
                  <a:lnTo>
                    <a:pt x="156" y="288"/>
                  </a:lnTo>
                  <a:lnTo>
                    <a:pt x="150" y="282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76"/>
                  </a:lnTo>
                  <a:lnTo>
                    <a:pt x="126" y="276"/>
                  </a:lnTo>
                  <a:lnTo>
                    <a:pt x="120" y="288"/>
                  </a:lnTo>
                  <a:lnTo>
                    <a:pt x="114" y="288"/>
                  </a:lnTo>
                  <a:lnTo>
                    <a:pt x="108" y="288"/>
                  </a:lnTo>
                  <a:lnTo>
                    <a:pt x="90" y="288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72" y="294"/>
                  </a:lnTo>
                  <a:lnTo>
                    <a:pt x="66" y="288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48" y="282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24" y="300"/>
                  </a:lnTo>
                  <a:lnTo>
                    <a:pt x="18" y="294"/>
                  </a:lnTo>
                  <a:lnTo>
                    <a:pt x="0" y="288"/>
                  </a:lnTo>
                  <a:lnTo>
                    <a:pt x="0" y="282"/>
                  </a:lnTo>
                  <a:lnTo>
                    <a:pt x="6" y="270"/>
                  </a:lnTo>
                  <a:lnTo>
                    <a:pt x="12" y="264"/>
                  </a:lnTo>
                  <a:lnTo>
                    <a:pt x="18" y="258"/>
                  </a:lnTo>
                  <a:lnTo>
                    <a:pt x="24" y="258"/>
                  </a:lnTo>
                  <a:lnTo>
                    <a:pt x="24" y="252"/>
                  </a:lnTo>
                  <a:lnTo>
                    <a:pt x="30" y="240"/>
                  </a:lnTo>
                  <a:lnTo>
                    <a:pt x="36" y="234"/>
                  </a:lnTo>
                  <a:lnTo>
                    <a:pt x="36" y="228"/>
                  </a:lnTo>
                  <a:lnTo>
                    <a:pt x="30" y="222"/>
                  </a:lnTo>
                  <a:lnTo>
                    <a:pt x="30" y="216"/>
                  </a:lnTo>
                  <a:lnTo>
                    <a:pt x="24" y="210"/>
                  </a:lnTo>
                  <a:lnTo>
                    <a:pt x="24" y="204"/>
                  </a:lnTo>
                  <a:lnTo>
                    <a:pt x="30" y="198"/>
                  </a:lnTo>
                  <a:lnTo>
                    <a:pt x="30" y="192"/>
                  </a:lnTo>
                  <a:lnTo>
                    <a:pt x="42" y="186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42" y="168"/>
                  </a:lnTo>
                  <a:lnTo>
                    <a:pt x="36" y="162"/>
                  </a:lnTo>
                  <a:lnTo>
                    <a:pt x="36" y="156"/>
                  </a:lnTo>
                  <a:lnTo>
                    <a:pt x="36" y="150"/>
                  </a:lnTo>
                  <a:lnTo>
                    <a:pt x="30" y="144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67" name="Freeform 834"/>
            <p:cNvSpPr>
              <a:spLocks/>
            </p:cNvSpPr>
            <p:nvPr/>
          </p:nvSpPr>
          <p:spPr bwMode="auto">
            <a:xfrm>
              <a:off x="4923755" y="3700964"/>
              <a:ext cx="333375" cy="352425"/>
            </a:xfrm>
            <a:custGeom>
              <a:avLst/>
              <a:gdLst/>
              <a:ahLst/>
              <a:cxnLst>
                <a:cxn ang="0">
                  <a:pos x="198" y="78"/>
                </a:cxn>
                <a:cxn ang="0">
                  <a:pos x="180" y="90"/>
                </a:cxn>
                <a:cxn ang="0">
                  <a:pos x="174" y="96"/>
                </a:cxn>
                <a:cxn ang="0">
                  <a:pos x="168" y="96"/>
                </a:cxn>
                <a:cxn ang="0">
                  <a:pos x="162" y="90"/>
                </a:cxn>
                <a:cxn ang="0">
                  <a:pos x="162" y="84"/>
                </a:cxn>
                <a:cxn ang="0">
                  <a:pos x="162" y="72"/>
                </a:cxn>
                <a:cxn ang="0">
                  <a:pos x="162" y="66"/>
                </a:cxn>
                <a:cxn ang="0">
                  <a:pos x="162" y="54"/>
                </a:cxn>
                <a:cxn ang="0">
                  <a:pos x="156" y="48"/>
                </a:cxn>
                <a:cxn ang="0">
                  <a:pos x="150" y="42"/>
                </a:cxn>
                <a:cxn ang="0">
                  <a:pos x="144" y="36"/>
                </a:cxn>
                <a:cxn ang="0">
                  <a:pos x="138" y="36"/>
                </a:cxn>
                <a:cxn ang="0">
                  <a:pos x="138" y="42"/>
                </a:cxn>
                <a:cxn ang="0">
                  <a:pos x="132" y="42"/>
                </a:cxn>
                <a:cxn ang="0">
                  <a:pos x="126" y="42"/>
                </a:cxn>
                <a:cxn ang="0">
                  <a:pos x="126" y="36"/>
                </a:cxn>
                <a:cxn ang="0">
                  <a:pos x="126" y="30"/>
                </a:cxn>
                <a:cxn ang="0">
                  <a:pos x="138" y="12"/>
                </a:cxn>
                <a:cxn ang="0">
                  <a:pos x="144" y="0"/>
                </a:cxn>
                <a:cxn ang="0">
                  <a:pos x="90" y="24"/>
                </a:cxn>
                <a:cxn ang="0">
                  <a:pos x="78" y="24"/>
                </a:cxn>
                <a:cxn ang="0">
                  <a:pos x="72" y="18"/>
                </a:cxn>
                <a:cxn ang="0">
                  <a:pos x="60" y="18"/>
                </a:cxn>
                <a:cxn ang="0">
                  <a:pos x="48" y="24"/>
                </a:cxn>
                <a:cxn ang="0">
                  <a:pos x="36" y="30"/>
                </a:cxn>
                <a:cxn ang="0">
                  <a:pos x="30" y="36"/>
                </a:cxn>
                <a:cxn ang="0">
                  <a:pos x="24" y="48"/>
                </a:cxn>
                <a:cxn ang="0">
                  <a:pos x="18" y="54"/>
                </a:cxn>
                <a:cxn ang="0">
                  <a:pos x="18" y="60"/>
                </a:cxn>
                <a:cxn ang="0">
                  <a:pos x="6" y="66"/>
                </a:cxn>
                <a:cxn ang="0">
                  <a:pos x="0" y="72"/>
                </a:cxn>
                <a:cxn ang="0">
                  <a:pos x="24" y="90"/>
                </a:cxn>
                <a:cxn ang="0">
                  <a:pos x="18" y="108"/>
                </a:cxn>
                <a:cxn ang="0">
                  <a:pos x="18" y="120"/>
                </a:cxn>
                <a:cxn ang="0">
                  <a:pos x="6" y="222"/>
                </a:cxn>
                <a:cxn ang="0">
                  <a:pos x="24" y="222"/>
                </a:cxn>
                <a:cxn ang="0">
                  <a:pos x="138" y="204"/>
                </a:cxn>
                <a:cxn ang="0">
                  <a:pos x="150" y="192"/>
                </a:cxn>
                <a:cxn ang="0">
                  <a:pos x="180" y="198"/>
                </a:cxn>
                <a:cxn ang="0">
                  <a:pos x="186" y="186"/>
                </a:cxn>
                <a:cxn ang="0">
                  <a:pos x="198" y="180"/>
                </a:cxn>
                <a:cxn ang="0">
                  <a:pos x="204" y="180"/>
                </a:cxn>
                <a:cxn ang="0">
                  <a:pos x="210" y="168"/>
                </a:cxn>
                <a:cxn ang="0">
                  <a:pos x="204" y="162"/>
                </a:cxn>
                <a:cxn ang="0">
                  <a:pos x="198" y="156"/>
                </a:cxn>
                <a:cxn ang="0">
                  <a:pos x="198" y="150"/>
                </a:cxn>
                <a:cxn ang="0">
                  <a:pos x="198" y="144"/>
                </a:cxn>
                <a:cxn ang="0">
                  <a:pos x="204" y="138"/>
                </a:cxn>
                <a:cxn ang="0">
                  <a:pos x="198" y="120"/>
                </a:cxn>
                <a:cxn ang="0">
                  <a:pos x="192" y="114"/>
                </a:cxn>
                <a:cxn ang="0">
                  <a:pos x="186" y="108"/>
                </a:cxn>
                <a:cxn ang="0">
                  <a:pos x="192" y="102"/>
                </a:cxn>
                <a:cxn ang="0">
                  <a:pos x="198" y="96"/>
                </a:cxn>
                <a:cxn ang="0">
                  <a:pos x="204" y="96"/>
                </a:cxn>
                <a:cxn ang="0">
                  <a:pos x="210" y="90"/>
                </a:cxn>
                <a:cxn ang="0">
                  <a:pos x="210" y="84"/>
                </a:cxn>
                <a:cxn ang="0">
                  <a:pos x="204" y="78"/>
                </a:cxn>
                <a:cxn ang="0">
                  <a:pos x="198" y="78"/>
                </a:cxn>
              </a:cxnLst>
              <a:rect l="0" t="0" r="r" b="b"/>
              <a:pathLst>
                <a:path w="210" h="222">
                  <a:moveTo>
                    <a:pt x="198" y="78"/>
                  </a:moveTo>
                  <a:lnTo>
                    <a:pt x="180" y="90"/>
                  </a:lnTo>
                  <a:lnTo>
                    <a:pt x="174" y="96"/>
                  </a:lnTo>
                  <a:lnTo>
                    <a:pt x="168" y="96"/>
                  </a:lnTo>
                  <a:lnTo>
                    <a:pt x="162" y="90"/>
                  </a:lnTo>
                  <a:lnTo>
                    <a:pt x="162" y="84"/>
                  </a:lnTo>
                  <a:lnTo>
                    <a:pt x="162" y="72"/>
                  </a:lnTo>
                  <a:lnTo>
                    <a:pt x="162" y="66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50" y="42"/>
                  </a:lnTo>
                  <a:lnTo>
                    <a:pt x="144" y="36"/>
                  </a:lnTo>
                  <a:lnTo>
                    <a:pt x="138" y="36"/>
                  </a:lnTo>
                  <a:lnTo>
                    <a:pt x="138" y="42"/>
                  </a:lnTo>
                  <a:lnTo>
                    <a:pt x="132" y="42"/>
                  </a:lnTo>
                  <a:lnTo>
                    <a:pt x="126" y="42"/>
                  </a:lnTo>
                  <a:lnTo>
                    <a:pt x="126" y="36"/>
                  </a:lnTo>
                  <a:lnTo>
                    <a:pt x="126" y="30"/>
                  </a:lnTo>
                  <a:lnTo>
                    <a:pt x="138" y="12"/>
                  </a:lnTo>
                  <a:lnTo>
                    <a:pt x="144" y="0"/>
                  </a:lnTo>
                  <a:lnTo>
                    <a:pt x="90" y="24"/>
                  </a:lnTo>
                  <a:lnTo>
                    <a:pt x="78" y="24"/>
                  </a:lnTo>
                  <a:lnTo>
                    <a:pt x="72" y="18"/>
                  </a:lnTo>
                  <a:lnTo>
                    <a:pt x="60" y="18"/>
                  </a:lnTo>
                  <a:lnTo>
                    <a:pt x="48" y="24"/>
                  </a:lnTo>
                  <a:lnTo>
                    <a:pt x="36" y="30"/>
                  </a:lnTo>
                  <a:lnTo>
                    <a:pt x="30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24" y="90"/>
                  </a:lnTo>
                  <a:lnTo>
                    <a:pt x="18" y="108"/>
                  </a:lnTo>
                  <a:lnTo>
                    <a:pt x="18" y="120"/>
                  </a:lnTo>
                  <a:lnTo>
                    <a:pt x="6" y="222"/>
                  </a:lnTo>
                  <a:lnTo>
                    <a:pt x="24" y="222"/>
                  </a:lnTo>
                  <a:lnTo>
                    <a:pt x="138" y="204"/>
                  </a:lnTo>
                  <a:lnTo>
                    <a:pt x="150" y="192"/>
                  </a:lnTo>
                  <a:lnTo>
                    <a:pt x="180" y="198"/>
                  </a:lnTo>
                  <a:lnTo>
                    <a:pt x="186" y="186"/>
                  </a:lnTo>
                  <a:lnTo>
                    <a:pt x="19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198" y="156"/>
                  </a:lnTo>
                  <a:lnTo>
                    <a:pt x="198" y="150"/>
                  </a:lnTo>
                  <a:lnTo>
                    <a:pt x="198" y="144"/>
                  </a:lnTo>
                  <a:lnTo>
                    <a:pt x="204" y="138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92" y="102"/>
                  </a:lnTo>
                  <a:lnTo>
                    <a:pt x="198" y="96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10" y="84"/>
                  </a:lnTo>
                  <a:lnTo>
                    <a:pt x="204" y="78"/>
                  </a:lnTo>
                  <a:lnTo>
                    <a:pt x="198" y="7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68" name="Freeform 838"/>
            <p:cNvSpPr>
              <a:spLocks/>
            </p:cNvSpPr>
            <p:nvPr/>
          </p:nvSpPr>
          <p:spPr bwMode="auto">
            <a:xfrm>
              <a:off x="3847430" y="4348664"/>
              <a:ext cx="485775" cy="371475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96" y="6"/>
                </a:cxn>
                <a:cxn ang="0">
                  <a:pos x="162" y="12"/>
                </a:cxn>
                <a:cxn ang="0">
                  <a:pos x="306" y="24"/>
                </a:cxn>
                <a:cxn ang="0">
                  <a:pos x="306" y="48"/>
                </a:cxn>
                <a:cxn ang="0">
                  <a:pos x="288" y="66"/>
                </a:cxn>
                <a:cxn ang="0">
                  <a:pos x="282" y="114"/>
                </a:cxn>
                <a:cxn ang="0">
                  <a:pos x="294" y="126"/>
                </a:cxn>
                <a:cxn ang="0">
                  <a:pos x="300" y="138"/>
                </a:cxn>
                <a:cxn ang="0">
                  <a:pos x="294" y="144"/>
                </a:cxn>
                <a:cxn ang="0">
                  <a:pos x="288" y="204"/>
                </a:cxn>
                <a:cxn ang="0">
                  <a:pos x="252" y="216"/>
                </a:cxn>
                <a:cxn ang="0">
                  <a:pos x="174" y="234"/>
                </a:cxn>
                <a:cxn ang="0">
                  <a:pos x="156" y="234"/>
                </a:cxn>
                <a:cxn ang="0">
                  <a:pos x="96" y="228"/>
                </a:cxn>
                <a:cxn ang="0">
                  <a:pos x="66" y="222"/>
                </a:cxn>
                <a:cxn ang="0">
                  <a:pos x="66" y="180"/>
                </a:cxn>
                <a:cxn ang="0">
                  <a:pos x="0" y="90"/>
                </a:cxn>
                <a:cxn ang="0">
                  <a:pos x="6" y="90"/>
                </a:cxn>
                <a:cxn ang="0">
                  <a:pos x="12" y="84"/>
                </a:cxn>
                <a:cxn ang="0">
                  <a:pos x="18" y="78"/>
                </a:cxn>
                <a:cxn ang="0">
                  <a:pos x="36" y="78"/>
                </a:cxn>
                <a:cxn ang="0">
                  <a:pos x="42" y="78"/>
                </a:cxn>
                <a:cxn ang="0">
                  <a:pos x="48" y="84"/>
                </a:cxn>
                <a:cxn ang="0">
                  <a:pos x="48" y="90"/>
                </a:cxn>
                <a:cxn ang="0">
                  <a:pos x="60" y="96"/>
                </a:cxn>
                <a:cxn ang="0">
                  <a:pos x="72" y="96"/>
                </a:cxn>
                <a:cxn ang="0">
                  <a:pos x="84" y="90"/>
                </a:cxn>
                <a:cxn ang="0">
                  <a:pos x="84" y="84"/>
                </a:cxn>
                <a:cxn ang="0">
                  <a:pos x="78" y="78"/>
                </a:cxn>
                <a:cxn ang="0">
                  <a:pos x="78" y="72"/>
                </a:cxn>
                <a:cxn ang="0">
                  <a:pos x="78" y="66"/>
                </a:cxn>
                <a:cxn ang="0">
                  <a:pos x="84" y="66"/>
                </a:cxn>
                <a:cxn ang="0">
                  <a:pos x="90" y="66"/>
                </a:cxn>
                <a:cxn ang="0">
                  <a:pos x="90" y="60"/>
                </a:cxn>
                <a:cxn ang="0">
                  <a:pos x="84" y="54"/>
                </a:cxn>
                <a:cxn ang="0">
                  <a:pos x="84" y="36"/>
                </a:cxn>
                <a:cxn ang="0">
                  <a:pos x="84" y="30"/>
                </a:cxn>
                <a:cxn ang="0">
                  <a:pos x="84" y="24"/>
                </a:cxn>
                <a:cxn ang="0">
                  <a:pos x="78" y="24"/>
                </a:cxn>
                <a:cxn ang="0">
                  <a:pos x="78" y="18"/>
                </a:cxn>
                <a:cxn ang="0">
                  <a:pos x="72" y="6"/>
                </a:cxn>
                <a:cxn ang="0">
                  <a:pos x="66" y="0"/>
                </a:cxn>
              </a:cxnLst>
              <a:rect l="0" t="0" r="r" b="b"/>
              <a:pathLst>
                <a:path w="306" h="234">
                  <a:moveTo>
                    <a:pt x="66" y="0"/>
                  </a:moveTo>
                  <a:lnTo>
                    <a:pt x="96" y="6"/>
                  </a:lnTo>
                  <a:lnTo>
                    <a:pt x="162" y="12"/>
                  </a:lnTo>
                  <a:lnTo>
                    <a:pt x="306" y="24"/>
                  </a:lnTo>
                  <a:lnTo>
                    <a:pt x="306" y="48"/>
                  </a:lnTo>
                  <a:lnTo>
                    <a:pt x="288" y="66"/>
                  </a:lnTo>
                  <a:lnTo>
                    <a:pt x="282" y="114"/>
                  </a:lnTo>
                  <a:lnTo>
                    <a:pt x="294" y="126"/>
                  </a:lnTo>
                  <a:lnTo>
                    <a:pt x="300" y="138"/>
                  </a:lnTo>
                  <a:lnTo>
                    <a:pt x="294" y="144"/>
                  </a:lnTo>
                  <a:lnTo>
                    <a:pt x="288" y="204"/>
                  </a:lnTo>
                  <a:lnTo>
                    <a:pt x="252" y="216"/>
                  </a:lnTo>
                  <a:lnTo>
                    <a:pt x="174" y="234"/>
                  </a:lnTo>
                  <a:lnTo>
                    <a:pt x="156" y="234"/>
                  </a:lnTo>
                  <a:lnTo>
                    <a:pt x="96" y="228"/>
                  </a:lnTo>
                  <a:lnTo>
                    <a:pt x="66" y="222"/>
                  </a:lnTo>
                  <a:lnTo>
                    <a:pt x="66" y="180"/>
                  </a:lnTo>
                  <a:lnTo>
                    <a:pt x="0" y="90"/>
                  </a:lnTo>
                  <a:lnTo>
                    <a:pt x="6" y="90"/>
                  </a:lnTo>
                  <a:lnTo>
                    <a:pt x="12" y="84"/>
                  </a:lnTo>
                  <a:lnTo>
                    <a:pt x="18" y="78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48" y="90"/>
                  </a:lnTo>
                  <a:lnTo>
                    <a:pt x="60" y="96"/>
                  </a:lnTo>
                  <a:lnTo>
                    <a:pt x="72" y="96"/>
                  </a:lnTo>
                  <a:lnTo>
                    <a:pt x="84" y="90"/>
                  </a:lnTo>
                  <a:lnTo>
                    <a:pt x="84" y="84"/>
                  </a:lnTo>
                  <a:lnTo>
                    <a:pt x="78" y="78"/>
                  </a:lnTo>
                  <a:lnTo>
                    <a:pt x="78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54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84" y="24"/>
                  </a:lnTo>
                  <a:lnTo>
                    <a:pt x="78" y="24"/>
                  </a:lnTo>
                  <a:lnTo>
                    <a:pt x="78" y="18"/>
                  </a:lnTo>
                  <a:lnTo>
                    <a:pt x="72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69" name="Freeform 841"/>
            <p:cNvSpPr>
              <a:spLocks/>
            </p:cNvSpPr>
            <p:nvPr/>
          </p:nvSpPr>
          <p:spPr bwMode="auto">
            <a:xfrm>
              <a:off x="4218905" y="4672514"/>
              <a:ext cx="333375" cy="447675"/>
            </a:xfrm>
            <a:custGeom>
              <a:avLst/>
              <a:gdLst/>
              <a:ahLst/>
              <a:cxnLst>
                <a:cxn ang="0">
                  <a:pos x="114" y="282"/>
                </a:cxn>
                <a:cxn ang="0">
                  <a:pos x="114" y="270"/>
                </a:cxn>
                <a:cxn ang="0">
                  <a:pos x="108" y="270"/>
                </a:cxn>
                <a:cxn ang="0">
                  <a:pos x="30" y="264"/>
                </a:cxn>
                <a:cxn ang="0">
                  <a:pos x="18" y="144"/>
                </a:cxn>
                <a:cxn ang="0">
                  <a:pos x="18" y="120"/>
                </a:cxn>
                <a:cxn ang="0">
                  <a:pos x="12" y="54"/>
                </a:cxn>
                <a:cxn ang="0">
                  <a:pos x="6" y="60"/>
                </a:cxn>
                <a:cxn ang="0">
                  <a:pos x="0" y="36"/>
                </a:cxn>
                <a:cxn ang="0">
                  <a:pos x="12" y="24"/>
                </a:cxn>
                <a:cxn ang="0">
                  <a:pos x="18" y="12"/>
                </a:cxn>
                <a:cxn ang="0">
                  <a:pos x="54" y="0"/>
                </a:cxn>
                <a:cxn ang="0">
                  <a:pos x="72" y="30"/>
                </a:cxn>
                <a:cxn ang="0">
                  <a:pos x="90" y="42"/>
                </a:cxn>
                <a:cxn ang="0">
                  <a:pos x="156" y="54"/>
                </a:cxn>
                <a:cxn ang="0">
                  <a:pos x="156" y="90"/>
                </a:cxn>
                <a:cxn ang="0">
                  <a:pos x="168" y="132"/>
                </a:cxn>
                <a:cxn ang="0">
                  <a:pos x="174" y="138"/>
                </a:cxn>
                <a:cxn ang="0">
                  <a:pos x="210" y="174"/>
                </a:cxn>
                <a:cxn ang="0">
                  <a:pos x="204" y="186"/>
                </a:cxn>
                <a:cxn ang="0">
                  <a:pos x="198" y="198"/>
                </a:cxn>
                <a:cxn ang="0">
                  <a:pos x="192" y="222"/>
                </a:cxn>
                <a:cxn ang="0">
                  <a:pos x="180" y="234"/>
                </a:cxn>
                <a:cxn ang="0">
                  <a:pos x="168" y="240"/>
                </a:cxn>
                <a:cxn ang="0">
                  <a:pos x="156" y="252"/>
                </a:cxn>
                <a:cxn ang="0">
                  <a:pos x="144" y="258"/>
                </a:cxn>
                <a:cxn ang="0">
                  <a:pos x="138" y="252"/>
                </a:cxn>
                <a:cxn ang="0">
                  <a:pos x="132" y="246"/>
                </a:cxn>
                <a:cxn ang="0">
                  <a:pos x="126" y="240"/>
                </a:cxn>
                <a:cxn ang="0">
                  <a:pos x="120" y="240"/>
                </a:cxn>
                <a:cxn ang="0">
                  <a:pos x="114" y="234"/>
                </a:cxn>
                <a:cxn ang="0">
                  <a:pos x="114" y="240"/>
                </a:cxn>
                <a:cxn ang="0">
                  <a:pos x="114" y="252"/>
                </a:cxn>
                <a:cxn ang="0">
                  <a:pos x="120" y="258"/>
                </a:cxn>
                <a:cxn ang="0">
                  <a:pos x="126" y="264"/>
                </a:cxn>
                <a:cxn ang="0">
                  <a:pos x="120" y="276"/>
                </a:cxn>
                <a:cxn ang="0">
                  <a:pos x="114" y="282"/>
                </a:cxn>
              </a:cxnLst>
              <a:rect l="0" t="0" r="r" b="b"/>
              <a:pathLst>
                <a:path w="210" h="282">
                  <a:moveTo>
                    <a:pt x="114" y="282"/>
                  </a:moveTo>
                  <a:lnTo>
                    <a:pt x="114" y="270"/>
                  </a:lnTo>
                  <a:lnTo>
                    <a:pt x="108" y="270"/>
                  </a:lnTo>
                  <a:lnTo>
                    <a:pt x="30" y="264"/>
                  </a:lnTo>
                  <a:lnTo>
                    <a:pt x="18" y="144"/>
                  </a:lnTo>
                  <a:lnTo>
                    <a:pt x="18" y="120"/>
                  </a:lnTo>
                  <a:lnTo>
                    <a:pt x="12" y="54"/>
                  </a:lnTo>
                  <a:lnTo>
                    <a:pt x="6" y="60"/>
                  </a:lnTo>
                  <a:lnTo>
                    <a:pt x="0" y="36"/>
                  </a:lnTo>
                  <a:lnTo>
                    <a:pt x="12" y="24"/>
                  </a:lnTo>
                  <a:lnTo>
                    <a:pt x="18" y="12"/>
                  </a:lnTo>
                  <a:lnTo>
                    <a:pt x="54" y="0"/>
                  </a:lnTo>
                  <a:lnTo>
                    <a:pt x="72" y="30"/>
                  </a:lnTo>
                  <a:lnTo>
                    <a:pt x="90" y="42"/>
                  </a:lnTo>
                  <a:lnTo>
                    <a:pt x="156" y="54"/>
                  </a:lnTo>
                  <a:lnTo>
                    <a:pt x="156" y="90"/>
                  </a:lnTo>
                  <a:lnTo>
                    <a:pt x="168" y="132"/>
                  </a:lnTo>
                  <a:lnTo>
                    <a:pt x="174" y="138"/>
                  </a:lnTo>
                  <a:lnTo>
                    <a:pt x="210" y="174"/>
                  </a:lnTo>
                  <a:lnTo>
                    <a:pt x="204" y="186"/>
                  </a:lnTo>
                  <a:lnTo>
                    <a:pt x="198" y="198"/>
                  </a:lnTo>
                  <a:lnTo>
                    <a:pt x="192" y="222"/>
                  </a:lnTo>
                  <a:lnTo>
                    <a:pt x="180" y="234"/>
                  </a:lnTo>
                  <a:lnTo>
                    <a:pt x="168" y="240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38" y="252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40"/>
                  </a:lnTo>
                  <a:lnTo>
                    <a:pt x="114" y="234"/>
                  </a:lnTo>
                  <a:lnTo>
                    <a:pt x="114" y="240"/>
                  </a:lnTo>
                  <a:lnTo>
                    <a:pt x="114" y="252"/>
                  </a:lnTo>
                  <a:lnTo>
                    <a:pt x="120" y="258"/>
                  </a:lnTo>
                  <a:lnTo>
                    <a:pt x="126" y="264"/>
                  </a:lnTo>
                  <a:lnTo>
                    <a:pt x="120" y="276"/>
                  </a:lnTo>
                  <a:lnTo>
                    <a:pt x="114" y="28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70" name="Freeform 847"/>
            <p:cNvSpPr>
              <a:spLocks/>
            </p:cNvSpPr>
            <p:nvPr/>
          </p:nvSpPr>
          <p:spPr bwMode="auto">
            <a:xfrm>
              <a:off x="2209130" y="4205789"/>
              <a:ext cx="533400" cy="571500"/>
            </a:xfrm>
            <a:custGeom>
              <a:avLst/>
              <a:gdLst/>
              <a:ahLst/>
              <a:cxnLst>
                <a:cxn ang="0">
                  <a:pos x="18" y="174"/>
                </a:cxn>
                <a:cxn ang="0">
                  <a:pos x="90" y="132"/>
                </a:cxn>
                <a:cxn ang="0">
                  <a:pos x="216" y="66"/>
                </a:cxn>
                <a:cxn ang="0">
                  <a:pos x="288" y="0"/>
                </a:cxn>
                <a:cxn ang="0">
                  <a:pos x="294" y="24"/>
                </a:cxn>
                <a:cxn ang="0">
                  <a:pos x="300" y="36"/>
                </a:cxn>
                <a:cxn ang="0">
                  <a:pos x="306" y="48"/>
                </a:cxn>
                <a:cxn ang="0">
                  <a:pos x="300" y="72"/>
                </a:cxn>
                <a:cxn ang="0">
                  <a:pos x="300" y="96"/>
                </a:cxn>
                <a:cxn ang="0">
                  <a:pos x="312" y="120"/>
                </a:cxn>
                <a:cxn ang="0">
                  <a:pos x="330" y="132"/>
                </a:cxn>
                <a:cxn ang="0">
                  <a:pos x="336" y="138"/>
                </a:cxn>
                <a:cxn ang="0">
                  <a:pos x="336" y="138"/>
                </a:cxn>
                <a:cxn ang="0">
                  <a:pos x="336" y="150"/>
                </a:cxn>
                <a:cxn ang="0">
                  <a:pos x="330" y="162"/>
                </a:cxn>
                <a:cxn ang="0">
                  <a:pos x="312" y="180"/>
                </a:cxn>
                <a:cxn ang="0">
                  <a:pos x="288" y="198"/>
                </a:cxn>
                <a:cxn ang="0">
                  <a:pos x="282" y="228"/>
                </a:cxn>
                <a:cxn ang="0">
                  <a:pos x="282" y="240"/>
                </a:cxn>
                <a:cxn ang="0">
                  <a:pos x="294" y="252"/>
                </a:cxn>
                <a:cxn ang="0">
                  <a:pos x="306" y="270"/>
                </a:cxn>
                <a:cxn ang="0">
                  <a:pos x="324" y="288"/>
                </a:cxn>
                <a:cxn ang="0">
                  <a:pos x="330" y="300"/>
                </a:cxn>
                <a:cxn ang="0">
                  <a:pos x="312" y="318"/>
                </a:cxn>
                <a:cxn ang="0">
                  <a:pos x="288" y="336"/>
                </a:cxn>
                <a:cxn ang="0">
                  <a:pos x="198" y="360"/>
                </a:cxn>
                <a:cxn ang="0">
                  <a:pos x="102" y="324"/>
                </a:cxn>
                <a:cxn ang="0">
                  <a:pos x="84" y="306"/>
                </a:cxn>
                <a:cxn ang="0">
                  <a:pos x="54" y="288"/>
                </a:cxn>
                <a:cxn ang="0">
                  <a:pos x="48" y="276"/>
                </a:cxn>
                <a:cxn ang="0">
                  <a:pos x="42" y="264"/>
                </a:cxn>
                <a:cxn ang="0">
                  <a:pos x="24" y="252"/>
                </a:cxn>
                <a:cxn ang="0">
                  <a:pos x="30" y="240"/>
                </a:cxn>
                <a:cxn ang="0">
                  <a:pos x="36" y="216"/>
                </a:cxn>
                <a:cxn ang="0">
                  <a:pos x="36" y="198"/>
                </a:cxn>
                <a:cxn ang="0">
                  <a:pos x="24" y="192"/>
                </a:cxn>
                <a:cxn ang="0">
                  <a:pos x="18" y="204"/>
                </a:cxn>
                <a:cxn ang="0">
                  <a:pos x="6" y="204"/>
                </a:cxn>
                <a:cxn ang="0">
                  <a:pos x="0" y="192"/>
                </a:cxn>
                <a:cxn ang="0">
                  <a:pos x="6" y="180"/>
                </a:cxn>
              </a:cxnLst>
              <a:rect l="0" t="0" r="r" b="b"/>
              <a:pathLst>
                <a:path w="336" h="360">
                  <a:moveTo>
                    <a:pt x="6" y="180"/>
                  </a:moveTo>
                  <a:lnTo>
                    <a:pt x="18" y="174"/>
                  </a:lnTo>
                  <a:lnTo>
                    <a:pt x="36" y="168"/>
                  </a:lnTo>
                  <a:lnTo>
                    <a:pt x="90" y="132"/>
                  </a:lnTo>
                  <a:lnTo>
                    <a:pt x="156" y="84"/>
                  </a:lnTo>
                  <a:lnTo>
                    <a:pt x="216" y="66"/>
                  </a:lnTo>
                  <a:lnTo>
                    <a:pt x="228" y="54"/>
                  </a:lnTo>
                  <a:lnTo>
                    <a:pt x="288" y="0"/>
                  </a:lnTo>
                  <a:lnTo>
                    <a:pt x="288" y="12"/>
                  </a:lnTo>
                  <a:lnTo>
                    <a:pt x="294" y="24"/>
                  </a:lnTo>
                  <a:lnTo>
                    <a:pt x="294" y="30"/>
                  </a:lnTo>
                  <a:lnTo>
                    <a:pt x="300" y="36"/>
                  </a:lnTo>
                  <a:lnTo>
                    <a:pt x="306" y="42"/>
                  </a:lnTo>
                  <a:lnTo>
                    <a:pt x="306" y="48"/>
                  </a:lnTo>
                  <a:lnTo>
                    <a:pt x="300" y="54"/>
                  </a:lnTo>
                  <a:lnTo>
                    <a:pt x="300" y="72"/>
                  </a:lnTo>
                  <a:lnTo>
                    <a:pt x="300" y="84"/>
                  </a:lnTo>
                  <a:lnTo>
                    <a:pt x="300" y="96"/>
                  </a:lnTo>
                  <a:lnTo>
                    <a:pt x="306" y="114"/>
                  </a:lnTo>
                  <a:lnTo>
                    <a:pt x="312" y="120"/>
                  </a:lnTo>
                  <a:lnTo>
                    <a:pt x="318" y="126"/>
                  </a:lnTo>
                  <a:lnTo>
                    <a:pt x="330" y="132"/>
                  </a:lnTo>
                  <a:lnTo>
                    <a:pt x="330" y="138"/>
                  </a:lnTo>
                  <a:lnTo>
                    <a:pt x="336" y="138"/>
                  </a:lnTo>
                  <a:lnTo>
                    <a:pt x="336" y="144"/>
                  </a:lnTo>
                  <a:lnTo>
                    <a:pt x="336" y="138"/>
                  </a:lnTo>
                  <a:lnTo>
                    <a:pt x="336" y="144"/>
                  </a:lnTo>
                  <a:lnTo>
                    <a:pt x="336" y="150"/>
                  </a:lnTo>
                  <a:lnTo>
                    <a:pt x="336" y="156"/>
                  </a:lnTo>
                  <a:lnTo>
                    <a:pt x="330" y="162"/>
                  </a:lnTo>
                  <a:lnTo>
                    <a:pt x="318" y="174"/>
                  </a:lnTo>
                  <a:lnTo>
                    <a:pt x="312" y="180"/>
                  </a:lnTo>
                  <a:lnTo>
                    <a:pt x="294" y="198"/>
                  </a:lnTo>
                  <a:lnTo>
                    <a:pt x="288" y="198"/>
                  </a:lnTo>
                  <a:lnTo>
                    <a:pt x="288" y="204"/>
                  </a:lnTo>
                  <a:lnTo>
                    <a:pt x="282" y="228"/>
                  </a:lnTo>
                  <a:lnTo>
                    <a:pt x="282" y="234"/>
                  </a:lnTo>
                  <a:lnTo>
                    <a:pt x="282" y="240"/>
                  </a:lnTo>
                  <a:lnTo>
                    <a:pt x="282" y="246"/>
                  </a:lnTo>
                  <a:lnTo>
                    <a:pt x="294" y="252"/>
                  </a:lnTo>
                  <a:lnTo>
                    <a:pt x="300" y="258"/>
                  </a:lnTo>
                  <a:lnTo>
                    <a:pt x="306" y="270"/>
                  </a:lnTo>
                  <a:lnTo>
                    <a:pt x="312" y="276"/>
                  </a:lnTo>
                  <a:lnTo>
                    <a:pt x="324" y="288"/>
                  </a:lnTo>
                  <a:lnTo>
                    <a:pt x="330" y="294"/>
                  </a:lnTo>
                  <a:lnTo>
                    <a:pt x="330" y="300"/>
                  </a:lnTo>
                  <a:lnTo>
                    <a:pt x="318" y="312"/>
                  </a:lnTo>
                  <a:lnTo>
                    <a:pt x="312" y="318"/>
                  </a:lnTo>
                  <a:lnTo>
                    <a:pt x="300" y="330"/>
                  </a:lnTo>
                  <a:lnTo>
                    <a:pt x="288" y="336"/>
                  </a:lnTo>
                  <a:lnTo>
                    <a:pt x="222" y="342"/>
                  </a:lnTo>
                  <a:lnTo>
                    <a:pt x="198" y="360"/>
                  </a:lnTo>
                  <a:lnTo>
                    <a:pt x="120" y="324"/>
                  </a:lnTo>
                  <a:lnTo>
                    <a:pt x="102" y="324"/>
                  </a:lnTo>
                  <a:lnTo>
                    <a:pt x="102" y="318"/>
                  </a:lnTo>
                  <a:lnTo>
                    <a:pt x="84" y="306"/>
                  </a:lnTo>
                  <a:lnTo>
                    <a:pt x="66" y="288"/>
                  </a:lnTo>
                  <a:lnTo>
                    <a:pt x="54" y="288"/>
                  </a:lnTo>
                  <a:lnTo>
                    <a:pt x="48" y="282"/>
                  </a:lnTo>
                  <a:lnTo>
                    <a:pt x="48" y="276"/>
                  </a:lnTo>
                  <a:lnTo>
                    <a:pt x="48" y="270"/>
                  </a:lnTo>
                  <a:lnTo>
                    <a:pt x="42" y="264"/>
                  </a:lnTo>
                  <a:lnTo>
                    <a:pt x="30" y="258"/>
                  </a:lnTo>
                  <a:lnTo>
                    <a:pt x="24" y="252"/>
                  </a:lnTo>
                  <a:lnTo>
                    <a:pt x="30" y="246"/>
                  </a:lnTo>
                  <a:lnTo>
                    <a:pt x="30" y="240"/>
                  </a:lnTo>
                  <a:lnTo>
                    <a:pt x="36" y="228"/>
                  </a:lnTo>
                  <a:lnTo>
                    <a:pt x="36" y="216"/>
                  </a:lnTo>
                  <a:lnTo>
                    <a:pt x="36" y="204"/>
                  </a:lnTo>
                  <a:lnTo>
                    <a:pt x="36" y="198"/>
                  </a:lnTo>
                  <a:lnTo>
                    <a:pt x="30" y="192"/>
                  </a:lnTo>
                  <a:lnTo>
                    <a:pt x="24" y="192"/>
                  </a:lnTo>
                  <a:lnTo>
                    <a:pt x="18" y="198"/>
                  </a:lnTo>
                  <a:lnTo>
                    <a:pt x="18" y="204"/>
                  </a:lnTo>
                  <a:lnTo>
                    <a:pt x="12" y="210"/>
                  </a:lnTo>
                  <a:lnTo>
                    <a:pt x="6" y="204"/>
                  </a:lnTo>
                  <a:lnTo>
                    <a:pt x="0" y="198"/>
                  </a:lnTo>
                  <a:lnTo>
                    <a:pt x="0" y="192"/>
                  </a:lnTo>
                  <a:lnTo>
                    <a:pt x="6" y="186"/>
                  </a:lnTo>
                  <a:lnTo>
                    <a:pt x="6" y="18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71" name="Freeform 866"/>
            <p:cNvSpPr>
              <a:spLocks/>
            </p:cNvSpPr>
            <p:nvPr/>
          </p:nvSpPr>
          <p:spPr bwMode="auto">
            <a:xfrm>
              <a:off x="2656805" y="4396289"/>
              <a:ext cx="485775" cy="457200"/>
            </a:xfrm>
            <a:custGeom>
              <a:avLst/>
              <a:gdLst/>
              <a:ahLst/>
              <a:cxnLst>
                <a:cxn ang="0">
                  <a:pos x="300" y="168"/>
                </a:cxn>
                <a:cxn ang="0">
                  <a:pos x="306" y="174"/>
                </a:cxn>
                <a:cxn ang="0">
                  <a:pos x="300" y="186"/>
                </a:cxn>
                <a:cxn ang="0">
                  <a:pos x="288" y="180"/>
                </a:cxn>
                <a:cxn ang="0">
                  <a:pos x="282" y="186"/>
                </a:cxn>
                <a:cxn ang="0">
                  <a:pos x="282" y="210"/>
                </a:cxn>
                <a:cxn ang="0">
                  <a:pos x="288" y="222"/>
                </a:cxn>
                <a:cxn ang="0">
                  <a:pos x="300" y="228"/>
                </a:cxn>
                <a:cxn ang="0">
                  <a:pos x="306" y="246"/>
                </a:cxn>
                <a:cxn ang="0">
                  <a:pos x="294" y="258"/>
                </a:cxn>
                <a:cxn ang="0">
                  <a:pos x="270" y="270"/>
                </a:cxn>
                <a:cxn ang="0">
                  <a:pos x="234" y="270"/>
                </a:cxn>
                <a:cxn ang="0">
                  <a:pos x="162" y="288"/>
                </a:cxn>
                <a:cxn ang="0">
                  <a:pos x="72" y="264"/>
                </a:cxn>
                <a:cxn ang="0">
                  <a:pos x="60" y="264"/>
                </a:cxn>
                <a:cxn ang="0">
                  <a:pos x="66" y="252"/>
                </a:cxn>
                <a:cxn ang="0">
                  <a:pos x="60" y="240"/>
                </a:cxn>
                <a:cxn ang="0">
                  <a:pos x="54" y="234"/>
                </a:cxn>
                <a:cxn ang="0">
                  <a:pos x="42" y="228"/>
                </a:cxn>
                <a:cxn ang="0">
                  <a:pos x="36" y="210"/>
                </a:cxn>
                <a:cxn ang="0">
                  <a:pos x="36" y="192"/>
                </a:cxn>
                <a:cxn ang="0">
                  <a:pos x="48" y="174"/>
                </a:cxn>
                <a:cxn ang="0">
                  <a:pos x="42" y="168"/>
                </a:cxn>
                <a:cxn ang="0">
                  <a:pos x="24" y="150"/>
                </a:cxn>
                <a:cxn ang="0">
                  <a:pos x="12" y="132"/>
                </a:cxn>
                <a:cxn ang="0">
                  <a:pos x="0" y="120"/>
                </a:cxn>
                <a:cxn ang="0">
                  <a:pos x="0" y="108"/>
                </a:cxn>
                <a:cxn ang="0">
                  <a:pos x="6" y="78"/>
                </a:cxn>
                <a:cxn ang="0">
                  <a:pos x="30" y="60"/>
                </a:cxn>
                <a:cxn ang="0">
                  <a:pos x="36" y="54"/>
                </a:cxn>
                <a:cxn ang="0">
                  <a:pos x="54" y="36"/>
                </a:cxn>
                <a:cxn ang="0">
                  <a:pos x="54" y="24"/>
                </a:cxn>
                <a:cxn ang="0">
                  <a:pos x="54" y="24"/>
                </a:cxn>
                <a:cxn ang="0">
                  <a:pos x="108" y="30"/>
                </a:cxn>
                <a:cxn ang="0">
                  <a:pos x="162" y="6"/>
                </a:cxn>
                <a:cxn ang="0">
                  <a:pos x="162" y="6"/>
                </a:cxn>
                <a:cxn ang="0">
                  <a:pos x="180" y="12"/>
                </a:cxn>
                <a:cxn ang="0">
                  <a:pos x="168" y="36"/>
                </a:cxn>
                <a:cxn ang="0">
                  <a:pos x="156" y="48"/>
                </a:cxn>
                <a:cxn ang="0">
                  <a:pos x="156" y="66"/>
                </a:cxn>
                <a:cxn ang="0">
                  <a:pos x="168" y="72"/>
                </a:cxn>
                <a:cxn ang="0">
                  <a:pos x="180" y="66"/>
                </a:cxn>
                <a:cxn ang="0">
                  <a:pos x="180" y="54"/>
                </a:cxn>
                <a:cxn ang="0">
                  <a:pos x="186" y="42"/>
                </a:cxn>
                <a:cxn ang="0">
                  <a:pos x="204" y="36"/>
                </a:cxn>
                <a:cxn ang="0">
                  <a:pos x="222" y="48"/>
                </a:cxn>
                <a:cxn ang="0">
                  <a:pos x="234" y="66"/>
                </a:cxn>
                <a:cxn ang="0">
                  <a:pos x="246" y="84"/>
                </a:cxn>
                <a:cxn ang="0">
                  <a:pos x="246" y="102"/>
                </a:cxn>
                <a:cxn ang="0">
                  <a:pos x="252" y="120"/>
                </a:cxn>
                <a:cxn ang="0">
                  <a:pos x="264" y="120"/>
                </a:cxn>
                <a:cxn ang="0">
                  <a:pos x="282" y="138"/>
                </a:cxn>
                <a:cxn ang="0">
                  <a:pos x="288" y="150"/>
                </a:cxn>
                <a:cxn ang="0">
                  <a:pos x="300" y="156"/>
                </a:cxn>
              </a:cxnLst>
              <a:rect l="0" t="0" r="r" b="b"/>
              <a:pathLst>
                <a:path w="306" h="288">
                  <a:moveTo>
                    <a:pt x="294" y="162"/>
                  </a:moveTo>
                  <a:lnTo>
                    <a:pt x="300" y="168"/>
                  </a:lnTo>
                  <a:lnTo>
                    <a:pt x="300" y="174"/>
                  </a:lnTo>
                  <a:lnTo>
                    <a:pt x="306" y="174"/>
                  </a:lnTo>
                  <a:lnTo>
                    <a:pt x="300" y="180"/>
                  </a:lnTo>
                  <a:lnTo>
                    <a:pt x="300" y="186"/>
                  </a:lnTo>
                  <a:lnTo>
                    <a:pt x="294" y="186"/>
                  </a:lnTo>
                  <a:lnTo>
                    <a:pt x="288" y="180"/>
                  </a:lnTo>
                  <a:lnTo>
                    <a:pt x="282" y="180"/>
                  </a:lnTo>
                  <a:lnTo>
                    <a:pt x="282" y="186"/>
                  </a:lnTo>
                  <a:lnTo>
                    <a:pt x="282" y="198"/>
                  </a:lnTo>
                  <a:lnTo>
                    <a:pt x="282" y="210"/>
                  </a:lnTo>
                  <a:lnTo>
                    <a:pt x="282" y="216"/>
                  </a:lnTo>
                  <a:lnTo>
                    <a:pt x="288" y="222"/>
                  </a:lnTo>
                  <a:lnTo>
                    <a:pt x="294" y="222"/>
                  </a:lnTo>
                  <a:lnTo>
                    <a:pt x="300" y="228"/>
                  </a:lnTo>
                  <a:lnTo>
                    <a:pt x="306" y="240"/>
                  </a:lnTo>
                  <a:lnTo>
                    <a:pt x="306" y="246"/>
                  </a:lnTo>
                  <a:lnTo>
                    <a:pt x="300" y="252"/>
                  </a:lnTo>
                  <a:lnTo>
                    <a:pt x="294" y="258"/>
                  </a:lnTo>
                  <a:lnTo>
                    <a:pt x="288" y="258"/>
                  </a:lnTo>
                  <a:lnTo>
                    <a:pt x="270" y="270"/>
                  </a:lnTo>
                  <a:lnTo>
                    <a:pt x="252" y="264"/>
                  </a:lnTo>
                  <a:lnTo>
                    <a:pt x="234" y="270"/>
                  </a:lnTo>
                  <a:lnTo>
                    <a:pt x="204" y="276"/>
                  </a:lnTo>
                  <a:lnTo>
                    <a:pt x="162" y="288"/>
                  </a:lnTo>
                  <a:lnTo>
                    <a:pt x="84" y="270"/>
                  </a:lnTo>
                  <a:lnTo>
                    <a:pt x="72" y="264"/>
                  </a:lnTo>
                  <a:lnTo>
                    <a:pt x="66" y="264"/>
                  </a:lnTo>
                  <a:lnTo>
                    <a:pt x="60" y="264"/>
                  </a:lnTo>
                  <a:lnTo>
                    <a:pt x="60" y="252"/>
                  </a:lnTo>
                  <a:lnTo>
                    <a:pt x="66" y="252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60" y="234"/>
                  </a:lnTo>
                  <a:lnTo>
                    <a:pt x="54" y="234"/>
                  </a:lnTo>
                  <a:lnTo>
                    <a:pt x="42" y="234"/>
                  </a:lnTo>
                  <a:lnTo>
                    <a:pt x="42" y="228"/>
                  </a:lnTo>
                  <a:lnTo>
                    <a:pt x="36" y="222"/>
                  </a:lnTo>
                  <a:lnTo>
                    <a:pt x="36" y="210"/>
                  </a:lnTo>
                  <a:lnTo>
                    <a:pt x="30" y="198"/>
                  </a:lnTo>
                  <a:lnTo>
                    <a:pt x="36" y="192"/>
                  </a:lnTo>
                  <a:lnTo>
                    <a:pt x="48" y="180"/>
                  </a:lnTo>
                  <a:lnTo>
                    <a:pt x="48" y="174"/>
                  </a:lnTo>
                  <a:lnTo>
                    <a:pt x="48" y="168"/>
                  </a:lnTo>
                  <a:lnTo>
                    <a:pt x="42" y="168"/>
                  </a:lnTo>
                  <a:lnTo>
                    <a:pt x="30" y="156"/>
                  </a:lnTo>
                  <a:lnTo>
                    <a:pt x="24" y="150"/>
                  </a:lnTo>
                  <a:lnTo>
                    <a:pt x="18" y="138"/>
                  </a:lnTo>
                  <a:lnTo>
                    <a:pt x="12" y="132"/>
                  </a:lnTo>
                  <a:lnTo>
                    <a:pt x="0" y="126"/>
                  </a:lnTo>
                  <a:lnTo>
                    <a:pt x="0" y="120"/>
                  </a:lnTo>
                  <a:lnTo>
                    <a:pt x="0" y="114"/>
                  </a:lnTo>
                  <a:lnTo>
                    <a:pt x="0" y="108"/>
                  </a:lnTo>
                  <a:lnTo>
                    <a:pt x="6" y="84"/>
                  </a:lnTo>
                  <a:lnTo>
                    <a:pt x="6" y="78"/>
                  </a:lnTo>
                  <a:lnTo>
                    <a:pt x="12" y="7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108" y="30"/>
                  </a:lnTo>
                  <a:lnTo>
                    <a:pt x="132" y="6"/>
                  </a:lnTo>
                  <a:lnTo>
                    <a:pt x="162" y="6"/>
                  </a:lnTo>
                  <a:lnTo>
                    <a:pt x="174" y="0"/>
                  </a:lnTo>
                  <a:lnTo>
                    <a:pt x="162" y="6"/>
                  </a:lnTo>
                  <a:lnTo>
                    <a:pt x="174" y="0"/>
                  </a:lnTo>
                  <a:lnTo>
                    <a:pt x="180" y="12"/>
                  </a:lnTo>
                  <a:lnTo>
                    <a:pt x="174" y="24"/>
                  </a:lnTo>
                  <a:lnTo>
                    <a:pt x="168" y="36"/>
                  </a:lnTo>
                  <a:lnTo>
                    <a:pt x="162" y="42"/>
                  </a:lnTo>
                  <a:lnTo>
                    <a:pt x="156" y="48"/>
                  </a:lnTo>
                  <a:lnTo>
                    <a:pt x="156" y="60"/>
                  </a:lnTo>
                  <a:lnTo>
                    <a:pt x="156" y="66"/>
                  </a:lnTo>
                  <a:lnTo>
                    <a:pt x="162" y="72"/>
                  </a:lnTo>
                  <a:lnTo>
                    <a:pt x="168" y="72"/>
                  </a:lnTo>
                  <a:lnTo>
                    <a:pt x="174" y="66"/>
                  </a:lnTo>
                  <a:lnTo>
                    <a:pt x="180" y="66"/>
                  </a:lnTo>
                  <a:lnTo>
                    <a:pt x="180" y="60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42"/>
                  </a:lnTo>
                  <a:lnTo>
                    <a:pt x="192" y="36"/>
                  </a:lnTo>
                  <a:lnTo>
                    <a:pt x="204" y="36"/>
                  </a:lnTo>
                  <a:lnTo>
                    <a:pt x="216" y="42"/>
                  </a:lnTo>
                  <a:lnTo>
                    <a:pt x="222" y="48"/>
                  </a:lnTo>
                  <a:lnTo>
                    <a:pt x="228" y="54"/>
                  </a:lnTo>
                  <a:lnTo>
                    <a:pt x="234" y="66"/>
                  </a:lnTo>
                  <a:lnTo>
                    <a:pt x="246" y="72"/>
                  </a:lnTo>
                  <a:lnTo>
                    <a:pt x="246" y="84"/>
                  </a:lnTo>
                  <a:lnTo>
                    <a:pt x="246" y="96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2" y="120"/>
                  </a:lnTo>
                  <a:lnTo>
                    <a:pt x="258" y="126"/>
                  </a:lnTo>
                  <a:lnTo>
                    <a:pt x="264" y="120"/>
                  </a:lnTo>
                  <a:lnTo>
                    <a:pt x="276" y="126"/>
                  </a:lnTo>
                  <a:lnTo>
                    <a:pt x="282" y="138"/>
                  </a:lnTo>
                  <a:lnTo>
                    <a:pt x="288" y="144"/>
                  </a:lnTo>
                  <a:lnTo>
                    <a:pt x="288" y="150"/>
                  </a:lnTo>
                  <a:lnTo>
                    <a:pt x="294" y="156"/>
                  </a:lnTo>
                  <a:lnTo>
                    <a:pt x="300" y="156"/>
                  </a:lnTo>
                  <a:lnTo>
                    <a:pt x="294" y="16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72" name="Freeform 871"/>
            <p:cNvSpPr>
              <a:spLocks/>
            </p:cNvSpPr>
            <p:nvPr/>
          </p:nvSpPr>
          <p:spPr bwMode="auto">
            <a:xfrm>
              <a:off x="1904330" y="4901114"/>
              <a:ext cx="485775" cy="447675"/>
            </a:xfrm>
            <a:custGeom>
              <a:avLst/>
              <a:gdLst/>
              <a:ahLst/>
              <a:cxnLst>
                <a:cxn ang="0">
                  <a:pos x="258" y="0"/>
                </a:cxn>
                <a:cxn ang="0">
                  <a:pos x="264" y="0"/>
                </a:cxn>
                <a:cxn ang="0">
                  <a:pos x="306" y="24"/>
                </a:cxn>
                <a:cxn ang="0">
                  <a:pos x="300" y="96"/>
                </a:cxn>
                <a:cxn ang="0">
                  <a:pos x="294" y="186"/>
                </a:cxn>
                <a:cxn ang="0">
                  <a:pos x="282" y="276"/>
                </a:cxn>
                <a:cxn ang="0">
                  <a:pos x="186" y="282"/>
                </a:cxn>
                <a:cxn ang="0">
                  <a:pos x="186" y="258"/>
                </a:cxn>
                <a:cxn ang="0">
                  <a:pos x="96" y="246"/>
                </a:cxn>
                <a:cxn ang="0">
                  <a:pos x="48" y="246"/>
                </a:cxn>
                <a:cxn ang="0">
                  <a:pos x="48" y="222"/>
                </a:cxn>
                <a:cxn ang="0">
                  <a:pos x="24" y="192"/>
                </a:cxn>
                <a:cxn ang="0">
                  <a:pos x="18" y="162"/>
                </a:cxn>
                <a:cxn ang="0">
                  <a:pos x="18" y="144"/>
                </a:cxn>
                <a:cxn ang="0">
                  <a:pos x="0" y="102"/>
                </a:cxn>
                <a:cxn ang="0">
                  <a:pos x="18" y="96"/>
                </a:cxn>
                <a:cxn ang="0">
                  <a:pos x="18" y="90"/>
                </a:cxn>
                <a:cxn ang="0">
                  <a:pos x="96" y="66"/>
                </a:cxn>
                <a:cxn ang="0">
                  <a:pos x="162" y="30"/>
                </a:cxn>
                <a:cxn ang="0">
                  <a:pos x="174" y="30"/>
                </a:cxn>
                <a:cxn ang="0">
                  <a:pos x="186" y="36"/>
                </a:cxn>
                <a:cxn ang="0">
                  <a:pos x="240" y="18"/>
                </a:cxn>
                <a:cxn ang="0">
                  <a:pos x="258" y="0"/>
                </a:cxn>
              </a:cxnLst>
              <a:rect l="0" t="0" r="r" b="b"/>
              <a:pathLst>
                <a:path w="306" h="282">
                  <a:moveTo>
                    <a:pt x="258" y="0"/>
                  </a:moveTo>
                  <a:lnTo>
                    <a:pt x="264" y="0"/>
                  </a:lnTo>
                  <a:lnTo>
                    <a:pt x="306" y="24"/>
                  </a:lnTo>
                  <a:lnTo>
                    <a:pt x="300" y="96"/>
                  </a:lnTo>
                  <a:lnTo>
                    <a:pt x="294" y="186"/>
                  </a:lnTo>
                  <a:lnTo>
                    <a:pt x="282" y="276"/>
                  </a:lnTo>
                  <a:lnTo>
                    <a:pt x="186" y="282"/>
                  </a:lnTo>
                  <a:lnTo>
                    <a:pt x="186" y="258"/>
                  </a:lnTo>
                  <a:lnTo>
                    <a:pt x="96" y="246"/>
                  </a:lnTo>
                  <a:lnTo>
                    <a:pt x="48" y="246"/>
                  </a:lnTo>
                  <a:lnTo>
                    <a:pt x="48" y="222"/>
                  </a:lnTo>
                  <a:lnTo>
                    <a:pt x="24" y="192"/>
                  </a:lnTo>
                  <a:lnTo>
                    <a:pt x="18" y="162"/>
                  </a:lnTo>
                  <a:lnTo>
                    <a:pt x="18" y="144"/>
                  </a:lnTo>
                  <a:lnTo>
                    <a:pt x="0" y="102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96" y="66"/>
                  </a:lnTo>
                  <a:lnTo>
                    <a:pt x="162" y="30"/>
                  </a:lnTo>
                  <a:lnTo>
                    <a:pt x="174" y="30"/>
                  </a:lnTo>
                  <a:lnTo>
                    <a:pt x="186" y="36"/>
                  </a:lnTo>
                  <a:lnTo>
                    <a:pt x="240" y="1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73" name="Freeform 811"/>
            <p:cNvSpPr>
              <a:spLocks/>
            </p:cNvSpPr>
            <p:nvPr/>
          </p:nvSpPr>
          <p:spPr bwMode="auto">
            <a:xfrm>
              <a:off x="4809455" y="4215314"/>
              <a:ext cx="447675" cy="542925"/>
            </a:xfrm>
            <a:custGeom>
              <a:avLst/>
              <a:gdLst/>
              <a:ahLst/>
              <a:cxnLst>
                <a:cxn ang="0">
                  <a:pos x="276" y="234"/>
                </a:cxn>
                <a:cxn ang="0">
                  <a:pos x="168" y="330"/>
                </a:cxn>
                <a:cxn ang="0">
                  <a:pos x="156" y="336"/>
                </a:cxn>
                <a:cxn ang="0">
                  <a:pos x="132" y="342"/>
                </a:cxn>
                <a:cxn ang="0">
                  <a:pos x="102" y="312"/>
                </a:cxn>
                <a:cxn ang="0">
                  <a:pos x="78" y="282"/>
                </a:cxn>
                <a:cxn ang="0">
                  <a:pos x="72" y="270"/>
                </a:cxn>
                <a:cxn ang="0">
                  <a:pos x="66" y="228"/>
                </a:cxn>
                <a:cxn ang="0">
                  <a:pos x="0" y="186"/>
                </a:cxn>
                <a:cxn ang="0">
                  <a:pos x="18" y="150"/>
                </a:cxn>
                <a:cxn ang="0">
                  <a:pos x="18" y="138"/>
                </a:cxn>
                <a:cxn ang="0">
                  <a:pos x="24" y="132"/>
                </a:cxn>
                <a:cxn ang="0">
                  <a:pos x="30" y="126"/>
                </a:cxn>
                <a:cxn ang="0">
                  <a:pos x="36" y="120"/>
                </a:cxn>
                <a:cxn ang="0">
                  <a:pos x="42" y="120"/>
                </a:cxn>
                <a:cxn ang="0">
                  <a:pos x="48" y="120"/>
                </a:cxn>
                <a:cxn ang="0">
                  <a:pos x="54" y="108"/>
                </a:cxn>
                <a:cxn ang="0">
                  <a:pos x="66" y="102"/>
                </a:cxn>
                <a:cxn ang="0">
                  <a:pos x="72" y="108"/>
                </a:cxn>
                <a:cxn ang="0">
                  <a:pos x="72" y="36"/>
                </a:cxn>
                <a:cxn ang="0">
                  <a:pos x="72" y="6"/>
                </a:cxn>
                <a:cxn ang="0">
                  <a:pos x="96" y="0"/>
                </a:cxn>
                <a:cxn ang="0">
                  <a:pos x="96" y="12"/>
                </a:cxn>
                <a:cxn ang="0">
                  <a:pos x="162" y="12"/>
                </a:cxn>
                <a:cxn ang="0">
                  <a:pos x="192" y="0"/>
                </a:cxn>
                <a:cxn ang="0">
                  <a:pos x="186" y="12"/>
                </a:cxn>
                <a:cxn ang="0">
                  <a:pos x="186" y="36"/>
                </a:cxn>
                <a:cxn ang="0">
                  <a:pos x="186" y="60"/>
                </a:cxn>
                <a:cxn ang="0">
                  <a:pos x="186" y="78"/>
                </a:cxn>
                <a:cxn ang="0">
                  <a:pos x="192" y="90"/>
                </a:cxn>
                <a:cxn ang="0">
                  <a:pos x="192" y="96"/>
                </a:cxn>
                <a:cxn ang="0">
                  <a:pos x="198" y="102"/>
                </a:cxn>
                <a:cxn ang="0">
                  <a:pos x="204" y="108"/>
                </a:cxn>
                <a:cxn ang="0">
                  <a:pos x="228" y="120"/>
                </a:cxn>
                <a:cxn ang="0">
                  <a:pos x="252" y="132"/>
                </a:cxn>
                <a:cxn ang="0">
                  <a:pos x="270" y="144"/>
                </a:cxn>
                <a:cxn ang="0">
                  <a:pos x="282" y="186"/>
                </a:cxn>
                <a:cxn ang="0">
                  <a:pos x="270" y="198"/>
                </a:cxn>
                <a:cxn ang="0">
                  <a:pos x="270" y="210"/>
                </a:cxn>
                <a:cxn ang="0">
                  <a:pos x="270" y="222"/>
                </a:cxn>
                <a:cxn ang="0">
                  <a:pos x="276" y="234"/>
                </a:cxn>
              </a:cxnLst>
              <a:rect l="0" t="0" r="r" b="b"/>
              <a:pathLst>
                <a:path w="282" h="342">
                  <a:moveTo>
                    <a:pt x="276" y="234"/>
                  </a:moveTo>
                  <a:lnTo>
                    <a:pt x="168" y="330"/>
                  </a:lnTo>
                  <a:lnTo>
                    <a:pt x="156" y="336"/>
                  </a:lnTo>
                  <a:lnTo>
                    <a:pt x="132" y="342"/>
                  </a:lnTo>
                  <a:lnTo>
                    <a:pt x="102" y="312"/>
                  </a:lnTo>
                  <a:lnTo>
                    <a:pt x="78" y="282"/>
                  </a:lnTo>
                  <a:lnTo>
                    <a:pt x="72" y="270"/>
                  </a:lnTo>
                  <a:lnTo>
                    <a:pt x="66" y="228"/>
                  </a:lnTo>
                  <a:lnTo>
                    <a:pt x="0" y="186"/>
                  </a:lnTo>
                  <a:lnTo>
                    <a:pt x="18" y="150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30" y="126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0"/>
                  </a:lnTo>
                  <a:lnTo>
                    <a:pt x="54" y="108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2" y="36"/>
                  </a:lnTo>
                  <a:lnTo>
                    <a:pt x="72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162" y="12"/>
                  </a:lnTo>
                  <a:lnTo>
                    <a:pt x="192" y="0"/>
                  </a:lnTo>
                  <a:lnTo>
                    <a:pt x="186" y="12"/>
                  </a:lnTo>
                  <a:lnTo>
                    <a:pt x="186" y="36"/>
                  </a:lnTo>
                  <a:lnTo>
                    <a:pt x="186" y="60"/>
                  </a:lnTo>
                  <a:lnTo>
                    <a:pt x="186" y="78"/>
                  </a:lnTo>
                  <a:lnTo>
                    <a:pt x="192" y="90"/>
                  </a:lnTo>
                  <a:lnTo>
                    <a:pt x="192" y="96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28" y="120"/>
                  </a:lnTo>
                  <a:lnTo>
                    <a:pt x="252" y="132"/>
                  </a:lnTo>
                  <a:lnTo>
                    <a:pt x="270" y="144"/>
                  </a:lnTo>
                  <a:lnTo>
                    <a:pt x="282" y="186"/>
                  </a:lnTo>
                  <a:lnTo>
                    <a:pt x="270" y="198"/>
                  </a:lnTo>
                  <a:lnTo>
                    <a:pt x="270" y="210"/>
                  </a:lnTo>
                  <a:lnTo>
                    <a:pt x="270" y="222"/>
                  </a:lnTo>
                  <a:lnTo>
                    <a:pt x="276" y="23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74" name="Freeform 814"/>
            <p:cNvSpPr>
              <a:spLocks/>
            </p:cNvSpPr>
            <p:nvPr/>
          </p:nvSpPr>
          <p:spPr bwMode="auto">
            <a:xfrm>
              <a:off x="6009605" y="4901114"/>
              <a:ext cx="485775" cy="457200"/>
            </a:xfrm>
            <a:custGeom>
              <a:avLst/>
              <a:gdLst/>
              <a:ahLst/>
              <a:cxnLst>
                <a:cxn ang="0">
                  <a:pos x="48" y="204"/>
                </a:cxn>
                <a:cxn ang="0">
                  <a:pos x="54" y="192"/>
                </a:cxn>
                <a:cxn ang="0">
                  <a:pos x="66" y="192"/>
                </a:cxn>
                <a:cxn ang="0">
                  <a:pos x="78" y="180"/>
                </a:cxn>
                <a:cxn ang="0">
                  <a:pos x="72" y="174"/>
                </a:cxn>
                <a:cxn ang="0">
                  <a:pos x="90" y="162"/>
                </a:cxn>
                <a:cxn ang="0">
                  <a:pos x="90" y="150"/>
                </a:cxn>
                <a:cxn ang="0">
                  <a:pos x="96" y="132"/>
                </a:cxn>
                <a:cxn ang="0">
                  <a:pos x="102" y="120"/>
                </a:cxn>
                <a:cxn ang="0">
                  <a:pos x="120" y="126"/>
                </a:cxn>
                <a:cxn ang="0">
                  <a:pos x="132" y="120"/>
                </a:cxn>
                <a:cxn ang="0">
                  <a:pos x="138" y="102"/>
                </a:cxn>
                <a:cxn ang="0">
                  <a:pos x="162" y="78"/>
                </a:cxn>
                <a:cxn ang="0">
                  <a:pos x="174" y="72"/>
                </a:cxn>
                <a:cxn ang="0">
                  <a:pos x="186" y="66"/>
                </a:cxn>
                <a:cxn ang="0">
                  <a:pos x="192" y="54"/>
                </a:cxn>
                <a:cxn ang="0">
                  <a:pos x="216" y="42"/>
                </a:cxn>
                <a:cxn ang="0">
                  <a:pos x="228" y="30"/>
                </a:cxn>
                <a:cxn ang="0">
                  <a:pos x="234" y="18"/>
                </a:cxn>
                <a:cxn ang="0">
                  <a:pos x="222" y="12"/>
                </a:cxn>
                <a:cxn ang="0">
                  <a:pos x="216" y="0"/>
                </a:cxn>
                <a:cxn ang="0">
                  <a:pos x="264" y="12"/>
                </a:cxn>
                <a:cxn ang="0">
                  <a:pos x="270" y="36"/>
                </a:cxn>
                <a:cxn ang="0">
                  <a:pos x="282" y="42"/>
                </a:cxn>
                <a:cxn ang="0">
                  <a:pos x="276" y="66"/>
                </a:cxn>
                <a:cxn ang="0">
                  <a:pos x="288" y="84"/>
                </a:cxn>
                <a:cxn ang="0">
                  <a:pos x="276" y="96"/>
                </a:cxn>
                <a:cxn ang="0">
                  <a:pos x="270" y="108"/>
                </a:cxn>
                <a:cxn ang="0">
                  <a:pos x="276" y="120"/>
                </a:cxn>
                <a:cxn ang="0">
                  <a:pos x="288" y="132"/>
                </a:cxn>
                <a:cxn ang="0">
                  <a:pos x="288" y="144"/>
                </a:cxn>
                <a:cxn ang="0">
                  <a:pos x="276" y="162"/>
                </a:cxn>
                <a:cxn ang="0">
                  <a:pos x="282" y="180"/>
                </a:cxn>
                <a:cxn ang="0">
                  <a:pos x="294" y="192"/>
                </a:cxn>
                <a:cxn ang="0">
                  <a:pos x="306" y="204"/>
                </a:cxn>
                <a:cxn ang="0">
                  <a:pos x="306" y="222"/>
                </a:cxn>
                <a:cxn ang="0">
                  <a:pos x="282" y="216"/>
                </a:cxn>
                <a:cxn ang="0">
                  <a:pos x="264" y="222"/>
                </a:cxn>
                <a:cxn ang="0">
                  <a:pos x="246" y="234"/>
                </a:cxn>
                <a:cxn ang="0">
                  <a:pos x="234" y="240"/>
                </a:cxn>
                <a:cxn ang="0">
                  <a:pos x="222" y="240"/>
                </a:cxn>
                <a:cxn ang="0">
                  <a:pos x="192" y="258"/>
                </a:cxn>
                <a:cxn ang="0">
                  <a:pos x="162" y="288"/>
                </a:cxn>
                <a:cxn ang="0">
                  <a:pos x="18" y="276"/>
                </a:cxn>
                <a:cxn ang="0">
                  <a:pos x="12" y="258"/>
                </a:cxn>
                <a:cxn ang="0">
                  <a:pos x="0" y="246"/>
                </a:cxn>
                <a:cxn ang="0">
                  <a:pos x="48" y="210"/>
                </a:cxn>
              </a:cxnLst>
              <a:rect l="0" t="0" r="r" b="b"/>
              <a:pathLst>
                <a:path w="306" h="288">
                  <a:moveTo>
                    <a:pt x="48" y="210"/>
                  </a:moveTo>
                  <a:lnTo>
                    <a:pt x="48" y="204"/>
                  </a:lnTo>
                  <a:lnTo>
                    <a:pt x="48" y="198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66" y="192"/>
                  </a:lnTo>
                  <a:lnTo>
                    <a:pt x="72" y="192"/>
                  </a:lnTo>
                  <a:lnTo>
                    <a:pt x="78" y="180"/>
                  </a:lnTo>
                  <a:lnTo>
                    <a:pt x="78" y="174"/>
                  </a:lnTo>
                  <a:lnTo>
                    <a:pt x="72" y="174"/>
                  </a:lnTo>
                  <a:lnTo>
                    <a:pt x="78" y="168"/>
                  </a:lnTo>
                  <a:lnTo>
                    <a:pt x="90" y="162"/>
                  </a:lnTo>
                  <a:lnTo>
                    <a:pt x="90" y="156"/>
                  </a:lnTo>
                  <a:lnTo>
                    <a:pt x="90" y="150"/>
                  </a:lnTo>
                  <a:lnTo>
                    <a:pt x="90" y="144"/>
                  </a:lnTo>
                  <a:lnTo>
                    <a:pt x="96" y="132"/>
                  </a:lnTo>
                  <a:lnTo>
                    <a:pt x="96" y="126"/>
                  </a:lnTo>
                  <a:lnTo>
                    <a:pt x="102" y="120"/>
                  </a:lnTo>
                  <a:lnTo>
                    <a:pt x="108" y="126"/>
                  </a:lnTo>
                  <a:lnTo>
                    <a:pt x="120" y="126"/>
                  </a:lnTo>
                  <a:lnTo>
                    <a:pt x="126" y="126"/>
                  </a:lnTo>
                  <a:lnTo>
                    <a:pt x="132" y="120"/>
                  </a:lnTo>
                  <a:lnTo>
                    <a:pt x="132" y="114"/>
                  </a:lnTo>
                  <a:lnTo>
                    <a:pt x="138" y="102"/>
                  </a:lnTo>
                  <a:lnTo>
                    <a:pt x="150" y="96"/>
                  </a:lnTo>
                  <a:lnTo>
                    <a:pt x="162" y="78"/>
                  </a:lnTo>
                  <a:lnTo>
                    <a:pt x="168" y="72"/>
                  </a:lnTo>
                  <a:lnTo>
                    <a:pt x="174" y="72"/>
                  </a:lnTo>
                  <a:lnTo>
                    <a:pt x="180" y="72"/>
                  </a:lnTo>
                  <a:lnTo>
                    <a:pt x="186" y="66"/>
                  </a:lnTo>
                  <a:lnTo>
                    <a:pt x="186" y="60"/>
                  </a:lnTo>
                  <a:lnTo>
                    <a:pt x="192" y="54"/>
                  </a:lnTo>
                  <a:lnTo>
                    <a:pt x="204" y="42"/>
                  </a:lnTo>
                  <a:lnTo>
                    <a:pt x="216" y="42"/>
                  </a:lnTo>
                  <a:lnTo>
                    <a:pt x="222" y="36"/>
                  </a:lnTo>
                  <a:lnTo>
                    <a:pt x="228" y="30"/>
                  </a:lnTo>
                  <a:lnTo>
                    <a:pt x="234" y="24"/>
                  </a:lnTo>
                  <a:lnTo>
                    <a:pt x="234" y="18"/>
                  </a:lnTo>
                  <a:lnTo>
                    <a:pt x="228" y="12"/>
                  </a:lnTo>
                  <a:lnTo>
                    <a:pt x="222" y="12"/>
                  </a:lnTo>
                  <a:lnTo>
                    <a:pt x="216" y="6"/>
                  </a:lnTo>
                  <a:lnTo>
                    <a:pt x="216" y="0"/>
                  </a:lnTo>
                  <a:lnTo>
                    <a:pt x="258" y="12"/>
                  </a:lnTo>
                  <a:lnTo>
                    <a:pt x="264" y="12"/>
                  </a:lnTo>
                  <a:lnTo>
                    <a:pt x="270" y="24"/>
                  </a:lnTo>
                  <a:lnTo>
                    <a:pt x="270" y="36"/>
                  </a:lnTo>
                  <a:lnTo>
                    <a:pt x="270" y="42"/>
                  </a:lnTo>
                  <a:lnTo>
                    <a:pt x="282" y="42"/>
                  </a:lnTo>
                  <a:lnTo>
                    <a:pt x="276" y="54"/>
                  </a:lnTo>
                  <a:lnTo>
                    <a:pt x="276" y="66"/>
                  </a:lnTo>
                  <a:lnTo>
                    <a:pt x="288" y="78"/>
                  </a:lnTo>
                  <a:lnTo>
                    <a:pt x="288" y="84"/>
                  </a:lnTo>
                  <a:lnTo>
                    <a:pt x="288" y="90"/>
                  </a:lnTo>
                  <a:lnTo>
                    <a:pt x="276" y="96"/>
                  </a:lnTo>
                  <a:lnTo>
                    <a:pt x="270" y="102"/>
                  </a:lnTo>
                  <a:lnTo>
                    <a:pt x="270" y="108"/>
                  </a:lnTo>
                  <a:lnTo>
                    <a:pt x="270" y="114"/>
                  </a:lnTo>
                  <a:lnTo>
                    <a:pt x="276" y="120"/>
                  </a:lnTo>
                  <a:lnTo>
                    <a:pt x="282" y="126"/>
                  </a:lnTo>
                  <a:lnTo>
                    <a:pt x="288" y="132"/>
                  </a:lnTo>
                  <a:lnTo>
                    <a:pt x="288" y="138"/>
                  </a:lnTo>
                  <a:lnTo>
                    <a:pt x="288" y="144"/>
                  </a:lnTo>
                  <a:lnTo>
                    <a:pt x="282" y="156"/>
                  </a:lnTo>
                  <a:lnTo>
                    <a:pt x="276" y="162"/>
                  </a:lnTo>
                  <a:lnTo>
                    <a:pt x="276" y="168"/>
                  </a:lnTo>
                  <a:lnTo>
                    <a:pt x="282" y="180"/>
                  </a:lnTo>
                  <a:lnTo>
                    <a:pt x="288" y="186"/>
                  </a:lnTo>
                  <a:lnTo>
                    <a:pt x="294" y="192"/>
                  </a:lnTo>
                  <a:lnTo>
                    <a:pt x="306" y="192"/>
                  </a:lnTo>
                  <a:lnTo>
                    <a:pt x="306" y="204"/>
                  </a:lnTo>
                  <a:lnTo>
                    <a:pt x="306" y="210"/>
                  </a:lnTo>
                  <a:lnTo>
                    <a:pt x="306" y="222"/>
                  </a:lnTo>
                  <a:lnTo>
                    <a:pt x="294" y="216"/>
                  </a:lnTo>
                  <a:lnTo>
                    <a:pt x="282" y="216"/>
                  </a:lnTo>
                  <a:lnTo>
                    <a:pt x="270" y="216"/>
                  </a:lnTo>
                  <a:lnTo>
                    <a:pt x="264" y="222"/>
                  </a:lnTo>
                  <a:lnTo>
                    <a:pt x="258" y="228"/>
                  </a:lnTo>
                  <a:lnTo>
                    <a:pt x="246" y="234"/>
                  </a:lnTo>
                  <a:lnTo>
                    <a:pt x="240" y="240"/>
                  </a:lnTo>
                  <a:lnTo>
                    <a:pt x="234" y="240"/>
                  </a:lnTo>
                  <a:lnTo>
                    <a:pt x="228" y="240"/>
                  </a:lnTo>
                  <a:lnTo>
                    <a:pt x="222" y="240"/>
                  </a:lnTo>
                  <a:lnTo>
                    <a:pt x="210" y="246"/>
                  </a:lnTo>
                  <a:lnTo>
                    <a:pt x="192" y="258"/>
                  </a:lnTo>
                  <a:lnTo>
                    <a:pt x="174" y="270"/>
                  </a:lnTo>
                  <a:lnTo>
                    <a:pt x="162" y="288"/>
                  </a:lnTo>
                  <a:lnTo>
                    <a:pt x="18" y="288"/>
                  </a:lnTo>
                  <a:lnTo>
                    <a:pt x="18" y="276"/>
                  </a:lnTo>
                  <a:lnTo>
                    <a:pt x="18" y="264"/>
                  </a:lnTo>
                  <a:lnTo>
                    <a:pt x="12" y="258"/>
                  </a:lnTo>
                  <a:lnTo>
                    <a:pt x="0" y="252"/>
                  </a:lnTo>
                  <a:lnTo>
                    <a:pt x="0" y="246"/>
                  </a:lnTo>
                  <a:lnTo>
                    <a:pt x="48" y="216"/>
                  </a:lnTo>
                  <a:lnTo>
                    <a:pt x="48" y="21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75" name="Freeform 829"/>
            <p:cNvSpPr>
              <a:spLocks/>
            </p:cNvSpPr>
            <p:nvPr/>
          </p:nvSpPr>
          <p:spPr bwMode="auto">
            <a:xfrm>
              <a:off x="4695155" y="5024939"/>
              <a:ext cx="314325" cy="323850"/>
            </a:xfrm>
            <a:custGeom>
              <a:avLst/>
              <a:gdLst/>
              <a:ahLst/>
              <a:cxnLst>
                <a:cxn ang="0">
                  <a:pos x="48" y="24"/>
                </a:cxn>
                <a:cxn ang="0">
                  <a:pos x="48" y="18"/>
                </a:cxn>
                <a:cxn ang="0">
                  <a:pos x="36" y="6"/>
                </a:cxn>
                <a:cxn ang="0">
                  <a:pos x="42" y="0"/>
                </a:cxn>
                <a:cxn ang="0">
                  <a:pos x="60" y="12"/>
                </a:cxn>
                <a:cxn ang="0">
                  <a:pos x="108" y="48"/>
                </a:cxn>
                <a:cxn ang="0">
                  <a:pos x="144" y="24"/>
                </a:cxn>
                <a:cxn ang="0">
                  <a:pos x="144" y="30"/>
                </a:cxn>
                <a:cxn ang="0">
                  <a:pos x="144" y="42"/>
                </a:cxn>
                <a:cxn ang="0">
                  <a:pos x="156" y="48"/>
                </a:cxn>
                <a:cxn ang="0">
                  <a:pos x="168" y="60"/>
                </a:cxn>
                <a:cxn ang="0">
                  <a:pos x="174" y="72"/>
                </a:cxn>
                <a:cxn ang="0">
                  <a:pos x="174" y="78"/>
                </a:cxn>
                <a:cxn ang="0">
                  <a:pos x="180" y="90"/>
                </a:cxn>
                <a:cxn ang="0">
                  <a:pos x="180" y="96"/>
                </a:cxn>
                <a:cxn ang="0">
                  <a:pos x="180" y="108"/>
                </a:cxn>
                <a:cxn ang="0">
                  <a:pos x="174" y="114"/>
                </a:cxn>
                <a:cxn ang="0">
                  <a:pos x="174" y="126"/>
                </a:cxn>
                <a:cxn ang="0">
                  <a:pos x="168" y="138"/>
                </a:cxn>
                <a:cxn ang="0">
                  <a:pos x="180" y="150"/>
                </a:cxn>
                <a:cxn ang="0">
                  <a:pos x="186" y="162"/>
                </a:cxn>
                <a:cxn ang="0">
                  <a:pos x="186" y="168"/>
                </a:cxn>
                <a:cxn ang="0">
                  <a:pos x="186" y="186"/>
                </a:cxn>
                <a:cxn ang="0">
                  <a:pos x="180" y="186"/>
                </a:cxn>
                <a:cxn ang="0">
                  <a:pos x="186" y="192"/>
                </a:cxn>
                <a:cxn ang="0">
                  <a:pos x="192" y="198"/>
                </a:cxn>
                <a:cxn ang="0">
                  <a:pos x="198" y="204"/>
                </a:cxn>
                <a:cxn ang="0">
                  <a:pos x="186" y="204"/>
                </a:cxn>
                <a:cxn ang="0">
                  <a:pos x="0" y="204"/>
                </a:cxn>
                <a:cxn ang="0">
                  <a:pos x="48" y="24"/>
                </a:cxn>
              </a:cxnLst>
              <a:rect l="0" t="0" r="r" b="b"/>
              <a:pathLst>
                <a:path w="198" h="204">
                  <a:moveTo>
                    <a:pt x="48" y="24"/>
                  </a:moveTo>
                  <a:lnTo>
                    <a:pt x="48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60" y="12"/>
                  </a:lnTo>
                  <a:lnTo>
                    <a:pt x="108" y="48"/>
                  </a:lnTo>
                  <a:lnTo>
                    <a:pt x="144" y="24"/>
                  </a:lnTo>
                  <a:lnTo>
                    <a:pt x="144" y="30"/>
                  </a:lnTo>
                  <a:lnTo>
                    <a:pt x="144" y="42"/>
                  </a:lnTo>
                  <a:lnTo>
                    <a:pt x="156" y="48"/>
                  </a:lnTo>
                  <a:lnTo>
                    <a:pt x="168" y="60"/>
                  </a:lnTo>
                  <a:lnTo>
                    <a:pt x="174" y="72"/>
                  </a:lnTo>
                  <a:lnTo>
                    <a:pt x="174" y="78"/>
                  </a:lnTo>
                  <a:lnTo>
                    <a:pt x="180" y="90"/>
                  </a:lnTo>
                  <a:lnTo>
                    <a:pt x="180" y="96"/>
                  </a:lnTo>
                  <a:lnTo>
                    <a:pt x="180" y="108"/>
                  </a:lnTo>
                  <a:lnTo>
                    <a:pt x="174" y="114"/>
                  </a:lnTo>
                  <a:lnTo>
                    <a:pt x="174" y="126"/>
                  </a:lnTo>
                  <a:lnTo>
                    <a:pt x="168" y="138"/>
                  </a:lnTo>
                  <a:lnTo>
                    <a:pt x="180" y="150"/>
                  </a:lnTo>
                  <a:lnTo>
                    <a:pt x="186" y="162"/>
                  </a:lnTo>
                  <a:lnTo>
                    <a:pt x="186" y="168"/>
                  </a:lnTo>
                  <a:lnTo>
                    <a:pt x="186" y="186"/>
                  </a:lnTo>
                  <a:lnTo>
                    <a:pt x="180" y="186"/>
                  </a:lnTo>
                  <a:lnTo>
                    <a:pt x="186" y="192"/>
                  </a:lnTo>
                  <a:lnTo>
                    <a:pt x="192" y="198"/>
                  </a:lnTo>
                  <a:lnTo>
                    <a:pt x="198" y="204"/>
                  </a:lnTo>
                  <a:lnTo>
                    <a:pt x="186" y="204"/>
                  </a:lnTo>
                  <a:lnTo>
                    <a:pt x="0" y="20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76" name="Freeform 854"/>
            <p:cNvSpPr>
              <a:spLocks/>
            </p:cNvSpPr>
            <p:nvPr/>
          </p:nvSpPr>
          <p:spPr bwMode="auto">
            <a:xfrm>
              <a:off x="3266405" y="5043989"/>
              <a:ext cx="352425" cy="304800"/>
            </a:xfrm>
            <a:custGeom>
              <a:avLst/>
              <a:gdLst/>
              <a:ahLst/>
              <a:cxnLst>
                <a:cxn ang="0">
                  <a:pos x="216" y="180"/>
                </a:cxn>
                <a:cxn ang="0">
                  <a:pos x="156" y="180"/>
                </a:cxn>
                <a:cxn ang="0">
                  <a:pos x="132" y="186"/>
                </a:cxn>
                <a:cxn ang="0">
                  <a:pos x="126" y="186"/>
                </a:cxn>
                <a:cxn ang="0">
                  <a:pos x="120" y="192"/>
                </a:cxn>
                <a:cxn ang="0">
                  <a:pos x="102" y="180"/>
                </a:cxn>
                <a:cxn ang="0">
                  <a:pos x="0" y="180"/>
                </a:cxn>
                <a:cxn ang="0">
                  <a:pos x="6" y="120"/>
                </a:cxn>
                <a:cxn ang="0">
                  <a:pos x="12" y="102"/>
                </a:cxn>
                <a:cxn ang="0">
                  <a:pos x="36" y="60"/>
                </a:cxn>
                <a:cxn ang="0">
                  <a:pos x="42" y="30"/>
                </a:cxn>
                <a:cxn ang="0">
                  <a:pos x="60" y="6"/>
                </a:cxn>
                <a:cxn ang="0">
                  <a:pos x="78" y="0"/>
                </a:cxn>
                <a:cxn ang="0">
                  <a:pos x="90" y="0"/>
                </a:cxn>
                <a:cxn ang="0">
                  <a:pos x="108" y="42"/>
                </a:cxn>
                <a:cxn ang="0">
                  <a:pos x="222" y="60"/>
                </a:cxn>
                <a:cxn ang="0">
                  <a:pos x="216" y="84"/>
                </a:cxn>
                <a:cxn ang="0">
                  <a:pos x="216" y="180"/>
                </a:cxn>
              </a:cxnLst>
              <a:rect l="0" t="0" r="r" b="b"/>
              <a:pathLst>
                <a:path w="222" h="192">
                  <a:moveTo>
                    <a:pt x="216" y="180"/>
                  </a:moveTo>
                  <a:lnTo>
                    <a:pt x="156" y="180"/>
                  </a:lnTo>
                  <a:lnTo>
                    <a:pt x="132" y="186"/>
                  </a:lnTo>
                  <a:lnTo>
                    <a:pt x="126" y="186"/>
                  </a:lnTo>
                  <a:lnTo>
                    <a:pt x="120" y="192"/>
                  </a:lnTo>
                  <a:lnTo>
                    <a:pt x="102" y="180"/>
                  </a:lnTo>
                  <a:lnTo>
                    <a:pt x="0" y="180"/>
                  </a:lnTo>
                  <a:lnTo>
                    <a:pt x="6" y="120"/>
                  </a:lnTo>
                  <a:lnTo>
                    <a:pt x="12" y="102"/>
                  </a:lnTo>
                  <a:lnTo>
                    <a:pt x="36" y="60"/>
                  </a:lnTo>
                  <a:lnTo>
                    <a:pt x="42" y="30"/>
                  </a:lnTo>
                  <a:lnTo>
                    <a:pt x="60" y="6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8" y="42"/>
                  </a:lnTo>
                  <a:lnTo>
                    <a:pt x="222" y="60"/>
                  </a:lnTo>
                  <a:lnTo>
                    <a:pt x="216" y="84"/>
                  </a:lnTo>
                  <a:lnTo>
                    <a:pt x="216" y="18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77" name="Freeform 865"/>
            <p:cNvSpPr>
              <a:spLocks/>
            </p:cNvSpPr>
            <p:nvPr/>
          </p:nvSpPr>
          <p:spPr bwMode="auto">
            <a:xfrm>
              <a:off x="2637755" y="3767639"/>
              <a:ext cx="571500" cy="457200"/>
            </a:xfrm>
            <a:custGeom>
              <a:avLst/>
              <a:gdLst/>
              <a:ahLst/>
              <a:cxnLst>
                <a:cxn ang="0">
                  <a:pos x="330" y="174"/>
                </a:cxn>
                <a:cxn ang="0">
                  <a:pos x="342" y="204"/>
                </a:cxn>
                <a:cxn ang="0">
                  <a:pos x="306" y="234"/>
                </a:cxn>
                <a:cxn ang="0">
                  <a:pos x="288" y="240"/>
                </a:cxn>
                <a:cxn ang="0">
                  <a:pos x="246" y="264"/>
                </a:cxn>
                <a:cxn ang="0">
                  <a:pos x="210" y="276"/>
                </a:cxn>
                <a:cxn ang="0">
                  <a:pos x="192" y="282"/>
                </a:cxn>
                <a:cxn ang="0">
                  <a:pos x="0" y="192"/>
                </a:cxn>
                <a:cxn ang="0">
                  <a:pos x="6" y="180"/>
                </a:cxn>
                <a:cxn ang="0">
                  <a:pos x="12" y="162"/>
                </a:cxn>
                <a:cxn ang="0">
                  <a:pos x="24" y="150"/>
                </a:cxn>
                <a:cxn ang="0">
                  <a:pos x="36" y="150"/>
                </a:cxn>
                <a:cxn ang="0">
                  <a:pos x="66" y="138"/>
                </a:cxn>
                <a:cxn ang="0">
                  <a:pos x="78" y="126"/>
                </a:cxn>
                <a:cxn ang="0">
                  <a:pos x="84" y="120"/>
                </a:cxn>
                <a:cxn ang="0">
                  <a:pos x="78" y="108"/>
                </a:cxn>
                <a:cxn ang="0">
                  <a:pos x="60" y="102"/>
                </a:cxn>
                <a:cxn ang="0">
                  <a:pos x="54" y="66"/>
                </a:cxn>
                <a:cxn ang="0">
                  <a:pos x="66" y="30"/>
                </a:cxn>
                <a:cxn ang="0">
                  <a:pos x="96" y="54"/>
                </a:cxn>
                <a:cxn ang="0">
                  <a:pos x="126" y="66"/>
                </a:cxn>
                <a:cxn ang="0">
                  <a:pos x="144" y="72"/>
                </a:cxn>
                <a:cxn ang="0">
                  <a:pos x="156" y="84"/>
                </a:cxn>
                <a:cxn ang="0">
                  <a:pos x="168" y="102"/>
                </a:cxn>
                <a:cxn ang="0">
                  <a:pos x="168" y="114"/>
                </a:cxn>
                <a:cxn ang="0">
                  <a:pos x="180" y="114"/>
                </a:cxn>
                <a:cxn ang="0">
                  <a:pos x="204" y="102"/>
                </a:cxn>
                <a:cxn ang="0">
                  <a:pos x="216" y="78"/>
                </a:cxn>
                <a:cxn ang="0">
                  <a:pos x="222" y="42"/>
                </a:cxn>
                <a:cxn ang="0">
                  <a:pos x="228" y="18"/>
                </a:cxn>
                <a:cxn ang="0">
                  <a:pos x="246" y="6"/>
                </a:cxn>
                <a:cxn ang="0">
                  <a:pos x="264" y="6"/>
                </a:cxn>
                <a:cxn ang="0">
                  <a:pos x="258" y="18"/>
                </a:cxn>
                <a:cxn ang="0">
                  <a:pos x="258" y="30"/>
                </a:cxn>
                <a:cxn ang="0">
                  <a:pos x="264" y="30"/>
                </a:cxn>
                <a:cxn ang="0">
                  <a:pos x="282" y="24"/>
                </a:cxn>
                <a:cxn ang="0">
                  <a:pos x="300" y="18"/>
                </a:cxn>
                <a:cxn ang="0">
                  <a:pos x="306" y="30"/>
                </a:cxn>
                <a:cxn ang="0">
                  <a:pos x="306" y="48"/>
                </a:cxn>
                <a:cxn ang="0">
                  <a:pos x="300" y="66"/>
                </a:cxn>
                <a:cxn ang="0">
                  <a:pos x="306" y="78"/>
                </a:cxn>
                <a:cxn ang="0">
                  <a:pos x="318" y="78"/>
                </a:cxn>
                <a:cxn ang="0">
                  <a:pos x="336" y="72"/>
                </a:cxn>
                <a:cxn ang="0">
                  <a:pos x="354" y="84"/>
                </a:cxn>
                <a:cxn ang="0">
                  <a:pos x="360" y="132"/>
                </a:cxn>
                <a:cxn ang="0">
                  <a:pos x="354" y="150"/>
                </a:cxn>
              </a:cxnLst>
              <a:rect l="0" t="0" r="r" b="b"/>
              <a:pathLst>
                <a:path w="360" h="288">
                  <a:moveTo>
                    <a:pt x="354" y="150"/>
                  </a:moveTo>
                  <a:lnTo>
                    <a:pt x="330" y="174"/>
                  </a:lnTo>
                  <a:lnTo>
                    <a:pt x="360" y="198"/>
                  </a:lnTo>
                  <a:lnTo>
                    <a:pt x="342" y="204"/>
                  </a:lnTo>
                  <a:lnTo>
                    <a:pt x="324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88" y="240"/>
                  </a:lnTo>
                  <a:lnTo>
                    <a:pt x="276" y="234"/>
                  </a:lnTo>
                  <a:lnTo>
                    <a:pt x="246" y="264"/>
                  </a:lnTo>
                  <a:lnTo>
                    <a:pt x="228" y="288"/>
                  </a:lnTo>
                  <a:lnTo>
                    <a:pt x="210" y="276"/>
                  </a:lnTo>
                  <a:lnTo>
                    <a:pt x="204" y="282"/>
                  </a:lnTo>
                  <a:lnTo>
                    <a:pt x="192" y="282"/>
                  </a:lnTo>
                  <a:lnTo>
                    <a:pt x="162" y="276"/>
                  </a:lnTo>
                  <a:lnTo>
                    <a:pt x="0" y="192"/>
                  </a:lnTo>
                  <a:lnTo>
                    <a:pt x="6" y="186"/>
                  </a:lnTo>
                  <a:lnTo>
                    <a:pt x="6" y="180"/>
                  </a:lnTo>
                  <a:lnTo>
                    <a:pt x="6" y="168"/>
                  </a:lnTo>
                  <a:lnTo>
                    <a:pt x="12" y="162"/>
                  </a:lnTo>
                  <a:lnTo>
                    <a:pt x="12" y="156"/>
                  </a:lnTo>
                  <a:lnTo>
                    <a:pt x="24" y="150"/>
                  </a:lnTo>
                  <a:lnTo>
                    <a:pt x="30" y="150"/>
                  </a:lnTo>
                  <a:lnTo>
                    <a:pt x="36" y="150"/>
                  </a:lnTo>
                  <a:lnTo>
                    <a:pt x="54" y="144"/>
                  </a:lnTo>
                  <a:lnTo>
                    <a:pt x="66" y="138"/>
                  </a:lnTo>
                  <a:lnTo>
                    <a:pt x="72" y="132"/>
                  </a:lnTo>
                  <a:lnTo>
                    <a:pt x="78" y="126"/>
                  </a:lnTo>
                  <a:lnTo>
                    <a:pt x="84" y="126"/>
                  </a:lnTo>
                  <a:lnTo>
                    <a:pt x="84" y="120"/>
                  </a:lnTo>
                  <a:lnTo>
                    <a:pt x="84" y="114"/>
                  </a:lnTo>
                  <a:lnTo>
                    <a:pt x="78" y="108"/>
                  </a:lnTo>
                  <a:lnTo>
                    <a:pt x="72" y="108"/>
                  </a:lnTo>
                  <a:lnTo>
                    <a:pt x="60" y="102"/>
                  </a:lnTo>
                  <a:lnTo>
                    <a:pt x="54" y="90"/>
                  </a:lnTo>
                  <a:lnTo>
                    <a:pt x="54" y="66"/>
                  </a:lnTo>
                  <a:lnTo>
                    <a:pt x="54" y="48"/>
                  </a:lnTo>
                  <a:lnTo>
                    <a:pt x="66" y="30"/>
                  </a:lnTo>
                  <a:lnTo>
                    <a:pt x="84" y="42"/>
                  </a:lnTo>
                  <a:lnTo>
                    <a:pt x="96" y="54"/>
                  </a:lnTo>
                  <a:lnTo>
                    <a:pt x="114" y="66"/>
                  </a:lnTo>
                  <a:lnTo>
                    <a:pt x="126" y="66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72"/>
                  </a:lnTo>
                  <a:lnTo>
                    <a:pt x="156" y="84"/>
                  </a:lnTo>
                  <a:lnTo>
                    <a:pt x="162" y="90"/>
                  </a:lnTo>
                  <a:lnTo>
                    <a:pt x="168" y="102"/>
                  </a:lnTo>
                  <a:lnTo>
                    <a:pt x="168" y="108"/>
                  </a:lnTo>
                  <a:lnTo>
                    <a:pt x="168" y="114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14"/>
                  </a:lnTo>
                  <a:lnTo>
                    <a:pt x="204" y="102"/>
                  </a:lnTo>
                  <a:lnTo>
                    <a:pt x="216" y="90"/>
                  </a:lnTo>
                  <a:lnTo>
                    <a:pt x="216" y="78"/>
                  </a:lnTo>
                  <a:lnTo>
                    <a:pt x="222" y="54"/>
                  </a:lnTo>
                  <a:lnTo>
                    <a:pt x="222" y="42"/>
                  </a:lnTo>
                  <a:lnTo>
                    <a:pt x="222" y="30"/>
                  </a:lnTo>
                  <a:lnTo>
                    <a:pt x="228" y="18"/>
                  </a:lnTo>
                  <a:lnTo>
                    <a:pt x="240" y="12"/>
                  </a:lnTo>
                  <a:lnTo>
                    <a:pt x="246" y="6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64" y="12"/>
                  </a:lnTo>
                  <a:lnTo>
                    <a:pt x="258" y="18"/>
                  </a:lnTo>
                  <a:lnTo>
                    <a:pt x="258" y="24"/>
                  </a:lnTo>
                  <a:lnTo>
                    <a:pt x="258" y="30"/>
                  </a:lnTo>
                  <a:lnTo>
                    <a:pt x="264" y="36"/>
                  </a:lnTo>
                  <a:lnTo>
                    <a:pt x="264" y="30"/>
                  </a:lnTo>
                  <a:lnTo>
                    <a:pt x="276" y="30"/>
                  </a:lnTo>
                  <a:lnTo>
                    <a:pt x="282" y="24"/>
                  </a:lnTo>
                  <a:lnTo>
                    <a:pt x="288" y="18"/>
                  </a:lnTo>
                  <a:lnTo>
                    <a:pt x="300" y="18"/>
                  </a:lnTo>
                  <a:lnTo>
                    <a:pt x="300" y="24"/>
                  </a:lnTo>
                  <a:lnTo>
                    <a:pt x="306" y="30"/>
                  </a:lnTo>
                  <a:lnTo>
                    <a:pt x="306" y="36"/>
                  </a:lnTo>
                  <a:lnTo>
                    <a:pt x="306" y="48"/>
                  </a:lnTo>
                  <a:lnTo>
                    <a:pt x="306" y="60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306" y="78"/>
                  </a:lnTo>
                  <a:lnTo>
                    <a:pt x="312" y="78"/>
                  </a:lnTo>
                  <a:lnTo>
                    <a:pt x="318" y="78"/>
                  </a:lnTo>
                  <a:lnTo>
                    <a:pt x="324" y="72"/>
                  </a:lnTo>
                  <a:lnTo>
                    <a:pt x="336" y="72"/>
                  </a:lnTo>
                  <a:lnTo>
                    <a:pt x="348" y="78"/>
                  </a:lnTo>
                  <a:lnTo>
                    <a:pt x="354" y="84"/>
                  </a:lnTo>
                  <a:lnTo>
                    <a:pt x="360" y="108"/>
                  </a:lnTo>
                  <a:lnTo>
                    <a:pt x="360" y="132"/>
                  </a:lnTo>
                  <a:lnTo>
                    <a:pt x="354" y="138"/>
                  </a:lnTo>
                  <a:lnTo>
                    <a:pt x="354" y="15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78" name="Freeform 868"/>
            <p:cNvSpPr>
              <a:spLocks/>
            </p:cNvSpPr>
            <p:nvPr/>
          </p:nvSpPr>
          <p:spPr bwMode="auto">
            <a:xfrm>
              <a:off x="913730" y="4605839"/>
              <a:ext cx="352425" cy="361950"/>
            </a:xfrm>
            <a:custGeom>
              <a:avLst/>
              <a:gdLst/>
              <a:ahLst/>
              <a:cxnLst>
                <a:cxn ang="0">
                  <a:pos x="222" y="216"/>
                </a:cxn>
                <a:cxn ang="0">
                  <a:pos x="222" y="210"/>
                </a:cxn>
                <a:cxn ang="0">
                  <a:pos x="210" y="180"/>
                </a:cxn>
                <a:cxn ang="0">
                  <a:pos x="150" y="6"/>
                </a:cxn>
                <a:cxn ang="0">
                  <a:pos x="138" y="0"/>
                </a:cxn>
                <a:cxn ang="0">
                  <a:pos x="126" y="0"/>
                </a:cxn>
                <a:cxn ang="0">
                  <a:pos x="114" y="0"/>
                </a:cxn>
                <a:cxn ang="0">
                  <a:pos x="90" y="12"/>
                </a:cxn>
                <a:cxn ang="0">
                  <a:pos x="72" y="30"/>
                </a:cxn>
                <a:cxn ang="0">
                  <a:pos x="66" y="36"/>
                </a:cxn>
                <a:cxn ang="0">
                  <a:pos x="60" y="48"/>
                </a:cxn>
                <a:cxn ang="0">
                  <a:pos x="48" y="66"/>
                </a:cxn>
                <a:cxn ang="0">
                  <a:pos x="48" y="78"/>
                </a:cxn>
                <a:cxn ang="0">
                  <a:pos x="42" y="84"/>
                </a:cxn>
                <a:cxn ang="0">
                  <a:pos x="36" y="90"/>
                </a:cxn>
                <a:cxn ang="0">
                  <a:pos x="24" y="96"/>
                </a:cxn>
                <a:cxn ang="0">
                  <a:pos x="12" y="108"/>
                </a:cxn>
                <a:cxn ang="0">
                  <a:pos x="6" y="120"/>
                </a:cxn>
                <a:cxn ang="0">
                  <a:pos x="0" y="126"/>
                </a:cxn>
                <a:cxn ang="0">
                  <a:pos x="0" y="132"/>
                </a:cxn>
                <a:cxn ang="0">
                  <a:pos x="0" y="156"/>
                </a:cxn>
                <a:cxn ang="0">
                  <a:pos x="0" y="168"/>
                </a:cxn>
                <a:cxn ang="0">
                  <a:pos x="12" y="174"/>
                </a:cxn>
                <a:cxn ang="0">
                  <a:pos x="18" y="180"/>
                </a:cxn>
                <a:cxn ang="0">
                  <a:pos x="18" y="186"/>
                </a:cxn>
                <a:cxn ang="0">
                  <a:pos x="24" y="186"/>
                </a:cxn>
                <a:cxn ang="0">
                  <a:pos x="36" y="186"/>
                </a:cxn>
                <a:cxn ang="0">
                  <a:pos x="42" y="192"/>
                </a:cxn>
                <a:cxn ang="0">
                  <a:pos x="48" y="204"/>
                </a:cxn>
                <a:cxn ang="0">
                  <a:pos x="48" y="210"/>
                </a:cxn>
                <a:cxn ang="0">
                  <a:pos x="48" y="216"/>
                </a:cxn>
                <a:cxn ang="0">
                  <a:pos x="54" y="216"/>
                </a:cxn>
                <a:cxn ang="0">
                  <a:pos x="54" y="222"/>
                </a:cxn>
                <a:cxn ang="0">
                  <a:pos x="60" y="228"/>
                </a:cxn>
                <a:cxn ang="0">
                  <a:pos x="66" y="228"/>
                </a:cxn>
                <a:cxn ang="0">
                  <a:pos x="84" y="228"/>
                </a:cxn>
                <a:cxn ang="0">
                  <a:pos x="96" y="228"/>
                </a:cxn>
                <a:cxn ang="0">
                  <a:pos x="114" y="228"/>
                </a:cxn>
                <a:cxn ang="0">
                  <a:pos x="132" y="228"/>
                </a:cxn>
                <a:cxn ang="0">
                  <a:pos x="144" y="228"/>
                </a:cxn>
                <a:cxn ang="0">
                  <a:pos x="150" y="222"/>
                </a:cxn>
                <a:cxn ang="0">
                  <a:pos x="156" y="222"/>
                </a:cxn>
                <a:cxn ang="0">
                  <a:pos x="162" y="222"/>
                </a:cxn>
                <a:cxn ang="0">
                  <a:pos x="168" y="222"/>
                </a:cxn>
                <a:cxn ang="0">
                  <a:pos x="180" y="222"/>
                </a:cxn>
                <a:cxn ang="0">
                  <a:pos x="186" y="222"/>
                </a:cxn>
                <a:cxn ang="0">
                  <a:pos x="198" y="222"/>
                </a:cxn>
                <a:cxn ang="0">
                  <a:pos x="210" y="222"/>
                </a:cxn>
                <a:cxn ang="0">
                  <a:pos x="216" y="222"/>
                </a:cxn>
                <a:cxn ang="0">
                  <a:pos x="222" y="216"/>
                </a:cxn>
                <a:cxn ang="0">
                  <a:pos x="222" y="210"/>
                </a:cxn>
                <a:cxn ang="0">
                  <a:pos x="222" y="222"/>
                </a:cxn>
                <a:cxn ang="0">
                  <a:pos x="222" y="216"/>
                </a:cxn>
              </a:cxnLst>
              <a:rect l="0" t="0" r="r" b="b"/>
              <a:pathLst>
                <a:path w="222" h="228">
                  <a:moveTo>
                    <a:pt x="222" y="216"/>
                  </a:moveTo>
                  <a:lnTo>
                    <a:pt x="222" y="210"/>
                  </a:lnTo>
                  <a:lnTo>
                    <a:pt x="210" y="180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26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48"/>
                  </a:lnTo>
                  <a:lnTo>
                    <a:pt x="48" y="66"/>
                  </a:lnTo>
                  <a:lnTo>
                    <a:pt x="48" y="78"/>
                  </a:lnTo>
                  <a:lnTo>
                    <a:pt x="42" y="84"/>
                  </a:lnTo>
                  <a:lnTo>
                    <a:pt x="36" y="90"/>
                  </a:lnTo>
                  <a:lnTo>
                    <a:pt x="24" y="96"/>
                  </a:lnTo>
                  <a:lnTo>
                    <a:pt x="12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12" y="174"/>
                  </a:lnTo>
                  <a:lnTo>
                    <a:pt x="18" y="180"/>
                  </a:lnTo>
                  <a:lnTo>
                    <a:pt x="18" y="186"/>
                  </a:lnTo>
                  <a:lnTo>
                    <a:pt x="24" y="186"/>
                  </a:lnTo>
                  <a:lnTo>
                    <a:pt x="36" y="186"/>
                  </a:lnTo>
                  <a:lnTo>
                    <a:pt x="42" y="192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54" y="216"/>
                  </a:lnTo>
                  <a:lnTo>
                    <a:pt x="54" y="222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84" y="228"/>
                  </a:lnTo>
                  <a:lnTo>
                    <a:pt x="96" y="228"/>
                  </a:lnTo>
                  <a:lnTo>
                    <a:pt x="114" y="228"/>
                  </a:lnTo>
                  <a:lnTo>
                    <a:pt x="132" y="228"/>
                  </a:lnTo>
                  <a:lnTo>
                    <a:pt x="144" y="228"/>
                  </a:lnTo>
                  <a:lnTo>
                    <a:pt x="150" y="222"/>
                  </a:lnTo>
                  <a:lnTo>
                    <a:pt x="156" y="222"/>
                  </a:lnTo>
                  <a:lnTo>
                    <a:pt x="162" y="222"/>
                  </a:lnTo>
                  <a:lnTo>
                    <a:pt x="168" y="222"/>
                  </a:lnTo>
                  <a:lnTo>
                    <a:pt x="180" y="222"/>
                  </a:lnTo>
                  <a:lnTo>
                    <a:pt x="186" y="222"/>
                  </a:lnTo>
                  <a:lnTo>
                    <a:pt x="198" y="222"/>
                  </a:lnTo>
                  <a:lnTo>
                    <a:pt x="210" y="222"/>
                  </a:lnTo>
                  <a:lnTo>
                    <a:pt x="216" y="222"/>
                  </a:lnTo>
                  <a:lnTo>
                    <a:pt x="222" y="216"/>
                  </a:lnTo>
                  <a:lnTo>
                    <a:pt x="222" y="210"/>
                  </a:lnTo>
                  <a:lnTo>
                    <a:pt x="222" y="222"/>
                  </a:lnTo>
                  <a:lnTo>
                    <a:pt x="222" y="21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79" name="Freeform 876"/>
            <p:cNvSpPr>
              <a:spLocks/>
            </p:cNvSpPr>
            <p:nvPr/>
          </p:nvSpPr>
          <p:spPr bwMode="auto">
            <a:xfrm>
              <a:off x="1971005" y="4443914"/>
              <a:ext cx="400050" cy="514350"/>
            </a:xfrm>
            <a:custGeom>
              <a:avLst/>
              <a:gdLst/>
              <a:ahLst/>
              <a:cxnLst>
                <a:cxn ang="0">
                  <a:pos x="252" y="174"/>
                </a:cxn>
                <a:cxn ang="0">
                  <a:pos x="252" y="168"/>
                </a:cxn>
                <a:cxn ang="0">
                  <a:pos x="234" y="156"/>
                </a:cxn>
                <a:cxn ang="0">
                  <a:pos x="216" y="138"/>
                </a:cxn>
                <a:cxn ang="0">
                  <a:pos x="204" y="138"/>
                </a:cxn>
                <a:cxn ang="0">
                  <a:pos x="198" y="132"/>
                </a:cxn>
                <a:cxn ang="0">
                  <a:pos x="198" y="126"/>
                </a:cxn>
                <a:cxn ang="0">
                  <a:pos x="198" y="120"/>
                </a:cxn>
                <a:cxn ang="0">
                  <a:pos x="192" y="114"/>
                </a:cxn>
                <a:cxn ang="0">
                  <a:pos x="180" y="108"/>
                </a:cxn>
                <a:cxn ang="0">
                  <a:pos x="174" y="102"/>
                </a:cxn>
                <a:cxn ang="0">
                  <a:pos x="180" y="96"/>
                </a:cxn>
                <a:cxn ang="0">
                  <a:pos x="180" y="90"/>
                </a:cxn>
                <a:cxn ang="0">
                  <a:pos x="186" y="78"/>
                </a:cxn>
                <a:cxn ang="0">
                  <a:pos x="186" y="66"/>
                </a:cxn>
                <a:cxn ang="0">
                  <a:pos x="186" y="54"/>
                </a:cxn>
                <a:cxn ang="0">
                  <a:pos x="186" y="48"/>
                </a:cxn>
                <a:cxn ang="0">
                  <a:pos x="180" y="42"/>
                </a:cxn>
                <a:cxn ang="0">
                  <a:pos x="174" y="42"/>
                </a:cxn>
                <a:cxn ang="0">
                  <a:pos x="168" y="48"/>
                </a:cxn>
                <a:cxn ang="0">
                  <a:pos x="168" y="54"/>
                </a:cxn>
                <a:cxn ang="0">
                  <a:pos x="162" y="60"/>
                </a:cxn>
                <a:cxn ang="0">
                  <a:pos x="156" y="54"/>
                </a:cxn>
                <a:cxn ang="0">
                  <a:pos x="150" y="48"/>
                </a:cxn>
                <a:cxn ang="0">
                  <a:pos x="150" y="42"/>
                </a:cxn>
                <a:cxn ang="0">
                  <a:pos x="156" y="36"/>
                </a:cxn>
                <a:cxn ang="0">
                  <a:pos x="156" y="30"/>
                </a:cxn>
                <a:cxn ang="0">
                  <a:pos x="174" y="6"/>
                </a:cxn>
                <a:cxn ang="0">
                  <a:pos x="180" y="0"/>
                </a:cxn>
                <a:cxn ang="0">
                  <a:pos x="60" y="84"/>
                </a:cxn>
                <a:cxn ang="0">
                  <a:pos x="24" y="102"/>
                </a:cxn>
                <a:cxn ang="0">
                  <a:pos x="18" y="114"/>
                </a:cxn>
                <a:cxn ang="0">
                  <a:pos x="18" y="120"/>
                </a:cxn>
                <a:cxn ang="0">
                  <a:pos x="6" y="126"/>
                </a:cxn>
                <a:cxn ang="0">
                  <a:pos x="0" y="126"/>
                </a:cxn>
                <a:cxn ang="0">
                  <a:pos x="0" y="150"/>
                </a:cxn>
                <a:cxn ang="0">
                  <a:pos x="30" y="150"/>
                </a:cxn>
                <a:cxn ang="0">
                  <a:pos x="48" y="192"/>
                </a:cxn>
                <a:cxn ang="0">
                  <a:pos x="54" y="204"/>
                </a:cxn>
                <a:cxn ang="0">
                  <a:pos x="72" y="234"/>
                </a:cxn>
                <a:cxn ang="0">
                  <a:pos x="108" y="288"/>
                </a:cxn>
                <a:cxn ang="0">
                  <a:pos x="132" y="318"/>
                </a:cxn>
                <a:cxn ang="0">
                  <a:pos x="144" y="324"/>
                </a:cxn>
                <a:cxn ang="0">
                  <a:pos x="198" y="306"/>
                </a:cxn>
                <a:cxn ang="0">
                  <a:pos x="216" y="288"/>
                </a:cxn>
                <a:cxn ang="0">
                  <a:pos x="234" y="270"/>
                </a:cxn>
                <a:cxn ang="0">
                  <a:pos x="252" y="174"/>
                </a:cxn>
                <a:cxn ang="0">
                  <a:pos x="252" y="168"/>
                </a:cxn>
                <a:cxn ang="0">
                  <a:pos x="252" y="174"/>
                </a:cxn>
              </a:cxnLst>
              <a:rect l="0" t="0" r="r" b="b"/>
              <a:pathLst>
                <a:path w="252" h="324">
                  <a:moveTo>
                    <a:pt x="252" y="174"/>
                  </a:moveTo>
                  <a:lnTo>
                    <a:pt x="252" y="168"/>
                  </a:lnTo>
                  <a:lnTo>
                    <a:pt x="234" y="156"/>
                  </a:lnTo>
                  <a:lnTo>
                    <a:pt x="216" y="138"/>
                  </a:lnTo>
                  <a:lnTo>
                    <a:pt x="204" y="138"/>
                  </a:lnTo>
                  <a:lnTo>
                    <a:pt x="198" y="132"/>
                  </a:lnTo>
                  <a:lnTo>
                    <a:pt x="198" y="126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08"/>
                  </a:lnTo>
                  <a:lnTo>
                    <a:pt x="174" y="102"/>
                  </a:lnTo>
                  <a:lnTo>
                    <a:pt x="180" y="96"/>
                  </a:lnTo>
                  <a:lnTo>
                    <a:pt x="180" y="90"/>
                  </a:lnTo>
                  <a:lnTo>
                    <a:pt x="186" y="78"/>
                  </a:lnTo>
                  <a:lnTo>
                    <a:pt x="186" y="66"/>
                  </a:lnTo>
                  <a:lnTo>
                    <a:pt x="186" y="54"/>
                  </a:lnTo>
                  <a:lnTo>
                    <a:pt x="186" y="48"/>
                  </a:lnTo>
                  <a:lnTo>
                    <a:pt x="180" y="42"/>
                  </a:lnTo>
                  <a:lnTo>
                    <a:pt x="174" y="42"/>
                  </a:lnTo>
                  <a:lnTo>
                    <a:pt x="168" y="48"/>
                  </a:lnTo>
                  <a:lnTo>
                    <a:pt x="168" y="54"/>
                  </a:lnTo>
                  <a:lnTo>
                    <a:pt x="162" y="60"/>
                  </a:lnTo>
                  <a:lnTo>
                    <a:pt x="156" y="54"/>
                  </a:lnTo>
                  <a:lnTo>
                    <a:pt x="150" y="48"/>
                  </a:lnTo>
                  <a:lnTo>
                    <a:pt x="150" y="42"/>
                  </a:lnTo>
                  <a:lnTo>
                    <a:pt x="156" y="36"/>
                  </a:lnTo>
                  <a:lnTo>
                    <a:pt x="156" y="30"/>
                  </a:lnTo>
                  <a:lnTo>
                    <a:pt x="174" y="6"/>
                  </a:lnTo>
                  <a:lnTo>
                    <a:pt x="180" y="0"/>
                  </a:lnTo>
                  <a:lnTo>
                    <a:pt x="60" y="84"/>
                  </a:lnTo>
                  <a:lnTo>
                    <a:pt x="24" y="102"/>
                  </a:lnTo>
                  <a:lnTo>
                    <a:pt x="18" y="114"/>
                  </a:lnTo>
                  <a:lnTo>
                    <a:pt x="18" y="120"/>
                  </a:lnTo>
                  <a:lnTo>
                    <a:pt x="6" y="126"/>
                  </a:lnTo>
                  <a:lnTo>
                    <a:pt x="0" y="126"/>
                  </a:lnTo>
                  <a:lnTo>
                    <a:pt x="0" y="150"/>
                  </a:lnTo>
                  <a:lnTo>
                    <a:pt x="30" y="150"/>
                  </a:lnTo>
                  <a:lnTo>
                    <a:pt x="48" y="192"/>
                  </a:lnTo>
                  <a:lnTo>
                    <a:pt x="54" y="204"/>
                  </a:lnTo>
                  <a:lnTo>
                    <a:pt x="72" y="234"/>
                  </a:lnTo>
                  <a:lnTo>
                    <a:pt x="108" y="288"/>
                  </a:lnTo>
                  <a:lnTo>
                    <a:pt x="132" y="318"/>
                  </a:lnTo>
                  <a:lnTo>
                    <a:pt x="144" y="324"/>
                  </a:lnTo>
                  <a:lnTo>
                    <a:pt x="198" y="306"/>
                  </a:lnTo>
                  <a:lnTo>
                    <a:pt x="216" y="288"/>
                  </a:lnTo>
                  <a:lnTo>
                    <a:pt x="234" y="270"/>
                  </a:lnTo>
                  <a:lnTo>
                    <a:pt x="252" y="174"/>
                  </a:lnTo>
                  <a:lnTo>
                    <a:pt x="252" y="168"/>
                  </a:lnTo>
                  <a:lnTo>
                    <a:pt x="252" y="17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80" name="Freeform 767"/>
            <p:cNvSpPr>
              <a:spLocks/>
            </p:cNvSpPr>
            <p:nvPr/>
          </p:nvSpPr>
          <p:spPr bwMode="auto">
            <a:xfrm>
              <a:off x="5895305" y="2700839"/>
              <a:ext cx="352425" cy="381000"/>
            </a:xfrm>
            <a:custGeom>
              <a:avLst/>
              <a:gdLst/>
              <a:ahLst/>
              <a:cxnLst>
                <a:cxn ang="0">
                  <a:pos x="42" y="210"/>
                </a:cxn>
                <a:cxn ang="0">
                  <a:pos x="84" y="240"/>
                </a:cxn>
                <a:cxn ang="0">
                  <a:pos x="162" y="204"/>
                </a:cxn>
                <a:cxn ang="0">
                  <a:pos x="216" y="180"/>
                </a:cxn>
                <a:cxn ang="0">
                  <a:pos x="222" y="114"/>
                </a:cxn>
                <a:cxn ang="0">
                  <a:pos x="210" y="96"/>
                </a:cxn>
                <a:cxn ang="0">
                  <a:pos x="204" y="102"/>
                </a:cxn>
                <a:cxn ang="0">
                  <a:pos x="198" y="102"/>
                </a:cxn>
                <a:cxn ang="0">
                  <a:pos x="192" y="102"/>
                </a:cxn>
                <a:cxn ang="0">
                  <a:pos x="186" y="102"/>
                </a:cxn>
                <a:cxn ang="0">
                  <a:pos x="180" y="96"/>
                </a:cxn>
                <a:cxn ang="0">
                  <a:pos x="174" y="96"/>
                </a:cxn>
                <a:cxn ang="0">
                  <a:pos x="162" y="90"/>
                </a:cxn>
                <a:cxn ang="0">
                  <a:pos x="150" y="90"/>
                </a:cxn>
                <a:cxn ang="0">
                  <a:pos x="144" y="90"/>
                </a:cxn>
                <a:cxn ang="0">
                  <a:pos x="132" y="84"/>
                </a:cxn>
                <a:cxn ang="0">
                  <a:pos x="132" y="78"/>
                </a:cxn>
                <a:cxn ang="0">
                  <a:pos x="126" y="72"/>
                </a:cxn>
                <a:cxn ang="0">
                  <a:pos x="126" y="60"/>
                </a:cxn>
                <a:cxn ang="0">
                  <a:pos x="120" y="48"/>
                </a:cxn>
                <a:cxn ang="0">
                  <a:pos x="114" y="48"/>
                </a:cxn>
                <a:cxn ang="0">
                  <a:pos x="108" y="42"/>
                </a:cxn>
                <a:cxn ang="0">
                  <a:pos x="96" y="42"/>
                </a:cxn>
                <a:cxn ang="0">
                  <a:pos x="90" y="36"/>
                </a:cxn>
                <a:cxn ang="0">
                  <a:pos x="90" y="30"/>
                </a:cxn>
                <a:cxn ang="0">
                  <a:pos x="84" y="18"/>
                </a:cxn>
                <a:cxn ang="0">
                  <a:pos x="78" y="6"/>
                </a:cxn>
                <a:cxn ang="0">
                  <a:pos x="72" y="6"/>
                </a:cxn>
                <a:cxn ang="0">
                  <a:pos x="60" y="0"/>
                </a:cxn>
                <a:cxn ang="0">
                  <a:pos x="48" y="0"/>
                </a:cxn>
                <a:cxn ang="0">
                  <a:pos x="48" y="12"/>
                </a:cxn>
                <a:cxn ang="0">
                  <a:pos x="0" y="138"/>
                </a:cxn>
                <a:cxn ang="0">
                  <a:pos x="18" y="144"/>
                </a:cxn>
                <a:cxn ang="0">
                  <a:pos x="24" y="180"/>
                </a:cxn>
                <a:cxn ang="0">
                  <a:pos x="36" y="204"/>
                </a:cxn>
                <a:cxn ang="0">
                  <a:pos x="42" y="210"/>
                </a:cxn>
              </a:cxnLst>
              <a:rect l="0" t="0" r="r" b="b"/>
              <a:pathLst>
                <a:path w="222" h="240">
                  <a:moveTo>
                    <a:pt x="42" y="210"/>
                  </a:moveTo>
                  <a:lnTo>
                    <a:pt x="84" y="240"/>
                  </a:lnTo>
                  <a:lnTo>
                    <a:pt x="162" y="204"/>
                  </a:lnTo>
                  <a:lnTo>
                    <a:pt x="216" y="180"/>
                  </a:lnTo>
                  <a:lnTo>
                    <a:pt x="222" y="114"/>
                  </a:lnTo>
                  <a:lnTo>
                    <a:pt x="210" y="96"/>
                  </a:lnTo>
                  <a:lnTo>
                    <a:pt x="204" y="102"/>
                  </a:lnTo>
                  <a:lnTo>
                    <a:pt x="198" y="102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80" y="96"/>
                  </a:lnTo>
                  <a:lnTo>
                    <a:pt x="174" y="96"/>
                  </a:lnTo>
                  <a:lnTo>
                    <a:pt x="162" y="90"/>
                  </a:lnTo>
                  <a:lnTo>
                    <a:pt x="150" y="90"/>
                  </a:lnTo>
                  <a:lnTo>
                    <a:pt x="144" y="90"/>
                  </a:lnTo>
                  <a:lnTo>
                    <a:pt x="132" y="84"/>
                  </a:lnTo>
                  <a:lnTo>
                    <a:pt x="132" y="78"/>
                  </a:lnTo>
                  <a:lnTo>
                    <a:pt x="126" y="72"/>
                  </a:lnTo>
                  <a:lnTo>
                    <a:pt x="126" y="60"/>
                  </a:lnTo>
                  <a:lnTo>
                    <a:pt x="120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90" y="30"/>
                  </a:lnTo>
                  <a:lnTo>
                    <a:pt x="84" y="18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0"/>
                  </a:lnTo>
                  <a:lnTo>
                    <a:pt x="48" y="0"/>
                  </a:lnTo>
                  <a:lnTo>
                    <a:pt x="48" y="12"/>
                  </a:lnTo>
                  <a:lnTo>
                    <a:pt x="0" y="138"/>
                  </a:lnTo>
                  <a:lnTo>
                    <a:pt x="18" y="144"/>
                  </a:lnTo>
                  <a:lnTo>
                    <a:pt x="24" y="180"/>
                  </a:lnTo>
                  <a:lnTo>
                    <a:pt x="36" y="204"/>
                  </a:lnTo>
                  <a:lnTo>
                    <a:pt x="42" y="21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81" name="Freeform 842"/>
            <p:cNvSpPr>
              <a:spLocks/>
            </p:cNvSpPr>
            <p:nvPr/>
          </p:nvSpPr>
          <p:spPr bwMode="auto">
            <a:xfrm>
              <a:off x="4028405" y="5091614"/>
              <a:ext cx="533400" cy="266700"/>
            </a:xfrm>
            <a:custGeom>
              <a:avLst/>
              <a:gdLst/>
              <a:ahLst/>
              <a:cxnLst>
                <a:cxn ang="0">
                  <a:pos x="336" y="168"/>
                </a:cxn>
                <a:cxn ang="0">
                  <a:pos x="294" y="168"/>
                </a:cxn>
                <a:cxn ang="0">
                  <a:pos x="144" y="168"/>
                </a:cxn>
                <a:cxn ang="0">
                  <a:pos x="66" y="168"/>
                </a:cxn>
                <a:cxn ang="0">
                  <a:pos x="6" y="162"/>
                </a:cxn>
                <a:cxn ang="0">
                  <a:pos x="18" y="150"/>
                </a:cxn>
                <a:cxn ang="0">
                  <a:pos x="18" y="138"/>
                </a:cxn>
                <a:cxn ang="0">
                  <a:pos x="0" y="90"/>
                </a:cxn>
                <a:cxn ang="0">
                  <a:pos x="108" y="12"/>
                </a:cxn>
                <a:cxn ang="0">
                  <a:pos x="126" y="6"/>
                </a:cxn>
                <a:cxn ang="0">
                  <a:pos x="150" y="0"/>
                </a:cxn>
                <a:cxn ang="0">
                  <a:pos x="228" y="6"/>
                </a:cxn>
                <a:cxn ang="0">
                  <a:pos x="234" y="6"/>
                </a:cxn>
                <a:cxn ang="0">
                  <a:pos x="234" y="18"/>
                </a:cxn>
                <a:cxn ang="0">
                  <a:pos x="240" y="30"/>
                </a:cxn>
                <a:cxn ang="0">
                  <a:pos x="240" y="48"/>
                </a:cxn>
                <a:cxn ang="0">
                  <a:pos x="252" y="54"/>
                </a:cxn>
                <a:cxn ang="0">
                  <a:pos x="258" y="54"/>
                </a:cxn>
                <a:cxn ang="0">
                  <a:pos x="270" y="54"/>
                </a:cxn>
                <a:cxn ang="0">
                  <a:pos x="270" y="60"/>
                </a:cxn>
                <a:cxn ang="0">
                  <a:pos x="282" y="66"/>
                </a:cxn>
                <a:cxn ang="0">
                  <a:pos x="294" y="72"/>
                </a:cxn>
                <a:cxn ang="0">
                  <a:pos x="306" y="72"/>
                </a:cxn>
                <a:cxn ang="0">
                  <a:pos x="312" y="78"/>
                </a:cxn>
                <a:cxn ang="0">
                  <a:pos x="300" y="114"/>
                </a:cxn>
                <a:cxn ang="0">
                  <a:pos x="336" y="168"/>
                </a:cxn>
              </a:cxnLst>
              <a:rect l="0" t="0" r="r" b="b"/>
              <a:pathLst>
                <a:path w="336" h="168">
                  <a:moveTo>
                    <a:pt x="336" y="168"/>
                  </a:moveTo>
                  <a:lnTo>
                    <a:pt x="294" y="168"/>
                  </a:lnTo>
                  <a:lnTo>
                    <a:pt x="144" y="168"/>
                  </a:lnTo>
                  <a:lnTo>
                    <a:pt x="66" y="168"/>
                  </a:lnTo>
                  <a:lnTo>
                    <a:pt x="6" y="162"/>
                  </a:lnTo>
                  <a:lnTo>
                    <a:pt x="18" y="150"/>
                  </a:lnTo>
                  <a:lnTo>
                    <a:pt x="18" y="138"/>
                  </a:lnTo>
                  <a:lnTo>
                    <a:pt x="0" y="90"/>
                  </a:lnTo>
                  <a:lnTo>
                    <a:pt x="108" y="12"/>
                  </a:lnTo>
                  <a:lnTo>
                    <a:pt x="126" y="6"/>
                  </a:lnTo>
                  <a:lnTo>
                    <a:pt x="150" y="0"/>
                  </a:lnTo>
                  <a:lnTo>
                    <a:pt x="228" y="6"/>
                  </a:lnTo>
                  <a:lnTo>
                    <a:pt x="234" y="6"/>
                  </a:lnTo>
                  <a:lnTo>
                    <a:pt x="234" y="18"/>
                  </a:lnTo>
                  <a:lnTo>
                    <a:pt x="240" y="30"/>
                  </a:lnTo>
                  <a:lnTo>
                    <a:pt x="240" y="48"/>
                  </a:lnTo>
                  <a:lnTo>
                    <a:pt x="252" y="54"/>
                  </a:lnTo>
                  <a:lnTo>
                    <a:pt x="258" y="54"/>
                  </a:lnTo>
                  <a:lnTo>
                    <a:pt x="270" y="54"/>
                  </a:lnTo>
                  <a:lnTo>
                    <a:pt x="270" y="60"/>
                  </a:lnTo>
                  <a:lnTo>
                    <a:pt x="282" y="66"/>
                  </a:lnTo>
                  <a:lnTo>
                    <a:pt x="294" y="72"/>
                  </a:lnTo>
                  <a:lnTo>
                    <a:pt x="306" y="72"/>
                  </a:lnTo>
                  <a:lnTo>
                    <a:pt x="312" y="78"/>
                  </a:lnTo>
                  <a:lnTo>
                    <a:pt x="300" y="114"/>
                  </a:lnTo>
                  <a:lnTo>
                    <a:pt x="336" y="16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82" name="Freeform 869"/>
            <p:cNvSpPr>
              <a:spLocks/>
            </p:cNvSpPr>
            <p:nvPr/>
          </p:nvSpPr>
          <p:spPr bwMode="auto">
            <a:xfrm>
              <a:off x="1513805" y="4377239"/>
              <a:ext cx="361950" cy="542925"/>
            </a:xfrm>
            <a:custGeom>
              <a:avLst/>
              <a:gdLst/>
              <a:ahLst/>
              <a:cxnLst>
                <a:cxn ang="0">
                  <a:pos x="222" y="222"/>
                </a:cxn>
                <a:cxn ang="0">
                  <a:pos x="210" y="246"/>
                </a:cxn>
                <a:cxn ang="0">
                  <a:pos x="216" y="270"/>
                </a:cxn>
                <a:cxn ang="0">
                  <a:pos x="210" y="282"/>
                </a:cxn>
                <a:cxn ang="0">
                  <a:pos x="204" y="306"/>
                </a:cxn>
                <a:cxn ang="0">
                  <a:pos x="210" y="318"/>
                </a:cxn>
                <a:cxn ang="0">
                  <a:pos x="198" y="342"/>
                </a:cxn>
                <a:cxn ang="0">
                  <a:pos x="186" y="330"/>
                </a:cxn>
                <a:cxn ang="0">
                  <a:pos x="162" y="300"/>
                </a:cxn>
                <a:cxn ang="0">
                  <a:pos x="144" y="282"/>
                </a:cxn>
                <a:cxn ang="0">
                  <a:pos x="114" y="282"/>
                </a:cxn>
                <a:cxn ang="0">
                  <a:pos x="78" y="288"/>
                </a:cxn>
                <a:cxn ang="0">
                  <a:pos x="66" y="300"/>
                </a:cxn>
                <a:cxn ang="0">
                  <a:pos x="48" y="306"/>
                </a:cxn>
                <a:cxn ang="0">
                  <a:pos x="0" y="270"/>
                </a:cxn>
                <a:cxn ang="0">
                  <a:pos x="30" y="276"/>
                </a:cxn>
                <a:cxn ang="0">
                  <a:pos x="60" y="270"/>
                </a:cxn>
                <a:cxn ang="0">
                  <a:pos x="72" y="252"/>
                </a:cxn>
                <a:cxn ang="0">
                  <a:pos x="78" y="228"/>
                </a:cxn>
                <a:cxn ang="0">
                  <a:pos x="84" y="198"/>
                </a:cxn>
                <a:cxn ang="0">
                  <a:pos x="72" y="168"/>
                </a:cxn>
                <a:cxn ang="0">
                  <a:pos x="42" y="132"/>
                </a:cxn>
                <a:cxn ang="0">
                  <a:pos x="30" y="108"/>
                </a:cxn>
                <a:cxn ang="0">
                  <a:pos x="36" y="84"/>
                </a:cxn>
                <a:cxn ang="0">
                  <a:pos x="48" y="54"/>
                </a:cxn>
                <a:cxn ang="0">
                  <a:pos x="54" y="30"/>
                </a:cxn>
                <a:cxn ang="0">
                  <a:pos x="72" y="12"/>
                </a:cxn>
                <a:cxn ang="0">
                  <a:pos x="90" y="0"/>
                </a:cxn>
                <a:cxn ang="0">
                  <a:pos x="108" y="6"/>
                </a:cxn>
                <a:cxn ang="0">
                  <a:pos x="114" y="12"/>
                </a:cxn>
                <a:cxn ang="0">
                  <a:pos x="126" y="18"/>
                </a:cxn>
                <a:cxn ang="0">
                  <a:pos x="138" y="24"/>
                </a:cxn>
                <a:cxn ang="0">
                  <a:pos x="156" y="24"/>
                </a:cxn>
                <a:cxn ang="0">
                  <a:pos x="168" y="42"/>
                </a:cxn>
                <a:cxn ang="0">
                  <a:pos x="162" y="60"/>
                </a:cxn>
                <a:cxn ang="0">
                  <a:pos x="174" y="84"/>
                </a:cxn>
                <a:cxn ang="0">
                  <a:pos x="204" y="102"/>
                </a:cxn>
                <a:cxn ang="0">
                  <a:pos x="216" y="138"/>
                </a:cxn>
                <a:cxn ang="0">
                  <a:pos x="228" y="162"/>
                </a:cxn>
                <a:cxn ang="0">
                  <a:pos x="216" y="168"/>
                </a:cxn>
                <a:cxn ang="0">
                  <a:pos x="216" y="186"/>
                </a:cxn>
                <a:cxn ang="0">
                  <a:pos x="228" y="198"/>
                </a:cxn>
                <a:cxn ang="0">
                  <a:pos x="228" y="210"/>
                </a:cxn>
              </a:cxnLst>
              <a:rect l="0" t="0" r="r" b="b"/>
              <a:pathLst>
                <a:path w="228" h="342">
                  <a:moveTo>
                    <a:pt x="228" y="216"/>
                  </a:moveTo>
                  <a:lnTo>
                    <a:pt x="222" y="222"/>
                  </a:lnTo>
                  <a:lnTo>
                    <a:pt x="216" y="234"/>
                  </a:lnTo>
                  <a:lnTo>
                    <a:pt x="210" y="246"/>
                  </a:lnTo>
                  <a:lnTo>
                    <a:pt x="210" y="252"/>
                  </a:lnTo>
                  <a:lnTo>
                    <a:pt x="216" y="270"/>
                  </a:lnTo>
                  <a:lnTo>
                    <a:pt x="216" y="276"/>
                  </a:lnTo>
                  <a:lnTo>
                    <a:pt x="210" y="282"/>
                  </a:lnTo>
                  <a:lnTo>
                    <a:pt x="204" y="294"/>
                  </a:lnTo>
                  <a:lnTo>
                    <a:pt x="204" y="306"/>
                  </a:lnTo>
                  <a:lnTo>
                    <a:pt x="210" y="312"/>
                  </a:lnTo>
                  <a:lnTo>
                    <a:pt x="210" y="318"/>
                  </a:lnTo>
                  <a:lnTo>
                    <a:pt x="216" y="330"/>
                  </a:lnTo>
                  <a:lnTo>
                    <a:pt x="198" y="342"/>
                  </a:lnTo>
                  <a:lnTo>
                    <a:pt x="192" y="336"/>
                  </a:lnTo>
                  <a:lnTo>
                    <a:pt x="186" y="330"/>
                  </a:lnTo>
                  <a:lnTo>
                    <a:pt x="174" y="312"/>
                  </a:lnTo>
                  <a:lnTo>
                    <a:pt x="162" y="300"/>
                  </a:lnTo>
                  <a:lnTo>
                    <a:pt x="150" y="288"/>
                  </a:lnTo>
                  <a:lnTo>
                    <a:pt x="144" y="282"/>
                  </a:lnTo>
                  <a:lnTo>
                    <a:pt x="138" y="282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78" y="288"/>
                  </a:lnTo>
                  <a:lnTo>
                    <a:pt x="72" y="294"/>
                  </a:lnTo>
                  <a:lnTo>
                    <a:pt x="66" y="300"/>
                  </a:lnTo>
                  <a:lnTo>
                    <a:pt x="54" y="306"/>
                  </a:lnTo>
                  <a:lnTo>
                    <a:pt x="48" y="306"/>
                  </a:lnTo>
                  <a:lnTo>
                    <a:pt x="24" y="306"/>
                  </a:lnTo>
                  <a:lnTo>
                    <a:pt x="0" y="270"/>
                  </a:lnTo>
                  <a:lnTo>
                    <a:pt x="12" y="270"/>
                  </a:lnTo>
                  <a:lnTo>
                    <a:pt x="30" y="276"/>
                  </a:lnTo>
                  <a:lnTo>
                    <a:pt x="48" y="276"/>
                  </a:lnTo>
                  <a:lnTo>
                    <a:pt x="60" y="270"/>
                  </a:lnTo>
                  <a:lnTo>
                    <a:pt x="66" y="264"/>
                  </a:lnTo>
                  <a:lnTo>
                    <a:pt x="72" y="252"/>
                  </a:lnTo>
                  <a:lnTo>
                    <a:pt x="78" y="240"/>
                  </a:lnTo>
                  <a:lnTo>
                    <a:pt x="78" y="228"/>
                  </a:lnTo>
                  <a:lnTo>
                    <a:pt x="84" y="210"/>
                  </a:lnTo>
                  <a:lnTo>
                    <a:pt x="84" y="198"/>
                  </a:lnTo>
                  <a:lnTo>
                    <a:pt x="84" y="186"/>
                  </a:lnTo>
                  <a:lnTo>
                    <a:pt x="72" y="168"/>
                  </a:lnTo>
                  <a:lnTo>
                    <a:pt x="54" y="156"/>
                  </a:lnTo>
                  <a:lnTo>
                    <a:pt x="42" y="132"/>
                  </a:lnTo>
                  <a:lnTo>
                    <a:pt x="36" y="120"/>
                  </a:lnTo>
                  <a:lnTo>
                    <a:pt x="30" y="108"/>
                  </a:lnTo>
                  <a:lnTo>
                    <a:pt x="30" y="96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48" y="54"/>
                  </a:lnTo>
                  <a:lnTo>
                    <a:pt x="54" y="42"/>
                  </a:lnTo>
                  <a:lnTo>
                    <a:pt x="54" y="30"/>
                  </a:lnTo>
                  <a:lnTo>
                    <a:pt x="60" y="18"/>
                  </a:lnTo>
                  <a:lnTo>
                    <a:pt x="72" y="12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14" y="12"/>
                  </a:lnTo>
                  <a:lnTo>
                    <a:pt x="120" y="18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38" y="24"/>
                  </a:lnTo>
                  <a:lnTo>
                    <a:pt x="144" y="18"/>
                  </a:lnTo>
                  <a:lnTo>
                    <a:pt x="156" y="24"/>
                  </a:lnTo>
                  <a:lnTo>
                    <a:pt x="162" y="36"/>
                  </a:lnTo>
                  <a:lnTo>
                    <a:pt x="168" y="42"/>
                  </a:lnTo>
                  <a:lnTo>
                    <a:pt x="162" y="48"/>
                  </a:lnTo>
                  <a:lnTo>
                    <a:pt x="162" y="60"/>
                  </a:lnTo>
                  <a:lnTo>
                    <a:pt x="168" y="66"/>
                  </a:lnTo>
                  <a:lnTo>
                    <a:pt x="174" y="84"/>
                  </a:lnTo>
                  <a:lnTo>
                    <a:pt x="186" y="96"/>
                  </a:lnTo>
                  <a:lnTo>
                    <a:pt x="204" y="102"/>
                  </a:lnTo>
                  <a:lnTo>
                    <a:pt x="210" y="120"/>
                  </a:lnTo>
                  <a:lnTo>
                    <a:pt x="216" y="138"/>
                  </a:lnTo>
                  <a:lnTo>
                    <a:pt x="222" y="150"/>
                  </a:lnTo>
                  <a:lnTo>
                    <a:pt x="228" y="162"/>
                  </a:lnTo>
                  <a:lnTo>
                    <a:pt x="222" y="168"/>
                  </a:lnTo>
                  <a:lnTo>
                    <a:pt x="216" y="168"/>
                  </a:lnTo>
                  <a:lnTo>
                    <a:pt x="216" y="174"/>
                  </a:lnTo>
                  <a:lnTo>
                    <a:pt x="216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04"/>
                  </a:lnTo>
                  <a:lnTo>
                    <a:pt x="228" y="210"/>
                  </a:lnTo>
                  <a:lnTo>
                    <a:pt x="228" y="21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83" name="Freeform 870"/>
            <p:cNvSpPr>
              <a:spLocks/>
            </p:cNvSpPr>
            <p:nvPr/>
          </p:nvSpPr>
          <p:spPr bwMode="auto">
            <a:xfrm>
              <a:off x="885155" y="5129714"/>
              <a:ext cx="381000" cy="361950"/>
            </a:xfrm>
            <a:custGeom>
              <a:avLst/>
              <a:gdLst/>
              <a:ahLst/>
              <a:cxnLst>
                <a:cxn ang="0">
                  <a:pos x="240" y="24"/>
                </a:cxn>
                <a:cxn ang="0">
                  <a:pos x="234" y="42"/>
                </a:cxn>
                <a:cxn ang="0">
                  <a:pos x="234" y="138"/>
                </a:cxn>
                <a:cxn ang="0">
                  <a:pos x="234" y="228"/>
                </a:cxn>
                <a:cxn ang="0">
                  <a:pos x="222" y="228"/>
                </a:cxn>
                <a:cxn ang="0">
                  <a:pos x="198" y="198"/>
                </a:cxn>
                <a:cxn ang="0">
                  <a:pos x="180" y="174"/>
                </a:cxn>
                <a:cxn ang="0">
                  <a:pos x="156" y="162"/>
                </a:cxn>
                <a:cxn ang="0">
                  <a:pos x="102" y="156"/>
                </a:cxn>
                <a:cxn ang="0">
                  <a:pos x="30" y="114"/>
                </a:cxn>
                <a:cxn ang="0">
                  <a:pos x="12" y="114"/>
                </a:cxn>
                <a:cxn ang="0">
                  <a:pos x="18" y="114"/>
                </a:cxn>
                <a:cxn ang="0">
                  <a:pos x="24" y="108"/>
                </a:cxn>
                <a:cxn ang="0">
                  <a:pos x="24" y="102"/>
                </a:cxn>
                <a:cxn ang="0">
                  <a:pos x="18" y="96"/>
                </a:cxn>
                <a:cxn ang="0">
                  <a:pos x="18" y="90"/>
                </a:cxn>
                <a:cxn ang="0">
                  <a:pos x="18" y="84"/>
                </a:cxn>
                <a:cxn ang="0">
                  <a:pos x="12" y="78"/>
                </a:cxn>
                <a:cxn ang="0">
                  <a:pos x="6" y="72"/>
                </a:cxn>
                <a:cxn ang="0">
                  <a:pos x="0" y="66"/>
                </a:cxn>
                <a:cxn ang="0">
                  <a:pos x="0" y="60"/>
                </a:cxn>
                <a:cxn ang="0">
                  <a:pos x="0" y="48"/>
                </a:cxn>
                <a:cxn ang="0">
                  <a:pos x="0" y="42"/>
                </a:cxn>
                <a:cxn ang="0">
                  <a:pos x="6" y="36"/>
                </a:cxn>
                <a:cxn ang="0">
                  <a:pos x="18" y="30"/>
                </a:cxn>
                <a:cxn ang="0">
                  <a:pos x="24" y="30"/>
                </a:cxn>
                <a:cxn ang="0">
                  <a:pos x="30" y="30"/>
                </a:cxn>
                <a:cxn ang="0">
                  <a:pos x="36" y="36"/>
                </a:cxn>
                <a:cxn ang="0">
                  <a:pos x="42" y="36"/>
                </a:cxn>
                <a:cxn ang="0">
                  <a:pos x="48" y="30"/>
                </a:cxn>
                <a:cxn ang="0">
                  <a:pos x="48" y="18"/>
                </a:cxn>
                <a:cxn ang="0">
                  <a:pos x="48" y="6"/>
                </a:cxn>
                <a:cxn ang="0">
                  <a:pos x="60" y="0"/>
                </a:cxn>
                <a:cxn ang="0">
                  <a:pos x="84" y="18"/>
                </a:cxn>
                <a:cxn ang="0">
                  <a:pos x="198" y="24"/>
                </a:cxn>
                <a:cxn ang="0">
                  <a:pos x="240" y="24"/>
                </a:cxn>
              </a:cxnLst>
              <a:rect l="0" t="0" r="r" b="b"/>
              <a:pathLst>
                <a:path w="240" h="228">
                  <a:moveTo>
                    <a:pt x="240" y="24"/>
                  </a:moveTo>
                  <a:lnTo>
                    <a:pt x="234" y="42"/>
                  </a:lnTo>
                  <a:lnTo>
                    <a:pt x="234" y="138"/>
                  </a:lnTo>
                  <a:lnTo>
                    <a:pt x="234" y="228"/>
                  </a:lnTo>
                  <a:lnTo>
                    <a:pt x="222" y="228"/>
                  </a:lnTo>
                  <a:lnTo>
                    <a:pt x="198" y="198"/>
                  </a:lnTo>
                  <a:lnTo>
                    <a:pt x="180" y="174"/>
                  </a:lnTo>
                  <a:lnTo>
                    <a:pt x="156" y="162"/>
                  </a:lnTo>
                  <a:lnTo>
                    <a:pt x="102" y="156"/>
                  </a:lnTo>
                  <a:lnTo>
                    <a:pt x="30" y="114"/>
                  </a:lnTo>
                  <a:lnTo>
                    <a:pt x="12" y="114"/>
                  </a:lnTo>
                  <a:lnTo>
                    <a:pt x="18" y="114"/>
                  </a:lnTo>
                  <a:lnTo>
                    <a:pt x="24" y="108"/>
                  </a:lnTo>
                  <a:lnTo>
                    <a:pt x="24" y="102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6" y="72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18"/>
                  </a:lnTo>
                  <a:lnTo>
                    <a:pt x="48" y="6"/>
                  </a:lnTo>
                  <a:lnTo>
                    <a:pt x="60" y="0"/>
                  </a:lnTo>
                  <a:lnTo>
                    <a:pt x="84" y="18"/>
                  </a:lnTo>
                  <a:lnTo>
                    <a:pt x="198" y="24"/>
                  </a:lnTo>
                  <a:lnTo>
                    <a:pt x="240" y="2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84" name="Freeform 758"/>
            <p:cNvSpPr>
              <a:spLocks/>
            </p:cNvSpPr>
            <p:nvPr/>
          </p:nvSpPr>
          <p:spPr bwMode="auto">
            <a:xfrm>
              <a:off x="4618955" y="2738939"/>
              <a:ext cx="381000" cy="228600"/>
            </a:xfrm>
            <a:custGeom>
              <a:avLst/>
              <a:gdLst/>
              <a:ahLst/>
              <a:cxnLst>
                <a:cxn ang="0">
                  <a:pos x="156" y="126"/>
                </a:cxn>
                <a:cxn ang="0">
                  <a:pos x="102" y="138"/>
                </a:cxn>
                <a:cxn ang="0">
                  <a:pos x="72" y="144"/>
                </a:cxn>
                <a:cxn ang="0">
                  <a:pos x="72" y="126"/>
                </a:cxn>
                <a:cxn ang="0">
                  <a:pos x="60" y="114"/>
                </a:cxn>
                <a:cxn ang="0">
                  <a:pos x="60" y="108"/>
                </a:cxn>
                <a:cxn ang="0">
                  <a:pos x="48" y="90"/>
                </a:cxn>
                <a:cxn ang="0">
                  <a:pos x="0" y="24"/>
                </a:cxn>
                <a:cxn ang="0">
                  <a:pos x="6" y="18"/>
                </a:cxn>
                <a:cxn ang="0">
                  <a:pos x="24" y="18"/>
                </a:cxn>
                <a:cxn ang="0">
                  <a:pos x="36" y="18"/>
                </a:cxn>
                <a:cxn ang="0">
                  <a:pos x="48" y="24"/>
                </a:cxn>
                <a:cxn ang="0">
                  <a:pos x="54" y="30"/>
                </a:cxn>
                <a:cxn ang="0">
                  <a:pos x="60" y="36"/>
                </a:cxn>
                <a:cxn ang="0">
                  <a:pos x="66" y="48"/>
                </a:cxn>
                <a:cxn ang="0">
                  <a:pos x="78" y="54"/>
                </a:cxn>
                <a:cxn ang="0">
                  <a:pos x="84" y="60"/>
                </a:cxn>
                <a:cxn ang="0">
                  <a:pos x="102" y="54"/>
                </a:cxn>
                <a:cxn ang="0">
                  <a:pos x="114" y="48"/>
                </a:cxn>
                <a:cxn ang="0">
                  <a:pos x="126" y="42"/>
                </a:cxn>
                <a:cxn ang="0">
                  <a:pos x="138" y="30"/>
                </a:cxn>
                <a:cxn ang="0">
                  <a:pos x="150" y="18"/>
                </a:cxn>
                <a:cxn ang="0">
                  <a:pos x="168" y="12"/>
                </a:cxn>
                <a:cxn ang="0">
                  <a:pos x="186" y="0"/>
                </a:cxn>
                <a:cxn ang="0">
                  <a:pos x="192" y="12"/>
                </a:cxn>
                <a:cxn ang="0">
                  <a:pos x="198" y="24"/>
                </a:cxn>
                <a:cxn ang="0">
                  <a:pos x="222" y="60"/>
                </a:cxn>
                <a:cxn ang="0">
                  <a:pos x="240" y="78"/>
                </a:cxn>
                <a:cxn ang="0">
                  <a:pos x="240" y="84"/>
                </a:cxn>
                <a:cxn ang="0">
                  <a:pos x="228" y="84"/>
                </a:cxn>
                <a:cxn ang="0">
                  <a:pos x="222" y="90"/>
                </a:cxn>
                <a:cxn ang="0">
                  <a:pos x="210" y="96"/>
                </a:cxn>
                <a:cxn ang="0">
                  <a:pos x="198" y="102"/>
                </a:cxn>
                <a:cxn ang="0">
                  <a:pos x="192" y="102"/>
                </a:cxn>
                <a:cxn ang="0">
                  <a:pos x="192" y="108"/>
                </a:cxn>
                <a:cxn ang="0">
                  <a:pos x="186" y="114"/>
                </a:cxn>
                <a:cxn ang="0">
                  <a:pos x="180" y="114"/>
                </a:cxn>
                <a:cxn ang="0">
                  <a:pos x="174" y="114"/>
                </a:cxn>
                <a:cxn ang="0">
                  <a:pos x="168" y="114"/>
                </a:cxn>
                <a:cxn ang="0">
                  <a:pos x="162" y="120"/>
                </a:cxn>
                <a:cxn ang="0">
                  <a:pos x="156" y="126"/>
                </a:cxn>
              </a:cxnLst>
              <a:rect l="0" t="0" r="r" b="b"/>
              <a:pathLst>
                <a:path w="240" h="144">
                  <a:moveTo>
                    <a:pt x="156" y="126"/>
                  </a:moveTo>
                  <a:lnTo>
                    <a:pt x="102" y="138"/>
                  </a:lnTo>
                  <a:lnTo>
                    <a:pt x="72" y="144"/>
                  </a:lnTo>
                  <a:lnTo>
                    <a:pt x="72" y="126"/>
                  </a:lnTo>
                  <a:lnTo>
                    <a:pt x="60" y="114"/>
                  </a:lnTo>
                  <a:lnTo>
                    <a:pt x="60" y="108"/>
                  </a:lnTo>
                  <a:lnTo>
                    <a:pt x="48" y="9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24" y="18"/>
                  </a:lnTo>
                  <a:lnTo>
                    <a:pt x="36" y="18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6" y="48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102" y="54"/>
                  </a:lnTo>
                  <a:lnTo>
                    <a:pt x="114" y="48"/>
                  </a:lnTo>
                  <a:lnTo>
                    <a:pt x="126" y="42"/>
                  </a:lnTo>
                  <a:lnTo>
                    <a:pt x="138" y="30"/>
                  </a:lnTo>
                  <a:lnTo>
                    <a:pt x="150" y="18"/>
                  </a:lnTo>
                  <a:lnTo>
                    <a:pt x="168" y="12"/>
                  </a:lnTo>
                  <a:lnTo>
                    <a:pt x="186" y="0"/>
                  </a:lnTo>
                  <a:lnTo>
                    <a:pt x="192" y="12"/>
                  </a:lnTo>
                  <a:lnTo>
                    <a:pt x="198" y="24"/>
                  </a:lnTo>
                  <a:lnTo>
                    <a:pt x="222" y="60"/>
                  </a:lnTo>
                  <a:lnTo>
                    <a:pt x="240" y="78"/>
                  </a:lnTo>
                  <a:lnTo>
                    <a:pt x="240" y="84"/>
                  </a:lnTo>
                  <a:lnTo>
                    <a:pt x="228" y="84"/>
                  </a:lnTo>
                  <a:lnTo>
                    <a:pt x="222" y="90"/>
                  </a:lnTo>
                  <a:lnTo>
                    <a:pt x="210" y="96"/>
                  </a:lnTo>
                  <a:lnTo>
                    <a:pt x="198" y="102"/>
                  </a:lnTo>
                  <a:lnTo>
                    <a:pt x="192" y="102"/>
                  </a:lnTo>
                  <a:lnTo>
                    <a:pt x="192" y="108"/>
                  </a:lnTo>
                  <a:lnTo>
                    <a:pt x="186" y="114"/>
                  </a:lnTo>
                  <a:lnTo>
                    <a:pt x="180" y="114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162" y="120"/>
                  </a:lnTo>
                  <a:lnTo>
                    <a:pt x="156" y="12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85" name="Freeform 802"/>
            <p:cNvSpPr>
              <a:spLocks/>
            </p:cNvSpPr>
            <p:nvPr/>
          </p:nvSpPr>
          <p:spPr bwMode="auto">
            <a:xfrm>
              <a:off x="6381080" y="4453439"/>
              <a:ext cx="381000" cy="533400"/>
            </a:xfrm>
            <a:custGeom>
              <a:avLst/>
              <a:gdLst/>
              <a:ahLst/>
              <a:cxnLst>
                <a:cxn ang="0">
                  <a:pos x="30" y="60"/>
                </a:cxn>
                <a:cxn ang="0">
                  <a:pos x="42" y="54"/>
                </a:cxn>
                <a:cxn ang="0">
                  <a:pos x="36" y="36"/>
                </a:cxn>
                <a:cxn ang="0">
                  <a:pos x="42" y="24"/>
                </a:cxn>
                <a:cxn ang="0">
                  <a:pos x="54" y="18"/>
                </a:cxn>
                <a:cxn ang="0">
                  <a:pos x="66" y="24"/>
                </a:cxn>
                <a:cxn ang="0">
                  <a:pos x="78" y="12"/>
                </a:cxn>
                <a:cxn ang="0">
                  <a:pos x="84" y="0"/>
                </a:cxn>
                <a:cxn ang="0">
                  <a:pos x="102" y="6"/>
                </a:cxn>
                <a:cxn ang="0">
                  <a:pos x="120" y="12"/>
                </a:cxn>
                <a:cxn ang="0">
                  <a:pos x="132" y="30"/>
                </a:cxn>
                <a:cxn ang="0">
                  <a:pos x="132" y="48"/>
                </a:cxn>
                <a:cxn ang="0">
                  <a:pos x="126" y="54"/>
                </a:cxn>
                <a:cxn ang="0">
                  <a:pos x="132" y="66"/>
                </a:cxn>
                <a:cxn ang="0">
                  <a:pos x="144" y="66"/>
                </a:cxn>
                <a:cxn ang="0">
                  <a:pos x="162" y="72"/>
                </a:cxn>
                <a:cxn ang="0">
                  <a:pos x="168" y="84"/>
                </a:cxn>
                <a:cxn ang="0">
                  <a:pos x="186" y="90"/>
                </a:cxn>
                <a:cxn ang="0">
                  <a:pos x="198" y="96"/>
                </a:cxn>
                <a:cxn ang="0">
                  <a:pos x="210" y="102"/>
                </a:cxn>
                <a:cxn ang="0">
                  <a:pos x="216" y="108"/>
                </a:cxn>
                <a:cxn ang="0">
                  <a:pos x="210" y="120"/>
                </a:cxn>
                <a:cxn ang="0">
                  <a:pos x="204" y="126"/>
                </a:cxn>
                <a:cxn ang="0">
                  <a:pos x="216" y="138"/>
                </a:cxn>
                <a:cxn ang="0">
                  <a:pos x="222" y="156"/>
                </a:cxn>
                <a:cxn ang="0">
                  <a:pos x="234" y="156"/>
                </a:cxn>
                <a:cxn ang="0">
                  <a:pos x="240" y="162"/>
                </a:cxn>
                <a:cxn ang="0">
                  <a:pos x="240" y="180"/>
                </a:cxn>
                <a:cxn ang="0">
                  <a:pos x="240" y="198"/>
                </a:cxn>
                <a:cxn ang="0">
                  <a:pos x="234" y="210"/>
                </a:cxn>
                <a:cxn ang="0">
                  <a:pos x="228" y="216"/>
                </a:cxn>
                <a:cxn ang="0">
                  <a:pos x="234" y="228"/>
                </a:cxn>
                <a:cxn ang="0">
                  <a:pos x="222" y="234"/>
                </a:cxn>
                <a:cxn ang="0">
                  <a:pos x="204" y="234"/>
                </a:cxn>
                <a:cxn ang="0">
                  <a:pos x="198" y="252"/>
                </a:cxn>
                <a:cxn ang="0">
                  <a:pos x="186" y="264"/>
                </a:cxn>
                <a:cxn ang="0">
                  <a:pos x="138" y="288"/>
                </a:cxn>
                <a:cxn ang="0">
                  <a:pos x="108" y="300"/>
                </a:cxn>
                <a:cxn ang="0">
                  <a:pos x="102" y="312"/>
                </a:cxn>
                <a:cxn ang="0">
                  <a:pos x="96" y="324"/>
                </a:cxn>
                <a:cxn ang="0">
                  <a:pos x="90" y="330"/>
                </a:cxn>
                <a:cxn ang="0">
                  <a:pos x="78" y="324"/>
                </a:cxn>
                <a:cxn ang="0">
                  <a:pos x="66" y="336"/>
                </a:cxn>
                <a:cxn ang="0">
                  <a:pos x="60" y="324"/>
                </a:cxn>
                <a:cxn ang="0">
                  <a:pos x="48" y="324"/>
                </a:cxn>
                <a:cxn ang="0">
                  <a:pos x="36" y="318"/>
                </a:cxn>
                <a:cxn ang="0">
                  <a:pos x="30" y="294"/>
                </a:cxn>
                <a:cxn ang="0">
                  <a:pos x="30" y="246"/>
                </a:cxn>
                <a:cxn ang="0">
                  <a:pos x="24" y="234"/>
                </a:cxn>
                <a:cxn ang="0">
                  <a:pos x="18" y="222"/>
                </a:cxn>
                <a:cxn ang="0">
                  <a:pos x="12" y="222"/>
                </a:cxn>
                <a:cxn ang="0">
                  <a:pos x="6" y="210"/>
                </a:cxn>
                <a:cxn ang="0">
                  <a:pos x="12" y="198"/>
                </a:cxn>
                <a:cxn ang="0">
                  <a:pos x="6" y="192"/>
                </a:cxn>
                <a:cxn ang="0">
                  <a:pos x="6" y="180"/>
                </a:cxn>
                <a:cxn ang="0">
                  <a:pos x="12" y="168"/>
                </a:cxn>
                <a:cxn ang="0">
                  <a:pos x="6" y="162"/>
                </a:cxn>
                <a:cxn ang="0">
                  <a:pos x="0" y="156"/>
                </a:cxn>
                <a:cxn ang="0">
                  <a:pos x="0" y="120"/>
                </a:cxn>
                <a:cxn ang="0">
                  <a:pos x="18" y="72"/>
                </a:cxn>
              </a:cxnLst>
              <a:rect l="0" t="0" r="r" b="b"/>
              <a:pathLst>
                <a:path w="240" h="336">
                  <a:moveTo>
                    <a:pt x="24" y="66"/>
                  </a:moveTo>
                  <a:lnTo>
                    <a:pt x="30" y="60"/>
                  </a:lnTo>
                  <a:lnTo>
                    <a:pt x="36" y="54"/>
                  </a:lnTo>
                  <a:lnTo>
                    <a:pt x="42" y="54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6"/>
                  </a:lnTo>
                  <a:lnTo>
                    <a:pt x="102" y="6"/>
                  </a:lnTo>
                  <a:lnTo>
                    <a:pt x="114" y="12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32" y="30"/>
                  </a:lnTo>
                  <a:lnTo>
                    <a:pt x="132" y="42"/>
                  </a:lnTo>
                  <a:lnTo>
                    <a:pt x="132" y="48"/>
                  </a:lnTo>
                  <a:lnTo>
                    <a:pt x="126" y="48"/>
                  </a:lnTo>
                  <a:lnTo>
                    <a:pt x="126" y="54"/>
                  </a:lnTo>
                  <a:lnTo>
                    <a:pt x="132" y="60"/>
                  </a:lnTo>
                  <a:lnTo>
                    <a:pt x="132" y="66"/>
                  </a:lnTo>
                  <a:lnTo>
                    <a:pt x="138" y="66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62" y="72"/>
                  </a:lnTo>
                  <a:lnTo>
                    <a:pt x="162" y="78"/>
                  </a:lnTo>
                  <a:lnTo>
                    <a:pt x="168" y="84"/>
                  </a:lnTo>
                  <a:lnTo>
                    <a:pt x="174" y="84"/>
                  </a:lnTo>
                  <a:lnTo>
                    <a:pt x="186" y="90"/>
                  </a:lnTo>
                  <a:lnTo>
                    <a:pt x="192" y="90"/>
                  </a:lnTo>
                  <a:lnTo>
                    <a:pt x="198" y="96"/>
                  </a:lnTo>
                  <a:lnTo>
                    <a:pt x="204" y="102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16" y="108"/>
                  </a:lnTo>
                  <a:lnTo>
                    <a:pt x="210" y="114"/>
                  </a:lnTo>
                  <a:lnTo>
                    <a:pt x="210" y="120"/>
                  </a:lnTo>
                  <a:lnTo>
                    <a:pt x="204" y="120"/>
                  </a:lnTo>
                  <a:lnTo>
                    <a:pt x="204" y="126"/>
                  </a:lnTo>
                  <a:lnTo>
                    <a:pt x="210" y="132"/>
                  </a:lnTo>
                  <a:lnTo>
                    <a:pt x="216" y="138"/>
                  </a:lnTo>
                  <a:lnTo>
                    <a:pt x="216" y="150"/>
                  </a:lnTo>
                  <a:lnTo>
                    <a:pt x="222" y="156"/>
                  </a:lnTo>
                  <a:lnTo>
                    <a:pt x="228" y="156"/>
                  </a:lnTo>
                  <a:lnTo>
                    <a:pt x="234" y="156"/>
                  </a:lnTo>
                  <a:lnTo>
                    <a:pt x="240" y="156"/>
                  </a:lnTo>
                  <a:lnTo>
                    <a:pt x="240" y="162"/>
                  </a:lnTo>
                  <a:lnTo>
                    <a:pt x="240" y="168"/>
                  </a:lnTo>
                  <a:lnTo>
                    <a:pt x="240" y="180"/>
                  </a:lnTo>
                  <a:lnTo>
                    <a:pt x="240" y="186"/>
                  </a:lnTo>
                  <a:lnTo>
                    <a:pt x="240" y="198"/>
                  </a:lnTo>
                  <a:lnTo>
                    <a:pt x="240" y="204"/>
                  </a:lnTo>
                  <a:lnTo>
                    <a:pt x="234" y="210"/>
                  </a:lnTo>
                  <a:lnTo>
                    <a:pt x="228" y="210"/>
                  </a:lnTo>
                  <a:lnTo>
                    <a:pt x="228" y="216"/>
                  </a:lnTo>
                  <a:lnTo>
                    <a:pt x="234" y="222"/>
                  </a:lnTo>
                  <a:lnTo>
                    <a:pt x="234" y="228"/>
                  </a:lnTo>
                  <a:lnTo>
                    <a:pt x="228" y="234"/>
                  </a:lnTo>
                  <a:lnTo>
                    <a:pt x="222" y="234"/>
                  </a:lnTo>
                  <a:lnTo>
                    <a:pt x="210" y="234"/>
                  </a:lnTo>
                  <a:lnTo>
                    <a:pt x="204" y="234"/>
                  </a:lnTo>
                  <a:lnTo>
                    <a:pt x="204" y="240"/>
                  </a:lnTo>
                  <a:lnTo>
                    <a:pt x="198" y="252"/>
                  </a:lnTo>
                  <a:lnTo>
                    <a:pt x="192" y="258"/>
                  </a:lnTo>
                  <a:lnTo>
                    <a:pt x="186" y="264"/>
                  </a:lnTo>
                  <a:lnTo>
                    <a:pt x="168" y="276"/>
                  </a:lnTo>
                  <a:lnTo>
                    <a:pt x="138" y="288"/>
                  </a:lnTo>
                  <a:lnTo>
                    <a:pt x="126" y="294"/>
                  </a:lnTo>
                  <a:lnTo>
                    <a:pt x="108" y="300"/>
                  </a:lnTo>
                  <a:lnTo>
                    <a:pt x="102" y="306"/>
                  </a:lnTo>
                  <a:lnTo>
                    <a:pt x="102" y="312"/>
                  </a:lnTo>
                  <a:lnTo>
                    <a:pt x="102" y="318"/>
                  </a:lnTo>
                  <a:lnTo>
                    <a:pt x="96" y="324"/>
                  </a:lnTo>
                  <a:lnTo>
                    <a:pt x="96" y="330"/>
                  </a:lnTo>
                  <a:lnTo>
                    <a:pt x="90" y="330"/>
                  </a:lnTo>
                  <a:lnTo>
                    <a:pt x="84" y="324"/>
                  </a:lnTo>
                  <a:lnTo>
                    <a:pt x="78" y="324"/>
                  </a:lnTo>
                  <a:lnTo>
                    <a:pt x="72" y="324"/>
                  </a:lnTo>
                  <a:lnTo>
                    <a:pt x="66" y="336"/>
                  </a:lnTo>
                  <a:lnTo>
                    <a:pt x="60" y="330"/>
                  </a:lnTo>
                  <a:lnTo>
                    <a:pt x="60" y="324"/>
                  </a:lnTo>
                  <a:lnTo>
                    <a:pt x="54" y="324"/>
                  </a:lnTo>
                  <a:lnTo>
                    <a:pt x="48" y="324"/>
                  </a:lnTo>
                  <a:lnTo>
                    <a:pt x="36" y="324"/>
                  </a:lnTo>
                  <a:lnTo>
                    <a:pt x="36" y="318"/>
                  </a:lnTo>
                  <a:lnTo>
                    <a:pt x="36" y="306"/>
                  </a:lnTo>
                  <a:lnTo>
                    <a:pt x="30" y="294"/>
                  </a:lnTo>
                  <a:lnTo>
                    <a:pt x="24" y="246"/>
                  </a:lnTo>
                  <a:lnTo>
                    <a:pt x="30" y="246"/>
                  </a:lnTo>
                  <a:lnTo>
                    <a:pt x="30" y="240"/>
                  </a:lnTo>
                  <a:lnTo>
                    <a:pt x="24" y="234"/>
                  </a:lnTo>
                  <a:lnTo>
                    <a:pt x="24" y="222"/>
                  </a:lnTo>
                  <a:lnTo>
                    <a:pt x="18" y="222"/>
                  </a:lnTo>
                  <a:lnTo>
                    <a:pt x="18" y="216"/>
                  </a:lnTo>
                  <a:lnTo>
                    <a:pt x="12" y="222"/>
                  </a:lnTo>
                  <a:lnTo>
                    <a:pt x="6" y="216"/>
                  </a:lnTo>
                  <a:lnTo>
                    <a:pt x="6" y="210"/>
                  </a:lnTo>
                  <a:lnTo>
                    <a:pt x="12" y="204"/>
                  </a:lnTo>
                  <a:lnTo>
                    <a:pt x="12" y="198"/>
                  </a:lnTo>
                  <a:lnTo>
                    <a:pt x="12" y="192"/>
                  </a:lnTo>
                  <a:lnTo>
                    <a:pt x="6" y="192"/>
                  </a:lnTo>
                  <a:lnTo>
                    <a:pt x="0" y="186"/>
                  </a:lnTo>
                  <a:lnTo>
                    <a:pt x="6" y="180"/>
                  </a:lnTo>
                  <a:lnTo>
                    <a:pt x="6" y="174"/>
                  </a:lnTo>
                  <a:lnTo>
                    <a:pt x="12" y="168"/>
                  </a:lnTo>
                  <a:lnTo>
                    <a:pt x="12" y="162"/>
                  </a:lnTo>
                  <a:lnTo>
                    <a:pt x="6" y="162"/>
                  </a:lnTo>
                  <a:lnTo>
                    <a:pt x="6" y="156"/>
                  </a:lnTo>
                  <a:lnTo>
                    <a:pt x="0" y="156"/>
                  </a:lnTo>
                  <a:lnTo>
                    <a:pt x="0" y="150"/>
                  </a:lnTo>
                  <a:lnTo>
                    <a:pt x="0" y="120"/>
                  </a:lnTo>
                  <a:lnTo>
                    <a:pt x="30" y="90"/>
                  </a:lnTo>
                  <a:lnTo>
                    <a:pt x="18" y="72"/>
                  </a:lnTo>
                  <a:lnTo>
                    <a:pt x="24" y="6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86" name="Freeform 803"/>
            <p:cNvSpPr>
              <a:spLocks/>
            </p:cNvSpPr>
            <p:nvPr/>
          </p:nvSpPr>
          <p:spPr bwMode="auto">
            <a:xfrm>
              <a:off x="6771605" y="4186739"/>
              <a:ext cx="419100" cy="419100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24" y="18"/>
                </a:cxn>
                <a:cxn ang="0">
                  <a:pos x="24" y="6"/>
                </a:cxn>
                <a:cxn ang="0">
                  <a:pos x="30" y="0"/>
                </a:cxn>
                <a:cxn ang="0">
                  <a:pos x="42" y="0"/>
                </a:cxn>
                <a:cxn ang="0">
                  <a:pos x="60" y="6"/>
                </a:cxn>
                <a:cxn ang="0">
                  <a:pos x="66" y="12"/>
                </a:cxn>
                <a:cxn ang="0">
                  <a:pos x="84" y="12"/>
                </a:cxn>
                <a:cxn ang="0">
                  <a:pos x="96" y="18"/>
                </a:cxn>
                <a:cxn ang="0">
                  <a:pos x="108" y="18"/>
                </a:cxn>
                <a:cxn ang="0">
                  <a:pos x="126" y="24"/>
                </a:cxn>
                <a:cxn ang="0">
                  <a:pos x="150" y="24"/>
                </a:cxn>
                <a:cxn ang="0">
                  <a:pos x="180" y="30"/>
                </a:cxn>
                <a:cxn ang="0">
                  <a:pos x="192" y="48"/>
                </a:cxn>
                <a:cxn ang="0">
                  <a:pos x="192" y="60"/>
                </a:cxn>
                <a:cxn ang="0">
                  <a:pos x="186" y="66"/>
                </a:cxn>
                <a:cxn ang="0">
                  <a:pos x="186" y="78"/>
                </a:cxn>
                <a:cxn ang="0">
                  <a:pos x="198" y="78"/>
                </a:cxn>
                <a:cxn ang="0">
                  <a:pos x="216" y="66"/>
                </a:cxn>
                <a:cxn ang="0">
                  <a:pos x="228" y="66"/>
                </a:cxn>
                <a:cxn ang="0">
                  <a:pos x="234" y="90"/>
                </a:cxn>
                <a:cxn ang="0">
                  <a:pos x="228" y="114"/>
                </a:cxn>
                <a:cxn ang="0">
                  <a:pos x="234" y="132"/>
                </a:cxn>
                <a:cxn ang="0">
                  <a:pos x="240" y="144"/>
                </a:cxn>
                <a:cxn ang="0">
                  <a:pos x="240" y="156"/>
                </a:cxn>
                <a:cxn ang="0">
                  <a:pos x="258" y="168"/>
                </a:cxn>
                <a:cxn ang="0">
                  <a:pos x="252" y="186"/>
                </a:cxn>
                <a:cxn ang="0">
                  <a:pos x="234" y="192"/>
                </a:cxn>
                <a:cxn ang="0">
                  <a:pos x="210" y="192"/>
                </a:cxn>
                <a:cxn ang="0">
                  <a:pos x="198" y="192"/>
                </a:cxn>
                <a:cxn ang="0">
                  <a:pos x="186" y="198"/>
                </a:cxn>
                <a:cxn ang="0">
                  <a:pos x="168" y="210"/>
                </a:cxn>
                <a:cxn ang="0">
                  <a:pos x="168" y="222"/>
                </a:cxn>
                <a:cxn ang="0">
                  <a:pos x="150" y="234"/>
                </a:cxn>
                <a:cxn ang="0">
                  <a:pos x="132" y="246"/>
                </a:cxn>
                <a:cxn ang="0">
                  <a:pos x="120" y="264"/>
                </a:cxn>
                <a:cxn ang="0">
                  <a:pos x="108" y="264"/>
                </a:cxn>
                <a:cxn ang="0">
                  <a:pos x="90" y="252"/>
                </a:cxn>
                <a:cxn ang="0">
                  <a:pos x="78" y="240"/>
                </a:cxn>
                <a:cxn ang="0">
                  <a:pos x="60" y="228"/>
                </a:cxn>
                <a:cxn ang="0">
                  <a:pos x="42" y="216"/>
                </a:cxn>
                <a:cxn ang="0">
                  <a:pos x="30" y="222"/>
                </a:cxn>
                <a:cxn ang="0">
                  <a:pos x="12" y="222"/>
                </a:cxn>
                <a:cxn ang="0">
                  <a:pos x="12" y="210"/>
                </a:cxn>
                <a:cxn ang="0">
                  <a:pos x="12" y="186"/>
                </a:cxn>
                <a:cxn ang="0">
                  <a:pos x="18" y="168"/>
                </a:cxn>
                <a:cxn ang="0">
                  <a:pos x="18" y="156"/>
                </a:cxn>
              </a:cxnLst>
              <a:rect l="0" t="0" r="r" b="b"/>
              <a:pathLst>
                <a:path w="264" h="264">
                  <a:moveTo>
                    <a:pt x="18" y="144"/>
                  </a:moveTo>
                  <a:lnTo>
                    <a:pt x="6" y="90"/>
                  </a:lnTo>
                  <a:lnTo>
                    <a:pt x="0" y="5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60" y="12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8" y="18"/>
                  </a:lnTo>
                  <a:lnTo>
                    <a:pt x="114" y="12"/>
                  </a:lnTo>
                  <a:lnTo>
                    <a:pt x="126" y="24"/>
                  </a:lnTo>
                  <a:lnTo>
                    <a:pt x="126" y="30"/>
                  </a:lnTo>
                  <a:lnTo>
                    <a:pt x="150" y="24"/>
                  </a:lnTo>
                  <a:lnTo>
                    <a:pt x="174" y="30"/>
                  </a:lnTo>
                  <a:lnTo>
                    <a:pt x="180" y="30"/>
                  </a:lnTo>
                  <a:lnTo>
                    <a:pt x="186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86" y="66"/>
                  </a:lnTo>
                  <a:lnTo>
                    <a:pt x="186" y="72"/>
                  </a:lnTo>
                  <a:lnTo>
                    <a:pt x="186" y="78"/>
                  </a:lnTo>
                  <a:lnTo>
                    <a:pt x="192" y="84"/>
                  </a:lnTo>
                  <a:lnTo>
                    <a:pt x="198" y="78"/>
                  </a:lnTo>
                  <a:lnTo>
                    <a:pt x="210" y="72"/>
                  </a:lnTo>
                  <a:lnTo>
                    <a:pt x="216" y="66"/>
                  </a:lnTo>
                  <a:lnTo>
                    <a:pt x="222" y="66"/>
                  </a:lnTo>
                  <a:lnTo>
                    <a:pt x="228" y="66"/>
                  </a:lnTo>
                  <a:lnTo>
                    <a:pt x="234" y="78"/>
                  </a:lnTo>
                  <a:lnTo>
                    <a:pt x="234" y="90"/>
                  </a:lnTo>
                  <a:lnTo>
                    <a:pt x="234" y="102"/>
                  </a:lnTo>
                  <a:lnTo>
                    <a:pt x="228" y="114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38"/>
                  </a:lnTo>
                  <a:lnTo>
                    <a:pt x="240" y="144"/>
                  </a:lnTo>
                  <a:lnTo>
                    <a:pt x="240" y="150"/>
                  </a:lnTo>
                  <a:lnTo>
                    <a:pt x="240" y="156"/>
                  </a:lnTo>
                  <a:lnTo>
                    <a:pt x="246" y="162"/>
                  </a:lnTo>
                  <a:lnTo>
                    <a:pt x="258" y="168"/>
                  </a:lnTo>
                  <a:lnTo>
                    <a:pt x="264" y="174"/>
                  </a:lnTo>
                  <a:lnTo>
                    <a:pt x="252" y="186"/>
                  </a:lnTo>
                  <a:lnTo>
                    <a:pt x="246" y="192"/>
                  </a:lnTo>
                  <a:lnTo>
                    <a:pt x="234" y="192"/>
                  </a:lnTo>
                  <a:lnTo>
                    <a:pt x="222" y="192"/>
                  </a:lnTo>
                  <a:lnTo>
                    <a:pt x="210" y="192"/>
                  </a:lnTo>
                  <a:lnTo>
                    <a:pt x="204" y="192"/>
                  </a:lnTo>
                  <a:lnTo>
                    <a:pt x="198" y="192"/>
                  </a:lnTo>
                  <a:lnTo>
                    <a:pt x="192" y="198"/>
                  </a:lnTo>
                  <a:lnTo>
                    <a:pt x="186" y="198"/>
                  </a:lnTo>
                  <a:lnTo>
                    <a:pt x="180" y="198"/>
                  </a:lnTo>
                  <a:lnTo>
                    <a:pt x="168" y="210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56" y="228"/>
                  </a:lnTo>
                  <a:lnTo>
                    <a:pt x="150" y="234"/>
                  </a:lnTo>
                  <a:lnTo>
                    <a:pt x="138" y="240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08" y="264"/>
                  </a:lnTo>
                  <a:lnTo>
                    <a:pt x="102" y="258"/>
                  </a:lnTo>
                  <a:lnTo>
                    <a:pt x="90" y="252"/>
                  </a:lnTo>
                  <a:lnTo>
                    <a:pt x="90" y="240"/>
                  </a:lnTo>
                  <a:lnTo>
                    <a:pt x="78" y="240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48" y="222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30" y="222"/>
                  </a:lnTo>
                  <a:lnTo>
                    <a:pt x="18" y="228"/>
                  </a:lnTo>
                  <a:lnTo>
                    <a:pt x="12" y="222"/>
                  </a:lnTo>
                  <a:lnTo>
                    <a:pt x="12" y="216"/>
                  </a:lnTo>
                  <a:lnTo>
                    <a:pt x="12" y="210"/>
                  </a:lnTo>
                  <a:lnTo>
                    <a:pt x="12" y="198"/>
                  </a:lnTo>
                  <a:lnTo>
                    <a:pt x="12" y="186"/>
                  </a:lnTo>
                  <a:lnTo>
                    <a:pt x="12" y="180"/>
                  </a:lnTo>
                  <a:lnTo>
                    <a:pt x="18" y="168"/>
                  </a:lnTo>
                  <a:lnTo>
                    <a:pt x="18" y="162"/>
                  </a:lnTo>
                  <a:lnTo>
                    <a:pt x="18" y="156"/>
                  </a:lnTo>
                  <a:lnTo>
                    <a:pt x="18" y="14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87" name="Freeform 817"/>
            <p:cNvSpPr>
              <a:spLocks/>
            </p:cNvSpPr>
            <p:nvPr/>
          </p:nvSpPr>
          <p:spPr bwMode="auto">
            <a:xfrm>
              <a:off x="5971505" y="4415339"/>
              <a:ext cx="457200" cy="504825"/>
            </a:xfrm>
            <a:custGeom>
              <a:avLst/>
              <a:gdLst/>
              <a:ahLst/>
              <a:cxnLst>
                <a:cxn ang="0">
                  <a:pos x="114" y="6"/>
                </a:cxn>
                <a:cxn ang="0">
                  <a:pos x="114" y="18"/>
                </a:cxn>
                <a:cxn ang="0">
                  <a:pos x="102" y="24"/>
                </a:cxn>
                <a:cxn ang="0">
                  <a:pos x="78" y="30"/>
                </a:cxn>
                <a:cxn ang="0">
                  <a:pos x="54" y="48"/>
                </a:cxn>
                <a:cxn ang="0">
                  <a:pos x="42" y="78"/>
                </a:cxn>
                <a:cxn ang="0">
                  <a:pos x="30" y="78"/>
                </a:cxn>
                <a:cxn ang="0">
                  <a:pos x="18" y="78"/>
                </a:cxn>
                <a:cxn ang="0">
                  <a:pos x="18" y="102"/>
                </a:cxn>
                <a:cxn ang="0">
                  <a:pos x="18" y="132"/>
                </a:cxn>
                <a:cxn ang="0">
                  <a:pos x="6" y="144"/>
                </a:cxn>
                <a:cxn ang="0">
                  <a:pos x="0" y="150"/>
                </a:cxn>
                <a:cxn ang="0">
                  <a:pos x="12" y="168"/>
                </a:cxn>
                <a:cxn ang="0">
                  <a:pos x="30" y="192"/>
                </a:cxn>
                <a:cxn ang="0">
                  <a:pos x="48" y="192"/>
                </a:cxn>
                <a:cxn ang="0">
                  <a:pos x="66" y="192"/>
                </a:cxn>
                <a:cxn ang="0">
                  <a:pos x="72" y="204"/>
                </a:cxn>
                <a:cxn ang="0">
                  <a:pos x="66" y="216"/>
                </a:cxn>
                <a:cxn ang="0">
                  <a:pos x="54" y="222"/>
                </a:cxn>
                <a:cxn ang="0">
                  <a:pos x="60" y="228"/>
                </a:cxn>
                <a:cxn ang="0">
                  <a:pos x="66" y="234"/>
                </a:cxn>
                <a:cxn ang="0">
                  <a:pos x="90" y="240"/>
                </a:cxn>
                <a:cxn ang="0">
                  <a:pos x="90" y="246"/>
                </a:cxn>
                <a:cxn ang="0">
                  <a:pos x="96" y="258"/>
                </a:cxn>
                <a:cxn ang="0">
                  <a:pos x="102" y="252"/>
                </a:cxn>
                <a:cxn ang="0">
                  <a:pos x="126" y="246"/>
                </a:cxn>
                <a:cxn ang="0">
                  <a:pos x="144" y="252"/>
                </a:cxn>
                <a:cxn ang="0">
                  <a:pos x="150" y="270"/>
                </a:cxn>
                <a:cxn ang="0">
                  <a:pos x="162" y="276"/>
                </a:cxn>
                <a:cxn ang="0">
                  <a:pos x="174" y="282"/>
                </a:cxn>
                <a:cxn ang="0">
                  <a:pos x="186" y="288"/>
                </a:cxn>
                <a:cxn ang="0">
                  <a:pos x="198" y="294"/>
                </a:cxn>
                <a:cxn ang="0">
                  <a:pos x="210" y="306"/>
                </a:cxn>
                <a:cxn ang="0">
                  <a:pos x="228" y="306"/>
                </a:cxn>
                <a:cxn ang="0">
                  <a:pos x="282" y="318"/>
                </a:cxn>
                <a:cxn ang="0">
                  <a:pos x="282" y="270"/>
                </a:cxn>
                <a:cxn ang="0">
                  <a:pos x="288" y="264"/>
                </a:cxn>
                <a:cxn ang="0">
                  <a:pos x="282" y="246"/>
                </a:cxn>
                <a:cxn ang="0">
                  <a:pos x="276" y="240"/>
                </a:cxn>
                <a:cxn ang="0">
                  <a:pos x="264" y="240"/>
                </a:cxn>
                <a:cxn ang="0">
                  <a:pos x="270" y="228"/>
                </a:cxn>
                <a:cxn ang="0">
                  <a:pos x="270" y="216"/>
                </a:cxn>
                <a:cxn ang="0">
                  <a:pos x="258" y="210"/>
                </a:cxn>
                <a:cxn ang="0">
                  <a:pos x="264" y="198"/>
                </a:cxn>
                <a:cxn ang="0">
                  <a:pos x="270" y="186"/>
                </a:cxn>
                <a:cxn ang="0">
                  <a:pos x="264" y="180"/>
                </a:cxn>
                <a:cxn ang="0">
                  <a:pos x="258" y="174"/>
                </a:cxn>
                <a:cxn ang="0">
                  <a:pos x="288" y="114"/>
                </a:cxn>
                <a:cxn ang="0">
                  <a:pos x="282" y="90"/>
                </a:cxn>
                <a:cxn ang="0">
                  <a:pos x="270" y="72"/>
                </a:cxn>
                <a:cxn ang="0">
                  <a:pos x="246" y="60"/>
                </a:cxn>
                <a:cxn ang="0">
                  <a:pos x="240" y="48"/>
                </a:cxn>
                <a:cxn ang="0">
                  <a:pos x="228" y="48"/>
                </a:cxn>
                <a:cxn ang="0">
                  <a:pos x="216" y="36"/>
                </a:cxn>
                <a:cxn ang="0">
                  <a:pos x="210" y="24"/>
                </a:cxn>
                <a:cxn ang="0">
                  <a:pos x="204" y="12"/>
                </a:cxn>
                <a:cxn ang="0">
                  <a:pos x="198" y="0"/>
                </a:cxn>
                <a:cxn ang="0">
                  <a:pos x="186" y="0"/>
                </a:cxn>
                <a:cxn ang="0">
                  <a:pos x="174" y="12"/>
                </a:cxn>
                <a:cxn ang="0">
                  <a:pos x="108" y="6"/>
                </a:cxn>
              </a:cxnLst>
              <a:rect l="0" t="0" r="r" b="b"/>
              <a:pathLst>
                <a:path w="288" h="318">
                  <a:moveTo>
                    <a:pt x="108" y="6"/>
                  </a:moveTo>
                  <a:lnTo>
                    <a:pt x="114" y="6"/>
                  </a:lnTo>
                  <a:lnTo>
                    <a:pt x="114" y="12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102" y="24"/>
                  </a:lnTo>
                  <a:lnTo>
                    <a:pt x="90" y="24"/>
                  </a:lnTo>
                  <a:lnTo>
                    <a:pt x="78" y="30"/>
                  </a:lnTo>
                  <a:lnTo>
                    <a:pt x="66" y="42"/>
                  </a:lnTo>
                  <a:lnTo>
                    <a:pt x="54" y="48"/>
                  </a:lnTo>
                  <a:lnTo>
                    <a:pt x="42" y="72"/>
                  </a:lnTo>
                  <a:lnTo>
                    <a:pt x="42" y="78"/>
                  </a:lnTo>
                  <a:lnTo>
                    <a:pt x="36" y="78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8" y="120"/>
                  </a:lnTo>
                  <a:lnTo>
                    <a:pt x="18" y="132"/>
                  </a:lnTo>
                  <a:lnTo>
                    <a:pt x="12" y="138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0"/>
                  </a:lnTo>
                  <a:lnTo>
                    <a:pt x="6" y="162"/>
                  </a:lnTo>
                  <a:lnTo>
                    <a:pt x="12" y="168"/>
                  </a:lnTo>
                  <a:lnTo>
                    <a:pt x="24" y="186"/>
                  </a:lnTo>
                  <a:lnTo>
                    <a:pt x="30" y="192"/>
                  </a:lnTo>
                  <a:lnTo>
                    <a:pt x="42" y="192"/>
                  </a:lnTo>
                  <a:lnTo>
                    <a:pt x="48" y="192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66" y="198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6"/>
                  </a:lnTo>
                  <a:lnTo>
                    <a:pt x="60" y="216"/>
                  </a:lnTo>
                  <a:lnTo>
                    <a:pt x="54" y="222"/>
                  </a:lnTo>
                  <a:lnTo>
                    <a:pt x="54" y="228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66" y="234"/>
                  </a:lnTo>
                  <a:lnTo>
                    <a:pt x="72" y="234"/>
                  </a:lnTo>
                  <a:lnTo>
                    <a:pt x="90" y="240"/>
                  </a:lnTo>
                  <a:lnTo>
                    <a:pt x="96" y="246"/>
                  </a:lnTo>
                  <a:lnTo>
                    <a:pt x="90" y="246"/>
                  </a:lnTo>
                  <a:lnTo>
                    <a:pt x="90" y="252"/>
                  </a:lnTo>
                  <a:lnTo>
                    <a:pt x="96" y="258"/>
                  </a:lnTo>
                  <a:lnTo>
                    <a:pt x="102" y="258"/>
                  </a:lnTo>
                  <a:lnTo>
                    <a:pt x="102" y="252"/>
                  </a:lnTo>
                  <a:lnTo>
                    <a:pt x="114" y="246"/>
                  </a:lnTo>
                  <a:lnTo>
                    <a:pt x="126" y="246"/>
                  </a:lnTo>
                  <a:lnTo>
                    <a:pt x="138" y="246"/>
                  </a:lnTo>
                  <a:lnTo>
                    <a:pt x="144" y="252"/>
                  </a:lnTo>
                  <a:lnTo>
                    <a:pt x="150" y="258"/>
                  </a:lnTo>
                  <a:lnTo>
                    <a:pt x="150" y="270"/>
                  </a:lnTo>
                  <a:lnTo>
                    <a:pt x="156" y="276"/>
                  </a:lnTo>
                  <a:lnTo>
                    <a:pt x="162" y="276"/>
                  </a:lnTo>
                  <a:lnTo>
                    <a:pt x="168" y="276"/>
                  </a:lnTo>
                  <a:lnTo>
                    <a:pt x="174" y="282"/>
                  </a:lnTo>
                  <a:lnTo>
                    <a:pt x="180" y="288"/>
                  </a:lnTo>
                  <a:lnTo>
                    <a:pt x="186" y="288"/>
                  </a:lnTo>
                  <a:lnTo>
                    <a:pt x="192" y="294"/>
                  </a:lnTo>
                  <a:lnTo>
                    <a:pt x="198" y="294"/>
                  </a:lnTo>
                  <a:lnTo>
                    <a:pt x="204" y="294"/>
                  </a:lnTo>
                  <a:lnTo>
                    <a:pt x="210" y="306"/>
                  </a:lnTo>
                  <a:lnTo>
                    <a:pt x="222" y="306"/>
                  </a:lnTo>
                  <a:lnTo>
                    <a:pt x="228" y="306"/>
                  </a:lnTo>
                  <a:lnTo>
                    <a:pt x="240" y="306"/>
                  </a:lnTo>
                  <a:lnTo>
                    <a:pt x="282" y="318"/>
                  </a:lnTo>
                  <a:lnTo>
                    <a:pt x="288" y="318"/>
                  </a:lnTo>
                  <a:lnTo>
                    <a:pt x="282" y="270"/>
                  </a:lnTo>
                  <a:lnTo>
                    <a:pt x="288" y="270"/>
                  </a:lnTo>
                  <a:lnTo>
                    <a:pt x="288" y="264"/>
                  </a:lnTo>
                  <a:lnTo>
                    <a:pt x="282" y="258"/>
                  </a:lnTo>
                  <a:lnTo>
                    <a:pt x="282" y="246"/>
                  </a:lnTo>
                  <a:lnTo>
                    <a:pt x="276" y="246"/>
                  </a:lnTo>
                  <a:lnTo>
                    <a:pt x="276" y="240"/>
                  </a:lnTo>
                  <a:lnTo>
                    <a:pt x="270" y="246"/>
                  </a:lnTo>
                  <a:lnTo>
                    <a:pt x="264" y="240"/>
                  </a:lnTo>
                  <a:lnTo>
                    <a:pt x="264" y="234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70" y="216"/>
                  </a:lnTo>
                  <a:lnTo>
                    <a:pt x="264" y="216"/>
                  </a:lnTo>
                  <a:lnTo>
                    <a:pt x="258" y="210"/>
                  </a:lnTo>
                  <a:lnTo>
                    <a:pt x="264" y="204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6"/>
                  </a:lnTo>
                  <a:lnTo>
                    <a:pt x="264" y="186"/>
                  </a:lnTo>
                  <a:lnTo>
                    <a:pt x="264" y="180"/>
                  </a:lnTo>
                  <a:lnTo>
                    <a:pt x="258" y="180"/>
                  </a:lnTo>
                  <a:lnTo>
                    <a:pt x="258" y="174"/>
                  </a:lnTo>
                  <a:lnTo>
                    <a:pt x="258" y="144"/>
                  </a:lnTo>
                  <a:lnTo>
                    <a:pt x="288" y="114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2"/>
                  </a:lnTo>
                  <a:lnTo>
                    <a:pt x="270" y="72"/>
                  </a:lnTo>
                  <a:lnTo>
                    <a:pt x="264" y="66"/>
                  </a:lnTo>
                  <a:lnTo>
                    <a:pt x="246" y="60"/>
                  </a:lnTo>
                  <a:lnTo>
                    <a:pt x="246" y="54"/>
                  </a:lnTo>
                  <a:lnTo>
                    <a:pt x="240" y="48"/>
                  </a:lnTo>
                  <a:lnTo>
                    <a:pt x="234" y="48"/>
                  </a:lnTo>
                  <a:lnTo>
                    <a:pt x="228" y="48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0" y="30"/>
                  </a:lnTo>
                  <a:lnTo>
                    <a:pt x="210" y="24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80" y="6"/>
                  </a:lnTo>
                  <a:lnTo>
                    <a:pt x="174" y="12"/>
                  </a:lnTo>
                  <a:lnTo>
                    <a:pt x="114" y="6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88" name="Freeform 819"/>
            <p:cNvSpPr>
              <a:spLocks/>
            </p:cNvSpPr>
            <p:nvPr/>
          </p:nvSpPr>
          <p:spPr bwMode="auto">
            <a:xfrm>
              <a:off x="4923755" y="4882064"/>
              <a:ext cx="466725" cy="485775"/>
            </a:xfrm>
            <a:custGeom>
              <a:avLst/>
              <a:gdLst/>
              <a:ahLst/>
              <a:cxnLst>
                <a:cxn ang="0">
                  <a:pos x="288" y="102"/>
                </a:cxn>
                <a:cxn ang="0">
                  <a:pos x="294" y="126"/>
                </a:cxn>
                <a:cxn ang="0">
                  <a:pos x="294" y="138"/>
                </a:cxn>
                <a:cxn ang="0">
                  <a:pos x="282" y="144"/>
                </a:cxn>
                <a:cxn ang="0">
                  <a:pos x="264" y="156"/>
                </a:cxn>
                <a:cxn ang="0">
                  <a:pos x="264" y="174"/>
                </a:cxn>
                <a:cxn ang="0">
                  <a:pos x="246" y="180"/>
                </a:cxn>
                <a:cxn ang="0">
                  <a:pos x="240" y="192"/>
                </a:cxn>
                <a:cxn ang="0">
                  <a:pos x="180" y="306"/>
                </a:cxn>
                <a:cxn ang="0">
                  <a:pos x="48" y="288"/>
                </a:cxn>
                <a:cxn ang="0">
                  <a:pos x="36" y="276"/>
                </a:cxn>
                <a:cxn ang="0">
                  <a:pos x="42" y="258"/>
                </a:cxn>
                <a:cxn ang="0">
                  <a:pos x="36" y="240"/>
                </a:cxn>
                <a:cxn ang="0">
                  <a:pos x="24" y="222"/>
                </a:cxn>
                <a:cxn ang="0">
                  <a:pos x="30" y="204"/>
                </a:cxn>
                <a:cxn ang="0">
                  <a:pos x="36" y="186"/>
                </a:cxn>
                <a:cxn ang="0">
                  <a:pos x="24" y="150"/>
                </a:cxn>
                <a:cxn ang="0">
                  <a:pos x="6" y="138"/>
                </a:cxn>
                <a:cxn ang="0">
                  <a:pos x="0" y="120"/>
                </a:cxn>
                <a:cxn ang="0">
                  <a:pos x="36" y="78"/>
                </a:cxn>
                <a:cxn ang="0">
                  <a:pos x="60" y="48"/>
                </a:cxn>
                <a:cxn ang="0">
                  <a:pos x="66" y="36"/>
                </a:cxn>
                <a:cxn ang="0">
                  <a:pos x="78" y="30"/>
                </a:cxn>
                <a:cxn ang="0">
                  <a:pos x="90" y="42"/>
                </a:cxn>
                <a:cxn ang="0">
                  <a:pos x="168" y="12"/>
                </a:cxn>
                <a:cxn ang="0">
                  <a:pos x="174" y="30"/>
                </a:cxn>
                <a:cxn ang="0">
                  <a:pos x="192" y="30"/>
                </a:cxn>
                <a:cxn ang="0">
                  <a:pos x="210" y="18"/>
                </a:cxn>
                <a:cxn ang="0">
                  <a:pos x="216" y="12"/>
                </a:cxn>
                <a:cxn ang="0">
                  <a:pos x="234" y="12"/>
                </a:cxn>
                <a:cxn ang="0">
                  <a:pos x="246" y="24"/>
                </a:cxn>
                <a:cxn ang="0">
                  <a:pos x="258" y="60"/>
                </a:cxn>
                <a:cxn ang="0">
                  <a:pos x="276" y="84"/>
                </a:cxn>
                <a:cxn ang="0">
                  <a:pos x="288" y="84"/>
                </a:cxn>
                <a:cxn ang="0">
                  <a:pos x="294" y="96"/>
                </a:cxn>
              </a:cxnLst>
              <a:rect l="0" t="0" r="r" b="b"/>
              <a:pathLst>
                <a:path w="294" h="306">
                  <a:moveTo>
                    <a:pt x="294" y="96"/>
                  </a:moveTo>
                  <a:lnTo>
                    <a:pt x="288" y="102"/>
                  </a:lnTo>
                  <a:lnTo>
                    <a:pt x="294" y="114"/>
                  </a:lnTo>
                  <a:lnTo>
                    <a:pt x="294" y="126"/>
                  </a:lnTo>
                  <a:lnTo>
                    <a:pt x="294" y="132"/>
                  </a:lnTo>
                  <a:lnTo>
                    <a:pt x="294" y="138"/>
                  </a:lnTo>
                  <a:lnTo>
                    <a:pt x="288" y="144"/>
                  </a:lnTo>
                  <a:lnTo>
                    <a:pt x="282" y="144"/>
                  </a:lnTo>
                  <a:lnTo>
                    <a:pt x="270" y="150"/>
                  </a:lnTo>
                  <a:lnTo>
                    <a:pt x="264" y="156"/>
                  </a:lnTo>
                  <a:lnTo>
                    <a:pt x="270" y="168"/>
                  </a:lnTo>
                  <a:lnTo>
                    <a:pt x="264" y="174"/>
                  </a:lnTo>
                  <a:lnTo>
                    <a:pt x="252" y="174"/>
                  </a:lnTo>
                  <a:lnTo>
                    <a:pt x="246" y="180"/>
                  </a:lnTo>
                  <a:lnTo>
                    <a:pt x="240" y="180"/>
                  </a:lnTo>
                  <a:lnTo>
                    <a:pt x="240" y="192"/>
                  </a:lnTo>
                  <a:lnTo>
                    <a:pt x="240" y="198"/>
                  </a:lnTo>
                  <a:lnTo>
                    <a:pt x="180" y="306"/>
                  </a:lnTo>
                  <a:lnTo>
                    <a:pt x="54" y="294"/>
                  </a:lnTo>
                  <a:lnTo>
                    <a:pt x="48" y="288"/>
                  </a:lnTo>
                  <a:lnTo>
                    <a:pt x="42" y="282"/>
                  </a:lnTo>
                  <a:lnTo>
                    <a:pt x="36" y="276"/>
                  </a:lnTo>
                  <a:lnTo>
                    <a:pt x="42" y="276"/>
                  </a:lnTo>
                  <a:lnTo>
                    <a:pt x="42" y="258"/>
                  </a:lnTo>
                  <a:lnTo>
                    <a:pt x="42" y="252"/>
                  </a:lnTo>
                  <a:lnTo>
                    <a:pt x="36" y="240"/>
                  </a:lnTo>
                  <a:lnTo>
                    <a:pt x="24" y="228"/>
                  </a:lnTo>
                  <a:lnTo>
                    <a:pt x="24" y="222"/>
                  </a:lnTo>
                  <a:lnTo>
                    <a:pt x="30" y="216"/>
                  </a:lnTo>
                  <a:lnTo>
                    <a:pt x="30" y="204"/>
                  </a:lnTo>
                  <a:lnTo>
                    <a:pt x="36" y="198"/>
                  </a:lnTo>
                  <a:lnTo>
                    <a:pt x="36" y="186"/>
                  </a:lnTo>
                  <a:lnTo>
                    <a:pt x="30" y="168"/>
                  </a:lnTo>
                  <a:lnTo>
                    <a:pt x="24" y="150"/>
                  </a:lnTo>
                  <a:lnTo>
                    <a:pt x="12" y="138"/>
                  </a:lnTo>
                  <a:lnTo>
                    <a:pt x="6" y="138"/>
                  </a:lnTo>
                  <a:lnTo>
                    <a:pt x="0" y="132"/>
                  </a:lnTo>
                  <a:lnTo>
                    <a:pt x="0" y="120"/>
                  </a:lnTo>
                  <a:lnTo>
                    <a:pt x="0" y="114"/>
                  </a:lnTo>
                  <a:lnTo>
                    <a:pt x="36" y="78"/>
                  </a:lnTo>
                  <a:lnTo>
                    <a:pt x="60" y="66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30"/>
                  </a:lnTo>
                  <a:lnTo>
                    <a:pt x="78" y="30"/>
                  </a:lnTo>
                  <a:lnTo>
                    <a:pt x="90" y="36"/>
                  </a:lnTo>
                  <a:lnTo>
                    <a:pt x="90" y="42"/>
                  </a:lnTo>
                  <a:lnTo>
                    <a:pt x="138" y="0"/>
                  </a:lnTo>
                  <a:lnTo>
                    <a:pt x="168" y="12"/>
                  </a:lnTo>
                  <a:lnTo>
                    <a:pt x="168" y="24"/>
                  </a:lnTo>
                  <a:lnTo>
                    <a:pt x="174" y="30"/>
                  </a:lnTo>
                  <a:lnTo>
                    <a:pt x="186" y="36"/>
                  </a:lnTo>
                  <a:lnTo>
                    <a:pt x="192" y="30"/>
                  </a:lnTo>
                  <a:lnTo>
                    <a:pt x="204" y="24"/>
                  </a:lnTo>
                  <a:lnTo>
                    <a:pt x="210" y="18"/>
                  </a:lnTo>
                  <a:lnTo>
                    <a:pt x="210" y="12"/>
                  </a:lnTo>
                  <a:lnTo>
                    <a:pt x="216" y="12"/>
                  </a:lnTo>
                  <a:lnTo>
                    <a:pt x="222" y="12"/>
                  </a:lnTo>
                  <a:lnTo>
                    <a:pt x="234" y="12"/>
                  </a:lnTo>
                  <a:lnTo>
                    <a:pt x="240" y="18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60"/>
                  </a:lnTo>
                  <a:lnTo>
                    <a:pt x="270" y="78"/>
                  </a:lnTo>
                  <a:lnTo>
                    <a:pt x="276" y="84"/>
                  </a:lnTo>
                  <a:lnTo>
                    <a:pt x="282" y="90"/>
                  </a:lnTo>
                  <a:lnTo>
                    <a:pt x="288" y="84"/>
                  </a:lnTo>
                  <a:lnTo>
                    <a:pt x="294" y="90"/>
                  </a:lnTo>
                  <a:lnTo>
                    <a:pt x="294" y="9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89" name="Freeform 855"/>
            <p:cNvSpPr>
              <a:spLocks/>
            </p:cNvSpPr>
            <p:nvPr/>
          </p:nvSpPr>
          <p:spPr bwMode="auto">
            <a:xfrm>
              <a:off x="3085430" y="4424864"/>
              <a:ext cx="533400" cy="476250"/>
            </a:xfrm>
            <a:custGeom>
              <a:avLst/>
              <a:gdLst/>
              <a:ahLst/>
              <a:cxnLst>
                <a:cxn ang="0">
                  <a:pos x="204" y="186"/>
                </a:cxn>
                <a:cxn ang="0">
                  <a:pos x="60" y="258"/>
                </a:cxn>
                <a:cxn ang="0">
                  <a:pos x="18" y="240"/>
                </a:cxn>
                <a:cxn ang="0">
                  <a:pos x="30" y="234"/>
                </a:cxn>
                <a:cxn ang="0">
                  <a:pos x="36" y="222"/>
                </a:cxn>
                <a:cxn ang="0">
                  <a:pos x="24" y="204"/>
                </a:cxn>
                <a:cxn ang="0">
                  <a:pos x="12" y="198"/>
                </a:cxn>
                <a:cxn ang="0">
                  <a:pos x="12" y="180"/>
                </a:cxn>
                <a:cxn ang="0">
                  <a:pos x="12" y="162"/>
                </a:cxn>
                <a:cxn ang="0">
                  <a:pos x="24" y="168"/>
                </a:cxn>
                <a:cxn ang="0">
                  <a:pos x="30" y="162"/>
                </a:cxn>
                <a:cxn ang="0">
                  <a:pos x="30" y="150"/>
                </a:cxn>
                <a:cxn ang="0">
                  <a:pos x="30" y="138"/>
                </a:cxn>
                <a:cxn ang="0">
                  <a:pos x="36" y="126"/>
                </a:cxn>
                <a:cxn ang="0">
                  <a:pos x="54" y="108"/>
                </a:cxn>
                <a:cxn ang="0">
                  <a:pos x="72" y="84"/>
                </a:cxn>
                <a:cxn ang="0">
                  <a:pos x="84" y="84"/>
                </a:cxn>
                <a:cxn ang="0">
                  <a:pos x="84" y="72"/>
                </a:cxn>
                <a:cxn ang="0">
                  <a:pos x="78" y="60"/>
                </a:cxn>
                <a:cxn ang="0">
                  <a:pos x="78" y="48"/>
                </a:cxn>
                <a:cxn ang="0">
                  <a:pos x="96" y="48"/>
                </a:cxn>
                <a:cxn ang="0">
                  <a:pos x="102" y="60"/>
                </a:cxn>
                <a:cxn ang="0">
                  <a:pos x="114" y="66"/>
                </a:cxn>
                <a:cxn ang="0">
                  <a:pos x="126" y="72"/>
                </a:cxn>
                <a:cxn ang="0">
                  <a:pos x="162" y="48"/>
                </a:cxn>
                <a:cxn ang="0">
                  <a:pos x="186" y="12"/>
                </a:cxn>
                <a:cxn ang="0">
                  <a:pos x="252" y="12"/>
                </a:cxn>
                <a:cxn ang="0">
                  <a:pos x="282" y="24"/>
                </a:cxn>
                <a:cxn ang="0">
                  <a:pos x="336" y="174"/>
                </a:cxn>
                <a:cxn ang="0">
                  <a:pos x="324" y="186"/>
                </a:cxn>
                <a:cxn ang="0">
                  <a:pos x="306" y="192"/>
                </a:cxn>
                <a:cxn ang="0">
                  <a:pos x="294" y="186"/>
                </a:cxn>
                <a:cxn ang="0">
                  <a:pos x="288" y="162"/>
                </a:cxn>
                <a:cxn ang="0">
                  <a:pos x="276" y="156"/>
                </a:cxn>
                <a:cxn ang="0">
                  <a:pos x="264" y="156"/>
                </a:cxn>
                <a:cxn ang="0">
                  <a:pos x="252" y="168"/>
                </a:cxn>
                <a:cxn ang="0">
                  <a:pos x="240" y="168"/>
                </a:cxn>
                <a:cxn ang="0">
                  <a:pos x="222" y="162"/>
                </a:cxn>
                <a:cxn ang="0">
                  <a:pos x="210" y="168"/>
                </a:cxn>
              </a:cxnLst>
              <a:rect l="0" t="0" r="r" b="b"/>
              <a:pathLst>
                <a:path w="336" h="300">
                  <a:moveTo>
                    <a:pt x="204" y="174"/>
                  </a:moveTo>
                  <a:lnTo>
                    <a:pt x="204" y="186"/>
                  </a:lnTo>
                  <a:lnTo>
                    <a:pt x="168" y="300"/>
                  </a:lnTo>
                  <a:lnTo>
                    <a:pt x="60" y="258"/>
                  </a:lnTo>
                  <a:lnTo>
                    <a:pt x="0" y="252"/>
                  </a:lnTo>
                  <a:lnTo>
                    <a:pt x="18" y="240"/>
                  </a:lnTo>
                  <a:lnTo>
                    <a:pt x="24" y="240"/>
                  </a:lnTo>
                  <a:lnTo>
                    <a:pt x="30" y="234"/>
                  </a:lnTo>
                  <a:lnTo>
                    <a:pt x="36" y="228"/>
                  </a:lnTo>
                  <a:lnTo>
                    <a:pt x="36" y="222"/>
                  </a:lnTo>
                  <a:lnTo>
                    <a:pt x="30" y="210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2" y="198"/>
                  </a:lnTo>
                  <a:lnTo>
                    <a:pt x="12" y="192"/>
                  </a:lnTo>
                  <a:lnTo>
                    <a:pt x="12" y="180"/>
                  </a:lnTo>
                  <a:lnTo>
                    <a:pt x="12" y="168"/>
                  </a:lnTo>
                  <a:lnTo>
                    <a:pt x="12" y="162"/>
                  </a:lnTo>
                  <a:lnTo>
                    <a:pt x="18" y="162"/>
                  </a:lnTo>
                  <a:lnTo>
                    <a:pt x="24" y="168"/>
                  </a:lnTo>
                  <a:lnTo>
                    <a:pt x="30" y="168"/>
                  </a:lnTo>
                  <a:lnTo>
                    <a:pt x="30" y="162"/>
                  </a:lnTo>
                  <a:lnTo>
                    <a:pt x="36" y="156"/>
                  </a:lnTo>
                  <a:lnTo>
                    <a:pt x="30" y="150"/>
                  </a:lnTo>
                  <a:lnTo>
                    <a:pt x="24" y="144"/>
                  </a:lnTo>
                  <a:lnTo>
                    <a:pt x="30" y="138"/>
                  </a:lnTo>
                  <a:lnTo>
                    <a:pt x="36" y="132"/>
                  </a:lnTo>
                  <a:lnTo>
                    <a:pt x="36" y="126"/>
                  </a:lnTo>
                  <a:lnTo>
                    <a:pt x="42" y="114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84"/>
                  </a:lnTo>
                  <a:lnTo>
                    <a:pt x="78" y="84"/>
                  </a:lnTo>
                  <a:lnTo>
                    <a:pt x="84" y="84"/>
                  </a:lnTo>
                  <a:lnTo>
                    <a:pt x="84" y="78"/>
                  </a:lnTo>
                  <a:lnTo>
                    <a:pt x="84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78" y="54"/>
                  </a:lnTo>
                  <a:lnTo>
                    <a:pt x="78" y="48"/>
                  </a:lnTo>
                  <a:lnTo>
                    <a:pt x="90" y="48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108" y="66"/>
                  </a:lnTo>
                  <a:lnTo>
                    <a:pt x="114" y="66"/>
                  </a:lnTo>
                  <a:lnTo>
                    <a:pt x="120" y="72"/>
                  </a:lnTo>
                  <a:lnTo>
                    <a:pt x="126" y="72"/>
                  </a:lnTo>
                  <a:lnTo>
                    <a:pt x="138" y="66"/>
                  </a:lnTo>
                  <a:lnTo>
                    <a:pt x="162" y="48"/>
                  </a:lnTo>
                  <a:lnTo>
                    <a:pt x="174" y="24"/>
                  </a:lnTo>
                  <a:lnTo>
                    <a:pt x="186" y="12"/>
                  </a:lnTo>
                  <a:lnTo>
                    <a:pt x="204" y="0"/>
                  </a:lnTo>
                  <a:lnTo>
                    <a:pt x="252" y="12"/>
                  </a:lnTo>
                  <a:lnTo>
                    <a:pt x="270" y="18"/>
                  </a:lnTo>
                  <a:lnTo>
                    <a:pt x="282" y="24"/>
                  </a:lnTo>
                  <a:lnTo>
                    <a:pt x="294" y="54"/>
                  </a:lnTo>
                  <a:lnTo>
                    <a:pt x="336" y="174"/>
                  </a:lnTo>
                  <a:lnTo>
                    <a:pt x="330" y="174"/>
                  </a:lnTo>
                  <a:lnTo>
                    <a:pt x="324" y="186"/>
                  </a:lnTo>
                  <a:lnTo>
                    <a:pt x="318" y="192"/>
                  </a:lnTo>
                  <a:lnTo>
                    <a:pt x="306" y="192"/>
                  </a:lnTo>
                  <a:lnTo>
                    <a:pt x="300" y="192"/>
                  </a:lnTo>
                  <a:lnTo>
                    <a:pt x="294" y="186"/>
                  </a:lnTo>
                  <a:lnTo>
                    <a:pt x="294" y="174"/>
                  </a:lnTo>
                  <a:lnTo>
                    <a:pt x="288" y="162"/>
                  </a:lnTo>
                  <a:lnTo>
                    <a:pt x="282" y="156"/>
                  </a:lnTo>
                  <a:lnTo>
                    <a:pt x="276" y="156"/>
                  </a:lnTo>
                  <a:lnTo>
                    <a:pt x="270" y="156"/>
                  </a:lnTo>
                  <a:lnTo>
                    <a:pt x="264" y="156"/>
                  </a:lnTo>
                  <a:lnTo>
                    <a:pt x="258" y="168"/>
                  </a:lnTo>
                  <a:lnTo>
                    <a:pt x="252" y="168"/>
                  </a:lnTo>
                  <a:lnTo>
                    <a:pt x="246" y="168"/>
                  </a:lnTo>
                  <a:lnTo>
                    <a:pt x="240" y="168"/>
                  </a:lnTo>
                  <a:lnTo>
                    <a:pt x="234" y="162"/>
                  </a:lnTo>
                  <a:lnTo>
                    <a:pt x="222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04" y="17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90" name="Freeform 774"/>
            <p:cNvSpPr>
              <a:spLocks/>
            </p:cNvSpPr>
            <p:nvPr/>
          </p:nvSpPr>
          <p:spPr bwMode="auto">
            <a:xfrm>
              <a:off x="5714330" y="3081839"/>
              <a:ext cx="342900" cy="323850"/>
            </a:xfrm>
            <a:custGeom>
              <a:avLst/>
              <a:gdLst/>
              <a:ahLst/>
              <a:cxnLst>
                <a:cxn ang="0">
                  <a:pos x="132" y="204"/>
                </a:cxn>
                <a:cxn ang="0">
                  <a:pos x="138" y="198"/>
                </a:cxn>
                <a:cxn ang="0">
                  <a:pos x="138" y="192"/>
                </a:cxn>
                <a:cxn ang="0">
                  <a:pos x="138" y="186"/>
                </a:cxn>
                <a:cxn ang="0">
                  <a:pos x="132" y="186"/>
                </a:cxn>
                <a:cxn ang="0">
                  <a:pos x="126" y="186"/>
                </a:cxn>
                <a:cxn ang="0">
                  <a:pos x="120" y="180"/>
                </a:cxn>
                <a:cxn ang="0">
                  <a:pos x="108" y="186"/>
                </a:cxn>
                <a:cxn ang="0">
                  <a:pos x="102" y="186"/>
                </a:cxn>
                <a:cxn ang="0">
                  <a:pos x="90" y="186"/>
                </a:cxn>
                <a:cxn ang="0">
                  <a:pos x="84" y="180"/>
                </a:cxn>
                <a:cxn ang="0">
                  <a:pos x="84" y="174"/>
                </a:cxn>
                <a:cxn ang="0">
                  <a:pos x="90" y="168"/>
                </a:cxn>
                <a:cxn ang="0">
                  <a:pos x="90" y="162"/>
                </a:cxn>
                <a:cxn ang="0">
                  <a:pos x="84" y="156"/>
                </a:cxn>
                <a:cxn ang="0">
                  <a:pos x="78" y="150"/>
                </a:cxn>
                <a:cxn ang="0">
                  <a:pos x="72" y="144"/>
                </a:cxn>
                <a:cxn ang="0">
                  <a:pos x="66" y="144"/>
                </a:cxn>
                <a:cxn ang="0">
                  <a:pos x="60" y="150"/>
                </a:cxn>
                <a:cxn ang="0">
                  <a:pos x="60" y="156"/>
                </a:cxn>
                <a:cxn ang="0">
                  <a:pos x="48" y="150"/>
                </a:cxn>
                <a:cxn ang="0">
                  <a:pos x="48" y="144"/>
                </a:cxn>
                <a:cxn ang="0">
                  <a:pos x="48" y="138"/>
                </a:cxn>
                <a:cxn ang="0">
                  <a:pos x="48" y="132"/>
                </a:cxn>
                <a:cxn ang="0">
                  <a:pos x="42" y="126"/>
                </a:cxn>
                <a:cxn ang="0">
                  <a:pos x="36" y="120"/>
                </a:cxn>
                <a:cxn ang="0">
                  <a:pos x="24" y="96"/>
                </a:cxn>
                <a:cxn ang="0">
                  <a:pos x="18" y="84"/>
                </a:cxn>
                <a:cxn ang="0">
                  <a:pos x="0" y="72"/>
                </a:cxn>
                <a:cxn ang="0">
                  <a:pos x="54" y="0"/>
                </a:cxn>
                <a:cxn ang="0">
                  <a:pos x="72" y="0"/>
                </a:cxn>
                <a:cxn ang="0">
                  <a:pos x="78" y="6"/>
                </a:cxn>
                <a:cxn ang="0">
                  <a:pos x="84" y="12"/>
                </a:cxn>
                <a:cxn ang="0">
                  <a:pos x="90" y="12"/>
                </a:cxn>
                <a:cxn ang="0">
                  <a:pos x="96" y="12"/>
                </a:cxn>
                <a:cxn ang="0">
                  <a:pos x="102" y="12"/>
                </a:cxn>
                <a:cxn ang="0">
                  <a:pos x="108" y="12"/>
                </a:cxn>
                <a:cxn ang="0">
                  <a:pos x="114" y="24"/>
                </a:cxn>
                <a:cxn ang="0">
                  <a:pos x="120" y="24"/>
                </a:cxn>
                <a:cxn ang="0">
                  <a:pos x="126" y="18"/>
                </a:cxn>
                <a:cxn ang="0">
                  <a:pos x="126" y="12"/>
                </a:cxn>
                <a:cxn ang="0">
                  <a:pos x="144" y="24"/>
                </a:cxn>
                <a:cxn ang="0">
                  <a:pos x="156" y="42"/>
                </a:cxn>
                <a:cxn ang="0">
                  <a:pos x="162" y="54"/>
                </a:cxn>
                <a:cxn ang="0">
                  <a:pos x="168" y="66"/>
                </a:cxn>
                <a:cxn ang="0">
                  <a:pos x="168" y="72"/>
                </a:cxn>
                <a:cxn ang="0">
                  <a:pos x="174" y="78"/>
                </a:cxn>
                <a:cxn ang="0">
                  <a:pos x="180" y="84"/>
                </a:cxn>
                <a:cxn ang="0">
                  <a:pos x="186" y="78"/>
                </a:cxn>
                <a:cxn ang="0">
                  <a:pos x="186" y="72"/>
                </a:cxn>
                <a:cxn ang="0">
                  <a:pos x="192" y="72"/>
                </a:cxn>
                <a:cxn ang="0">
                  <a:pos x="198" y="72"/>
                </a:cxn>
                <a:cxn ang="0">
                  <a:pos x="204" y="78"/>
                </a:cxn>
                <a:cxn ang="0">
                  <a:pos x="216" y="90"/>
                </a:cxn>
                <a:cxn ang="0">
                  <a:pos x="216" y="96"/>
                </a:cxn>
                <a:cxn ang="0">
                  <a:pos x="216" y="102"/>
                </a:cxn>
                <a:cxn ang="0">
                  <a:pos x="216" y="114"/>
                </a:cxn>
                <a:cxn ang="0">
                  <a:pos x="132" y="204"/>
                </a:cxn>
              </a:cxnLst>
              <a:rect l="0" t="0" r="r" b="b"/>
              <a:pathLst>
                <a:path w="216" h="204">
                  <a:moveTo>
                    <a:pt x="132" y="204"/>
                  </a:moveTo>
                  <a:lnTo>
                    <a:pt x="138" y="198"/>
                  </a:lnTo>
                  <a:lnTo>
                    <a:pt x="138" y="192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6" y="186"/>
                  </a:lnTo>
                  <a:lnTo>
                    <a:pt x="120" y="180"/>
                  </a:lnTo>
                  <a:lnTo>
                    <a:pt x="108" y="186"/>
                  </a:lnTo>
                  <a:lnTo>
                    <a:pt x="102" y="186"/>
                  </a:lnTo>
                  <a:lnTo>
                    <a:pt x="90" y="186"/>
                  </a:lnTo>
                  <a:lnTo>
                    <a:pt x="84" y="180"/>
                  </a:lnTo>
                  <a:lnTo>
                    <a:pt x="84" y="174"/>
                  </a:lnTo>
                  <a:lnTo>
                    <a:pt x="90" y="168"/>
                  </a:lnTo>
                  <a:lnTo>
                    <a:pt x="90" y="162"/>
                  </a:lnTo>
                  <a:lnTo>
                    <a:pt x="84" y="156"/>
                  </a:lnTo>
                  <a:lnTo>
                    <a:pt x="78" y="150"/>
                  </a:lnTo>
                  <a:lnTo>
                    <a:pt x="72" y="144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48" y="150"/>
                  </a:lnTo>
                  <a:lnTo>
                    <a:pt x="48" y="144"/>
                  </a:lnTo>
                  <a:lnTo>
                    <a:pt x="48" y="138"/>
                  </a:lnTo>
                  <a:lnTo>
                    <a:pt x="48" y="132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24" y="96"/>
                  </a:lnTo>
                  <a:lnTo>
                    <a:pt x="18" y="84"/>
                  </a:lnTo>
                  <a:lnTo>
                    <a:pt x="0" y="72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12"/>
                  </a:lnTo>
                  <a:lnTo>
                    <a:pt x="108" y="12"/>
                  </a:lnTo>
                  <a:lnTo>
                    <a:pt x="114" y="24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26" y="12"/>
                  </a:lnTo>
                  <a:lnTo>
                    <a:pt x="144" y="24"/>
                  </a:lnTo>
                  <a:lnTo>
                    <a:pt x="156" y="42"/>
                  </a:lnTo>
                  <a:lnTo>
                    <a:pt x="162" y="54"/>
                  </a:lnTo>
                  <a:lnTo>
                    <a:pt x="168" y="66"/>
                  </a:lnTo>
                  <a:lnTo>
                    <a:pt x="168" y="72"/>
                  </a:lnTo>
                  <a:lnTo>
                    <a:pt x="174" y="78"/>
                  </a:lnTo>
                  <a:lnTo>
                    <a:pt x="180" y="84"/>
                  </a:lnTo>
                  <a:lnTo>
                    <a:pt x="186" y="78"/>
                  </a:lnTo>
                  <a:lnTo>
                    <a:pt x="186" y="72"/>
                  </a:lnTo>
                  <a:lnTo>
                    <a:pt x="192" y="72"/>
                  </a:lnTo>
                  <a:lnTo>
                    <a:pt x="198" y="72"/>
                  </a:lnTo>
                  <a:lnTo>
                    <a:pt x="204" y="78"/>
                  </a:lnTo>
                  <a:lnTo>
                    <a:pt x="216" y="90"/>
                  </a:lnTo>
                  <a:lnTo>
                    <a:pt x="216" y="96"/>
                  </a:lnTo>
                  <a:lnTo>
                    <a:pt x="216" y="102"/>
                  </a:lnTo>
                  <a:lnTo>
                    <a:pt x="216" y="114"/>
                  </a:lnTo>
                  <a:lnTo>
                    <a:pt x="132" y="20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91" name="Freeform 776"/>
            <p:cNvSpPr>
              <a:spLocks/>
            </p:cNvSpPr>
            <p:nvPr/>
          </p:nvSpPr>
          <p:spPr bwMode="auto">
            <a:xfrm>
              <a:off x="5923880" y="3262814"/>
              <a:ext cx="504825" cy="371475"/>
            </a:xfrm>
            <a:custGeom>
              <a:avLst/>
              <a:gdLst/>
              <a:ahLst/>
              <a:cxnLst>
                <a:cxn ang="0">
                  <a:pos x="150" y="228"/>
                </a:cxn>
                <a:cxn ang="0">
                  <a:pos x="162" y="222"/>
                </a:cxn>
                <a:cxn ang="0">
                  <a:pos x="180" y="222"/>
                </a:cxn>
                <a:cxn ang="0">
                  <a:pos x="192" y="210"/>
                </a:cxn>
                <a:cxn ang="0">
                  <a:pos x="216" y="210"/>
                </a:cxn>
                <a:cxn ang="0">
                  <a:pos x="222" y="222"/>
                </a:cxn>
                <a:cxn ang="0">
                  <a:pos x="240" y="228"/>
                </a:cxn>
                <a:cxn ang="0">
                  <a:pos x="252" y="210"/>
                </a:cxn>
                <a:cxn ang="0">
                  <a:pos x="252" y="186"/>
                </a:cxn>
                <a:cxn ang="0">
                  <a:pos x="306" y="186"/>
                </a:cxn>
                <a:cxn ang="0">
                  <a:pos x="318" y="174"/>
                </a:cxn>
                <a:cxn ang="0">
                  <a:pos x="312" y="162"/>
                </a:cxn>
                <a:cxn ang="0">
                  <a:pos x="294" y="174"/>
                </a:cxn>
                <a:cxn ang="0">
                  <a:pos x="276" y="168"/>
                </a:cxn>
                <a:cxn ang="0">
                  <a:pos x="276" y="156"/>
                </a:cxn>
                <a:cxn ang="0">
                  <a:pos x="282" y="144"/>
                </a:cxn>
                <a:cxn ang="0">
                  <a:pos x="276" y="126"/>
                </a:cxn>
                <a:cxn ang="0">
                  <a:pos x="252" y="114"/>
                </a:cxn>
                <a:cxn ang="0">
                  <a:pos x="234" y="126"/>
                </a:cxn>
                <a:cxn ang="0">
                  <a:pos x="228" y="132"/>
                </a:cxn>
                <a:cxn ang="0">
                  <a:pos x="222" y="120"/>
                </a:cxn>
                <a:cxn ang="0">
                  <a:pos x="222" y="114"/>
                </a:cxn>
                <a:cxn ang="0">
                  <a:pos x="234" y="102"/>
                </a:cxn>
                <a:cxn ang="0">
                  <a:pos x="234" y="90"/>
                </a:cxn>
                <a:cxn ang="0">
                  <a:pos x="222" y="90"/>
                </a:cxn>
                <a:cxn ang="0">
                  <a:pos x="210" y="84"/>
                </a:cxn>
                <a:cxn ang="0">
                  <a:pos x="204" y="102"/>
                </a:cxn>
                <a:cxn ang="0">
                  <a:pos x="192" y="102"/>
                </a:cxn>
                <a:cxn ang="0">
                  <a:pos x="162" y="48"/>
                </a:cxn>
                <a:cxn ang="0">
                  <a:pos x="150" y="6"/>
                </a:cxn>
                <a:cxn ang="0">
                  <a:pos x="138" y="0"/>
                </a:cxn>
                <a:cxn ang="0">
                  <a:pos x="114" y="6"/>
                </a:cxn>
                <a:cxn ang="0">
                  <a:pos x="108" y="18"/>
                </a:cxn>
                <a:cxn ang="0">
                  <a:pos x="96" y="12"/>
                </a:cxn>
                <a:cxn ang="0">
                  <a:pos x="84" y="0"/>
                </a:cxn>
                <a:cxn ang="0">
                  <a:pos x="6" y="102"/>
                </a:cxn>
                <a:cxn ang="0">
                  <a:pos x="18" y="120"/>
                </a:cxn>
                <a:cxn ang="0">
                  <a:pos x="42" y="126"/>
                </a:cxn>
                <a:cxn ang="0">
                  <a:pos x="60" y="132"/>
                </a:cxn>
                <a:cxn ang="0">
                  <a:pos x="84" y="150"/>
                </a:cxn>
                <a:cxn ang="0">
                  <a:pos x="102" y="174"/>
                </a:cxn>
                <a:cxn ang="0">
                  <a:pos x="120" y="210"/>
                </a:cxn>
                <a:cxn ang="0">
                  <a:pos x="138" y="222"/>
                </a:cxn>
                <a:cxn ang="0">
                  <a:pos x="138" y="234"/>
                </a:cxn>
              </a:cxnLst>
              <a:rect l="0" t="0" r="r" b="b"/>
              <a:pathLst>
                <a:path w="318" h="234">
                  <a:moveTo>
                    <a:pt x="138" y="234"/>
                  </a:moveTo>
                  <a:lnTo>
                    <a:pt x="150" y="228"/>
                  </a:lnTo>
                  <a:lnTo>
                    <a:pt x="150" y="222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22"/>
                  </a:lnTo>
                  <a:lnTo>
                    <a:pt x="192" y="216"/>
                  </a:lnTo>
                  <a:lnTo>
                    <a:pt x="192" y="210"/>
                  </a:lnTo>
                  <a:lnTo>
                    <a:pt x="198" y="210"/>
                  </a:lnTo>
                  <a:lnTo>
                    <a:pt x="216" y="210"/>
                  </a:lnTo>
                  <a:lnTo>
                    <a:pt x="222" y="210"/>
                  </a:lnTo>
                  <a:lnTo>
                    <a:pt x="222" y="222"/>
                  </a:lnTo>
                  <a:lnTo>
                    <a:pt x="228" y="222"/>
                  </a:lnTo>
                  <a:lnTo>
                    <a:pt x="240" y="228"/>
                  </a:lnTo>
                  <a:lnTo>
                    <a:pt x="246" y="222"/>
                  </a:lnTo>
                  <a:lnTo>
                    <a:pt x="252" y="210"/>
                  </a:lnTo>
                  <a:lnTo>
                    <a:pt x="252" y="192"/>
                  </a:lnTo>
                  <a:lnTo>
                    <a:pt x="252" y="186"/>
                  </a:lnTo>
                  <a:lnTo>
                    <a:pt x="294" y="186"/>
                  </a:lnTo>
                  <a:lnTo>
                    <a:pt x="306" y="186"/>
                  </a:lnTo>
                  <a:lnTo>
                    <a:pt x="312" y="180"/>
                  </a:lnTo>
                  <a:lnTo>
                    <a:pt x="318" y="174"/>
                  </a:lnTo>
                  <a:lnTo>
                    <a:pt x="318" y="162"/>
                  </a:lnTo>
                  <a:lnTo>
                    <a:pt x="312" y="162"/>
                  </a:lnTo>
                  <a:lnTo>
                    <a:pt x="306" y="168"/>
                  </a:lnTo>
                  <a:lnTo>
                    <a:pt x="294" y="174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76" y="162"/>
                  </a:lnTo>
                  <a:lnTo>
                    <a:pt x="276" y="156"/>
                  </a:lnTo>
                  <a:lnTo>
                    <a:pt x="276" y="150"/>
                  </a:lnTo>
                  <a:lnTo>
                    <a:pt x="282" y="144"/>
                  </a:lnTo>
                  <a:lnTo>
                    <a:pt x="282" y="132"/>
                  </a:lnTo>
                  <a:lnTo>
                    <a:pt x="276" y="126"/>
                  </a:lnTo>
                  <a:lnTo>
                    <a:pt x="264" y="120"/>
                  </a:lnTo>
                  <a:lnTo>
                    <a:pt x="252" y="114"/>
                  </a:lnTo>
                  <a:lnTo>
                    <a:pt x="240" y="120"/>
                  </a:lnTo>
                  <a:lnTo>
                    <a:pt x="234" y="126"/>
                  </a:lnTo>
                  <a:lnTo>
                    <a:pt x="234" y="132"/>
                  </a:lnTo>
                  <a:lnTo>
                    <a:pt x="228" y="132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16" y="114"/>
                  </a:lnTo>
                  <a:lnTo>
                    <a:pt x="222" y="114"/>
                  </a:lnTo>
                  <a:lnTo>
                    <a:pt x="222" y="108"/>
                  </a:lnTo>
                  <a:lnTo>
                    <a:pt x="234" y="102"/>
                  </a:lnTo>
                  <a:lnTo>
                    <a:pt x="234" y="96"/>
                  </a:lnTo>
                  <a:lnTo>
                    <a:pt x="234" y="90"/>
                  </a:lnTo>
                  <a:lnTo>
                    <a:pt x="228" y="90"/>
                  </a:lnTo>
                  <a:lnTo>
                    <a:pt x="222" y="90"/>
                  </a:lnTo>
                  <a:lnTo>
                    <a:pt x="216" y="90"/>
                  </a:lnTo>
                  <a:lnTo>
                    <a:pt x="210" y="84"/>
                  </a:lnTo>
                  <a:lnTo>
                    <a:pt x="210" y="90"/>
                  </a:lnTo>
                  <a:lnTo>
                    <a:pt x="204" y="102"/>
                  </a:lnTo>
                  <a:lnTo>
                    <a:pt x="198" y="102"/>
                  </a:lnTo>
                  <a:lnTo>
                    <a:pt x="192" y="102"/>
                  </a:lnTo>
                  <a:lnTo>
                    <a:pt x="180" y="90"/>
                  </a:lnTo>
                  <a:lnTo>
                    <a:pt x="162" y="48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14" y="6"/>
                  </a:lnTo>
                  <a:lnTo>
                    <a:pt x="114" y="12"/>
                  </a:lnTo>
                  <a:lnTo>
                    <a:pt x="108" y="18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0" y="90"/>
                  </a:lnTo>
                  <a:lnTo>
                    <a:pt x="6" y="102"/>
                  </a:lnTo>
                  <a:lnTo>
                    <a:pt x="12" y="114"/>
                  </a:lnTo>
                  <a:lnTo>
                    <a:pt x="18" y="120"/>
                  </a:lnTo>
                  <a:lnTo>
                    <a:pt x="30" y="126"/>
                  </a:lnTo>
                  <a:lnTo>
                    <a:pt x="42" y="126"/>
                  </a:lnTo>
                  <a:lnTo>
                    <a:pt x="54" y="126"/>
                  </a:lnTo>
                  <a:lnTo>
                    <a:pt x="60" y="132"/>
                  </a:lnTo>
                  <a:lnTo>
                    <a:pt x="78" y="138"/>
                  </a:lnTo>
                  <a:lnTo>
                    <a:pt x="84" y="150"/>
                  </a:lnTo>
                  <a:lnTo>
                    <a:pt x="90" y="162"/>
                  </a:lnTo>
                  <a:lnTo>
                    <a:pt x="102" y="174"/>
                  </a:lnTo>
                  <a:lnTo>
                    <a:pt x="114" y="204"/>
                  </a:lnTo>
                  <a:lnTo>
                    <a:pt x="120" y="210"/>
                  </a:lnTo>
                  <a:lnTo>
                    <a:pt x="132" y="216"/>
                  </a:lnTo>
                  <a:lnTo>
                    <a:pt x="138" y="222"/>
                  </a:lnTo>
                  <a:lnTo>
                    <a:pt x="138" y="228"/>
                  </a:lnTo>
                  <a:lnTo>
                    <a:pt x="138" y="23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Franklin Gothic Medium Regular"/>
                <a:cs typeface="+mn-cs"/>
              </a:endParaRPr>
            </a:p>
          </p:txBody>
        </p:sp>
        <p:sp>
          <p:nvSpPr>
            <p:cNvPr id="192" name="Freeform 840"/>
            <p:cNvSpPr>
              <a:spLocks/>
            </p:cNvSpPr>
            <p:nvPr/>
          </p:nvSpPr>
          <p:spPr bwMode="auto">
            <a:xfrm>
              <a:off x="3524250" y="3443288"/>
              <a:ext cx="495300" cy="485775"/>
            </a:xfrm>
            <a:custGeom>
              <a:avLst/>
              <a:gdLst>
                <a:gd name="T0" fmla="*/ 9525 w 312"/>
                <a:gd name="T1" fmla="*/ 190500 h 306"/>
                <a:gd name="T2" fmla="*/ 47625 w 312"/>
                <a:gd name="T3" fmla="*/ 171450 h 306"/>
                <a:gd name="T4" fmla="*/ 57150 w 312"/>
                <a:gd name="T5" fmla="*/ 142875 h 306"/>
                <a:gd name="T6" fmla="*/ 28575 w 312"/>
                <a:gd name="T7" fmla="*/ 123825 h 306"/>
                <a:gd name="T8" fmla="*/ 19050 w 312"/>
                <a:gd name="T9" fmla="*/ 104775 h 306"/>
                <a:gd name="T10" fmla="*/ 47625 w 312"/>
                <a:gd name="T11" fmla="*/ 85725 h 306"/>
                <a:gd name="T12" fmla="*/ 57150 w 312"/>
                <a:gd name="T13" fmla="*/ 95250 h 306"/>
                <a:gd name="T14" fmla="*/ 66675 w 312"/>
                <a:gd name="T15" fmla="*/ 104775 h 306"/>
                <a:gd name="T16" fmla="*/ 85725 w 312"/>
                <a:gd name="T17" fmla="*/ 114300 h 306"/>
                <a:gd name="T18" fmla="*/ 95250 w 312"/>
                <a:gd name="T19" fmla="*/ 95250 h 306"/>
                <a:gd name="T20" fmla="*/ 123825 w 312"/>
                <a:gd name="T21" fmla="*/ 85725 h 306"/>
                <a:gd name="T22" fmla="*/ 142875 w 312"/>
                <a:gd name="T23" fmla="*/ 85725 h 306"/>
                <a:gd name="T24" fmla="*/ 161925 w 312"/>
                <a:gd name="T25" fmla="*/ 66675 h 306"/>
                <a:gd name="T26" fmla="*/ 152400 w 312"/>
                <a:gd name="T27" fmla="*/ 47625 h 306"/>
                <a:gd name="T28" fmla="*/ 123825 w 312"/>
                <a:gd name="T29" fmla="*/ 47625 h 306"/>
                <a:gd name="T30" fmla="*/ 104775 w 312"/>
                <a:gd name="T31" fmla="*/ 38100 h 306"/>
                <a:gd name="T32" fmla="*/ 104775 w 312"/>
                <a:gd name="T33" fmla="*/ 9525 h 306"/>
                <a:gd name="T34" fmla="*/ 123825 w 312"/>
                <a:gd name="T35" fmla="*/ 0 h 306"/>
                <a:gd name="T36" fmla="*/ 142875 w 312"/>
                <a:gd name="T37" fmla="*/ 9525 h 306"/>
                <a:gd name="T38" fmla="*/ 190500 w 312"/>
                <a:gd name="T39" fmla="*/ 47625 h 306"/>
                <a:gd name="T40" fmla="*/ 209550 w 312"/>
                <a:gd name="T41" fmla="*/ 66675 h 306"/>
                <a:gd name="T42" fmla="*/ 209550 w 312"/>
                <a:gd name="T43" fmla="*/ 104775 h 306"/>
                <a:gd name="T44" fmla="*/ 200025 w 312"/>
                <a:gd name="T45" fmla="*/ 133350 h 306"/>
                <a:gd name="T46" fmla="*/ 209550 w 312"/>
                <a:gd name="T47" fmla="*/ 161925 h 306"/>
                <a:gd name="T48" fmla="*/ 247650 w 312"/>
                <a:gd name="T49" fmla="*/ 190500 h 306"/>
                <a:gd name="T50" fmla="*/ 276225 w 312"/>
                <a:gd name="T51" fmla="*/ 219075 h 306"/>
                <a:gd name="T52" fmla="*/ 314325 w 312"/>
                <a:gd name="T53" fmla="*/ 228600 h 306"/>
                <a:gd name="T54" fmla="*/ 342900 w 312"/>
                <a:gd name="T55" fmla="*/ 219075 h 306"/>
                <a:gd name="T56" fmla="*/ 361950 w 312"/>
                <a:gd name="T57" fmla="*/ 219075 h 306"/>
                <a:gd name="T58" fmla="*/ 390525 w 312"/>
                <a:gd name="T59" fmla="*/ 238125 h 306"/>
                <a:gd name="T60" fmla="*/ 409575 w 312"/>
                <a:gd name="T61" fmla="*/ 276225 h 306"/>
                <a:gd name="T62" fmla="*/ 428625 w 312"/>
                <a:gd name="T63" fmla="*/ 285750 h 306"/>
                <a:gd name="T64" fmla="*/ 438150 w 312"/>
                <a:gd name="T65" fmla="*/ 276225 h 306"/>
                <a:gd name="T66" fmla="*/ 438150 w 312"/>
                <a:gd name="T67" fmla="*/ 257175 h 306"/>
                <a:gd name="T68" fmla="*/ 457200 w 312"/>
                <a:gd name="T69" fmla="*/ 238125 h 306"/>
                <a:gd name="T70" fmla="*/ 495300 w 312"/>
                <a:gd name="T71" fmla="*/ 390525 h 306"/>
                <a:gd name="T72" fmla="*/ 466725 w 312"/>
                <a:gd name="T73" fmla="*/ 457200 h 306"/>
                <a:gd name="T74" fmla="*/ 228600 w 312"/>
                <a:gd name="T75" fmla="*/ 381000 h 306"/>
                <a:gd name="T76" fmla="*/ 57150 w 312"/>
                <a:gd name="T77" fmla="*/ 238125 h 3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12" h="306">
                  <a:moveTo>
                    <a:pt x="0" y="120"/>
                  </a:moveTo>
                  <a:lnTo>
                    <a:pt x="6" y="120"/>
                  </a:lnTo>
                  <a:lnTo>
                    <a:pt x="18" y="114"/>
                  </a:lnTo>
                  <a:lnTo>
                    <a:pt x="30" y="108"/>
                  </a:lnTo>
                  <a:lnTo>
                    <a:pt x="36" y="102"/>
                  </a:lnTo>
                  <a:lnTo>
                    <a:pt x="36" y="90"/>
                  </a:lnTo>
                  <a:lnTo>
                    <a:pt x="30" y="84"/>
                  </a:lnTo>
                  <a:lnTo>
                    <a:pt x="18" y="78"/>
                  </a:lnTo>
                  <a:lnTo>
                    <a:pt x="12" y="72"/>
                  </a:lnTo>
                  <a:lnTo>
                    <a:pt x="12" y="66"/>
                  </a:lnTo>
                  <a:lnTo>
                    <a:pt x="18" y="54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66" y="54"/>
                  </a:lnTo>
                  <a:lnTo>
                    <a:pt x="78" y="54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6" y="48"/>
                  </a:lnTo>
                  <a:lnTo>
                    <a:pt x="102" y="42"/>
                  </a:lnTo>
                  <a:lnTo>
                    <a:pt x="96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24"/>
                  </a:lnTo>
                  <a:lnTo>
                    <a:pt x="66" y="12"/>
                  </a:lnTo>
                  <a:lnTo>
                    <a:pt x="66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6"/>
                  </a:lnTo>
                  <a:lnTo>
                    <a:pt x="102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32" y="42"/>
                  </a:lnTo>
                  <a:lnTo>
                    <a:pt x="132" y="54"/>
                  </a:lnTo>
                  <a:lnTo>
                    <a:pt x="132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6"/>
                  </a:lnTo>
                  <a:lnTo>
                    <a:pt x="132" y="102"/>
                  </a:lnTo>
                  <a:lnTo>
                    <a:pt x="138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74" y="138"/>
                  </a:lnTo>
                  <a:lnTo>
                    <a:pt x="192" y="144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6" y="138"/>
                  </a:lnTo>
                  <a:lnTo>
                    <a:pt x="222" y="138"/>
                  </a:lnTo>
                  <a:lnTo>
                    <a:pt x="228" y="138"/>
                  </a:lnTo>
                  <a:lnTo>
                    <a:pt x="234" y="144"/>
                  </a:lnTo>
                  <a:lnTo>
                    <a:pt x="246" y="150"/>
                  </a:lnTo>
                  <a:lnTo>
                    <a:pt x="252" y="162"/>
                  </a:lnTo>
                  <a:lnTo>
                    <a:pt x="258" y="174"/>
                  </a:lnTo>
                  <a:lnTo>
                    <a:pt x="264" y="180"/>
                  </a:lnTo>
                  <a:lnTo>
                    <a:pt x="270" y="180"/>
                  </a:lnTo>
                  <a:lnTo>
                    <a:pt x="276" y="180"/>
                  </a:lnTo>
                  <a:lnTo>
                    <a:pt x="276" y="174"/>
                  </a:lnTo>
                  <a:lnTo>
                    <a:pt x="276" y="168"/>
                  </a:lnTo>
                  <a:lnTo>
                    <a:pt x="276" y="162"/>
                  </a:lnTo>
                  <a:lnTo>
                    <a:pt x="276" y="156"/>
                  </a:lnTo>
                  <a:lnTo>
                    <a:pt x="288" y="150"/>
                  </a:lnTo>
                  <a:lnTo>
                    <a:pt x="294" y="150"/>
                  </a:lnTo>
                  <a:lnTo>
                    <a:pt x="312" y="246"/>
                  </a:lnTo>
                  <a:lnTo>
                    <a:pt x="300" y="282"/>
                  </a:lnTo>
                  <a:lnTo>
                    <a:pt x="294" y="288"/>
                  </a:lnTo>
                  <a:lnTo>
                    <a:pt x="204" y="306"/>
                  </a:lnTo>
                  <a:lnTo>
                    <a:pt x="144" y="240"/>
                  </a:lnTo>
                  <a:lnTo>
                    <a:pt x="72" y="180"/>
                  </a:lnTo>
                  <a:lnTo>
                    <a:pt x="36" y="15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193" name="Freeform 807"/>
            <p:cNvSpPr>
              <a:spLocks/>
            </p:cNvSpPr>
            <p:nvPr/>
          </p:nvSpPr>
          <p:spPr bwMode="auto">
            <a:xfrm>
              <a:off x="5800725" y="3824288"/>
              <a:ext cx="409575" cy="371475"/>
            </a:xfrm>
            <a:custGeom>
              <a:avLst/>
              <a:gdLst>
                <a:gd name="T0" fmla="*/ 19050 w 258"/>
                <a:gd name="T1" fmla="*/ 28575 h 234"/>
                <a:gd name="T2" fmla="*/ 9525 w 258"/>
                <a:gd name="T3" fmla="*/ 57150 h 234"/>
                <a:gd name="T4" fmla="*/ 28575 w 258"/>
                <a:gd name="T5" fmla="*/ 47625 h 234"/>
                <a:gd name="T6" fmla="*/ 38100 w 258"/>
                <a:gd name="T7" fmla="*/ 66675 h 234"/>
                <a:gd name="T8" fmla="*/ 28575 w 258"/>
                <a:gd name="T9" fmla="*/ 76200 h 234"/>
                <a:gd name="T10" fmla="*/ 28575 w 258"/>
                <a:gd name="T11" fmla="*/ 95250 h 234"/>
                <a:gd name="T12" fmla="*/ 38100 w 258"/>
                <a:gd name="T13" fmla="*/ 133350 h 234"/>
                <a:gd name="T14" fmla="*/ 28575 w 258"/>
                <a:gd name="T15" fmla="*/ 161925 h 234"/>
                <a:gd name="T16" fmla="*/ 28575 w 258"/>
                <a:gd name="T17" fmla="*/ 209550 h 234"/>
                <a:gd name="T18" fmla="*/ 28575 w 258"/>
                <a:gd name="T19" fmla="*/ 228600 h 234"/>
                <a:gd name="T20" fmla="*/ 9525 w 258"/>
                <a:gd name="T21" fmla="*/ 257175 h 234"/>
                <a:gd name="T22" fmla="*/ 85725 w 258"/>
                <a:gd name="T23" fmla="*/ 352425 h 234"/>
                <a:gd name="T24" fmla="*/ 161925 w 258"/>
                <a:gd name="T25" fmla="*/ 323850 h 234"/>
                <a:gd name="T26" fmla="*/ 219075 w 258"/>
                <a:gd name="T27" fmla="*/ 371475 h 234"/>
                <a:gd name="T28" fmla="*/ 276225 w 258"/>
                <a:gd name="T29" fmla="*/ 276225 h 234"/>
                <a:gd name="T30" fmla="*/ 295275 w 258"/>
                <a:gd name="T31" fmla="*/ 257175 h 234"/>
                <a:gd name="T32" fmla="*/ 314325 w 258"/>
                <a:gd name="T33" fmla="*/ 257175 h 234"/>
                <a:gd name="T34" fmla="*/ 304800 w 258"/>
                <a:gd name="T35" fmla="*/ 238125 h 234"/>
                <a:gd name="T36" fmla="*/ 295275 w 258"/>
                <a:gd name="T37" fmla="*/ 219075 h 234"/>
                <a:gd name="T38" fmla="*/ 314325 w 258"/>
                <a:gd name="T39" fmla="*/ 200025 h 234"/>
                <a:gd name="T40" fmla="*/ 390525 w 258"/>
                <a:gd name="T41" fmla="*/ 152400 h 234"/>
                <a:gd name="T42" fmla="*/ 390525 w 258"/>
                <a:gd name="T43" fmla="*/ 152400 h 234"/>
                <a:gd name="T44" fmla="*/ 390525 w 258"/>
                <a:gd name="T45" fmla="*/ 133350 h 234"/>
                <a:gd name="T46" fmla="*/ 361950 w 258"/>
                <a:gd name="T47" fmla="*/ 133350 h 234"/>
                <a:gd name="T48" fmla="*/ 342900 w 258"/>
                <a:gd name="T49" fmla="*/ 114300 h 234"/>
                <a:gd name="T50" fmla="*/ 333375 w 258"/>
                <a:gd name="T51" fmla="*/ 104775 h 234"/>
                <a:gd name="T52" fmla="*/ 314325 w 258"/>
                <a:gd name="T53" fmla="*/ 104775 h 234"/>
                <a:gd name="T54" fmla="*/ 276225 w 258"/>
                <a:gd name="T55" fmla="*/ 114300 h 234"/>
                <a:gd name="T56" fmla="*/ 238125 w 258"/>
                <a:gd name="T57" fmla="*/ 104775 h 234"/>
                <a:gd name="T58" fmla="*/ 152400 w 258"/>
                <a:gd name="T59" fmla="*/ 57150 h 234"/>
                <a:gd name="T60" fmla="*/ 161925 w 258"/>
                <a:gd name="T61" fmla="*/ 19050 h 234"/>
                <a:gd name="T62" fmla="*/ 152400 w 258"/>
                <a:gd name="T63" fmla="*/ 0 h 234"/>
                <a:gd name="T64" fmla="*/ 123825 w 258"/>
                <a:gd name="T65" fmla="*/ 0 h 234"/>
                <a:gd name="T66" fmla="*/ 85725 w 258"/>
                <a:gd name="T67" fmla="*/ 19050 h 234"/>
                <a:gd name="T68" fmla="*/ 47625 w 258"/>
                <a:gd name="T69" fmla="*/ 28575 h 234"/>
                <a:gd name="T70" fmla="*/ 47625 w 258"/>
                <a:gd name="T71" fmla="*/ 9525 h 234"/>
                <a:gd name="T72" fmla="*/ 38100 w 258"/>
                <a:gd name="T73" fmla="*/ 9525 h 2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58" h="234">
                  <a:moveTo>
                    <a:pt x="24" y="6"/>
                  </a:moveTo>
                  <a:lnTo>
                    <a:pt x="12" y="18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84"/>
                  </a:lnTo>
                  <a:lnTo>
                    <a:pt x="24" y="96"/>
                  </a:lnTo>
                  <a:lnTo>
                    <a:pt x="18" y="102"/>
                  </a:lnTo>
                  <a:lnTo>
                    <a:pt x="18" y="120"/>
                  </a:lnTo>
                  <a:lnTo>
                    <a:pt x="18" y="132"/>
                  </a:lnTo>
                  <a:lnTo>
                    <a:pt x="18" y="138"/>
                  </a:lnTo>
                  <a:lnTo>
                    <a:pt x="18" y="144"/>
                  </a:lnTo>
                  <a:lnTo>
                    <a:pt x="6" y="156"/>
                  </a:lnTo>
                  <a:lnTo>
                    <a:pt x="6" y="162"/>
                  </a:lnTo>
                  <a:lnTo>
                    <a:pt x="30" y="216"/>
                  </a:lnTo>
                  <a:lnTo>
                    <a:pt x="54" y="222"/>
                  </a:lnTo>
                  <a:lnTo>
                    <a:pt x="84" y="210"/>
                  </a:lnTo>
                  <a:lnTo>
                    <a:pt x="102" y="204"/>
                  </a:lnTo>
                  <a:lnTo>
                    <a:pt x="120" y="210"/>
                  </a:lnTo>
                  <a:lnTo>
                    <a:pt x="138" y="234"/>
                  </a:lnTo>
                  <a:lnTo>
                    <a:pt x="168" y="180"/>
                  </a:lnTo>
                  <a:lnTo>
                    <a:pt x="174" y="174"/>
                  </a:lnTo>
                  <a:lnTo>
                    <a:pt x="174" y="162"/>
                  </a:lnTo>
                  <a:lnTo>
                    <a:pt x="186" y="162"/>
                  </a:lnTo>
                  <a:lnTo>
                    <a:pt x="192" y="162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8"/>
                  </a:lnTo>
                  <a:lnTo>
                    <a:pt x="192" y="132"/>
                  </a:lnTo>
                  <a:lnTo>
                    <a:pt x="198" y="126"/>
                  </a:lnTo>
                  <a:lnTo>
                    <a:pt x="228" y="108"/>
                  </a:lnTo>
                  <a:lnTo>
                    <a:pt x="246" y="96"/>
                  </a:lnTo>
                  <a:lnTo>
                    <a:pt x="258" y="96"/>
                  </a:lnTo>
                  <a:lnTo>
                    <a:pt x="246" y="96"/>
                  </a:lnTo>
                  <a:lnTo>
                    <a:pt x="246" y="90"/>
                  </a:lnTo>
                  <a:lnTo>
                    <a:pt x="246" y="84"/>
                  </a:lnTo>
                  <a:lnTo>
                    <a:pt x="240" y="84"/>
                  </a:lnTo>
                  <a:lnTo>
                    <a:pt x="228" y="84"/>
                  </a:lnTo>
                  <a:lnTo>
                    <a:pt x="216" y="78"/>
                  </a:lnTo>
                  <a:lnTo>
                    <a:pt x="216" y="72"/>
                  </a:lnTo>
                  <a:lnTo>
                    <a:pt x="216" y="66"/>
                  </a:lnTo>
                  <a:lnTo>
                    <a:pt x="210" y="66"/>
                  </a:lnTo>
                  <a:lnTo>
                    <a:pt x="204" y="66"/>
                  </a:lnTo>
                  <a:lnTo>
                    <a:pt x="198" y="66"/>
                  </a:lnTo>
                  <a:lnTo>
                    <a:pt x="180" y="72"/>
                  </a:lnTo>
                  <a:lnTo>
                    <a:pt x="174" y="72"/>
                  </a:lnTo>
                  <a:lnTo>
                    <a:pt x="162" y="66"/>
                  </a:lnTo>
                  <a:lnTo>
                    <a:pt x="150" y="66"/>
                  </a:lnTo>
                  <a:lnTo>
                    <a:pt x="132" y="60"/>
                  </a:lnTo>
                  <a:lnTo>
                    <a:pt x="96" y="36"/>
                  </a:lnTo>
                  <a:lnTo>
                    <a:pt x="102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194" name="Freeform 805"/>
            <p:cNvSpPr>
              <a:spLocks/>
            </p:cNvSpPr>
            <p:nvPr/>
          </p:nvSpPr>
          <p:spPr bwMode="auto">
            <a:xfrm>
              <a:off x="5895975" y="3719513"/>
              <a:ext cx="381000" cy="257175"/>
            </a:xfrm>
            <a:custGeom>
              <a:avLst/>
              <a:gdLst>
                <a:gd name="T0" fmla="*/ 28575 w 240"/>
                <a:gd name="T1" fmla="*/ 114300 h 162"/>
                <a:gd name="T2" fmla="*/ 28575 w 240"/>
                <a:gd name="T3" fmla="*/ 104775 h 162"/>
                <a:gd name="T4" fmla="*/ 47625 w 240"/>
                <a:gd name="T5" fmla="*/ 104775 h 162"/>
                <a:gd name="T6" fmla="*/ 57150 w 240"/>
                <a:gd name="T7" fmla="*/ 104775 h 162"/>
                <a:gd name="T8" fmla="*/ 66675 w 240"/>
                <a:gd name="T9" fmla="*/ 114300 h 162"/>
                <a:gd name="T10" fmla="*/ 66675 w 240"/>
                <a:gd name="T11" fmla="*/ 123825 h 162"/>
                <a:gd name="T12" fmla="*/ 66675 w 240"/>
                <a:gd name="T13" fmla="*/ 133350 h 162"/>
                <a:gd name="T14" fmla="*/ 57150 w 240"/>
                <a:gd name="T15" fmla="*/ 161925 h 162"/>
                <a:gd name="T16" fmla="*/ 114300 w 240"/>
                <a:gd name="T17" fmla="*/ 200025 h 162"/>
                <a:gd name="T18" fmla="*/ 142875 w 240"/>
                <a:gd name="T19" fmla="*/ 209550 h 162"/>
                <a:gd name="T20" fmla="*/ 161925 w 240"/>
                <a:gd name="T21" fmla="*/ 209550 h 162"/>
                <a:gd name="T22" fmla="*/ 180975 w 240"/>
                <a:gd name="T23" fmla="*/ 219075 h 162"/>
                <a:gd name="T24" fmla="*/ 190500 w 240"/>
                <a:gd name="T25" fmla="*/ 219075 h 162"/>
                <a:gd name="T26" fmla="*/ 219075 w 240"/>
                <a:gd name="T27" fmla="*/ 209550 h 162"/>
                <a:gd name="T28" fmla="*/ 228600 w 240"/>
                <a:gd name="T29" fmla="*/ 209550 h 162"/>
                <a:gd name="T30" fmla="*/ 238125 w 240"/>
                <a:gd name="T31" fmla="*/ 209550 h 162"/>
                <a:gd name="T32" fmla="*/ 247650 w 240"/>
                <a:gd name="T33" fmla="*/ 209550 h 162"/>
                <a:gd name="T34" fmla="*/ 247650 w 240"/>
                <a:gd name="T35" fmla="*/ 219075 h 162"/>
                <a:gd name="T36" fmla="*/ 247650 w 240"/>
                <a:gd name="T37" fmla="*/ 228600 h 162"/>
                <a:gd name="T38" fmla="*/ 266700 w 240"/>
                <a:gd name="T39" fmla="*/ 238125 h 162"/>
                <a:gd name="T40" fmla="*/ 285750 w 240"/>
                <a:gd name="T41" fmla="*/ 238125 h 162"/>
                <a:gd name="T42" fmla="*/ 295275 w 240"/>
                <a:gd name="T43" fmla="*/ 238125 h 162"/>
                <a:gd name="T44" fmla="*/ 295275 w 240"/>
                <a:gd name="T45" fmla="*/ 257175 h 162"/>
                <a:gd name="T46" fmla="*/ 314325 w 240"/>
                <a:gd name="T47" fmla="*/ 257175 h 162"/>
                <a:gd name="T48" fmla="*/ 381000 w 240"/>
                <a:gd name="T49" fmla="*/ 123825 h 162"/>
                <a:gd name="T50" fmla="*/ 371475 w 240"/>
                <a:gd name="T51" fmla="*/ 123825 h 162"/>
                <a:gd name="T52" fmla="*/ 352425 w 240"/>
                <a:gd name="T53" fmla="*/ 114300 h 162"/>
                <a:gd name="T54" fmla="*/ 342900 w 240"/>
                <a:gd name="T55" fmla="*/ 104775 h 162"/>
                <a:gd name="T56" fmla="*/ 342900 w 240"/>
                <a:gd name="T57" fmla="*/ 95250 h 162"/>
                <a:gd name="T58" fmla="*/ 266700 w 240"/>
                <a:gd name="T59" fmla="*/ 38100 h 162"/>
                <a:gd name="T60" fmla="*/ 257175 w 240"/>
                <a:gd name="T61" fmla="*/ 28575 h 162"/>
                <a:gd name="T62" fmla="*/ 257175 w 240"/>
                <a:gd name="T63" fmla="*/ 19050 h 162"/>
                <a:gd name="T64" fmla="*/ 247650 w 240"/>
                <a:gd name="T65" fmla="*/ 9525 h 162"/>
                <a:gd name="T66" fmla="*/ 228600 w 240"/>
                <a:gd name="T67" fmla="*/ 28575 h 162"/>
                <a:gd name="T68" fmla="*/ 219075 w 240"/>
                <a:gd name="T69" fmla="*/ 28575 h 162"/>
                <a:gd name="T70" fmla="*/ 190500 w 240"/>
                <a:gd name="T71" fmla="*/ 28575 h 162"/>
                <a:gd name="T72" fmla="*/ 180975 w 240"/>
                <a:gd name="T73" fmla="*/ 28575 h 162"/>
                <a:gd name="T74" fmla="*/ 161925 w 240"/>
                <a:gd name="T75" fmla="*/ 38100 h 162"/>
                <a:gd name="T76" fmla="*/ 152400 w 240"/>
                <a:gd name="T77" fmla="*/ 38100 h 162"/>
                <a:gd name="T78" fmla="*/ 142875 w 240"/>
                <a:gd name="T79" fmla="*/ 38100 h 162"/>
                <a:gd name="T80" fmla="*/ 123825 w 240"/>
                <a:gd name="T81" fmla="*/ 28575 h 162"/>
                <a:gd name="T82" fmla="*/ 114300 w 240"/>
                <a:gd name="T83" fmla="*/ 19050 h 162"/>
                <a:gd name="T84" fmla="*/ 85725 w 240"/>
                <a:gd name="T85" fmla="*/ 0 h 162"/>
                <a:gd name="T86" fmla="*/ 76200 w 240"/>
                <a:gd name="T87" fmla="*/ 0 h 162"/>
                <a:gd name="T88" fmla="*/ 57150 w 240"/>
                <a:gd name="T89" fmla="*/ 0 h 162"/>
                <a:gd name="T90" fmla="*/ 47625 w 240"/>
                <a:gd name="T91" fmla="*/ 9525 h 162"/>
                <a:gd name="T92" fmla="*/ 38100 w 240"/>
                <a:gd name="T93" fmla="*/ 9525 h 162"/>
                <a:gd name="T94" fmla="*/ 38100 w 240"/>
                <a:gd name="T95" fmla="*/ 19050 h 162"/>
                <a:gd name="T96" fmla="*/ 38100 w 240"/>
                <a:gd name="T97" fmla="*/ 38100 h 162"/>
                <a:gd name="T98" fmla="*/ 28575 w 240"/>
                <a:gd name="T99" fmla="*/ 57150 h 162"/>
                <a:gd name="T100" fmla="*/ 28575 w 240"/>
                <a:gd name="T101" fmla="*/ 66675 h 162"/>
                <a:gd name="T102" fmla="*/ 28575 w 240"/>
                <a:gd name="T103" fmla="*/ 76200 h 162"/>
                <a:gd name="T104" fmla="*/ 9525 w 240"/>
                <a:gd name="T105" fmla="*/ 76200 h 162"/>
                <a:gd name="T106" fmla="*/ 0 w 240"/>
                <a:gd name="T107" fmla="*/ 76200 h 162"/>
                <a:gd name="T108" fmla="*/ 0 w 240"/>
                <a:gd name="T109" fmla="*/ 85725 h 162"/>
                <a:gd name="T110" fmla="*/ 0 w 240"/>
                <a:gd name="T111" fmla="*/ 95250 h 162"/>
                <a:gd name="T112" fmla="*/ 9525 w 240"/>
                <a:gd name="T113" fmla="*/ 104775 h 162"/>
                <a:gd name="T114" fmla="*/ 28575 w 240"/>
                <a:gd name="T115" fmla="*/ 114300 h 1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40" h="162">
                  <a:moveTo>
                    <a:pt x="18" y="72"/>
                  </a:moveTo>
                  <a:lnTo>
                    <a:pt x="18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2" y="72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36" y="102"/>
                  </a:lnTo>
                  <a:lnTo>
                    <a:pt x="72" y="126"/>
                  </a:lnTo>
                  <a:lnTo>
                    <a:pt x="90" y="132"/>
                  </a:lnTo>
                  <a:lnTo>
                    <a:pt x="102" y="132"/>
                  </a:lnTo>
                  <a:lnTo>
                    <a:pt x="114" y="138"/>
                  </a:lnTo>
                  <a:lnTo>
                    <a:pt x="120" y="138"/>
                  </a:lnTo>
                  <a:lnTo>
                    <a:pt x="138" y="132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2"/>
                  </a:lnTo>
                  <a:lnTo>
                    <a:pt x="156" y="138"/>
                  </a:lnTo>
                  <a:lnTo>
                    <a:pt x="156" y="144"/>
                  </a:lnTo>
                  <a:lnTo>
                    <a:pt x="168" y="150"/>
                  </a:lnTo>
                  <a:lnTo>
                    <a:pt x="180" y="150"/>
                  </a:lnTo>
                  <a:lnTo>
                    <a:pt x="186" y="150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2" y="72"/>
                  </a:lnTo>
                  <a:lnTo>
                    <a:pt x="216" y="66"/>
                  </a:lnTo>
                  <a:lnTo>
                    <a:pt x="216" y="60"/>
                  </a:lnTo>
                  <a:lnTo>
                    <a:pt x="168" y="24"/>
                  </a:lnTo>
                  <a:lnTo>
                    <a:pt x="162" y="18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8"/>
                  </a:lnTo>
                  <a:lnTo>
                    <a:pt x="138" y="18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2" y="24"/>
                  </a:lnTo>
                  <a:lnTo>
                    <a:pt x="96" y="24"/>
                  </a:lnTo>
                  <a:lnTo>
                    <a:pt x="90" y="24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195" name="Freeform 766"/>
            <p:cNvSpPr>
              <a:spLocks/>
            </p:cNvSpPr>
            <p:nvPr/>
          </p:nvSpPr>
          <p:spPr bwMode="auto">
            <a:xfrm>
              <a:off x="5381625" y="2586038"/>
              <a:ext cx="323850" cy="419100"/>
            </a:xfrm>
            <a:custGeom>
              <a:avLst/>
              <a:gdLst>
                <a:gd name="T0" fmla="*/ 57150 w 204"/>
                <a:gd name="T1" fmla="*/ 409575 h 264"/>
                <a:gd name="T2" fmla="*/ 0 w 204"/>
                <a:gd name="T3" fmla="*/ 104775 h 264"/>
                <a:gd name="T4" fmla="*/ 104775 w 204"/>
                <a:gd name="T5" fmla="*/ 85725 h 264"/>
                <a:gd name="T6" fmla="*/ 133350 w 204"/>
                <a:gd name="T7" fmla="*/ 76200 h 264"/>
                <a:gd name="T8" fmla="*/ 276225 w 204"/>
                <a:gd name="T9" fmla="*/ 0 h 264"/>
                <a:gd name="T10" fmla="*/ 285750 w 204"/>
                <a:gd name="T11" fmla="*/ 57150 h 264"/>
                <a:gd name="T12" fmla="*/ 323850 w 204"/>
                <a:gd name="T13" fmla="*/ 333375 h 264"/>
                <a:gd name="T14" fmla="*/ 314325 w 204"/>
                <a:gd name="T15" fmla="*/ 352425 h 264"/>
                <a:gd name="T16" fmla="*/ 133350 w 204"/>
                <a:gd name="T17" fmla="*/ 381000 h 264"/>
                <a:gd name="T18" fmla="*/ 123825 w 204"/>
                <a:gd name="T19" fmla="*/ 381000 h 264"/>
                <a:gd name="T20" fmla="*/ 114300 w 204"/>
                <a:gd name="T21" fmla="*/ 381000 h 264"/>
                <a:gd name="T22" fmla="*/ 104775 w 204"/>
                <a:gd name="T23" fmla="*/ 390525 h 264"/>
                <a:gd name="T24" fmla="*/ 104775 w 204"/>
                <a:gd name="T25" fmla="*/ 400050 h 264"/>
                <a:gd name="T26" fmla="*/ 114300 w 204"/>
                <a:gd name="T27" fmla="*/ 409575 h 264"/>
                <a:gd name="T28" fmla="*/ 104775 w 204"/>
                <a:gd name="T29" fmla="*/ 409575 h 264"/>
                <a:gd name="T30" fmla="*/ 95250 w 204"/>
                <a:gd name="T31" fmla="*/ 419100 h 264"/>
                <a:gd name="T32" fmla="*/ 85725 w 204"/>
                <a:gd name="T33" fmla="*/ 419100 h 264"/>
                <a:gd name="T34" fmla="*/ 76200 w 204"/>
                <a:gd name="T35" fmla="*/ 419100 h 264"/>
                <a:gd name="T36" fmla="*/ 66675 w 204"/>
                <a:gd name="T37" fmla="*/ 409575 h 264"/>
                <a:gd name="T38" fmla="*/ 57150 w 204"/>
                <a:gd name="T39" fmla="*/ 409575 h 26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" h="264">
                  <a:moveTo>
                    <a:pt x="36" y="258"/>
                  </a:moveTo>
                  <a:lnTo>
                    <a:pt x="0" y="66"/>
                  </a:lnTo>
                  <a:lnTo>
                    <a:pt x="66" y="54"/>
                  </a:lnTo>
                  <a:lnTo>
                    <a:pt x="84" y="48"/>
                  </a:lnTo>
                  <a:lnTo>
                    <a:pt x="174" y="0"/>
                  </a:lnTo>
                  <a:lnTo>
                    <a:pt x="180" y="36"/>
                  </a:lnTo>
                  <a:lnTo>
                    <a:pt x="204" y="210"/>
                  </a:lnTo>
                  <a:lnTo>
                    <a:pt x="198" y="222"/>
                  </a:lnTo>
                  <a:lnTo>
                    <a:pt x="84" y="240"/>
                  </a:lnTo>
                  <a:lnTo>
                    <a:pt x="78" y="240"/>
                  </a:lnTo>
                  <a:lnTo>
                    <a:pt x="72" y="240"/>
                  </a:lnTo>
                  <a:lnTo>
                    <a:pt x="66" y="246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66" y="258"/>
                  </a:lnTo>
                  <a:lnTo>
                    <a:pt x="60" y="264"/>
                  </a:lnTo>
                  <a:lnTo>
                    <a:pt x="54" y="264"/>
                  </a:lnTo>
                  <a:lnTo>
                    <a:pt x="48" y="264"/>
                  </a:lnTo>
                  <a:lnTo>
                    <a:pt x="42" y="258"/>
                  </a:lnTo>
                  <a:lnTo>
                    <a:pt x="36" y="25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196" name="Freeform 778"/>
            <p:cNvSpPr>
              <a:spLocks/>
            </p:cNvSpPr>
            <p:nvPr/>
          </p:nvSpPr>
          <p:spPr bwMode="auto">
            <a:xfrm>
              <a:off x="6534150" y="2995613"/>
              <a:ext cx="542925" cy="400050"/>
            </a:xfrm>
            <a:custGeom>
              <a:avLst/>
              <a:gdLst>
                <a:gd name="T0" fmla="*/ 9525 w 342"/>
                <a:gd name="T1" fmla="*/ 238125 h 252"/>
                <a:gd name="T2" fmla="*/ 9525 w 342"/>
                <a:gd name="T3" fmla="*/ 219075 h 252"/>
                <a:gd name="T4" fmla="*/ 38100 w 342"/>
                <a:gd name="T5" fmla="*/ 219075 h 252"/>
                <a:gd name="T6" fmla="*/ 66675 w 342"/>
                <a:gd name="T7" fmla="*/ 219075 h 252"/>
                <a:gd name="T8" fmla="*/ 95250 w 342"/>
                <a:gd name="T9" fmla="*/ 209550 h 252"/>
                <a:gd name="T10" fmla="*/ 104775 w 342"/>
                <a:gd name="T11" fmla="*/ 200025 h 252"/>
                <a:gd name="T12" fmla="*/ 95250 w 342"/>
                <a:gd name="T13" fmla="*/ 152400 h 252"/>
                <a:gd name="T14" fmla="*/ 95250 w 342"/>
                <a:gd name="T15" fmla="*/ 95250 h 252"/>
                <a:gd name="T16" fmla="*/ 95250 w 342"/>
                <a:gd name="T17" fmla="*/ 76200 h 252"/>
                <a:gd name="T18" fmla="*/ 123825 w 342"/>
                <a:gd name="T19" fmla="*/ 47625 h 252"/>
                <a:gd name="T20" fmla="*/ 142875 w 342"/>
                <a:gd name="T21" fmla="*/ 38100 h 252"/>
                <a:gd name="T22" fmla="*/ 133350 w 342"/>
                <a:gd name="T23" fmla="*/ 19050 h 252"/>
                <a:gd name="T24" fmla="*/ 152400 w 342"/>
                <a:gd name="T25" fmla="*/ 0 h 252"/>
                <a:gd name="T26" fmla="*/ 238125 w 342"/>
                <a:gd name="T27" fmla="*/ 28575 h 252"/>
                <a:gd name="T28" fmla="*/ 314325 w 342"/>
                <a:gd name="T29" fmla="*/ 95250 h 252"/>
                <a:gd name="T30" fmla="*/ 352425 w 342"/>
                <a:gd name="T31" fmla="*/ 123825 h 252"/>
                <a:gd name="T32" fmla="*/ 400050 w 342"/>
                <a:gd name="T33" fmla="*/ 123825 h 252"/>
                <a:gd name="T34" fmla="*/ 542925 w 342"/>
                <a:gd name="T35" fmla="*/ 161925 h 252"/>
                <a:gd name="T36" fmla="*/ 523875 w 342"/>
                <a:gd name="T37" fmla="*/ 304800 h 252"/>
                <a:gd name="T38" fmla="*/ 504825 w 342"/>
                <a:gd name="T39" fmla="*/ 314325 h 252"/>
                <a:gd name="T40" fmla="*/ 504825 w 342"/>
                <a:gd name="T41" fmla="*/ 333375 h 252"/>
                <a:gd name="T42" fmla="*/ 504825 w 342"/>
                <a:gd name="T43" fmla="*/ 361950 h 252"/>
                <a:gd name="T44" fmla="*/ 466725 w 342"/>
                <a:gd name="T45" fmla="*/ 371475 h 252"/>
                <a:gd name="T46" fmla="*/ 447675 w 342"/>
                <a:gd name="T47" fmla="*/ 361950 h 252"/>
                <a:gd name="T48" fmla="*/ 428625 w 342"/>
                <a:gd name="T49" fmla="*/ 381000 h 252"/>
                <a:gd name="T50" fmla="*/ 409575 w 342"/>
                <a:gd name="T51" fmla="*/ 390525 h 252"/>
                <a:gd name="T52" fmla="*/ 361950 w 342"/>
                <a:gd name="T53" fmla="*/ 400050 h 252"/>
                <a:gd name="T54" fmla="*/ 342900 w 342"/>
                <a:gd name="T55" fmla="*/ 390525 h 252"/>
                <a:gd name="T56" fmla="*/ 333375 w 342"/>
                <a:gd name="T57" fmla="*/ 361950 h 252"/>
                <a:gd name="T58" fmla="*/ 304800 w 342"/>
                <a:gd name="T59" fmla="*/ 361950 h 252"/>
                <a:gd name="T60" fmla="*/ 295275 w 342"/>
                <a:gd name="T61" fmla="*/ 371475 h 252"/>
                <a:gd name="T62" fmla="*/ 285750 w 342"/>
                <a:gd name="T63" fmla="*/ 390525 h 252"/>
                <a:gd name="T64" fmla="*/ 266700 w 342"/>
                <a:gd name="T65" fmla="*/ 381000 h 252"/>
                <a:gd name="T66" fmla="*/ 257175 w 342"/>
                <a:gd name="T67" fmla="*/ 342900 h 252"/>
                <a:gd name="T68" fmla="*/ 238125 w 342"/>
                <a:gd name="T69" fmla="*/ 333375 h 252"/>
                <a:gd name="T70" fmla="*/ 219075 w 342"/>
                <a:gd name="T71" fmla="*/ 333375 h 252"/>
                <a:gd name="T72" fmla="*/ 200025 w 342"/>
                <a:gd name="T73" fmla="*/ 314325 h 252"/>
                <a:gd name="T74" fmla="*/ 171450 w 342"/>
                <a:gd name="T75" fmla="*/ 285750 h 252"/>
                <a:gd name="T76" fmla="*/ 142875 w 342"/>
                <a:gd name="T77" fmla="*/ 304800 h 252"/>
                <a:gd name="T78" fmla="*/ 123825 w 342"/>
                <a:gd name="T79" fmla="*/ 323850 h 252"/>
                <a:gd name="T80" fmla="*/ 95250 w 342"/>
                <a:gd name="T81" fmla="*/ 381000 h 252"/>
                <a:gd name="T82" fmla="*/ 66675 w 342"/>
                <a:gd name="T83" fmla="*/ 371475 h 252"/>
                <a:gd name="T84" fmla="*/ 47625 w 342"/>
                <a:gd name="T85" fmla="*/ 352425 h 252"/>
                <a:gd name="T86" fmla="*/ 28575 w 342"/>
                <a:gd name="T87" fmla="*/ 361950 h 252"/>
                <a:gd name="T88" fmla="*/ 19050 w 342"/>
                <a:gd name="T89" fmla="*/ 342900 h 252"/>
                <a:gd name="T90" fmla="*/ 28575 w 342"/>
                <a:gd name="T91" fmla="*/ 314325 h 252"/>
                <a:gd name="T92" fmla="*/ 28575 w 342"/>
                <a:gd name="T93" fmla="*/ 295275 h 252"/>
                <a:gd name="T94" fmla="*/ 0 w 342"/>
                <a:gd name="T95" fmla="*/ 228600 h 2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42" h="252">
                  <a:moveTo>
                    <a:pt x="0" y="144"/>
                  </a:moveTo>
                  <a:lnTo>
                    <a:pt x="6" y="150"/>
                  </a:lnTo>
                  <a:lnTo>
                    <a:pt x="6" y="144"/>
                  </a:lnTo>
                  <a:lnTo>
                    <a:pt x="6" y="138"/>
                  </a:lnTo>
                  <a:lnTo>
                    <a:pt x="18" y="132"/>
                  </a:lnTo>
                  <a:lnTo>
                    <a:pt x="24" y="138"/>
                  </a:lnTo>
                  <a:lnTo>
                    <a:pt x="30" y="138"/>
                  </a:lnTo>
                  <a:lnTo>
                    <a:pt x="42" y="138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66" y="132"/>
                  </a:lnTo>
                  <a:lnTo>
                    <a:pt x="66" y="126"/>
                  </a:lnTo>
                  <a:lnTo>
                    <a:pt x="60" y="114"/>
                  </a:lnTo>
                  <a:lnTo>
                    <a:pt x="60" y="96"/>
                  </a:lnTo>
                  <a:lnTo>
                    <a:pt x="60" y="72"/>
                  </a:lnTo>
                  <a:lnTo>
                    <a:pt x="60" y="60"/>
                  </a:lnTo>
                  <a:lnTo>
                    <a:pt x="60" y="54"/>
                  </a:lnTo>
                  <a:lnTo>
                    <a:pt x="60" y="48"/>
                  </a:lnTo>
                  <a:lnTo>
                    <a:pt x="72" y="42"/>
                  </a:lnTo>
                  <a:lnTo>
                    <a:pt x="78" y="30"/>
                  </a:lnTo>
                  <a:lnTo>
                    <a:pt x="90" y="30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84" y="6"/>
                  </a:lnTo>
                  <a:lnTo>
                    <a:pt x="96" y="0"/>
                  </a:lnTo>
                  <a:lnTo>
                    <a:pt x="138" y="18"/>
                  </a:lnTo>
                  <a:lnTo>
                    <a:pt x="150" y="18"/>
                  </a:lnTo>
                  <a:lnTo>
                    <a:pt x="162" y="24"/>
                  </a:lnTo>
                  <a:lnTo>
                    <a:pt x="198" y="60"/>
                  </a:lnTo>
                  <a:lnTo>
                    <a:pt x="210" y="66"/>
                  </a:lnTo>
                  <a:lnTo>
                    <a:pt x="222" y="78"/>
                  </a:lnTo>
                  <a:lnTo>
                    <a:pt x="240" y="72"/>
                  </a:lnTo>
                  <a:lnTo>
                    <a:pt x="252" y="78"/>
                  </a:lnTo>
                  <a:lnTo>
                    <a:pt x="312" y="90"/>
                  </a:lnTo>
                  <a:lnTo>
                    <a:pt x="342" y="102"/>
                  </a:lnTo>
                  <a:lnTo>
                    <a:pt x="336" y="114"/>
                  </a:lnTo>
                  <a:lnTo>
                    <a:pt x="330" y="192"/>
                  </a:lnTo>
                  <a:lnTo>
                    <a:pt x="324" y="192"/>
                  </a:lnTo>
                  <a:lnTo>
                    <a:pt x="318" y="198"/>
                  </a:lnTo>
                  <a:lnTo>
                    <a:pt x="312" y="204"/>
                  </a:lnTo>
                  <a:lnTo>
                    <a:pt x="318" y="210"/>
                  </a:lnTo>
                  <a:lnTo>
                    <a:pt x="318" y="216"/>
                  </a:lnTo>
                  <a:lnTo>
                    <a:pt x="318" y="228"/>
                  </a:lnTo>
                  <a:lnTo>
                    <a:pt x="300" y="234"/>
                  </a:lnTo>
                  <a:lnTo>
                    <a:pt x="294" y="234"/>
                  </a:lnTo>
                  <a:lnTo>
                    <a:pt x="288" y="228"/>
                  </a:lnTo>
                  <a:lnTo>
                    <a:pt x="282" y="228"/>
                  </a:lnTo>
                  <a:lnTo>
                    <a:pt x="276" y="234"/>
                  </a:lnTo>
                  <a:lnTo>
                    <a:pt x="270" y="240"/>
                  </a:lnTo>
                  <a:lnTo>
                    <a:pt x="264" y="246"/>
                  </a:lnTo>
                  <a:lnTo>
                    <a:pt x="258" y="246"/>
                  </a:lnTo>
                  <a:lnTo>
                    <a:pt x="246" y="252"/>
                  </a:lnTo>
                  <a:lnTo>
                    <a:pt x="228" y="252"/>
                  </a:lnTo>
                  <a:lnTo>
                    <a:pt x="222" y="252"/>
                  </a:lnTo>
                  <a:lnTo>
                    <a:pt x="216" y="246"/>
                  </a:lnTo>
                  <a:lnTo>
                    <a:pt x="216" y="240"/>
                  </a:lnTo>
                  <a:lnTo>
                    <a:pt x="210" y="228"/>
                  </a:lnTo>
                  <a:lnTo>
                    <a:pt x="204" y="228"/>
                  </a:lnTo>
                  <a:lnTo>
                    <a:pt x="192" y="228"/>
                  </a:lnTo>
                  <a:lnTo>
                    <a:pt x="186" y="228"/>
                  </a:lnTo>
                  <a:lnTo>
                    <a:pt x="186" y="234"/>
                  </a:lnTo>
                  <a:lnTo>
                    <a:pt x="180" y="240"/>
                  </a:lnTo>
                  <a:lnTo>
                    <a:pt x="180" y="246"/>
                  </a:lnTo>
                  <a:lnTo>
                    <a:pt x="174" y="246"/>
                  </a:lnTo>
                  <a:lnTo>
                    <a:pt x="168" y="240"/>
                  </a:lnTo>
                  <a:lnTo>
                    <a:pt x="162" y="228"/>
                  </a:lnTo>
                  <a:lnTo>
                    <a:pt x="162" y="216"/>
                  </a:lnTo>
                  <a:lnTo>
                    <a:pt x="156" y="210"/>
                  </a:lnTo>
                  <a:lnTo>
                    <a:pt x="150" y="210"/>
                  </a:lnTo>
                  <a:lnTo>
                    <a:pt x="144" y="210"/>
                  </a:lnTo>
                  <a:lnTo>
                    <a:pt x="138" y="210"/>
                  </a:lnTo>
                  <a:lnTo>
                    <a:pt x="138" y="204"/>
                  </a:lnTo>
                  <a:lnTo>
                    <a:pt x="126" y="198"/>
                  </a:lnTo>
                  <a:lnTo>
                    <a:pt x="120" y="192"/>
                  </a:lnTo>
                  <a:lnTo>
                    <a:pt x="108" y="180"/>
                  </a:lnTo>
                  <a:lnTo>
                    <a:pt x="102" y="180"/>
                  </a:lnTo>
                  <a:lnTo>
                    <a:pt x="90" y="192"/>
                  </a:lnTo>
                  <a:lnTo>
                    <a:pt x="84" y="198"/>
                  </a:lnTo>
                  <a:lnTo>
                    <a:pt x="78" y="204"/>
                  </a:lnTo>
                  <a:lnTo>
                    <a:pt x="66" y="222"/>
                  </a:lnTo>
                  <a:lnTo>
                    <a:pt x="60" y="240"/>
                  </a:lnTo>
                  <a:lnTo>
                    <a:pt x="54" y="246"/>
                  </a:lnTo>
                  <a:lnTo>
                    <a:pt x="42" y="234"/>
                  </a:lnTo>
                  <a:lnTo>
                    <a:pt x="36" y="222"/>
                  </a:lnTo>
                  <a:lnTo>
                    <a:pt x="30" y="222"/>
                  </a:lnTo>
                  <a:lnTo>
                    <a:pt x="24" y="228"/>
                  </a:lnTo>
                  <a:lnTo>
                    <a:pt x="18" y="228"/>
                  </a:lnTo>
                  <a:lnTo>
                    <a:pt x="12" y="222"/>
                  </a:lnTo>
                  <a:lnTo>
                    <a:pt x="12" y="216"/>
                  </a:lnTo>
                  <a:lnTo>
                    <a:pt x="18" y="204"/>
                  </a:lnTo>
                  <a:lnTo>
                    <a:pt x="18" y="198"/>
                  </a:lnTo>
                  <a:lnTo>
                    <a:pt x="18" y="192"/>
                  </a:lnTo>
                  <a:lnTo>
                    <a:pt x="18" y="186"/>
                  </a:lnTo>
                  <a:lnTo>
                    <a:pt x="6" y="16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197" name="Freeform 808"/>
            <p:cNvSpPr>
              <a:spLocks/>
            </p:cNvSpPr>
            <p:nvPr/>
          </p:nvSpPr>
          <p:spPr bwMode="auto">
            <a:xfrm>
              <a:off x="6781800" y="4481513"/>
              <a:ext cx="561975" cy="400050"/>
            </a:xfrm>
            <a:custGeom>
              <a:avLst/>
              <a:gdLst>
                <a:gd name="T0" fmla="*/ 552450 w 354"/>
                <a:gd name="T1" fmla="*/ 76200 h 252"/>
                <a:gd name="T2" fmla="*/ 523875 w 354"/>
                <a:gd name="T3" fmla="*/ 57150 h 252"/>
                <a:gd name="T4" fmla="*/ 514350 w 354"/>
                <a:gd name="T5" fmla="*/ 28575 h 252"/>
                <a:gd name="T6" fmla="*/ 476250 w 354"/>
                <a:gd name="T7" fmla="*/ 28575 h 252"/>
                <a:gd name="T8" fmla="*/ 457200 w 354"/>
                <a:gd name="T9" fmla="*/ 47625 h 252"/>
                <a:gd name="T10" fmla="*/ 428625 w 354"/>
                <a:gd name="T11" fmla="*/ 47625 h 252"/>
                <a:gd name="T12" fmla="*/ 428625 w 354"/>
                <a:gd name="T13" fmla="*/ 28575 h 252"/>
                <a:gd name="T14" fmla="*/ 419100 w 354"/>
                <a:gd name="T15" fmla="*/ 9525 h 252"/>
                <a:gd name="T16" fmla="*/ 400050 w 354"/>
                <a:gd name="T17" fmla="*/ 9525 h 252"/>
                <a:gd name="T18" fmla="*/ 381000 w 354"/>
                <a:gd name="T19" fmla="*/ 9525 h 252"/>
                <a:gd name="T20" fmla="*/ 342900 w 354"/>
                <a:gd name="T21" fmla="*/ 9525 h 252"/>
                <a:gd name="T22" fmla="*/ 314325 w 354"/>
                <a:gd name="T23" fmla="*/ 9525 h 252"/>
                <a:gd name="T24" fmla="*/ 295275 w 354"/>
                <a:gd name="T25" fmla="*/ 19050 h 252"/>
                <a:gd name="T26" fmla="*/ 276225 w 354"/>
                <a:gd name="T27" fmla="*/ 19050 h 252"/>
                <a:gd name="T28" fmla="*/ 257175 w 354"/>
                <a:gd name="T29" fmla="*/ 47625 h 252"/>
                <a:gd name="T30" fmla="*/ 238125 w 354"/>
                <a:gd name="T31" fmla="*/ 66675 h 252"/>
                <a:gd name="T32" fmla="*/ 209550 w 354"/>
                <a:gd name="T33" fmla="*/ 85725 h 252"/>
                <a:gd name="T34" fmla="*/ 190500 w 354"/>
                <a:gd name="T35" fmla="*/ 104775 h 252"/>
                <a:gd name="T36" fmla="*/ 171450 w 354"/>
                <a:gd name="T37" fmla="*/ 123825 h 252"/>
                <a:gd name="T38" fmla="*/ 152400 w 354"/>
                <a:gd name="T39" fmla="*/ 114300 h 252"/>
                <a:gd name="T40" fmla="*/ 133350 w 354"/>
                <a:gd name="T41" fmla="*/ 114300 h 252"/>
                <a:gd name="T42" fmla="*/ 114300 w 354"/>
                <a:gd name="T43" fmla="*/ 133350 h 252"/>
                <a:gd name="T44" fmla="*/ 95250 w 354"/>
                <a:gd name="T45" fmla="*/ 133350 h 252"/>
                <a:gd name="T46" fmla="*/ 95250 w 354"/>
                <a:gd name="T47" fmla="*/ 142875 h 252"/>
                <a:gd name="T48" fmla="*/ 104775 w 354"/>
                <a:gd name="T49" fmla="*/ 161925 h 252"/>
                <a:gd name="T50" fmla="*/ 85725 w 354"/>
                <a:gd name="T51" fmla="*/ 190500 h 252"/>
                <a:gd name="T52" fmla="*/ 76200 w 354"/>
                <a:gd name="T53" fmla="*/ 200025 h 252"/>
                <a:gd name="T54" fmla="*/ 95250 w 354"/>
                <a:gd name="T55" fmla="*/ 228600 h 252"/>
                <a:gd name="T56" fmla="*/ 104775 w 354"/>
                <a:gd name="T57" fmla="*/ 266700 h 252"/>
                <a:gd name="T58" fmla="*/ 85725 w 354"/>
                <a:gd name="T59" fmla="*/ 266700 h 252"/>
                <a:gd name="T60" fmla="*/ 76200 w 354"/>
                <a:gd name="T61" fmla="*/ 285750 h 252"/>
                <a:gd name="T62" fmla="*/ 85725 w 354"/>
                <a:gd name="T63" fmla="*/ 295275 h 252"/>
                <a:gd name="T64" fmla="*/ 95250 w 354"/>
                <a:gd name="T65" fmla="*/ 314325 h 252"/>
                <a:gd name="T66" fmla="*/ 85725 w 354"/>
                <a:gd name="T67" fmla="*/ 323850 h 252"/>
                <a:gd name="T68" fmla="*/ 57150 w 354"/>
                <a:gd name="T69" fmla="*/ 342900 h 252"/>
                <a:gd name="T70" fmla="*/ 38100 w 354"/>
                <a:gd name="T71" fmla="*/ 352425 h 252"/>
                <a:gd name="T72" fmla="*/ 28575 w 354"/>
                <a:gd name="T73" fmla="*/ 352425 h 252"/>
                <a:gd name="T74" fmla="*/ 9525 w 354"/>
                <a:gd name="T75" fmla="*/ 361950 h 252"/>
                <a:gd name="T76" fmla="*/ 0 w 354"/>
                <a:gd name="T77" fmla="*/ 371475 h 252"/>
                <a:gd name="T78" fmla="*/ 0 w 354"/>
                <a:gd name="T79" fmla="*/ 400050 h 252"/>
                <a:gd name="T80" fmla="*/ 123825 w 354"/>
                <a:gd name="T81" fmla="*/ 371475 h 252"/>
                <a:gd name="T82" fmla="*/ 171450 w 354"/>
                <a:gd name="T83" fmla="*/ 342900 h 252"/>
                <a:gd name="T84" fmla="*/ 200025 w 354"/>
                <a:gd name="T85" fmla="*/ 323850 h 252"/>
                <a:gd name="T86" fmla="*/ 276225 w 354"/>
                <a:gd name="T87" fmla="*/ 371475 h 252"/>
                <a:gd name="T88" fmla="*/ 285750 w 354"/>
                <a:gd name="T89" fmla="*/ 352425 h 252"/>
                <a:gd name="T90" fmla="*/ 314325 w 354"/>
                <a:gd name="T91" fmla="*/ 333375 h 252"/>
                <a:gd name="T92" fmla="*/ 323850 w 354"/>
                <a:gd name="T93" fmla="*/ 323850 h 252"/>
                <a:gd name="T94" fmla="*/ 361950 w 354"/>
                <a:gd name="T95" fmla="*/ 323850 h 252"/>
                <a:gd name="T96" fmla="*/ 409575 w 354"/>
                <a:gd name="T97" fmla="*/ 285750 h 252"/>
                <a:gd name="T98" fmla="*/ 419100 w 354"/>
                <a:gd name="T99" fmla="*/ 266700 h 252"/>
                <a:gd name="T100" fmla="*/ 409575 w 354"/>
                <a:gd name="T101" fmla="*/ 238125 h 252"/>
                <a:gd name="T102" fmla="*/ 409575 w 354"/>
                <a:gd name="T103" fmla="*/ 200025 h 252"/>
                <a:gd name="T104" fmla="*/ 409575 w 354"/>
                <a:gd name="T105" fmla="*/ 180975 h 252"/>
                <a:gd name="T106" fmla="*/ 476250 w 354"/>
                <a:gd name="T107" fmla="*/ 142875 h 252"/>
                <a:gd name="T108" fmla="*/ 561975 w 354"/>
                <a:gd name="T109" fmla="*/ 85725 h 2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4" h="252">
                  <a:moveTo>
                    <a:pt x="354" y="54"/>
                  </a:moveTo>
                  <a:lnTo>
                    <a:pt x="348" y="48"/>
                  </a:lnTo>
                  <a:lnTo>
                    <a:pt x="336" y="42"/>
                  </a:lnTo>
                  <a:lnTo>
                    <a:pt x="330" y="36"/>
                  </a:lnTo>
                  <a:lnTo>
                    <a:pt x="330" y="30"/>
                  </a:lnTo>
                  <a:lnTo>
                    <a:pt x="324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294" y="24"/>
                  </a:lnTo>
                  <a:lnTo>
                    <a:pt x="288" y="30"/>
                  </a:lnTo>
                  <a:lnTo>
                    <a:pt x="276" y="30"/>
                  </a:lnTo>
                  <a:lnTo>
                    <a:pt x="270" y="30"/>
                  </a:lnTo>
                  <a:lnTo>
                    <a:pt x="270" y="24"/>
                  </a:lnTo>
                  <a:lnTo>
                    <a:pt x="270" y="18"/>
                  </a:lnTo>
                  <a:lnTo>
                    <a:pt x="270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6"/>
                  </a:lnTo>
                  <a:lnTo>
                    <a:pt x="246" y="0"/>
                  </a:lnTo>
                  <a:lnTo>
                    <a:pt x="240" y="6"/>
                  </a:lnTo>
                  <a:lnTo>
                    <a:pt x="228" y="6"/>
                  </a:lnTo>
                  <a:lnTo>
                    <a:pt x="216" y="6"/>
                  </a:lnTo>
                  <a:lnTo>
                    <a:pt x="204" y="6"/>
                  </a:lnTo>
                  <a:lnTo>
                    <a:pt x="198" y="6"/>
                  </a:lnTo>
                  <a:lnTo>
                    <a:pt x="192" y="6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24"/>
                  </a:lnTo>
                  <a:lnTo>
                    <a:pt x="162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44" y="48"/>
                  </a:lnTo>
                  <a:lnTo>
                    <a:pt x="132" y="54"/>
                  </a:lnTo>
                  <a:lnTo>
                    <a:pt x="126" y="60"/>
                  </a:lnTo>
                  <a:lnTo>
                    <a:pt x="120" y="66"/>
                  </a:lnTo>
                  <a:lnTo>
                    <a:pt x="114" y="78"/>
                  </a:lnTo>
                  <a:lnTo>
                    <a:pt x="108" y="78"/>
                  </a:lnTo>
                  <a:lnTo>
                    <a:pt x="102" y="78"/>
                  </a:lnTo>
                  <a:lnTo>
                    <a:pt x="96" y="72"/>
                  </a:lnTo>
                  <a:lnTo>
                    <a:pt x="84" y="66"/>
                  </a:lnTo>
                  <a:lnTo>
                    <a:pt x="84" y="72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60" y="90"/>
                  </a:lnTo>
                  <a:lnTo>
                    <a:pt x="66" y="96"/>
                  </a:lnTo>
                  <a:lnTo>
                    <a:pt x="66" y="10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54" y="138"/>
                  </a:lnTo>
                  <a:lnTo>
                    <a:pt x="60" y="144"/>
                  </a:lnTo>
                  <a:lnTo>
                    <a:pt x="66" y="156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86"/>
                  </a:lnTo>
                  <a:lnTo>
                    <a:pt x="60" y="192"/>
                  </a:lnTo>
                  <a:lnTo>
                    <a:pt x="60" y="198"/>
                  </a:lnTo>
                  <a:lnTo>
                    <a:pt x="60" y="204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36" y="216"/>
                  </a:lnTo>
                  <a:lnTo>
                    <a:pt x="30" y="222"/>
                  </a:lnTo>
                  <a:lnTo>
                    <a:pt x="24" y="222"/>
                  </a:lnTo>
                  <a:lnTo>
                    <a:pt x="18" y="216"/>
                  </a:lnTo>
                  <a:lnTo>
                    <a:pt x="18" y="222"/>
                  </a:lnTo>
                  <a:lnTo>
                    <a:pt x="12" y="228"/>
                  </a:lnTo>
                  <a:lnTo>
                    <a:pt x="6" y="228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0" y="240"/>
                  </a:lnTo>
                  <a:lnTo>
                    <a:pt x="0" y="252"/>
                  </a:lnTo>
                  <a:lnTo>
                    <a:pt x="72" y="228"/>
                  </a:lnTo>
                  <a:lnTo>
                    <a:pt x="78" y="234"/>
                  </a:lnTo>
                  <a:lnTo>
                    <a:pt x="90" y="216"/>
                  </a:lnTo>
                  <a:lnTo>
                    <a:pt x="108" y="216"/>
                  </a:lnTo>
                  <a:lnTo>
                    <a:pt x="114" y="216"/>
                  </a:lnTo>
                  <a:lnTo>
                    <a:pt x="126" y="204"/>
                  </a:lnTo>
                  <a:lnTo>
                    <a:pt x="144" y="210"/>
                  </a:lnTo>
                  <a:lnTo>
                    <a:pt x="174" y="234"/>
                  </a:lnTo>
                  <a:lnTo>
                    <a:pt x="174" y="228"/>
                  </a:lnTo>
                  <a:lnTo>
                    <a:pt x="180" y="222"/>
                  </a:lnTo>
                  <a:lnTo>
                    <a:pt x="192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204" y="204"/>
                  </a:lnTo>
                  <a:lnTo>
                    <a:pt x="216" y="204"/>
                  </a:lnTo>
                  <a:lnTo>
                    <a:pt x="228" y="204"/>
                  </a:lnTo>
                  <a:lnTo>
                    <a:pt x="246" y="192"/>
                  </a:lnTo>
                  <a:lnTo>
                    <a:pt x="258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58" y="162"/>
                  </a:lnTo>
                  <a:lnTo>
                    <a:pt x="258" y="150"/>
                  </a:lnTo>
                  <a:lnTo>
                    <a:pt x="258" y="138"/>
                  </a:lnTo>
                  <a:lnTo>
                    <a:pt x="258" y="126"/>
                  </a:lnTo>
                  <a:lnTo>
                    <a:pt x="258" y="120"/>
                  </a:lnTo>
                  <a:lnTo>
                    <a:pt x="258" y="114"/>
                  </a:lnTo>
                  <a:lnTo>
                    <a:pt x="282" y="102"/>
                  </a:lnTo>
                  <a:lnTo>
                    <a:pt x="300" y="90"/>
                  </a:lnTo>
                  <a:lnTo>
                    <a:pt x="318" y="78"/>
                  </a:lnTo>
                  <a:lnTo>
                    <a:pt x="354" y="5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198" name="Freeform 821"/>
            <p:cNvSpPr>
              <a:spLocks/>
            </p:cNvSpPr>
            <p:nvPr/>
          </p:nvSpPr>
          <p:spPr bwMode="auto">
            <a:xfrm>
              <a:off x="5734050" y="4148138"/>
              <a:ext cx="419100" cy="400050"/>
            </a:xfrm>
            <a:custGeom>
              <a:avLst/>
              <a:gdLst>
                <a:gd name="T0" fmla="*/ 314325 w 264"/>
                <a:gd name="T1" fmla="*/ 76200 h 252"/>
                <a:gd name="T2" fmla="*/ 314325 w 264"/>
                <a:gd name="T3" fmla="*/ 123825 h 252"/>
                <a:gd name="T4" fmla="*/ 352425 w 264"/>
                <a:gd name="T5" fmla="*/ 161925 h 252"/>
                <a:gd name="T6" fmla="*/ 361950 w 264"/>
                <a:gd name="T7" fmla="*/ 190500 h 252"/>
                <a:gd name="T8" fmla="*/ 409575 w 264"/>
                <a:gd name="T9" fmla="*/ 276225 h 252"/>
                <a:gd name="T10" fmla="*/ 419100 w 264"/>
                <a:gd name="T11" fmla="*/ 285750 h 252"/>
                <a:gd name="T12" fmla="*/ 409575 w 264"/>
                <a:gd name="T13" fmla="*/ 304800 h 252"/>
                <a:gd name="T14" fmla="*/ 381000 w 264"/>
                <a:gd name="T15" fmla="*/ 304800 h 252"/>
                <a:gd name="T16" fmla="*/ 342900 w 264"/>
                <a:gd name="T17" fmla="*/ 333375 h 252"/>
                <a:gd name="T18" fmla="*/ 304800 w 264"/>
                <a:gd name="T19" fmla="*/ 381000 h 252"/>
                <a:gd name="T20" fmla="*/ 295275 w 264"/>
                <a:gd name="T21" fmla="*/ 390525 h 252"/>
                <a:gd name="T22" fmla="*/ 276225 w 264"/>
                <a:gd name="T23" fmla="*/ 390525 h 252"/>
                <a:gd name="T24" fmla="*/ 266700 w 264"/>
                <a:gd name="T25" fmla="*/ 400050 h 252"/>
                <a:gd name="T26" fmla="*/ 209550 w 264"/>
                <a:gd name="T27" fmla="*/ 400050 h 252"/>
                <a:gd name="T28" fmla="*/ 161925 w 264"/>
                <a:gd name="T29" fmla="*/ 390525 h 252"/>
                <a:gd name="T30" fmla="*/ 142875 w 264"/>
                <a:gd name="T31" fmla="*/ 371475 h 252"/>
                <a:gd name="T32" fmla="*/ 123825 w 264"/>
                <a:gd name="T33" fmla="*/ 361950 h 252"/>
                <a:gd name="T34" fmla="*/ 114300 w 264"/>
                <a:gd name="T35" fmla="*/ 342900 h 252"/>
                <a:gd name="T36" fmla="*/ 114300 w 264"/>
                <a:gd name="T37" fmla="*/ 323850 h 252"/>
                <a:gd name="T38" fmla="*/ 95250 w 264"/>
                <a:gd name="T39" fmla="*/ 314325 h 252"/>
                <a:gd name="T40" fmla="*/ 76200 w 264"/>
                <a:gd name="T41" fmla="*/ 323850 h 252"/>
                <a:gd name="T42" fmla="*/ 66675 w 264"/>
                <a:gd name="T43" fmla="*/ 304800 h 252"/>
                <a:gd name="T44" fmla="*/ 76200 w 264"/>
                <a:gd name="T45" fmla="*/ 285750 h 252"/>
                <a:gd name="T46" fmla="*/ 76200 w 264"/>
                <a:gd name="T47" fmla="*/ 266700 h 252"/>
                <a:gd name="T48" fmla="*/ 38100 w 264"/>
                <a:gd name="T49" fmla="*/ 247650 h 252"/>
                <a:gd name="T50" fmla="*/ 47625 w 264"/>
                <a:gd name="T51" fmla="*/ 228600 h 252"/>
                <a:gd name="T52" fmla="*/ 47625 w 264"/>
                <a:gd name="T53" fmla="*/ 209550 h 252"/>
                <a:gd name="T54" fmla="*/ 28575 w 264"/>
                <a:gd name="T55" fmla="*/ 171450 h 252"/>
                <a:gd name="T56" fmla="*/ 19050 w 264"/>
                <a:gd name="T57" fmla="*/ 133350 h 252"/>
                <a:gd name="T58" fmla="*/ 0 w 264"/>
                <a:gd name="T59" fmla="*/ 104775 h 252"/>
                <a:gd name="T60" fmla="*/ 9525 w 264"/>
                <a:gd name="T61" fmla="*/ 76200 h 252"/>
                <a:gd name="T62" fmla="*/ 57150 w 264"/>
                <a:gd name="T63" fmla="*/ 28575 h 252"/>
                <a:gd name="T64" fmla="*/ 152400 w 264"/>
                <a:gd name="T65" fmla="*/ 28575 h 252"/>
                <a:gd name="T66" fmla="*/ 228600 w 264"/>
                <a:gd name="T67" fmla="*/ 0 h 252"/>
                <a:gd name="T68" fmla="*/ 285750 w 264"/>
                <a:gd name="T69" fmla="*/ 47625 h 2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4" h="252">
                  <a:moveTo>
                    <a:pt x="180" y="30"/>
                  </a:moveTo>
                  <a:lnTo>
                    <a:pt x="198" y="48"/>
                  </a:lnTo>
                  <a:lnTo>
                    <a:pt x="198" y="60"/>
                  </a:lnTo>
                  <a:lnTo>
                    <a:pt x="198" y="78"/>
                  </a:lnTo>
                  <a:lnTo>
                    <a:pt x="210" y="96"/>
                  </a:lnTo>
                  <a:lnTo>
                    <a:pt x="222" y="102"/>
                  </a:lnTo>
                  <a:lnTo>
                    <a:pt x="222" y="108"/>
                  </a:lnTo>
                  <a:lnTo>
                    <a:pt x="228" y="120"/>
                  </a:lnTo>
                  <a:lnTo>
                    <a:pt x="246" y="156"/>
                  </a:lnTo>
                  <a:lnTo>
                    <a:pt x="258" y="174"/>
                  </a:lnTo>
                  <a:lnTo>
                    <a:pt x="264" y="174"/>
                  </a:lnTo>
                  <a:lnTo>
                    <a:pt x="264" y="180"/>
                  </a:lnTo>
                  <a:lnTo>
                    <a:pt x="264" y="186"/>
                  </a:lnTo>
                  <a:lnTo>
                    <a:pt x="258" y="192"/>
                  </a:lnTo>
                  <a:lnTo>
                    <a:pt x="252" y="192"/>
                  </a:lnTo>
                  <a:lnTo>
                    <a:pt x="240" y="192"/>
                  </a:lnTo>
                  <a:lnTo>
                    <a:pt x="228" y="198"/>
                  </a:lnTo>
                  <a:lnTo>
                    <a:pt x="216" y="210"/>
                  </a:lnTo>
                  <a:lnTo>
                    <a:pt x="204" y="216"/>
                  </a:lnTo>
                  <a:lnTo>
                    <a:pt x="192" y="240"/>
                  </a:lnTo>
                  <a:lnTo>
                    <a:pt x="192" y="246"/>
                  </a:lnTo>
                  <a:lnTo>
                    <a:pt x="186" y="246"/>
                  </a:lnTo>
                  <a:lnTo>
                    <a:pt x="180" y="246"/>
                  </a:lnTo>
                  <a:lnTo>
                    <a:pt x="174" y="246"/>
                  </a:lnTo>
                  <a:lnTo>
                    <a:pt x="168" y="246"/>
                  </a:lnTo>
                  <a:lnTo>
                    <a:pt x="168" y="252"/>
                  </a:lnTo>
                  <a:lnTo>
                    <a:pt x="156" y="252"/>
                  </a:lnTo>
                  <a:lnTo>
                    <a:pt x="132" y="252"/>
                  </a:lnTo>
                  <a:lnTo>
                    <a:pt x="114" y="252"/>
                  </a:lnTo>
                  <a:lnTo>
                    <a:pt x="102" y="246"/>
                  </a:lnTo>
                  <a:lnTo>
                    <a:pt x="96" y="240"/>
                  </a:lnTo>
                  <a:lnTo>
                    <a:pt x="90" y="234"/>
                  </a:lnTo>
                  <a:lnTo>
                    <a:pt x="84" y="228"/>
                  </a:lnTo>
                  <a:lnTo>
                    <a:pt x="78" y="228"/>
                  </a:lnTo>
                  <a:lnTo>
                    <a:pt x="72" y="222"/>
                  </a:lnTo>
                  <a:lnTo>
                    <a:pt x="72" y="216"/>
                  </a:lnTo>
                  <a:lnTo>
                    <a:pt x="72" y="210"/>
                  </a:lnTo>
                  <a:lnTo>
                    <a:pt x="72" y="204"/>
                  </a:lnTo>
                  <a:lnTo>
                    <a:pt x="66" y="198"/>
                  </a:lnTo>
                  <a:lnTo>
                    <a:pt x="60" y="198"/>
                  </a:lnTo>
                  <a:lnTo>
                    <a:pt x="54" y="198"/>
                  </a:lnTo>
                  <a:lnTo>
                    <a:pt x="48" y="204"/>
                  </a:lnTo>
                  <a:lnTo>
                    <a:pt x="42" y="198"/>
                  </a:lnTo>
                  <a:lnTo>
                    <a:pt x="42" y="192"/>
                  </a:lnTo>
                  <a:lnTo>
                    <a:pt x="48" y="186"/>
                  </a:lnTo>
                  <a:lnTo>
                    <a:pt x="48" y="180"/>
                  </a:lnTo>
                  <a:lnTo>
                    <a:pt x="48" y="174"/>
                  </a:lnTo>
                  <a:lnTo>
                    <a:pt x="48" y="168"/>
                  </a:lnTo>
                  <a:lnTo>
                    <a:pt x="36" y="162"/>
                  </a:lnTo>
                  <a:lnTo>
                    <a:pt x="24" y="156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30" y="138"/>
                  </a:lnTo>
                  <a:lnTo>
                    <a:pt x="30" y="132"/>
                  </a:lnTo>
                  <a:lnTo>
                    <a:pt x="24" y="120"/>
                  </a:lnTo>
                  <a:lnTo>
                    <a:pt x="18" y="108"/>
                  </a:lnTo>
                  <a:lnTo>
                    <a:pt x="12" y="102"/>
                  </a:lnTo>
                  <a:lnTo>
                    <a:pt x="12" y="84"/>
                  </a:lnTo>
                  <a:lnTo>
                    <a:pt x="6" y="72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6" y="48"/>
                  </a:lnTo>
                  <a:lnTo>
                    <a:pt x="18" y="24"/>
                  </a:lnTo>
                  <a:lnTo>
                    <a:pt x="36" y="18"/>
                  </a:lnTo>
                  <a:lnTo>
                    <a:pt x="72" y="12"/>
                  </a:lnTo>
                  <a:lnTo>
                    <a:pt x="96" y="18"/>
                  </a:lnTo>
                  <a:lnTo>
                    <a:pt x="126" y="6"/>
                  </a:lnTo>
                  <a:lnTo>
                    <a:pt x="144" y="0"/>
                  </a:lnTo>
                  <a:lnTo>
                    <a:pt x="162" y="6"/>
                  </a:lnTo>
                  <a:lnTo>
                    <a:pt x="180" y="3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199" name="Freeform 860"/>
            <p:cNvSpPr>
              <a:spLocks/>
            </p:cNvSpPr>
            <p:nvPr/>
          </p:nvSpPr>
          <p:spPr bwMode="auto">
            <a:xfrm>
              <a:off x="2895600" y="4005263"/>
              <a:ext cx="542925" cy="638175"/>
            </a:xfrm>
            <a:custGeom>
              <a:avLst/>
              <a:gdLst>
                <a:gd name="T0" fmla="*/ 542925 w 342"/>
                <a:gd name="T1" fmla="*/ 219075 h 402"/>
                <a:gd name="T2" fmla="*/ 542925 w 342"/>
                <a:gd name="T3" fmla="*/ 238125 h 402"/>
                <a:gd name="T4" fmla="*/ 514350 w 342"/>
                <a:gd name="T5" fmla="*/ 247650 h 402"/>
                <a:gd name="T6" fmla="*/ 495300 w 342"/>
                <a:gd name="T7" fmla="*/ 228600 h 402"/>
                <a:gd name="T8" fmla="*/ 466725 w 342"/>
                <a:gd name="T9" fmla="*/ 219075 h 402"/>
                <a:gd name="T10" fmla="*/ 457200 w 342"/>
                <a:gd name="T11" fmla="*/ 238125 h 402"/>
                <a:gd name="T12" fmla="*/ 476250 w 342"/>
                <a:gd name="T13" fmla="*/ 285750 h 402"/>
                <a:gd name="T14" fmla="*/ 485775 w 342"/>
                <a:gd name="T15" fmla="*/ 438150 h 402"/>
                <a:gd name="T16" fmla="*/ 447675 w 342"/>
                <a:gd name="T17" fmla="*/ 495300 h 402"/>
                <a:gd name="T18" fmla="*/ 409575 w 342"/>
                <a:gd name="T19" fmla="*/ 523875 h 402"/>
                <a:gd name="T20" fmla="*/ 371475 w 342"/>
                <a:gd name="T21" fmla="*/ 523875 h 402"/>
                <a:gd name="T22" fmla="*/ 352425 w 342"/>
                <a:gd name="T23" fmla="*/ 514350 h 402"/>
                <a:gd name="T24" fmla="*/ 342900 w 342"/>
                <a:gd name="T25" fmla="*/ 495300 h 402"/>
                <a:gd name="T26" fmla="*/ 314325 w 342"/>
                <a:gd name="T27" fmla="*/ 495300 h 402"/>
                <a:gd name="T28" fmla="*/ 314325 w 342"/>
                <a:gd name="T29" fmla="*/ 514350 h 402"/>
                <a:gd name="T30" fmla="*/ 323850 w 342"/>
                <a:gd name="T31" fmla="*/ 533400 h 402"/>
                <a:gd name="T32" fmla="*/ 314325 w 342"/>
                <a:gd name="T33" fmla="*/ 552450 h 402"/>
                <a:gd name="T34" fmla="*/ 285750 w 342"/>
                <a:gd name="T35" fmla="*/ 581025 h 402"/>
                <a:gd name="T36" fmla="*/ 257175 w 342"/>
                <a:gd name="T37" fmla="*/ 600075 h 402"/>
                <a:gd name="T38" fmla="*/ 247650 w 342"/>
                <a:gd name="T39" fmla="*/ 628650 h 402"/>
                <a:gd name="T40" fmla="*/ 228600 w 342"/>
                <a:gd name="T41" fmla="*/ 638175 h 402"/>
                <a:gd name="T42" fmla="*/ 219075 w 342"/>
                <a:gd name="T43" fmla="*/ 619125 h 402"/>
                <a:gd name="T44" fmla="*/ 200025 w 342"/>
                <a:gd name="T45" fmla="*/ 590550 h 402"/>
                <a:gd name="T46" fmla="*/ 171450 w 342"/>
                <a:gd name="T47" fmla="*/ 590550 h 402"/>
                <a:gd name="T48" fmla="*/ 152400 w 342"/>
                <a:gd name="T49" fmla="*/ 571500 h 402"/>
                <a:gd name="T50" fmla="*/ 152400 w 342"/>
                <a:gd name="T51" fmla="*/ 552450 h 402"/>
                <a:gd name="T52" fmla="*/ 152400 w 342"/>
                <a:gd name="T53" fmla="*/ 523875 h 402"/>
                <a:gd name="T54" fmla="*/ 152400 w 342"/>
                <a:gd name="T55" fmla="*/ 504825 h 402"/>
                <a:gd name="T56" fmla="*/ 123825 w 342"/>
                <a:gd name="T57" fmla="*/ 476250 h 402"/>
                <a:gd name="T58" fmla="*/ 85725 w 342"/>
                <a:gd name="T59" fmla="*/ 447675 h 402"/>
                <a:gd name="T60" fmla="*/ 57150 w 342"/>
                <a:gd name="T61" fmla="*/ 457200 h 402"/>
                <a:gd name="T62" fmla="*/ 47625 w 342"/>
                <a:gd name="T63" fmla="*/ 476250 h 402"/>
                <a:gd name="T64" fmla="*/ 47625 w 342"/>
                <a:gd name="T65" fmla="*/ 495300 h 402"/>
                <a:gd name="T66" fmla="*/ 28575 w 342"/>
                <a:gd name="T67" fmla="*/ 504825 h 402"/>
                <a:gd name="T68" fmla="*/ 9525 w 342"/>
                <a:gd name="T69" fmla="*/ 495300 h 402"/>
                <a:gd name="T70" fmla="*/ 9525 w 342"/>
                <a:gd name="T71" fmla="*/ 466725 h 402"/>
                <a:gd name="T72" fmla="*/ 28575 w 342"/>
                <a:gd name="T73" fmla="*/ 447675 h 402"/>
                <a:gd name="T74" fmla="*/ 47625 w 342"/>
                <a:gd name="T75" fmla="*/ 409575 h 402"/>
                <a:gd name="T76" fmla="*/ 19050 w 342"/>
                <a:gd name="T77" fmla="*/ 400050 h 402"/>
                <a:gd name="T78" fmla="*/ 19050 w 342"/>
                <a:gd name="T79" fmla="*/ 371475 h 402"/>
                <a:gd name="T80" fmla="*/ 0 w 342"/>
                <a:gd name="T81" fmla="*/ 333375 h 402"/>
                <a:gd name="T82" fmla="*/ 9525 w 342"/>
                <a:gd name="T83" fmla="*/ 304800 h 402"/>
                <a:gd name="T84" fmla="*/ 28575 w 342"/>
                <a:gd name="T85" fmla="*/ 314325 h 402"/>
                <a:gd name="T86" fmla="*/ 47625 w 342"/>
                <a:gd name="T87" fmla="*/ 304800 h 402"/>
                <a:gd name="T88" fmla="*/ 104775 w 342"/>
                <a:gd name="T89" fmla="*/ 219075 h 402"/>
                <a:gd name="T90" fmla="*/ 180975 w 342"/>
                <a:gd name="T91" fmla="*/ 133350 h 402"/>
                <a:gd name="T92" fmla="*/ 219075 w 342"/>
                <a:gd name="T93" fmla="*/ 142875 h 402"/>
                <a:gd name="T94" fmla="*/ 257175 w 342"/>
                <a:gd name="T95" fmla="*/ 114300 h 402"/>
                <a:gd name="T96" fmla="*/ 314325 w 342"/>
                <a:gd name="T97" fmla="*/ 76200 h 402"/>
                <a:gd name="T98" fmla="*/ 304800 w 342"/>
                <a:gd name="T99" fmla="*/ 0 h 402"/>
                <a:gd name="T100" fmla="*/ 485775 w 342"/>
                <a:gd name="T101" fmla="*/ 114300 h 402"/>
                <a:gd name="T102" fmla="*/ 495300 w 342"/>
                <a:gd name="T103" fmla="*/ 171450 h 402"/>
                <a:gd name="T104" fmla="*/ 533400 w 342"/>
                <a:gd name="T105" fmla="*/ 209550 h 40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2" h="402">
                  <a:moveTo>
                    <a:pt x="336" y="132"/>
                  </a:moveTo>
                  <a:lnTo>
                    <a:pt x="342" y="138"/>
                  </a:lnTo>
                  <a:lnTo>
                    <a:pt x="342" y="144"/>
                  </a:lnTo>
                  <a:lnTo>
                    <a:pt x="342" y="150"/>
                  </a:lnTo>
                  <a:lnTo>
                    <a:pt x="330" y="15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12" y="144"/>
                  </a:lnTo>
                  <a:lnTo>
                    <a:pt x="300" y="138"/>
                  </a:lnTo>
                  <a:lnTo>
                    <a:pt x="294" y="138"/>
                  </a:lnTo>
                  <a:lnTo>
                    <a:pt x="288" y="144"/>
                  </a:lnTo>
                  <a:lnTo>
                    <a:pt x="288" y="150"/>
                  </a:lnTo>
                  <a:lnTo>
                    <a:pt x="294" y="150"/>
                  </a:lnTo>
                  <a:lnTo>
                    <a:pt x="300" y="180"/>
                  </a:lnTo>
                  <a:lnTo>
                    <a:pt x="324" y="264"/>
                  </a:lnTo>
                  <a:lnTo>
                    <a:pt x="306" y="276"/>
                  </a:lnTo>
                  <a:lnTo>
                    <a:pt x="294" y="288"/>
                  </a:lnTo>
                  <a:lnTo>
                    <a:pt x="282" y="312"/>
                  </a:lnTo>
                  <a:lnTo>
                    <a:pt x="270" y="324"/>
                  </a:lnTo>
                  <a:lnTo>
                    <a:pt x="258" y="330"/>
                  </a:lnTo>
                  <a:lnTo>
                    <a:pt x="246" y="336"/>
                  </a:lnTo>
                  <a:lnTo>
                    <a:pt x="234" y="330"/>
                  </a:lnTo>
                  <a:lnTo>
                    <a:pt x="228" y="330"/>
                  </a:lnTo>
                  <a:lnTo>
                    <a:pt x="222" y="324"/>
                  </a:lnTo>
                  <a:lnTo>
                    <a:pt x="222" y="318"/>
                  </a:lnTo>
                  <a:lnTo>
                    <a:pt x="216" y="312"/>
                  </a:lnTo>
                  <a:lnTo>
                    <a:pt x="210" y="312"/>
                  </a:lnTo>
                  <a:lnTo>
                    <a:pt x="198" y="312"/>
                  </a:lnTo>
                  <a:lnTo>
                    <a:pt x="198" y="318"/>
                  </a:lnTo>
                  <a:lnTo>
                    <a:pt x="198" y="324"/>
                  </a:lnTo>
                  <a:lnTo>
                    <a:pt x="198" y="330"/>
                  </a:lnTo>
                  <a:lnTo>
                    <a:pt x="204" y="336"/>
                  </a:lnTo>
                  <a:lnTo>
                    <a:pt x="204" y="342"/>
                  </a:lnTo>
                  <a:lnTo>
                    <a:pt x="198" y="348"/>
                  </a:lnTo>
                  <a:lnTo>
                    <a:pt x="192" y="348"/>
                  </a:lnTo>
                  <a:lnTo>
                    <a:pt x="180" y="366"/>
                  </a:lnTo>
                  <a:lnTo>
                    <a:pt x="174" y="372"/>
                  </a:lnTo>
                  <a:lnTo>
                    <a:pt x="162" y="378"/>
                  </a:lnTo>
                  <a:lnTo>
                    <a:pt x="156" y="390"/>
                  </a:lnTo>
                  <a:lnTo>
                    <a:pt x="156" y="396"/>
                  </a:lnTo>
                  <a:lnTo>
                    <a:pt x="150" y="402"/>
                  </a:lnTo>
                  <a:lnTo>
                    <a:pt x="144" y="402"/>
                  </a:lnTo>
                  <a:lnTo>
                    <a:pt x="138" y="396"/>
                  </a:lnTo>
                  <a:lnTo>
                    <a:pt x="138" y="390"/>
                  </a:lnTo>
                  <a:lnTo>
                    <a:pt x="132" y="384"/>
                  </a:lnTo>
                  <a:lnTo>
                    <a:pt x="126" y="372"/>
                  </a:lnTo>
                  <a:lnTo>
                    <a:pt x="114" y="366"/>
                  </a:lnTo>
                  <a:lnTo>
                    <a:pt x="108" y="372"/>
                  </a:lnTo>
                  <a:lnTo>
                    <a:pt x="102" y="366"/>
                  </a:lnTo>
                  <a:lnTo>
                    <a:pt x="96" y="360"/>
                  </a:lnTo>
                  <a:lnTo>
                    <a:pt x="96" y="354"/>
                  </a:lnTo>
                  <a:lnTo>
                    <a:pt x="96" y="348"/>
                  </a:lnTo>
                  <a:lnTo>
                    <a:pt x="96" y="342"/>
                  </a:lnTo>
                  <a:lnTo>
                    <a:pt x="96" y="330"/>
                  </a:lnTo>
                  <a:lnTo>
                    <a:pt x="96" y="324"/>
                  </a:lnTo>
                  <a:lnTo>
                    <a:pt x="96" y="318"/>
                  </a:lnTo>
                  <a:lnTo>
                    <a:pt x="84" y="312"/>
                  </a:lnTo>
                  <a:lnTo>
                    <a:pt x="78" y="300"/>
                  </a:lnTo>
                  <a:lnTo>
                    <a:pt x="66" y="288"/>
                  </a:lnTo>
                  <a:lnTo>
                    <a:pt x="54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0" y="288"/>
                  </a:lnTo>
                  <a:lnTo>
                    <a:pt x="30" y="300"/>
                  </a:lnTo>
                  <a:lnTo>
                    <a:pt x="30" y="306"/>
                  </a:lnTo>
                  <a:lnTo>
                    <a:pt x="30" y="312"/>
                  </a:lnTo>
                  <a:lnTo>
                    <a:pt x="24" y="312"/>
                  </a:lnTo>
                  <a:lnTo>
                    <a:pt x="18" y="318"/>
                  </a:lnTo>
                  <a:lnTo>
                    <a:pt x="12" y="318"/>
                  </a:lnTo>
                  <a:lnTo>
                    <a:pt x="6" y="312"/>
                  </a:lnTo>
                  <a:lnTo>
                    <a:pt x="6" y="306"/>
                  </a:lnTo>
                  <a:lnTo>
                    <a:pt x="6" y="294"/>
                  </a:lnTo>
                  <a:lnTo>
                    <a:pt x="12" y="288"/>
                  </a:lnTo>
                  <a:lnTo>
                    <a:pt x="18" y="282"/>
                  </a:lnTo>
                  <a:lnTo>
                    <a:pt x="24" y="270"/>
                  </a:lnTo>
                  <a:lnTo>
                    <a:pt x="30" y="258"/>
                  </a:lnTo>
                  <a:lnTo>
                    <a:pt x="24" y="246"/>
                  </a:lnTo>
                  <a:lnTo>
                    <a:pt x="12" y="252"/>
                  </a:lnTo>
                  <a:lnTo>
                    <a:pt x="24" y="246"/>
                  </a:lnTo>
                  <a:lnTo>
                    <a:pt x="12" y="234"/>
                  </a:lnTo>
                  <a:lnTo>
                    <a:pt x="6" y="222"/>
                  </a:lnTo>
                  <a:lnTo>
                    <a:pt x="0" y="210"/>
                  </a:lnTo>
                  <a:lnTo>
                    <a:pt x="6" y="198"/>
                  </a:lnTo>
                  <a:lnTo>
                    <a:pt x="6" y="192"/>
                  </a:lnTo>
                  <a:lnTo>
                    <a:pt x="12" y="192"/>
                  </a:lnTo>
                  <a:lnTo>
                    <a:pt x="18" y="198"/>
                  </a:lnTo>
                  <a:lnTo>
                    <a:pt x="24" y="198"/>
                  </a:lnTo>
                  <a:lnTo>
                    <a:pt x="30" y="192"/>
                  </a:lnTo>
                  <a:lnTo>
                    <a:pt x="30" y="186"/>
                  </a:lnTo>
                  <a:lnTo>
                    <a:pt x="66" y="138"/>
                  </a:lnTo>
                  <a:lnTo>
                    <a:pt x="84" y="11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8" y="90"/>
                  </a:lnTo>
                  <a:lnTo>
                    <a:pt x="144" y="84"/>
                  </a:lnTo>
                  <a:lnTo>
                    <a:pt x="162" y="72"/>
                  </a:lnTo>
                  <a:lnTo>
                    <a:pt x="180" y="54"/>
                  </a:lnTo>
                  <a:lnTo>
                    <a:pt x="198" y="48"/>
                  </a:lnTo>
                  <a:lnTo>
                    <a:pt x="168" y="24"/>
                  </a:lnTo>
                  <a:lnTo>
                    <a:pt x="192" y="0"/>
                  </a:lnTo>
                  <a:lnTo>
                    <a:pt x="306" y="60"/>
                  </a:lnTo>
                  <a:lnTo>
                    <a:pt x="306" y="72"/>
                  </a:lnTo>
                  <a:lnTo>
                    <a:pt x="306" y="90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336" y="13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00" name="Freeform 867"/>
            <p:cNvSpPr>
              <a:spLocks/>
            </p:cNvSpPr>
            <p:nvPr/>
          </p:nvSpPr>
          <p:spPr bwMode="auto">
            <a:xfrm>
              <a:off x="2552700" y="4071938"/>
              <a:ext cx="447675" cy="371475"/>
            </a:xfrm>
            <a:custGeom>
              <a:avLst/>
              <a:gdLst>
                <a:gd name="T0" fmla="*/ 381000 w 282"/>
                <a:gd name="T1" fmla="*/ 323850 h 234"/>
                <a:gd name="T2" fmla="*/ 361950 w 282"/>
                <a:gd name="T3" fmla="*/ 333375 h 234"/>
                <a:gd name="T4" fmla="*/ 314325 w 282"/>
                <a:gd name="T5" fmla="*/ 333375 h 234"/>
                <a:gd name="T6" fmla="*/ 276225 w 282"/>
                <a:gd name="T7" fmla="*/ 371475 h 234"/>
                <a:gd name="T8" fmla="*/ 190500 w 282"/>
                <a:gd name="T9" fmla="*/ 352425 h 234"/>
                <a:gd name="T10" fmla="*/ 180975 w 282"/>
                <a:gd name="T11" fmla="*/ 352425 h 234"/>
                <a:gd name="T12" fmla="*/ 180975 w 282"/>
                <a:gd name="T13" fmla="*/ 342900 h 234"/>
                <a:gd name="T14" fmla="*/ 161925 w 282"/>
                <a:gd name="T15" fmla="*/ 333375 h 234"/>
                <a:gd name="T16" fmla="*/ 152400 w 282"/>
                <a:gd name="T17" fmla="*/ 323850 h 234"/>
                <a:gd name="T18" fmla="*/ 142875 w 282"/>
                <a:gd name="T19" fmla="*/ 314325 h 234"/>
                <a:gd name="T20" fmla="*/ 133350 w 282"/>
                <a:gd name="T21" fmla="*/ 304800 h 234"/>
                <a:gd name="T22" fmla="*/ 133350 w 282"/>
                <a:gd name="T23" fmla="*/ 285750 h 234"/>
                <a:gd name="T24" fmla="*/ 133350 w 282"/>
                <a:gd name="T25" fmla="*/ 266700 h 234"/>
                <a:gd name="T26" fmla="*/ 133350 w 282"/>
                <a:gd name="T27" fmla="*/ 247650 h 234"/>
                <a:gd name="T28" fmla="*/ 133350 w 282"/>
                <a:gd name="T29" fmla="*/ 219075 h 234"/>
                <a:gd name="T30" fmla="*/ 142875 w 282"/>
                <a:gd name="T31" fmla="*/ 209550 h 234"/>
                <a:gd name="T32" fmla="*/ 142875 w 282"/>
                <a:gd name="T33" fmla="*/ 200025 h 234"/>
                <a:gd name="T34" fmla="*/ 142875 w 282"/>
                <a:gd name="T35" fmla="*/ 190500 h 234"/>
                <a:gd name="T36" fmla="*/ 133350 w 282"/>
                <a:gd name="T37" fmla="*/ 190500 h 234"/>
                <a:gd name="T38" fmla="*/ 123825 w 282"/>
                <a:gd name="T39" fmla="*/ 180975 h 234"/>
                <a:gd name="T40" fmla="*/ 123825 w 282"/>
                <a:gd name="T41" fmla="*/ 171450 h 234"/>
                <a:gd name="T42" fmla="*/ 114300 w 282"/>
                <a:gd name="T43" fmla="*/ 152400 h 234"/>
                <a:gd name="T44" fmla="*/ 114300 w 282"/>
                <a:gd name="T45" fmla="*/ 133350 h 234"/>
                <a:gd name="T46" fmla="*/ 95250 w 282"/>
                <a:gd name="T47" fmla="*/ 114300 h 234"/>
                <a:gd name="T48" fmla="*/ 85725 w 282"/>
                <a:gd name="T49" fmla="*/ 114300 h 234"/>
                <a:gd name="T50" fmla="*/ 66675 w 282"/>
                <a:gd name="T51" fmla="*/ 114300 h 234"/>
                <a:gd name="T52" fmla="*/ 38100 w 282"/>
                <a:gd name="T53" fmla="*/ 114300 h 234"/>
                <a:gd name="T54" fmla="*/ 19050 w 282"/>
                <a:gd name="T55" fmla="*/ 95250 h 234"/>
                <a:gd name="T56" fmla="*/ 0 w 282"/>
                <a:gd name="T57" fmla="*/ 85725 h 234"/>
                <a:gd name="T58" fmla="*/ 0 w 282"/>
                <a:gd name="T59" fmla="*/ 66675 h 234"/>
                <a:gd name="T60" fmla="*/ 0 w 282"/>
                <a:gd name="T61" fmla="*/ 47625 h 234"/>
                <a:gd name="T62" fmla="*/ 9525 w 282"/>
                <a:gd name="T63" fmla="*/ 38100 h 234"/>
                <a:gd name="T64" fmla="*/ 28575 w 282"/>
                <a:gd name="T65" fmla="*/ 19050 h 234"/>
                <a:gd name="T66" fmla="*/ 38100 w 282"/>
                <a:gd name="T67" fmla="*/ 19050 h 234"/>
                <a:gd name="T68" fmla="*/ 57150 w 282"/>
                <a:gd name="T69" fmla="*/ 19050 h 234"/>
                <a:gd name="T70" fmla="*/ 66675 w 282"/>
                <a:gd name="T71" fmla="*/ 19050 h 234"/>
                <a:gd name="T72" fmla="*/ 76200 w 282"/>
                <a:gd name="T73" fmla="*/ 19050 h 234"/>
                <a:gd name="T74" fmla="*/ 85725 w 282"/>
                <a:gd name="T75" fmla="*/ 0 h 234"/>
                <a:gd name="T76" fmla="*/ 342900 w 282"/>
                <a:gd name="T77" fmla="*/ 133350 h 234"/>
                <a:gd name="T78" fmla="*/ 390525 w 282"/>
                <a:gd name="T79" fmla="*/ 142875 h 234"/>
                <a:gd name="T80" fmla="*/ 409575 w 282"/>
                <a:gd name="T81" fmla="*/ 142875 h 234"/>
                <a:gd name="T82" fmla="*/ 419100 w 282"/>
                <a:gd name="T83" fmla="*/ 133350 h 234"/>
                <a:gd name="T84" fmla="*/ 447675 w 282"/>
                <a:gd name="T85" fmla="*/ 152400 h 234"/>
                <a:gd name="T86" fmla="*/ 390525 w 282"/>
                <a:gd name="T87" fmla="*/ 228600 h 234"/>
                <a:gd name="T88" fmla="*/ 390525 w 282"/>
                <a:gd name="T89" fmla="*/ 238125 h 234"/>
                <a:gd name="T90" fmla="*/ 381000 w 282"/>
                <a:gd name="T91" fmla="*/ 247650 h 234"/>
                <a:gd name="T92" fmla="*/ 371475 w 282"/>
                <a:gd name="T93" fmla="*/ 247650 h 234"/>
                <a:gd name="T94" fmla="*/ 361950 w 282"/>
                <a:gd name="T95" fmla="*/ 238125 h 234"/>
                <a:gd name="T96" fmla="*/ 352425 w 282"/>
                <a:gd name="T97" fmla="*/ 238125 h 234"/>
                <a:gd name="T98" fmla="*/ 352425 w 282"/>
                <a:gd name="T99" fmla="*/ 247650 h 234"/>
                <a:gd name="T100" fmla="*/ 342900 w 282"/>
                <a:gd name="T101" fmla="*/ 266700 h 234"/>
                <a:gd name="T102" fmla="*/ 342900 w 282"/>
                <a:gd name="T103" fmla="*/ 276225 h 234"/>
                <a:gd name="T104" fmla="*/ 352425 w 282"/>
                <a:gd name="T105" fmla="*/ 285750 h 234"/>
                <a:gd name="T106" fmla="*/ 352425 w 282"/>
                <a:gd name="T107" fmla="*/ 295275 h 234"/>
                <a:gd name="T108" fmla="*/ 361950 w 282"/>
                <a:gd name="T109" fmla="*/ 304800 h 234"/>
                <a:gd name="T110" fmla="*/ 381000 w 282"/>
                <a:gd name="T111" fmla="*/ 323850 h 23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82" h="234">
                  <a:moveTo>
                    <a:pt x="240" y="204"/>
                  </a:moveTo>
                  <a:lnTo>
                    <a:pt x="228" y="210"/>
                  </a:lnTo>
                  <a:lnTo>
                    <a:pt x="198" y="210"/>
                  </a:lnTo>
                  <a:lnTo>
                    <a:pt x="174" y="234"/>
                  </a:lnTo>
                  <a:lnTo>
                    <a:pt x="120" y="222"/>
                  </a:lnTo>
                  <a:lnTo>
                    <a:pt x="114" y="222"/>
                  </a:lnTo>
                  <a:lnTo>
                    <a:pt x="114" y="216"/>
                  </a:lnTo>
                  <a:lnTo>
                    <a:pt x="102" y="210"/>
                  </a:lnTo>
                  <a:lnTo>
                    <a:pt x="96" y="204"/>
                  </a:lnTo>
                  <a:lnTo>
                    <a:pt x="90" y="198"/>
                  </a:lnTo>
                  <a:lnTo>
                    <a:pt x="84" y="192"/>
                  </a:lnTo>
                  <a:lnTo>
                    <a:pt x="84" y="180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84" y="138"/>
                  </a:lnTo>
                  <a:lnTo>
                    <a:pt x="90" y="132"/>
                  </a:lnTo>
                  <a:lnTo>
                    <a:pt x="90" y="126"/>
                  </a:lnTo>
                  <a:lnTo>
                    <a:pt x="90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8"/>
                  </a:lnTo>
                  <a:lnTo>
                    <a:pt x="72" y="96"/>
                  </a:lnTo>
                  <a:lnTo>
                    <a:pt x="72" y="84"/>
                  </a:lnTo>
                  <a:lnTo>
                    <a:pt x="60" y="72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24" y="72"/>
                  </a:lnTo>
                  <a:lnTo>
                    <a:pt x="12" y="60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0"/>
                  </a:lnTo>
                  <a:lnTo>
                    <a:pt x="216" y="84"/>
                  </a:lnTo>
                  <a:lnTo>
                    <a:pt x="246" y="90"/>
                  </a:lnTo>
                  <a:lnTo>
                    <a:pt x="258" y="90"/>
                  </a:lnTo>
                  <a:lnTo>
                    <a:pt x="264" y="84"/>
                  </a:lnTo>
                  <a:lnTo>
                    <a:pt x="282" y="96"/>
                  </a:lnTo>
                  <a:lnTo>
                    <a:pt x="246" y="144"/>
                  </a:lnTo>
                  <a:lnTo>
                    <a:pt x="246" y="150"/>
                  </a:lnTo>
                  <a:lnTo>
                    <a:pt x="240" y="156"/>
                  </a:lnTo>
                  <a:lnTo>
                    <a:pt x="234" y="156"/>
                  </a:lnTo>
                  <a:lnTo>
                    <a:pt x="228" y="150"/>
                  </a:lnTo>
                  <a:lnTo>
                    <a:pt x="222" y="150"/>
                  </a:lnTo>
                  <a:lnTo>
                    <a:pt x="222" y="156"/>
                  </a:lnTo>
                  <a:lnTo>
                    <a:pt x="216" y="168"/>
                  </a:lnTo>
                  <a:lnTo>
                    <a:pt x="216" y="174"/>
                  </a:lnTo>
                  <a:lnTo>
                    <a:pt x="222" y="180"/>
                  </a:lnTo>
                  <a:lnTo>
                    <a:pt x="222" y="186"/>
                  </a:lnTo>
                  <a:lnTo>
                    <a:pt x="228" y="192"/>
                  </a:lnTo>
                  <a:lnTo>
                    <a:pt x="240" y="20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01" name="Freeform 799"/>
            <p:cNvSpPr>
              <a:spLocks/>
            </p:cNvSpPr>
            <p:nvPr/>
          </p:nvSpPr>
          <p:spPr bwMode="auto">
            <a:xfrm>
              <a:off x="6134100" y="3557588"/>
              <a:ext cx="323850" cy="285750"/>
            </a:xfrm>
            <a:custGeom>
              <a:avLst/>
              <a:gdLst>
                <a:gd name="T0" fmla="*/ 257175 w 204"/>
                <a:gd name="T1" fmla="*/ 0 h 180"/>
                <a:gd name="T2" fmla="*/ 276225 w 204"/>
                <a:gd name="T3" fmla="*/ 9525 h 180"/>
                <a:gd name="T4" fmla="*/ 276225 w 204"/>
                <a:gd name="T5" fmla="*/ 19050 h 180"/>
                <a:gd name="T6" fmla="*/ 285750 w 204"/>
                <a:gd name="T7" fmla="*/ 28575 h 180"/>
                <a:gd name="T8" fmla="*/ 285750 w 204"/>
                <a:gd name="T9" fmla="*/ 38100 h 180"/>
                <a:gd name="T10" fmla="*/ 295275 w 204"/>
                <a:gd name="T11" fmla="*/ 38100 h 180"/>
                <a:gd name="T12" fmla="*/ 304800 w 204"/>
                <a:gd name="T13" fmla="*/ 38100 h 180"/>
                <a:gd name="T14" fmla="*/ 323850 w 204"/>
                <a:gd name="T15" fmla="*/ 28575 h 180"/>
                <a:gd name="T16" fmla="*/ 323850 w 204"/>
                <a:gd name="T17" fmla="*/ 19050 h 180"/>
                <a:gd name="T18" fmla="*/ 323850 w 204"/>
                <a:gd name="T19" fmla="*/ 66675 h 180"/>
                <a:gd name="T20" fmla="*/ 314325 w 204"/>
                <a:gd name="T21" fmla="*/ 133350 h 180"/>
                <a:gd name="T22" fmla="*/ 266700 w 204"/>
                <a:gd name="T23" fmla="*/ 200025 h 180"/>
                <a:gd name="T24" fmla="*/ 276225 w 204"/>
                <a:gd name="T25" fmla="*/ 228600 h 180"/>
                <a:gd name="T26" fmla="*/ 276225 w 204"/>
                <a:gd name="T27" fmla="*/ 238125 h 180"/>
                <a:gd name="T28" fmla="*/ 247650 w 204"/>
                <a:gd name="T29" fmla="*/ 247650 h 180"/>
                <a:gd name="T30" fmla="*/ 247650 w 204"/>
                <a:gd name="T31" fmla="*/ 266700 h 180"/>
                <a:gd name="T32" fmla="*/ 238125 w 204"/>
                <a:gd name="T33" fmla="*/ 276225 h 180"/>
                <a:gd name="T34" fmla="*/ 219075 w 204"/>
                <a:gd name="T35" fmla="*/ 285750 h 180"/>
                <a:gd name="T36" fmla="*/ 209550 w 204"/>
                <a:gd name="T37" fmla="*/ 285750 h 180"/>
                <a:gd name="T38" fmla="*/ 200025 w 204"/>
                <a:gd name="T39" fmla="*/ 285750 h 180"/>
                <a:gd name="T40" fmla="*/ 200025 w 204"/>
                <a:gd name="T41" fmla="*/ 276225 h 180"/>
                <a:gd name="T42" fmla="*/ 180975 w 204"/>
                <a:gd name="T43" fmla="*/ 276225 h 180"/>
                <a:gd name="T44" fmla="*/ 171450 w 204"/>
                <a:gd name="T45" fmla="*/ 276225 h 180"/>
                <a:gd name="T46" fmla="*/ 161925 w 204"/>
                <a:gd name="T47" fmla="*/ 276225 h 180"/>
                <a:gd name="T48" fmla="*/ 152400 w 204"/>
                <a:gd name="T49" fmla="*/ 266700 h 180"/>
                <a:gd name="T50" fmla="*/ 152400 w 204"/>
                <a:gd name="T51" fmla="*/ 276225 h 180"/>
                <a:gd name="T52" fmla="*/ 152400 w 204"/>
                <a:gd name="T53" fmla="*/ 285750 h 180"/>
                <a:gd name="T54" fmla="*/ 142875 w 204"/>
                <a:gd name="T55" fmla="*/ 285750 h 180"/>
                <a:gd name="T56" fmla="*/ 133350 w 204"/>
                <a:gd name="T57" fmla="*/ 285750 h 180"/>
                <a:gd name="T58" fmla="*/ 114300 w 204"/>
                <a:gd name="T59" fmla="*/ 276225 h 180"/>
                <a:gd name="T60" fmla="*/ 104775 w 204"/>
                <a:gd name="T61" fmla="*/ 266700 h 180"/>
                <a:gd name="T62" fmla="*/ 104775 w 204"/>
                <a:gd name="T63" fmla="*/ 257175 h 180"/>
                <a:gd name="T64" fmla="*/ 28575 w 204"/>
                <a:gd name="T65" fmla="*/ 200025 h 180"/>
                <a:gd name="T66" fmla="*/ 19050 w 204"/>
                <a:gd name="T67" fmla="*/ 190500 h 180"/>
                <a:gd name="T68" fmla="*/ 19050 w 204"/>
                <a:gd name="T69" fmla="*/ 180975 h 180"/>
                <a:gd name="T70" fmla="*/ 9525 w 204"/>
                <a:gd name="T71" fmla="*/ 171450 h 180"/>
                <a:gd name="T72" fmla="*/ 9525 w 204"/>
                <a:gd name="T73" fmla="*/ 161925 h 180"/>
                <a:gd name="T74" fmla="*/ 9525 w 204"/>
                <a:gd name="T75" fmla="*/ 142875 h 180"/>
                <a:gd name="T76" fmla="*/ 0 w 204"/>
                <a:gd name="T77" fmla="*/ 123825 h 180"/>
                <a:gd name="T78" fmla="*/ 9525 w 204"/>
                <a:gd name="T79" fmla="*/ 95250 h 180"/>
                <a:gd name="T80" fmla="*/ 9525 w 204"/>
                <a:gd name="T81" fmla="*/ 76200 h 180"/>
                <a:gd name="T82" fmla="*/ 28575 w 204"/>
                <a:gd name="T83" fmla="*/ 66675 h 180"/>
                <a:gd name="T84" fmla="*/ 28575 w 204"/>
                <a:gd name="T85" fmla="*/ 57150 h 180"/>
                <a:gd name="T86" fmla="*/ 47625 w 204"/>
                <a:gd name="T87" fmla="*/ 57150 h 180"/>
                <a:gd name="T88" fmla="*/ 66675 w 204"/>
                <a:gd name="T89" fmla="*/ 57150 h 180"/>
                <a:gd name="T90" fmla="*/ 76200 w 204"/>
                <a:gd name="T91" fmla="*/ 57150 h 180"/>
                <a:gd name="T92" fmla="*/ 95250 w 204"/>
                <a:gd name="T93" fmla="*/ 47625 h 180"/>
                <a:gd name="T94" fmla="*/ 95250 w 204"/>
                <a:gd name="T95" fmla="*/ 38100 h 180"/>
                <a:gd name="T96" fmla="*/ 104775 w 204"/>
                <a:gd name="T97" fmla="*/ 38100 h 180"/>
                <a:gd name="T98" fmla="*/ 133350 w 204"/>
                <a:gd name="T99" fmla="*/ 38100 h 180"/>
                <a:gd name="T100" fmla="*/ 142875 w 204"/>
                <a:gd name="T101" fmla="*/ 38100 h 180"/>
                <a:gd name="T102" fmla="*/ 142875 w 204"/>
                <a:gd name="T103" fmla="*/ 57150 h 180"/>
                <a:gd name="T104" fmla="*/ 152400 w 204"/>
                <a:gd name="T105" fmla="*/ 57150 h 180"/>
                <a:gd name="T106" fmla="*/ 171450 w 204"/>
                <a:gd name="T107" fmla="*/ 66675 h 180"/>
                <a:gd name="T108" fmla="*/ 180975 w 204"/>
                <a:gd name="T109" fmla="*/ 57150 h 180"/>
                <a:gd name="T110" fmla="*/ 190500 w 204"/>
                <a:gd name="T111" fmla="*/ 38100 h 180"/>
                <a:gd name="T112" fmla="*/ 190500 w 204"/>
                <a:gd name="T113" fmla="*/ 9525 h 180"/>
                <a:gd name="T114" fmla="*/ 190500 w 204"/>
                <a:gd name="T115" fmla="*/ 0 h 180"/>
                <a:gd name="T116" fmla="*/ 257175 w 204"/>
                <a:gd name="T117" fmla="*/ 0 h 1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4" h="180">
                  <a:moveTo>
                    <a:pt x="162" y="0"/>
                  </a:moveTo>
                  <a:lnTo>
                    <a:pt x="174" y="6"/>
                  </a:lnTo>
                  <a:lnTo>
                    <a:pt x="174" y="12"/>
                  </a:lnTo>
                  <a:lnTo>
                    <a:pt x="180" y="18"/>
                  </a:lnTo>
                  <a:lnTo>
                    <a:pt x="180" y="24"/>
                  </a:lnTo>
                  <a:lnTo>
                    <a:pt x="186" y="24"/>
                  </a:lnTo>
                  <a:lnTo>
                    <a:pt x="192" y="24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204" y="42"/>
                  </a:lnTo>
                  <a:lnTo>
                    <a:pt x="198" y="84"/>
                  </a:lnTo>
                  <a:lnTo>
                    <a:pt x="168" y="126"/>
                  </a:lnTo>
                  <a:lnTo>
                    <a:pt x="174" y="144"/>
                  </a:lnTo>
                  <a:lnTo>
                    <a:pt x="174" y="150"/>
                  </a:lnTo>
                  <a:lnTo>
                    <a:pt x="156" y="156"/>
                  </a:lnTo>
                  <a:lnTo>
                    <a:pt x="156" y="168"/>
                  </a:lnTo>
                  <a:lnTo>
                    <a:pt x="150" y="174"/>
                  </a:lnTo>
                  <a:lnTo>
                    <a:pt x="138" y="180"/>
                  </a:lnTo>
                  <a:lnTo>
                    <a:pt x="132" y="180"/>
                  </a:lnTo>
                  <a:lnTo>
                    <a:pt x="126" y="180"/>
                  </a:lnTo>
                  <a:lnTo>
                    <a:pt x="126" y="174"/>
                  </a:lnTo>
                  <a:lnTo>
                    <a:pt x="114" y="174"/>
                  </a:lnTo>
                  <a:lnTo>
                    <a:pt x="108" y="174"/>
                  </a:lnTo>
                  <a:lnTo>
                    <a:pt x="102" y="174"/>
                  </a:lnTo>
                  <a:lnTo>
                    <a:pt x="96" y="168"/>
                  </a:lnTo>
                  <a:lnTo>
                    <a:pt x="96" y="174"/>
                  </a:lnTo>
                  <a:lnTo>
                    <a:pt x="96" y="180"/>
                  </a:lnTo>
                  <a:lnTo>
                    <a:pt x="90" y="180"/>
                  </a:lnTo>
                  <a:lnTo>
                    <a:pt x="84" y="180"/>
                  </a:lnTo>
                  <a:lnTo>
                    <a:pt x="72" y="174"/>
                  </a:lnTo>
                  <a:lnTo>
                    <a:pt x="66" y="168"/>
                  </a:lnTo>
                  <a:lnTo>
                    <a:pt x="66" y="162"/>
                  </a:lnTo>
                  <a:lnTo>
                    <a:pt x="18" y="126"/>
                  </a:lnTo>
                  <a:lnTo>
                    <a:pt x="12" y="120"/>
                  </a:lnTo>
                  <a:lnTo>
                    <a:pt x="12" y="114"/>
                  </a:lnTo>
                  <a:lnTo>
                    <a:pt x="6" y="108"/>
                  </a:lnTo>
                  <a:lnTo>
                    <a:pt x="6" y="102"/>
                  </a:lnTo>
                  <a:lnTo>
                    <a:pt x="6" y="90"/>
                  </a:lnTo>
                  <a:lnTo>
                    <a:pt x="0" y="78"/>
                  </a:lnTo>
                  <a:lnTo>
                    <a:pt x="6" y="60"/>
                  </a:lnTo>
                  <a:lnTo>
                    <a:pt x="6" y="48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30" y="36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84" y="24"/>
                  </a:lnTo>
                  <a:lnTo>
                    <a:pt x="90" y="24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0" y="6"/>
                  </a:lnTo>
                  <a:lnTo>
                    <a:pt x="120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02" name="Freeform 760"/>
            <p:cNvSpPr>
              <a:spLocks/>
            </p:cNvSpPr>
            <p:nvPr/>
          </p:nvSpPr>
          <p:spPr bwMode="auto">
            <a:xfrm>
              <a:off x="4914900" y="2614613"/>
              <a:ext cx="342900" cy="247650"/>
            </a:xfrm>
            <a:custGeom>
              <a:avLst/>
              <a:gdLst>
                <a:gd name="T0" fmla="*/ 342900 w 216"/>
                <a:gd name="T1" fmla="*/ 95250 h 156"/>
                <a:gd name="T2" fmla="*/ 228600 w 216"/>
                <a:gd name="T3" fmla="*/ 114300 h 156"/>
                <a:gd name="T4" fmla="*/ 228600 w 216"/>
                <a:gd name="T5" fmla="*/ 171450 h 156"/>
                <a:gd name="T6" fmla="*/ 219075 w 216"/>
                <a:gd name="T7" fmla="*/ 161925 h 156"/>
                <a:gd name="T8" fmla="*/ 209550 w 216"/>
                <a:gd name="T9" fmla="*/ 161925 h 156"/>
                <a:gd name="T10" fmla="*/ 200025 w 216"/>
                <a:gd name="T11" fmla="*/ 171450 h 156"/>
                <a:gd name="T12" fmla="*/ 180975 w 216"/>
                <a:gd name="T13" fmla="*/ 180975 h 156"/>
                <a:gd name="T14" fmla="*/ 161925 w 216"/>
                <a:gd name="T15" fmla="*/ 190500 h 156"/>
                <a:gd name="T16" fmla="*/ 142875 w 216"/>
                <a:gd name="T17" fmla="*/ 200025 h 156"/>
                <a:gd name="T18" fmla="*/ 142875 w 216"/>
                <a:gd name="T19" fmla="*/ 209550 h 156"/>
                <a:gd name="T20" fmla="*/ 123825 w 216"/>
                <a:gd name="T21" fmla="*/ 228600 h 156"/>
                <a:gd name="T22" fmla="*/ 104775 w 216"/>
                <a:gd name="T23" fmla="*/ 228600 h 156"/>
                <a:gd name="T24" fmla="*/ 95250 w 216"/>
                <a:gd name="T25" fmla="*/ 228600 h 156"/>
                <a:gd name="T26" fmla="*/ 85725 w 216"/>
                <a:gd name="T27" fmla="*/ 247650 h 156"/>
                <a:gd name="T28" fmla="*/ 57150 w 216"/>
                <a:gd name="T29" fmla="*/ 219075 h 156"/>
                <a:gd name="T30" fmla="*/ 19050 w 216"/>
                <a:gd name="T31" fmla="*/ 161925 h 156"/>
                <a:gd name="T32" fmla="*/ 9525 w 216"/>
                <a:gd name="T33" fmla="*/ 142875 h 156"/>
                <a:gd name="T34" fmla="*/ 0 w 216"/>
                <a:gd name="T35" fmla="*/ 123825 h 156"/>
                <a:gd name="T36" fmla="*/ 19050 w 216"/>
                <a:gd name="T37" fmla="*/ 104775 h 156"/>
                <a:gd name="T38" fmla="*/ 38100 w 216"/>
                <a:gd name="T39" fmla="*/ 104775 h 156"/>
                <a:gd name="T40" fmla="*/ 47625 w 216"/>
                <a:gd name="T41" fmla="*/ 104775 h 156"/>
                <a:gd name="T42" fmla="*/ 57150 w 216"/>
                <a:gd name="T43" fmla="*/ 104775 h 156"/>
                <a:gd name="T44" fmla="*/ 66675 w 216"/>
                <a:gd name="T45" fmla="*/ 104775 h 156"/>
                <a:gd name="T46" fmla="*/ 76200 w 216"/>
                <a:gd name="T47" fmla="*/ 104775 h 156"/>
                <a:gd name="T48" fmla="*/ 104775 w 216"/>
                <a:gd name="T49" fmla="*/ 95250 h 156"/>
                <a:gd name="T50" fmla="*/ 114300 w 216"/>
                <a:gd name="T51" fmla="*/ 85725 h 156"/>
                <a:gd name="T52" fmla="*/ 123825 w 216"/>
                <a:gd name="T53" fmla="*/ 76200 h 156"/>
                <a:gd name="T54" fmla="*/ 142875 w 216"/>
                <a:gd name="T55" fmla="*/ 85725 h 156"/>
                <a:gd name="T56" fmla="*/ 152400 w 216"/>
                <a:gd name="T57" fmla="*/ 85725 h 156"/>
                <a:gd name="T58" fmla="*/ 180975 w 216"/>
                <a:gd name="T59" fmla="*/ 95250 h 156"/>
                <a:gd name="T60" fmla="*/ 190500 w 216"/>
                <a:gd name="T61" fmla="*/ 95250 h 156"/>
                <a:gd name="T62" fmla="*/ 200025 w 216"/>
                <a:gd name="T63" fmla="*/ 95250 h 156"/>
                <a:gd name="T64" fmla="*/ 200025 w 216"/>
                <a:gd name="T65" fmla="*/ 85725 h 156"/>
                <a:gd name="T66" fmla="*/ 200025 w 216"/>
                <a:gd name="T67" fmla="*/ 76200 h 156"/>
                <a:gd name="T68" fmla="*/ 190500 w 216"/>
                <a:gd name="T69" fmla="*/ 47625 h 156"/>
                <a:gd name="T70" fmla="*/ 180975 w 216"/>
                <a:gd name="T71" fmla="*/ 38100 h 156"/>
                <a:gd name="T72" fmla="*/ 209550 w 216"/>
                <a:gd name="T73" fmla="*/ 0 h 156"/>
                <a:gd name="T74" fmla="*/ 228600 w 216"/>
                <a:gd name="T75" fmla="*/ 9525 h 156"/>
                <a:gd name="T76" fmla="*/ 247650 w 216"/>
                <a:gd name="T77" fmla="*/ 9525 h 156"/>
                <a:gd name="T78" fmla="*/ 257175 w 216"/>
                <a:gd name="T79" fmla="*/ 38100 h 156"/>
                <a:gd name="T80" fmla="*/ 342900 w 216"/>
                <a:gd name="T81" fmla="*/ 95250 h 1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6" h="156">
                  <a:moveTo>
                    <a:pt x="216" y="60"/>
                  </a:moveTo>
                  <a:lnTo>
                    <a:pt x="144" y="72"/>
                  </a:lnTo>
                  <a:lnTo>
                    <a:pt x="144" y="108"/>
                  </a:lnTo>
                  <a:lnTo>
                    <a:pt x="138" y="102"/>
                  </a:lnTo>
                  <a:lnTo>
                    <a:pt x="132" y="102"/>
                  </a:lnTo>
                  <a:lnTo>
                    <a:pt x="126" y="108"/>
                  </a:lnTo>
                  <a:lnTo>
                    <a:pt x="114" y="114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90" y="132"/>
                  </a:lnTo>
                  <a:lnTo>
                    <a:pt x="78" y="144"/>
                  </a:lnTo>
                  <a:lnTo>
                    <a:pt x="66" y="144"/>
                  </a:lnTo>
                  <a:lnTo>
                    <a:pt x="60" y="144"/>
                  </a:lnTo>
                  <a:lnTo>
                    <a:pt x="54" y="156"/>
                  </a:lnTo>
                  <a:lnTo>
                    <a:pt x="36" y="138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0" y="78"/>
                  </a:lnTo>
                  <a:lnTo>
                    <a:pt x="12" y="66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2" y="66"/>
                  </a:lnTo>
                  <a:lnTo>
                    <a:pt x="48" y="66"/>
                  </a:lnTo>
                  <a:lnTo>
                    <a:pt x="66" y="60"/>
                  </a:lnTo>
                  <a:lnTo>
                    <a:pt x="72" y="54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114" y="60"/>
                  </a:lnTo>
                  <a:lnTo>
                    <a:pt x="120" y="60"/>
                  </a:lnTo>
                  <a:lnTo>
                    <a:pt x="126" y="60"/>
                  </a:lnTo>
                  <a:lnTo>
                    <a:pt x="126" y="54"/>
                  </a:lnTo>
                  <a:lnTo>
                    <a:pt x="126" y="48"/>
                  </a:lnTo>
                  <a:lnTo>
                    <a:pt x="120" y="30"/>
                  </a:lnTo>
                  <a:lnTo>
                    <a:pt x="114" y="24"/>
                  </a:lnTo>
                  <a:lnTo>
                    <a:pt x="132" y="0"/>
                  </a:lnTo>
                  <a:lnTo>
                    <a:pt x="144" y="6"/>
                  </a:lnTo>
                  <a:lnTo>
                    <a:pt x="156" y="6"/>
                  </a:lnTo>
                  <a:lnTo>
                    <a:pt x="162" y="24"/>
                  </a:lnTo>
                  <a:lnTo>
                    <a:pt x="216" y="6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03" name="Freeform 782"/>
            <p:cNvSpPr>
              <a:spLocks/>
            </p:cNvSpPr>
            <p:nvPr/>
          </p:nvSpPr>
          <p:spPr bwMode="auto">
            <a:xfrm>
              <a:off x="6629400" y="3738563"/>
              <a:ext cx="381000" cy="485775"/>
            </a:xfrm>
            <a:custGeom>
              <a:avLst/>
              <a:gdLst>
                <a:gd name="T0" fmla="*/ 247650 w 240"/>
                <a:gd name="T1" fmla="*/ 38100 h 306"/>
                <a:gd name="T2" fmla="*/ 228600 w 240"/>
                <a:gd name="T3" fmla="*/ 9525 h 306"/>
                <a:gd name="T4" fmla="*/ 209550 w 240"/>
                <a:gd name="T5" fmla="*/ 9525 h 306"/>
                <a:gd name="T6" fmla="*/ 200025 w 240"/>
                <a:gd name="T7" fmla="*/ 19050 h 306"/>
                <a:gd name="T8" fmla="*/ 180975 w 240"/>
                <a:gd name="T9" fmla="*/ 19050 h 306"/>
                <a:gd name="T10" fmla="*/ 171450 w 240"/>
                <a:gd name="T11" fmla="*/ 0 h 306"/>
                <a:gd name="T12" fmla="*/ 142875 w 240"/>
                <a:gd name="T13" fmla="*/ 9525 h 306"/>
                <a:gd name="T14" fmla="*/ 142875 w 240"/>
                <a:gd name="T15" fmla="*/ 19050 h 306"/>
                <a:gd name="T16" fmla="*/ 142875 w 240"/>
                <a:gd name="T17" fmla="*/ 38100 h 306"/>
                <a:gd name="T18" fmla="*/ 133350 w 240"/>
                <a:gd name="T19" fmla="*/ 47625 h 306"/>
                <a:gd name="T20" fmla="*/ 104775 w 240"/>
                <a:gd name="T21" fmla="*/ 66675 h 306"/>
                <a:gd name="T22" fmla="*/ 76200 w 240"/>
                <a:gd name="T23" fmla="*/ 95250 h 306"/>
                <a:gd name="T24" fmla="*/ 57150 w 240"/>
                <a:gd name="T25" fmla="*/ 95250 h 306"/>
                <a:gd name="T26" fmla="*/ 47625 w 240"/>
                <a:gd name="T27" fmla="*/ 114300 h 306"/>
                <a:gd name="T28" fmla="*/ 28575 w 240"/>
                <a:gd name="T29" fmla="*/ 123825 h 306"/>
                <a:gd name="T30" fmla="*/ 0 w 240"/>
                <a:gd name="T31" fmla="*/ 142875 h 306"/>
                <a:gd name="T32" fmla="*/ 0 w 240"/>
                <a:gd name="T33" fmla="*/ 171450 h 306"/>
                <a:gd name="T34" fmla="*/ 28575 w 240"/>
                <a:gd name="T35" fmla="*/ 180975 h 306"/>
                <a:gd name="T36" fmla="*/ 19050 w 240"/>
                <a:gd name="T37" fmla="*/ 200025 h 306"/>
                <a:gd name="T38" fmla="*/ 9525 w 240"/>
                <a:gd name="T39" fmla="*/ 228600 h 306"/>
                <a:gd name="T40" fmla="*/ 28575 w 240"/>
                <a:gd name="T41" fmla="*/ 238125 h 306"/>
                <a:gd name="T42" fmla="*/ 19050 w 240"/>
                <a:gd name="T43" fmla="*/ 257175 h 306"/>
                <a:gd name="T44" fmla="*/ 19050 w 240"/>
                <a:gd name="T45" fmla="*/ 276225 h 306"/>
                <a:gd name="T46" fmla="*/ 38100 w 240"/>
                <a:gd name="T47" fmla="*/ 295275 h 306"/>
                <a:gd name="T48" fmla="*/ 76200 w 240"/>
                <a:gd name="T49" fmla="*/ 304800 h 306"/>
                <a:gd name="T50" fmla="*/ 95250 w 240"/>
                <a:gd name="T51" fmla="*/ 304800 h 306"/>
                <a:gd name="T52" fmla="*/ 104775 w 240"/>
                <a:gd name="T53" fmla="*/ 314325 h 306"/>
                <a:gd name="T54" fmla="*/ 123825 w 240"/>
                <a:gd name="T55" fmla="*/ 333375 h 306"/>
                <a:gd name="T56" fmla="*/ 142875 w 240"/>
                <a:gd name="T57" fmla="*/ 352425 h 306"/>
                <a:gd name="T58" fmla="*/ 161925 w 240"/>
                <a:gd name="T59" fmla="*/ 333375 h 306"/>
                <a:gd name="T60" fmla="*/ 171450 w 240"/>
                <a:gd name="T61" fmla="*/ 323850 h 306"/>
                <a:gd name="T62" fmla="*/ 180975 w 240"/>
                <a:gd name="T63" fmla="*/ 323850 h 306"/>
                <a:gd name="T64" fmla="*/ 200025 w 240"/>
                <a:gd name="T65" fmla="*/ 342900 h 306"/>
                <a:gd name="T66" fmla="*/ 209550 w 240"/>
                <a:gd name="T67" fmla="*/ 361950 h 306"/>
                <a:gd name="T68" fmla="*/ 228600 w 240"/>
                <a:gd name="T69" fmla="*/ 371475 h 306"/>
                <a:gd name="T70" fmla="*/ 257175 w 240"/>
                <a:gd name="T71" fmla="*/ 371475 h 306"/>
                <a:gd name="T72" fmla="*/ 257175 w 240"/>
                <a:gd name="T73" fmla="*/ 390525 h 306"/>
                <a:gd name="T74" fmla="*/ 247650 w 240"/>
                <a:gd name="T75" fmla="*/ 400050 h 306"/>
                <a:gd name="T76" fmla="*/ 257175 w 240"/>
                <a:gd name="T77" fmla="*/ 428625 h 306"/>
                <a:gd name="T78" fmla="*/ 285750 w 240"/>
                <a:gd name="T79" fmla="*/ 447675 h 306"/>
                <a:gd name="T80" fmla="*/ 304800 w 240"/>
                <a:gd name="T81" fmla="*/ 447675 h 306"/>
                <a:gd name="T82" fmla="*/ 314325 w 240"/>
                <a:gd name="T83" fmla="*/ 457200 h 306"/>
                <a:gd name="T84" fmla="*/ 323850 w 240"/>
                <a:gd name="T85" fmla="*/ 466725 h 306"/>
                <a:gd name="T86" fmla="*/ 352425 w 240"/>
                <a:gd name="T87" fmla="*/ 485775 h 306"/>
                <a:gd name="T88" fmla="*/ 371475 w 240"/>
                <a:gd name="T89" fmla="*/ 457200 h 306"/>
                <a:gd name="T90" fmla="*/ 381000 w 240"/>
                <a:gd name="T91" fmla="*/ 409575 h 306"/>
                <a:gd name="T92" fmla="*/ 381000 w 240"/>
                <a:gd name="T93" fmla="*/ 390525 h 306"/>
                <a:gd name="T94" fmla="*/ 361950 w 240"/>
                <a:gd name="T95" fmla="*/ 381000 h 306"/>
                <a:gd name="T96" fmla="*/ 361950 w 240"/>
                <a:gd name="T97" fmla="*/ 352425 h 306"/>
                <a:gd name="T98" fmla="*/ 361950 w 240"/>
                <a:gd name="T99" fmla="*/ 314325 h 306"/>
                <a:gd name="T100" fmla="*/ 352425 w 240"/>
                <a:gd name="T101" fmla="*/ 285750 h 306"/>
                <a:gd name="T102" fmla="*/ 323850 w 240"/>
                <a:gd name="T103" fmla="*/ 266700 h 306"/>
                <a:gd name="T104" fmla="*/ 314325 w 240"/>
                <a:gd name="T105" fmla="*/ 228600 h 306"/>
                <a:gd name="T106" fmla="*/ 314325 w 240"/>
                <a:gd name="T107" fmla="*/ 200025 h 306"/>
                <a:gd name="T108" fmla="*/ 285750 w 240"/>
                <a:gd name="T109" fmla="*/ 114300 h 306"/>
                <a:gd name="T110" fmla="*/ 266700 w 240"/>
                <a:gd name="T111" fmla="*/ 85725 h 306"/>
                <a:gd name="T112" fmla="*/ 276225 w 240"/>
                <a:gd name="T113" fmla="*/ 66675 h 306"/>
                <a:gd name="T114" fmla="*/ 266700 w 240"/>
                <a:gd name="T115" fmla="*/ 47625 h 30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40" h="306">
                  <a:moveTo>
                    <a:pt x="162" y="24"/>
                  </a:moveTo>
                  <a:lnTo>
                    <a:pt x="156" y="24"/>
                  </a:lnTo>
                  <a:lnTo>
                    <a:pt x="144" y="12"/>
                  </a:lnTo>
                  <a:lnTo>
                    <a:pt x="144" y="6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32" y="12"/>
                  </a:lnTo>
                  <a:lnTo>
                    <a:pt x="126" y="12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6"/>
                  </a:lnTo>
                  <a:lnTo>
                    <a:pt x="66" y="42"/>
                  </a:lnTo>
                  <a:lnTo>
                    <a:pt x="54" y="48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6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6" y="90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20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6" y="144"/>
                  </a:lnTo>
                  <a:lnTo>
                    <a:pt x="12" y="150"/>
                  </a:lnTo>
                  <a:lnTo>
                    <a:pt x="18" y="150"/>
                  </a:lnTo>
                  <a:lnTo>
                    <a:pt x="12" y="156"/>
                  </a:lnTo>
                  <a:lnTo>
                    <a:pt x="12" y="162"/>
                  </a:lnTo>
                  <a:lnTo>
                    <a:pt x="12" y="168"/>
                  </a:lnTo>
                  <a:lnTo>
                    <a:pt x="12" y="174"/>
                  </a:lnTo>
                  <a:lnTo>
                    <a:pt x="18" y="180"/>
                  </a:lnTo>
                  <a:lnTo>
                    <a:pt x="24" y="186"/>
                  </a:lnTo>
                  <a:lnTo>
                    <a:pt x="30" y="192"/>
                  </a:lnTo>
                  <a:lnTo>
                    <a:pt x="48" y="192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60" y="198"/>
                  </a:lnTo>
                  <a:lnTo>
                    <a:pt x="66" y="198"/>
                  </a:lnTo>
                  <a:lnTo>
                    <a:pt x="78" y="204"/>
                  </a:lnTo>
                  <a:lnTo>
                    <a:pt x="78" y="210"/>
                  </a:lnTo>
                  <a:lnTo>
                    <a:pt x="84" y="216"/>
                  </a:lnTo>
                  <a:lnTo>
                    <a:pt x="90" y="222"/>
                  </a:lnTo>
                  <a:lnTo>
                    <a:pt x="96" y="216"/>
                  </a:lnTo>
                  <a:lnTo>
                    <a:pt x="102" y="210"/>
                  </a:lnTo>
                  <a:lnTo>
                    <a:pt x="108" y="210"/>
                  </a:lnTo>
                  <a:lnTo>
                    <a:pt x="108" y="204"/>
                  </a:lnTo>
                  <a:lnTo>
                    <a:pt x="114" y="198"/>
                  </a:lnTo>
                  <a:lnTo>
                    <a:pt x="114" y="204"/>
                  </a:lnTo>
                  <a:lnTo>
                    <a:pt x="126" y="210"/>
                  </a:lnTo>
                  <a:lnTo>
                    <a:pt x="126" y="216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8" y="234"/>
                  </a:lnTo>
                  <a:lnTo>
                    <a:pt x="144" y="234"/>
                  </a:lnTo>
                  <a:lnTo>
                    <a:pt x="150" y="234"/>
                  </a:lnTo>
                  <a:lnTo>
                    <a:pt x="162" y="234"/>
                  </a:lnTo>
                  <a:lnTo>
                    <a:pt x="162" y="240"/>
                  </a:lnTo>
                  <a:lnTo>
                    <a:pt x="162" y="246"/>
                  </a:lnTo>
                  <a:lnTo>
                    <a:pt x="156" y="246"/>
                  </a:lnTo>
                  <a:lnTo>
                    <a:pt x="156" y="252"/>
                  </a:lnTo>
                  <a:lnTo>
                    <a:pt x="162" y="264"/>
                  </a:lnTo>
                  <a:lnTo>
                    <a:pt x="162" y="270"/>
                  </a:lnTo>
                  <a:lnTo>
                    <a:pt x="168" y="276"/>
                  </a:lnTo>
                  <a:lnTo>
                    <a:pt x="180" y="282"/>
                  </a:lnTo>
                  <a:lnTo>
                    <a:pt x="186" y="282"/>
                  </a:lnTo>
                  <a:lnTo>
                    <a:pt x="192" y="282"/>
                  </a:lnTo>
                  <a:lnTo>
                    <a:pt x="198" y="282"/>
                  </a:lnTo>
                  <a:lnTo>
                    <a:pt x="198" y="288"/>
                  </a:lnTo>
                  <a:lnTo>
                    <a:pt x="198" y="294"/>
                  </a:lnTo>
                  <a:lnTo>
                    <a:pt x="204" y="294"/>
                  </a:lnTo>
                  <a:lnTo>
                    <a:pt x="216" y="306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34" y="288"/>
                  </a:lnTo>
                  <a:lnTo>
                    <a:pt x="234" y="270"/>
                  </a:lnTo>
                  <a:lnTo>
                    <a:pt x="240" y="258"/>
                  </a:lnTo>
                  <a:lnTo>
                    <a:pt x="240" y="252"/>
                  </a:lnTo>
                  <a:lnTo>
                    <a:pt x="240" y="246"/>
                  </a:lnTo>
                  <a:lnTo>
                    <a:pt x="234" y="240"/>
                  </a:lnTo>
                  <a:lnTo>
                    <a:pt x="228" y="240"/>
                  </a:lnTo>
                  <a:lnTo>
                    <a:pt x="228" y="228"/>
                  </a:lnTo>
                  <a:lnTo>
                    <a:pt x="228" y="222"/>
                  </a:lnTo>
                  <a:lnTo>
                    <a:pt x="228" y="216"/>
                  </a:lnTo>
                  <a:lnTo>
                    <a:pt x="228" y="198"/>
                  </a:lnTo>
                  <a:lnTo>
                    <a:pt x="228" y="186"/>
                  </a:lnTo>
                  <a:lnTo>
                    <a:pt x="222" y="180"/>
                  </a:lnTo>
                  <a:lnTo>
                    <a:pt x="210" y="180"/>
                  </a:lnTo>
                  <a:lnTo>
                    <a:pt x="204" y="168"/>
                  </a:lnTo>
                  <a:lnTo>
                    <a:pt x="198" y="162"/>
                  </a:lnTo>
                  <a:lnTo>
                    <a:pt x="198" y="144"/>
                  </a:lnTo>
                  <a:lnTo>
                    <a:pt x="198" y="132"/>
                  </a:lnTo>
                  <a:lnTo>
                    <a:pt x="198" y="126"/>
                  </a:lnTo>
                  <a:lnTo>
                    <a:pt x="192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54"/>
                  </a:lnTo>
                  <a:lnTo>
                    <a:pt x="168" y="48"/>
                  </a:lnTo>
                  <a:lnTo>
                    <a:pt x="174" y="42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2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04" name="Freeform 783"/>
            <p:cNvSpPr>
              <a:spLocks/>
            </p:cNvSpPr>
            <p:nvPr/>
          </p:nvSpPr>
          <p:spPr bwMode="auto">
            <a:xfrm>
              <a:off x="6877050" y="3605213"/>
              <a:ext cx="381000" cy="352425"/>
            </a:xfrm>
            <a:custGeom>
              <a:avLst/>
              <a:gdLst>
                <a:gd name="T0" fmla="*/ 66675 w 240"/>
                <a:gd name="T1" fmla="*/ 333375 h 222"/>
                <a:gd name="T2" fmla="*/ 38100 w 240"/>
                <a:gd name="T3" fmla="*/ 247650 h 222"/>
                <a:gd name="T4" fmla="*/ 19050 w 240"/>
                <a:gd name="T5" fmla="*/ 219075 h 222"/>
                <a:gd name="T6" fmla="*/ 28575 w 240"/>
                <a:gd name="T7" fmla="*/ 200025 h 222"/>
                <a:gd name="T8" fmla="*/ 19050 w 240"/>
                <a:gd name="T9" fmla="*/ 180975 h 222"/>
                <a:gd name="T10" fmla="*/ 0 w 240"/>
                <a:gd name="T11" fmla="*/ 171450 h 222"/>
                <a:gd name="T12" fmla="*/ 9525 w 240"/>
                <a:gd name="T13" fmla="*/ 152400 h 222"/>
                <a:gd name="T14" fmla="*/ 19050 w 240"/>
                <a:gd name="T15" fmla="*/ 142875 h 222"/>
                <a:gd name="T16" fmla="*/ 28575 w 240"/>
                <a:gd name="T17" fmla="*/ 123825 h 222"/>
                <a:gd name="T18" fmla="*/ 38100 w 240"/>
                <a:gd name="T19" fmla="*/ 104775 h 222"/>
                <a:gd name="T20" fmla="*/ 28575 w 240"/>
                <a:gd name="T21" fmla="*/ 76200 h 222"/>
                <a:gd name="T22" fmla="*/ 9525 w 240"/>
                <a:gd name="T23" fmla="*/ 38100 h 222"/>
                <a:gd name="T24" fmla="*/ 47625 w 240"/>
                <a:gd name="T25" fmla="*/ 0 h 222"/>
                <a:gd name="T26" fmla="*/ 161925 w 240"/>
                <a:gd name="T27" fmla="*/ 28575 h 222"/>
                <a:gd name="T28" fmla="*/ 314325 w 240"/>
                <a:gd name="T29" fmla="*/ 114300 h 222"/>
                <a:gd name="T30" fmla="*/ 361950 w 240"/>
                <a:gd name="T31" fmla="*/ 142875 h 222"/>
                <a:gd name="T32" fmla="*/ 323850 w 240"/>
                <a:gd name="T33" fmla="*/ 152400 h 222"/>
                <a:gd name="T34" fmla="*/ 323850 w 240"/>
                <a:gd name="T35" fmla="*/ 171450 h 222"/>
                <a:gd name="T36" fmla="*/ 342900 w 240"/>
                <a:gd name="T37" fmla="*/ 180975 h 222"/>
                <a:gd name="T38" fmla="*/ 352425 w 240"/>
                <a:gd name="T39" fmla="*/ 200025 h 222"/>
                <a:gd name="T40" fmla="*/ 333375 w 240"/>
                <a:gd name="T41" fmla="*/ 219075 h 222"/>
                <a:gd name="T42" fmla="*/ 323850 w 240"/>
                <a:gd name="T43" fmla="*/ 238125 h 222"/>
                <a:gd name="T44" fmla="*/ 342900 w 240"/>
                <a:gd name="T45" fmla="*/ 257175 h 222"/>
                <a:gd name="T46" fmla="*/ 342900 w 240"/>
                <a:gd name="T47" fmla="*/ 276225 h 222"/>
                <a:gd name="T48" fmla="*/ 352425 w 240"/>
                <a:gd name="T49" fmla="*/ 285750 h 222"/>
                <a:gd name="T50" fmla="*/ 361950 w 240"/>
                <a:gd name="T51" fmla="*/ 304800 h 222"/>
                <a:gd name="T52" fmla="*/ 361950 w 240"/>
                <a:gd name="T53" fmla="*/ 323850 h 222"/>
                <a:gd name="T54" fmla="*/ 314325 w 240"/>
                <a:gd name="T55" fmla="*/ 304800 h 222"/>
                <a:gd name="T56" fmla="*/ 276225 w 240"/>
                <a:gd name="T57" fmla="*/ 304800 h 222"/>
                <a:gd name="T58" fmla="*/ 257175 w 240"/>
                <a:gd name="T59" fmla="*/ 295275 h 222"/>
                <a:gd name="T60" fmla="*/ 238125 w 240"/>
                <a:gd name="T61" fmla="*/ 285750 h 222"/>
                <a:gd name="T62" fmla="*/ 219075 w 240"/>
                <a:gd name="T63" fmla="*/ 295275 h 222"/>
                <a:gd name="T64" fmla="*/ 190500 w 240"/>
                <a:gd name="T65" fmla="*/ 314325 h 222"/>
                <a:gd name="T66" fmla="*/ 133350 w 240"/>
                <a:gd name="T67" fmla="*/ 333375 h 222"/>
                <a:gd name="T68" fmla="*/ 114300 w 240"/>
                <a:gd name="T69" fmla="*/ 352425 h 222"/>
                <a:gd name="T70" fmla="*/ 95250 w 240"/>
                <a:gd name="T71" fmla="*/ 342900 h 222"/>
                <a:gd name="T72" fmla="*/ 66675 w 240"/>
                <a:gd name="T73" fmla="*/ 34290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40" h="222">
                  <a:moveTo>
                    <a:pt x="42" y="216"/>
                  </a:moveTo>
                  <a:lnTo>
                    <a:pt x="42" y="210"/>
                  </a:lnTo>
                  <a:lnTo>
                    <a:pt x="36" y="156"/>
                  </a:lnTo>
                  <a:lnTo>
                    <a:pt x="24" y="156"/>
                  </a:lnTo>
                  <a:lnTo>
                    <a:pt x="18" y="150"/>
                  </a:lnTo>
                  <a:lnTo>
                    <a:pt x="12" y="138"/>
                  </a:lnTo>
                  <a:lnTo>
                    <a:pt x="12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2" y="114"/>
                  </a:lnTo>
                  <a:lnTo>
                    <a:pt x="6" y="108"/>
                  </a:lnTo>
                  <a:lnTo>
                    <a:pt x="0" y="108"/>
                  </a:lnTo>
                  <a:lnTo>
                    <a:pt x="6" y="102"/>
                  </a:lnTo>
                  <a:lnTo>
                    <a:pt x="6" y="96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2" y="36"/>
                  </a:lnTo>
                  <a:lnTo>
                    <a:pt x="6" y="24"/>
                  </a:lnTo>
                  <a:lnTo>
                    <a:pt x="18" y="6"/>
                  </a:lnTo>
                  <a:lnTo>
                    <a:pt x="30" y="0"/>
                  </a:lnTo>
                  <a:lnTo>
                    <a:pt x="78" y="12"/>
                  </a:lnTo>
                  <a:lnTo>
                    <a:pt x="102" y="18"/>
                  </a:lnTo>
                  <a:lnTo>
                    <a:pt x="162" y="54"/>
                  </a:lnTo>
                  <a:lnTo>
                    <a:pt x="198" y="72"/>
                  </a:lnTo>
                  <a:lnTo>
                    <a:pt x="240" y="78"/>
                  </a:lnTo>
                  <a:lnTo>
                    <a:pt x="228" y="90"/>
                  </a:lnTo>
                  <a:lnTo>
                    <a:pt x="210" y="96"/>
                  </a:lnTo>
                  <a:lnTo>
                    <a:pt x="204" y="96"/>
                  </a:lnTo>
                  <a:lnTo>
                    <a:pt x="204" y="102"/>
                  </a:lnTo>
                  <a:lnTo>
                    <a:pt x="204" y="108"/>
                  </a:lnTo>
                  <a:lnTo>
                    <a:pt x="210" y="114"/>
                  </a:lnTo>
                  <a:lnTo>
                    <a:pt x="216" y="114"/>
                  </a:lnTo>
                  <a:lnTo>
                    <a:pt x="222" y="120"/>
                  </a:lnTo>
                  <a:lnTo>
                    <a:pt x="222" y="126"/>
                  </a:lnTo>
                  <a:lnTo>
                    <a:pt x="216" y="132"/>
                  </a:lnTo>
                  <a:lnTo>
                    <a:pt x="210" y="138"/>
                  </a:lnTo>
                  <a:lnTo>
                    <a:pt x="204" y="144"/>
                  </a:lnTo>
                  <a:lnTo>
                    <a:pt x="204" y="150"/>
                  </a:lnTo>
                  <a:lnTo>
                    <a:pt x="210" y="156"/>
                  </a:lnTo>
                  <a:lnTo>
                    <a:pt x="216" y="162"/>
                  </a:lnTo>
                  <a:lnTo>
                    <a:pt x="216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0"/>
                  </a:lnTo>
                  <a:lnTo>
                    <a:pt x="222" y="186"/>
                  </a:lnTo>
                  <a:lnTo>
                    <a:pt x="228" y="192"/>
                  </a:lnTo>
                  <a:lnTo>
                    <a:pt x="228" y="198"/>
                  </a:lnTo>
                  <a:lnTo>
                    <a:pt x="228" y="204"/>
                  </a:lnTo>
                  <a:lnTo>
                    <a:pt x="216" y="198"/>
                  </a:lnTo>
                  <a:lnTo>
                    <a:pt x="198" y="192"/>
                  </a:lnTo>
                  <a:lnTo>
                    <a:pt x="180" y="192"/>
                  </a:lnTo>
                  <a:lnTo>
                    <a:pt x="174" y="192"/>
                  </a:lnTo>
                  <a:lnTo>
                    <a:pt x="168" y="186"/>
                  </a:lnTo>
                  <a:lnTo>
                    <a:pt x="162" y="186"/>
                  </a:lnTo>
                  <a:lnTo>
                    <a:pt x="156" y="180"/>
                  </a:lnTo>
                  <a:lnTo>
                    <a:pt x="150" y="180"/>
                  </a:lnTo>
                  <a:lnTo>
                    <a:pt x="144" y="186"/>
                  </a:lnTo>
                  <a:lnTo>
                    <a:pt x="138" y="186"/>
                  </a:lnTo>
                  <a:lnTo>
                    <a:pt x="126" y="192"/>
                  </a:lnTo>
                  <a:lnTo>
                    <a:pt x="120" y="198"/>
                  </a:lnTo>
                  <a:lnTo>
                    <a:pt x="102" y="204"/>
                  </a:lnTo>
                  <a:lnTo>
                    <a:pt x="84" y="210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66" y="222"/>
                  </a:lnTo>
                  <a:lnTo>
                    <a:pt x="60" y="216"/>
                  </a:lnTo>
                  <a:lnTo>
                    <a:pt x="54" y="210"/>
                  </a:lnTo>
                  <a:lnTo>
                    <a:pt x="42" y="21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05" name="Freeform 784"/>
            <p:cNvSpPr>
              <a:spLocks/>
            </p:cNvSpPr>
            <p:nvPr/>
          </p:nvSpPr>
          <p:spPr bwMode="auto">
            <a:xfrm>
              <a:off x="7172325" y="3890963"/>
              <a:ext cx="723900" cy="676275"/>
            </a:xfrm>
            <a:custGeom>
              <a:avLst/>
              <a:gdLst>
                <a:gd name="T0" fmla="*/ 180975 w 456"/>
                <a:gd name="T1" fmla="*/ 66675 h 426"/>
                <a:gd name="T2" fmla="*/ 238125 w 456"/>
                <a:gd name="T3" fmla="*/ 85725 h 426"/>
                <a:gd name="T4" fmla="*/ 266700 w 456"/>
                <a:gd name="T5" fmla="*/ 85725 h 426"/>
                <a:gd name="T6" fmla="*/ 295275 w 456"/>
                <a:gd name="T7" fmla="*/ 85725 h 426"/>
                <a:gd name="T8" fmla="*/ 314325 w 456"/>
                <a:gd name="T9" fmla="*/ 66675 h 426"/>
                <a:gd name="T10" fmla="*/ 295275 w 456"/>
                <a:gd name="T11" fmla="*/ 47625 h 426"/>
                <a:gd name="T12" fmla="*/ 276225 w 456"/>
                <a:gd name="T13" fmla="*/ 28575 h 426"/>
                <a:gd name="T14" fmla="*/ 342900 w 456"/>
                <a:gd name="T15" fmla="*/ 0 h 426"/>
                <a:gd name="T16" fmla="*/ 371475 w 456"/>
                <a:gd name="T17" fmla="*/ 9525 h 426"/>
                <a:gd name="T18" fmla="*/ 390525 w 456"/>
                <a:gd name="T19" fmla="*/ 57150 h 426"/>
                <a:gd name="T20" fmla="*/ 428625 w 456"/>
                <a:gd name="T21" fmla="*/ 76200 h 426"/>
                <a:gd name="T22" fmla="*/ 466725 w 456"/>
                <a:gd name="T23" fmla="*/ 95250 h 426"/>
                <a:gd name="T24" fmla="*/ 476250 w 456"/>
                <a:gd name="T25" fmla="*/ 123825 h 426"/>
                <a:gd name="T26" fmla="*/ 504825 w 456"/>
                <a:gd name="T27" fmla="*/ 114300 h 426"/>
                <a:gd name="T28" fmla="*/ 504825 w 456"/>
                <a:gd name="T29" fmla="*/ 95250 h 426"/>
                <a:gd name="T30" fmla="*/ 514350 w 456"/>
                <a:gd name="T31" fmla="*/ 114300 h 426"/>
                <a:gd name="T32" fmla="*/ 542925 w 456"/>
                <a:gd name="T33" fmla="*/ 152400 h 426"/>
                <a:gd name="T34" fmla="*/ 561975 w 456"/>
                <a:gd name="T35" fmla="*/ 180975 h 426"/>
                <a:gd name="T36" fmla="*/ 542925 w 456"/>
                <a:gd name="T37" fmla="*/ 190500 h 426"/>
                <a:gd name="T38" fmla="*/ 561975 w 456"/>
                <a:gd name="T39" fmla="*/ 209550 h 426"/>
                <a:gd name="T40" fmla="*/ 600075 w 456"/>
                <a:gd name="T41" fmla="*/ 200025 h 426"/>
                <a:gd name="T42" fmla="*/ 628650 w 456"/>
                <a:gd name="T43" fmla="*/ 228600 h 426"/>
                <a:gd name="T44" fmla="*/ 647700 w 456"/>
                <a:gd name="T45" fmla="*/ 209550 h 426"/>
                <a:gd name="T46" fmla="*/ 676275 w 456"/>
                <a:gd name="T47" fmla="*/ 209550 h 426"/>
                <a:gd name="T48" fmla="*/ 704850 w 456"/>
                <a:gd name="T49" fmla="*/ 219075 h 426"/>
                <a:gd name="T50" fmla="*/ 714375 w 456"/>
                <a:gd name="T51" fmla="*/ 219075 h 426"/>
                <a:gd name="T52" fmla="*/ 371475 w 456"/>
                <a:gd name="T53" fmla="*/ 552450 h 426"/>
                <a:gd name="T54" fmla="*/ 238125 w 456"/>
                <a:gd name="T55" fmla="*/ 619125 h 426"/>
                <a:gd name="T56" fmla="*/ 200025 w 456"/>
                <a:gd name="T57" fmla="*/ 647700 h 426"/>
                <a:gd name="T58" fmla="*/ 142875 w 456"/>
                <a:gd name="T59" fmla="*/ 657225 h 426"/>
                <a:gd name="T60" fmla="*/ 123825 w 456"/>
                <a:gd name="T61" fmla="*/ 619125 h 426"/>
                <a:gd name="T62" fmla="*/ 76200 w 456"/>
                <a:gd name="T63" fmla="*/ 628650 h 426"/>
                <a:gd name="T64" fmla="*/ 38100 w 456"/>
                <a:gd name="T65" fmla="*/ 638175 h 426"/>
                <a:gd name="T66" fmla="*/ 38100 w 456"/>
                <a:gd name="T67" fmla="*/ 609600 h 426"/>
                <a:gd name="T68" fmla="*/ 9525 w 456"/>
                <a:gd name="T69" fmla="*/ 600075 h 426"/>
                <a:gd name="T70" fmla="*/ 19050 w 456"/>
                <a:gd name="T71" fmla="*/ 561975 h 426"/>
                <a:gd name="T72" fmla="*/ 38100 w 456"/>
                <a:gd name="T73" fmla="*/ 533400 h 426"/>
                <a:gd name="T74" fmla="*/ 57150 w 456"/>
                <a:gd name="T75" fmla="*/ 523875 h 426"/>
                <a:gd name="T76" fmla="*/ 76200 w 456"/>
                <a:gd name="T77" fmla="*/ 485775 h 426"/>
                <a:gd name="T78" fmla="*/ 57150 w 456"/>
                <a:gd name="T79" fmla="*/ 466725 h 426"/>
                <a:gd name="T80" fmla="*/ 76200 w 456"/>
                <a:gd name="T81" fmla="*/ 447675 h 426"/>
                <a:gd name="T82" fmla="*/ 104775 w 456"/>
                <a:gd name="T83" fmla="*/ 428625 h 426"/>
                <a:gd name="T84" fmla="*/ 114300 w 456"/>
                <a:gd name="T85" fmla="*/ 390525 h 426"/>
                <a:gd name="T86" fmla="*/ 123825 w 456"/>
                <a:gd name="T87" fmla="*/ 333375 h 426"/>
                <a:gd name="T88" fmla="*/ 104775 w 456"/>
                <a:gd name="T89" fmla="*/ 295275 h 426"/>
                <a:gd name="T90" fmla="*/ 85725 w 456"/>
                <a:gd name="T91" fmla="*/ 295275 h 426"/>
                <a:gd name="T92" fmla="*/ 85725 w 456"/>
                <a:gd name="T93" fmla="*/ 114300 h 426"/>
                <a:gd name="T94" fmla="*/ 95250 w 456"/>
                <a:gd name="T95" fmla="*/ 85725 h 426"/>
                <a:gd name="T96" fmla="*/ 133350 w 456"/>
                <a:gd name="T97" fmla="*/ 76200 h 4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56" h="426">
                  <a:moveTo>
                    <a:pt x="84" y="48"/>
                  </a:moveTo>
                  <a:lnTo>
                    <a:pt x="90" y="48"/>
                  </a:lnTo>
                  <a:lnTo>
                    <a:pt x="114" y="42"/>
                  </a:lnTo>
                  <a:lnTo>
                    <a:pt x="126" y="48"/>
                  </a:lnTo>
                  <a:lnTo>
                    <a:pt x="144" y="48"/>
                  </a:lnTo>
                  <a:lnTo>
                    <a:pt x="150" y="54"/>
                  </a:lnTo>
                  <a:lnTo>
                    <a:pt x="156" y="60"/>
                  </a:lnTo>
                  <a:lnTo>
                    <a:pt x="162" y="54"/>
                  </a:lnTo>
                  <a:lnTo>
                    <a:pt x="168" y="54"/>
                  </a:lnTo>
                  <a:lnTo>
                    <a:pt x="174" y="54"/>
                  </a:lnTo>
                  <a:lnTo>
                    <a:pt x="180" y="54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6" y="30"/>
                  </a:lnTo>
                  <a:lnTo>
                    <a:pt x="180" y="30"/>
                  </a:lnTo>
                  <a:lnTo>
                    <a:pt x="180" y="24"/>
                  </a:lnTo>
                  <a:lnTo>
                    <a:pt x="174" y="18"/>
                  </a:lnTo>
                  <a:lnTo>
                    <a:pt x="180" y="12"/>
                  </a:lnTo>
                  <a:lnTo>
                    <a:pt x="204" y="6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4" y="6"/>
                  </a:lnTo>
                  <a:lnTo>
                    <a:pt x="246" y="24"/>
                  </a:lnTo>
                  <a:lnTo>
                    <a:pt x="246" y="30"/>
                  </a:lnTo>
                  <a:lnTo>
                    <a:pt x="246" y="36"/>
                  </a:lnTo>
                  <a:lnTo>
                    <a:pt x="252" y="42"/>
                  </a:lnTo>
                  <a:lnTo>
                    <a:pt x="264" y="48"/>
                  </a:lnTo>
                  <a:lnTo>
                    <a:pt x="270" y="48"/>
                  </a:lnTo>
                  <a:lnTo>
                    <a:pt x="276" y="48"/>
                  </a:lnTo>
                  <a:lnTo>
                    <a:pt x="282" y="54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300" y="72"/>
                  </a:lnTo>
                  <a:lnTo>
                    <a:pt x="300" y="78"/>
                  </a:lnTo>
                  <a:lnTo>
                    <a:pt x="306" y="84"/>
                  </a:lnTo>
                  <a:lnTo>
                    <a:pt x="318" y="78"/>
                  </a:lnTo>
                  <a:lnTo>
                    <a:pt x="318" y="72"/>
                  </a:lnTo>
                  <a:lnTo>
                    <a:pt x="312" y="72"/>
                  </a:lnTo>
                  <a:lnTo>
                    <a:pt x="312" y="66"/>
                  </a:lnTo>
                  <a:lnTo>
                    <a:pt x="318" y="60"/>
                  </a:lnTo>
                  <a:lnTo>
                    <a:pt x="324" y="60"/>
                  </a:lnTo>
                  <a:lnTo>
                    <a:pt x="324" y="66"/>
                  </a:lnTo>
                  <a:lnTo>
                    <a:pt x="324" y="72"/>
                  </a:lnTo>
                  <a:lnTo>
                    <a:pt x="330" y="84"/>
                  </a:lnTo>
                  <a:lnTo>
                    <a:pt x="336" y="90"/>
                  </a:lnTo>
                  <a:lnTo>
                    <a:pt x="342" y="96"/>
                  </a:lnTo>
                  <a:lnTo>
                    <a:pt x="348" y="102"/>
                  </a:lnTo>
                  <a:lnTo>
                    <a:pt x="354" y="108"/>
                  </a:lnTo>
                  <a:lnTo>
                    <a:pt x="354" y="114"/>
                  </a:lnTo>
                  <a:lnTo>
                    <a:pt x="354" y="120"/>
                  </a:lnTo>
                  <a:lnTo>
                    <a:pt x="348" y="120"/>
                  </a:lnTo>
                  <a:lnTo>
                    <a:pt x="342" y="120"/>
                  </a:lnTo>
                  <a:lnTo>
                    <a:pt x="342" y="126"/>
                  </a:lnTo>
                  <a:lnTo>
                    <a:pt x="348" y="132"/>
                  </a:lnTo>
                  <a:lnTo>
                    <a:pt x="354" y="132"/>
                  </a:lnTo>
                  <a:lnTo>
                    <a:pt x="360" y="132"/>
                  </a:lnTo>
                  <a:lnTo>
                    <a:pt x="366" y="126"/>
                  </a:lnTo>
                  <a:lnTo>
                    <a:pt x="378" y="126"/>
                  </a:lnTo>
                  <a:lnTo>
                    <a:pt x="390" y="126"/>
                  </a:lnTo>
                  <a:lnTo>
                    <a:pt x="390" y="132"/>
                  </a:lnTo>
                  <a:lnTo>
                    <a:pt x="396" y="144"/>
                  </a:lnTo>
                  <a:lnTo>
                    <a:pt x="402" y="150"/>
                  </a:lnTo>
                  <a:lnTo>
                    <a:pt x="408" y="144"/>
                  </a:lnTo>
                  <a:lnTo>
                    <a:pt x="408" y="132"/>
                  </a:lnTo>
                  <a:lnTo>
                    <a:pt x="414" y="132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38"/>
                  </a:lnTo>
                  <a:lnTo>
                    <a:pt x="438" y="138"/>
                  </a:lnTo>
                  <a:lnTo>
                    <a:pt x="444" y="138"/>
                  </a:lnTo>
                  <a:lnTo>
                    <a:pt x="450" y="138"/>
                  </a:lnTo>
                  <a:lnTo>
                    <a:pt x="456" y="132"/>
                  </a:lnTo>
                  <a:lnTo>
                    <a:pt x="450" y="138"/>
                  </a:lnTo>
                  <a:lnTo>
                    <a:pt x="432" y="156"/>
                  </a:lnTo>
                  <a:lnTo>
                    <a:pt x="252" y="336"/>
                  </a:lnTo>
                  <a:lnTo>
                    <a:pt x="234" y="348"/>
                  </a:lnTo>
                  <a:lnTo>
                    <a:pt x="228" y="360"/>
                  </a:lnTo>
                  <a:lnTo>
                    <a:pt x="174" y="378"/>
                  </a:lnTo>
                  <a:lnTo>
                    <a:pt x="150" y="390"/>
                  </a:lnTo>
                  <a:lnTo>
                    <a:pt x="138" y="396"/>
                  </a:lnTo>
                  <a:lnTo>
                    <a:pt x="132" y="402"/>
                  </a:lnTo>
                  <a:lnTo>
                    <a:pt x="126" y="408"/>
                  </a:lnTo>
                  <a:lnTo>
                    <a:pt x="102" y="426"/>
                  </a:lnTo>
                  <a:lnTo>
                    <a:pt x="102" y="420"/>
                  </a:lnTo>
                  <a:lnTo>
                    <a:pt x="90" y="414"/>
                  </a:lnTo>
                  <a:lnTo>
                    <a:pt x="84" y="408"/>
                  </a:lnTo>
                  <a:lnTo>
                    <a:pt x="84" y="402"/>
                  </a:lnTo>
                  <a:lnTo>
                    <a:pt x="78" y="390"/>
                  </a:lnTo>
                  <a:lnTo>
                    <a:pt x="66" y="384"/>
                  </a:lnTo>
                  <a:lnTo>
                    <a:pt x="54" y="390"/>
                  </a:lnTo>
                  <a:lnTo>
                    <a:pt x="48" y="396"/>
                  </a:lnTo>
                  <a:lnTo>
                    <a:pt x="42" y="402"/>
                  </a:lnTo>
                  <a:lnTo>
                    <a:pt x="30" y="402"/>
                  </a:lnTo>
                  <a:lnTo>
                    <a:pt x="24" y="402"/>
                  </a:lnTo>
                  <a:lnTo>
                    <a:pt x="24" y="396"/>
                  </a:lnTo>
                  <a:lnTo>
                    <a:pt x="24" y="390"/>
                  </a:lnTo>
                  <a:lnTo>
                    <a:pt x="24" y="384"/>
                  </a:lnTo>
                  <a:lnTo>
                    <a:pt x="18" y="378"/>
                  </a:lnTo>
                  <a:lnTo>
                    <a:pt x="12" y="378"/>
                  </a:lnTo>
                  <a:lnTo>
                    <a:pt x="6" y="378"/>
                  </a:lnTo>
                  <a:lnTo>
                    <a:pt x="0" y="372"/>
                  </a:lnTo>
                  <a:lnTo>
                    <a:pt x="12" y="360"/>
                  </a:lnTo>
                  <a:lnTo>
                    <a:pt x="12" y="354"/>
                  </a:lnTo>
                  <a:lnTo>
                    <a:pt x="12" y="342"/>
                  </a:lnTo>
                  <a:lnTo>
                    <a:pt x="18" y="336"/>
                  </a:lnTo>
                  <a:lnTo>
                    <a:pt x="24" y="336"/>
                  </a:lnTo>
                  <a:lnTo>
                    <a:pt x="30" y="336"/>
                  </a:lnTo>
                  <a:lnTo>
                    <a:pt x="36" y="336"/>
                  </a:lnTo>
                  <a:lnTo>
                    <a:pt x="36" y="330"/>
                  </a:lnTo>
                  <a:lnTo>
                    <a:pt x="36" y="312"/>
                  </a:lnTo>
                  <a:lnTo>
                    <a:pt x="42" y="306"/>
                  </a:lnTo>
                  <a:lnTo>
                    <a:pt x="48" y="306"/>
                  </a:lnTo>
                  <a:lnTo>
                    <a:pt x="48" y="300"/>
                  </a:lnTo>
                  <a:lnTo>
                    <a:pt x="42" y="300"/>
                  </a:lnTo>
                  <a:lnTo>
                    <a:pt x="36" y="294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48" y="282"/>
                  </a:lnTo>
                  <a:lnTo>
                    <a:pt x="54" y="282"/>
                  </a:lnTo>
                  <a:lnTo>
                    <a:pt x="60" y="276"/>
                  </a:lnTo>
                  <a:lnTo>
                    <a:pt x="66" y="270"/>
                  </a:lnTo>
                  <a:lnTo>
                    <a:pt x="66" y="264"/>
                  </a:lnTo>
                  <a:lnTo>
                    <a:pt x="72" y="258"/>
                  </a:lnTo>
                  <a:lnTo>
                    <a:pt x="72" y="246"/>
                  </a:lnTo>
                  <a:lnTo>
                    <a:pt x="72" y="234"/>
                  </a:lnTo>
                  <a:lnTo>
                    <a:pt x="78" y="222"/>
                  </a:lnTo>
                  <a:lnTo>
                    <a:pt x="78" y="210"/>
                  </a:lnTo>
                  <a:lnTo>
                    <a:pt x="78" y="204"/>
                  </a:lnTo>
                  <a:lnTo>
                    <a:pt x="66" y="192"/>
                  </a:lnTo>
                  <a:lnTo>
                    <a:pt x="66" y="186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66" y="78"/>
                  </a:lnTo>
                  <a:lnTo>
                    <a:pt x="60" y="72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60" y="60"/>
                  </a:lnTo>
                  <a:lnTo>
                    <a:pt x="60" y="54"/>
                  </a:lnTo>
                  <a:lnTo>
                    <a:pt x="66" y="48"/>
                  </a:lnTo>
                  <a:lnTo>
                    <a:pt x="72" y="48"/>
                  </a:lnTo>
                  <a:lnTo>
                    <a:pt x="84" y="4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06" name="Freeform 785"/>
            <p:cNvSpPr>
              <a:spLocks/>
            </p:cNvSpPr>
            <p:nvPr/>
          </p:nvSpPr>
          <p:spPr bwMode="auto">
            <a:xfrm>
              <a:off x="7200900" y="3633788"/>
              <a:ext cx="352425" cy="352425"/>
            </a:xfrm>
            <a:custGeom>
              <a:avLst/>
              <a:gdLst>
                <a:gd name="T0" fmla="*/ 38100 w 222"/>
                <a:gd name="T1" fmla="*/ 285750 h 222"/>
                <a:gd name="T2" fmla="*/ 28575 w 222"/>
                <a:gd name="T3" fmla="*/ 266700 h 222"/>
                <a:gd name="T4" fmla="*/ 19050 w 222"/>
                <a:gd name="T5" fmla="*/ 247650 h 222"/>
                <a:gd name="T6" fmla="*/ 19050 w 222"/>
                <a:gd name="T7" fmla="*/ 228600 h 222"/>
                <a:gd name="T8" fmla="*/ 0 w 222"/>
                <a:gd name="T9" fmla="*/ 209550 h 222"/>
                <a:gd name="T10" fmla="*/ 9525 w 222"/>
                <a:gd name="T11" fmla="*/ 190500 h 222"/>
                <a:gd name="T12" fmla="*/ 28575 w 222"/>
                <a:gd name="T13" fmla="*/ 171450 h 222"/>
                <a:gd name="T14" fmla="*/ 19050 w 222"/>
                <a:gd name="T15" fmla="*/ 161925 h 222"/>
                <a:gd name="T16" fmla="*/ 9525 w 222"/>
                <a:gd name="T17" fmla="*/ 152400 h 222"/>
                <a:gd name="T18" fmla="*/ 0 w 222"/>
                <a:gd name="T19" fmla="*/ 133350 h 222"/>
                <a:gd name="T20" fmla="*/ 9525 w 222"/>
                <a:gd name="T21" fmla="*/ 123825 h 222"/>
                <a:gd name="T22" fmla="*/ 57150 w 222"/>
                <a:gd name="T23" fmla="*/ 95250 h 222"/>
                <a:gd name="T24" fmla="*/ 66675 w 222"/>
                <a:gd name="T25" fmla="*/ 76200 h 222"/>
                <a:gd name="T26" fmla="*/ 66675 w 222"/>
                <a:gd name="T27" fmla="*/ 57150 h 222"/>
                <a:gd name="T28" fmla="*/ 66675 w 222"/>
                <a:gd name="T29" fmla="*/ 38100 h 222"/>
                <a:gd name="T30" fmla="*/ 85725 w 222"/>
                <a:gd name="T31" fmla="*/ 38100 h 222"/>
                <a:gd name="T32" fmla="*/ 85725 w 222"/>
                <a:gd name="T33" fmla="*/ 19050 h 222"/>
                <a:gd name="T34" fmla="*/ 85725 w 222"/>
                <a:gd name="T35" fmla="*/ 9525 h 222"/>
                <a:gd name="T36" fmla="*/ 104775 w 222"/>
                <a:gd name="T37" fmla="*/ 0 h 222"/>
                <a:gd name="T38" fmla="*/ 152400 w 222"/>
                <a:gd name="T39" fmla="*/ 0 h 222"/>
                <a:gd name="T40" fmla="*/ 152400 w 222"/>
                <a:gd name="T41" fmla="*/ 28575 h 222"/>
                <a:gd name="T42" fmla="*/ 171450 w 222"/>
                <a:gd name="T43" fmla="*/ 47625 h 222"/>
                <a:gd name="T44" fmla="*/ 180975 w 222"/>
                <a:gd name="T45" fmla="*/ 66675 h 222"/>
                <a:gd name="T46" fmla="*/ 200025 w 222"/>
                <a:gd name="T47" fmla="*/ 47625 h 222"/>
                <a:gd name="T48" fmla="*/ 219075 w 222"/>
                <a:gd name="T49" fmla="*/ 57150 h 222"/>
                <a:gd name="T50" fmla="*/ 238125 w 222"/>
                <a:gd name="T51" fmla="*/ 85725 h 222"/>
                <a:gd name="T52" fmla="*/ 247650 w 222"/>
                <a:gd name="T53" fmla="*/ 114300 h 222"/>
                <a:gd name="T54" fmla="*/ 238125 w 222"/>
                <a:gd name="T55" fmla="*/ 133350 h 222"/>
                <a:gd name="T56" fmla="*/ 266700 w 222"/>
                <a:gd name="T57" fmla="*/ 152400 h 222"/>
                <a:gd name="T58" fmla="*/ 285750 w 222"/>
                <a:gd name="T59" fmla="*/ 180975 h 222"/>
                <a:gd name="T60" fmla="*/ 304800 w 222"/>
                <a:gd name="T61" fmla="*/ 190500 h 222"/>
                <a:gd name="T62" fmla="*/ 342900 w 222"/>
                <a:gd name="T63" fmla="*/ 209550 h 222"/>
                <a:gd name="T64" fmla="*/ 352425 w 222"/>
                <a:gd name="T65" fmla="*/ 238125 h 222"/>
                <a:gd name="T66" fmla="*/ 333375 w 222"/>
                <a:gd name="T67" fmla="*/ 257175 h 222"/>
                <a:gd name="T68" fmla="*/ 314325 w 222"/>
                <a:gd name="T69" fmla="*/ 257175 h 222"/>
                <a:gd name="T70" fmla="*/ 257175 w 222"/>
                <a:gd name="T71" fmla="*/ 276225 h 222"/>
                <a:gd name="T72" fmla="*/ 257175 w 222"/>
                <a:gd name="T73" fmla="*/ 295275 h 222"/>
                <a:gd name="T74" fmla="*/ 266700 w 222"/>
                <a:gd name="T75" fmla="*/ 314325 h 222"/>
                <a:gd name="T76" fmla="*/ 285750 w 222"/>
                <a:gd name="T77" fmla="*/ 323850 h 222"/>
                <a:gd name="T78" fmla="*/ 276225 w 222"/>
                <a:gd name="T79" fmla="*/ 342900 h 222"/>
                <a:gd name="T80" fmla="*/ 257175 w 222"/>
                <a:gd name="T81" fmla="*/ 342900 h 222"/>
                <a:gd name="T82" fmla="*/ 238125 w 222"/>
                <a:gd name="T83" fmla="*/ 342900 h 222"/>
                <a:gd name="T84" fmla="*/ 209550 w 222"/>
                <a:gd name="T85" fmla="*/ 342900 h 222"/>
                <a:gd name="T86" fmla="*/ 171450 w 222"/>
                <a:gd name="T87" fmla="*/ 333375 h 222"/>
                <a:gd name="T88" fmla="*/ 114300 w 222"/>
                <a:gd name="T89" fmla="*/ 333375 h 222"/>
                <a:gd name="T90" fmla="*/ 95250 w 222"/>
                <a:gd name="T91" fmla="*/ 323850 h 222"/>
                <a:gd name="T92" fmla="*/ 76200 w 222"/>
                <a:gd name="T93" fmla="*/ 314325 h 222"/>
                <a:gd name="T94" fmla="*/ 38100 w 222"/>
                <a:gd name="T95" fmla="*/ 295275 h 22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22" h="222">
                  <a:moveTo>
                    <a:pt x="24" y="186"/>
                  </a:moveTo>
                  <a:lnTo>
                    <a:pt x="24" y="180"/>
                  </a:lnTo>
                  <a:lnTo>
                    <a:pt x="24" y="174"/>
                  </a:lnTo>
                  <a:lnTo>
                    <a:pt x="18" y="168"/>
                  </a:lnTo>
                  <a:lnTo>
                    <a:pt x="18" y="162"/>
                  </a:lnTo>
                  <a:lnTo>
                    <a:pt x="12" y="156"/>
                  </a:lnTo>
                  <a:lnTo>
                    <a:pt x="12" y="150"/>
                  </a:lnTo>
                  <a:lnTo>
                    <a:pt x="12" y="144"/>
                  </a:lnTo>
                  <a:lnTo>
                    <a:pt x="6" y="138"/>
                  </a:lnTo>
                  <a:lnTo>
                    <a:pt x="0" y="132"/>
                  </a:lnTo>
                  <a:lnTo>
                    <a:pt x="0" y="126"/>
                  </a:lnTo>
                  <a:lnTo>
                    <a:pt x="6" y="120"/>
                  </a:lnTo>
                  <a:lnTo>
                    <a:pt x="12" y="114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102"/>
                  </a:lnTo>
                  <a:lnTo>
                    <a:pt x="12" y="96"/>
                  </a:lnTo>
                  <a:lnTo>
                    <a:pt x="6" y="96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6" y="78"/>
                  </a:lnTo>
                  <a:lnTo>
                    <a:pt x="24" y="72"/>
                  </a:lnTo>
                  <a:lnTo>
                    <a:pt x="36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96" y="0"/>
                  </a:lnTo>
                  <a:lnTo>
                    <a:pt x="102" y="6"/>
                  </a:lnTo>
                  <a:lnTo>
                    <a:pt x="96" y="18"/>
                  </a:lnTo>
                  <a:lnTo>
                    <a:pt x="102" y="24"/>
                  </a:lnTo>
                  <a:lnTo>
                    <a:pt x="108" y="30"/>
                  </a:lnTo>
                  <a:lnTo>
                    <a:pt x="114" y="36"/>
                  </a:lnTo>
                  <a:lnTo>
                    <a:pt x="114" y="42"/>
                  </a:lnTo>
                  <a:lnTo>
                    <a:pt x="120" y="30"/>
                  </a:lnTo>
                  <a:lnTo>
                    <a:pt x="126" y="30"/>
                  </a:lnTo>
                  <a:lnTo>
                    <a:pt x="132" y="30"/>
                  </a:lnTo>
                  <a:lnTo>
                    <a:pt x="138" y="36"/>
                  </a:lnTo>
                  <a:lnTo>
                    <a:pt x="144" y="42"/>
                  </a:lnTo>
                  <a:lnTo>
                    <a:pt x="150" y="54"/>
                  </a:lnTo>
                  <a:lnTo>
                    <a:pt x="156" y="66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50" y="84"/>
                  </a:lnTo>
                  <a:lnTo>
                    <a:pt x="156" y="90"/>
                  </a:lnTo>
                  <a:lnTo>
                    <a:pt x="168" y="96"/>
                  </a:lnTo>
                  <a:lnTo>
                    <a:pt x="174" y="102"/>
                  </a:lnTo>
                  <a:lnTo>
                    <a:pt x="180" y="11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204" y="126"/>
                  </a:lnTo>
                  <a:lnTo>
                    <a:pt x="216" y="132"/>
                  </a:lnTo>
                  <a:lnTo>
                    <a:pt x="222" y="144"/>
                  </a:lnTo>
                  <a:lnTo>
                    <a:pt x="222" y="150"/>
                  </a:lnTo>
                  <a:lnTo>
                    <a:pt x="216" y="156"/>
                  </a:lnTo>
                  <a:lnTo>
                    <a:pt x="210" y="162"/>
                  </a:lnTo>
                  <a:lnTo>
                    <a:pt x="204" y="162"/>
                  </a:lnTo>
                  <a:lnTo>
                    <a:pt x="198" y="162"/>
                  </a:lnTo>
                  <a:lnTo>
                    <a:pt x="186" y="168"/>
                  </a:lnTo>
                  <a:lnTo>
                    <a:pt x="162" y="174"/>
                  </a:lnTo>
                  <a:lnTo>
                    <a:pt x="156" y="180"/>
                  </a:lnTo>
                  <a:lnTo>
                    <a:pt x="162" y="186"/>
                  </a:lnTo>
                  <a:lnTo>
                    <a:pt x="162" y="192"/>
                  </a:lnTo>
                  <a:lnTo>
                    <a:pt x="168" y="198"/>
                  </a:lnTo>
                  <a:lnTo>
                    <a:pt x="174" y="198"/>
                  </a:lnTo>
                  <a:lnTo>
                    <a:pt x="180" y="204"/>
                  </a:lnTo>
                  <a:lnTo>
                    <a:pt x="174" y="210"/>
                  </a:lnTo>
                  <a:lnTo>
                    <a:pt x="174" y="216"/>
                  </a:lnTo>
                  <a:lnTo>
                    <a:pt x="168" y="216"/>
                  </a:lnTo>
                  <a:lnTo>
                    <a:pt x="162" y="216"/>
                  </a:lnTo>
                  <a:lnTo>
                    <a:pt x="156" y="216"/>
                  </a:lnTo>
                  <a:lnTo>
                    <a:pt x="150" y="216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26" y="210"/>
                  </a:lnTo>
                  <a:lnTo>
                    <a:pt x="108" y="210"/>
                  </a:lnTo>
                  <a:lnTo>
                    <a:pt x="96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04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36" y="198"/>
                  </a:lnTo>
                  <a:lnTo>
                    <a:pt x="24" y="18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07" name="Freeform 786"/>
            <p:cNvSpPr>
              <a:spLocks/>
            </p:cNvSpPr>
            <p:nvPr/>
          </p:nvSpPr>
          <p:spPr bwMode="auto">
            <a:xfrm>
              <a:off x="6943725" y="3890963"/>
              <a:ext cx="361950" cy="571500"/>
            </a:xfrm>
            <a:custGeom>
              <a:avLst/>
              <a:gdLst>
                <a:gd name="T0" fmla="*/ 247650 w 228"/>
                <a:gd name="T1" fmla="*/ 561975 h 360"/>
                <a:gd name="T2" fmla="*/ 257175 w 228"/>
                <a:gd name="T3" fmla="*/ 533400 h 360"/>
                <a:gd name="T4" fmla="*/ 276225 w 228"/>
                <a:gd name="T5" fmla="*/ 533400 h 360"/>
                <a:gd name="T6" fmla="*/ 285750 w 228"/>
                <a:gd name="T7" fmla="*/ 523875 h 360"/>
                <a:gd name="T8" fmla="*/ 295275 w 228"/>
                <a:gd name="T9" fmla="*/ 485775 h 360"/>
                <a:gd name="T10" fmla="*/ 304800 w 228"/>
                <a:gd name="T11" fmla="*/ 476250 h 360"/>
                <a:gd name="T12" fmla="*/ 285750 w 228"/>
                <a:gd name="T13" fmla="*/ 466725 h 360"/>
                <a:gd name="T14" fmla="*/ 295275 w 228"/>
                <a:gd name="T15" fmla="*/ 447675 h 360"/>
                <a:gd name="T16" fmla="*/ 314325 w 228"/>
                <a:gd name="T17" fmla="*/ 447675 h 360"/>
                <a:gd name="T18" fmla="*/ 333375 w 228"/>
                <a:gd name="T19" fmla="*/ 428625 h 360"/>
                <a:gd name="T20" fmla="*/ 342900 w 228"/>
                <a:gd name="T21" fmla="*/ 409575 h 360"/>
                <a:gd name="T22" fmla="*/ 342900 w 228"/>
                <a:gd name="T23" fmla="*/ 371475 h 360"/>
                <a:gd name="T24" fmla="*/ 352425 w 228"/>
                <a:gd name="T25" fmla="*/ 333375 h 360"/>
                <a:gd name="T26" fmla="*/ 333375 w 228"/>
                <a:gd name="T27" fmla="*/ 304800 h 360"/>
                <a:gd name="T28" fmla="*/ 333375 w 228"/>
                <a:gd name="T29" fmla="*/ 285750 h 360"/>
                <a:gd name="T30" fmla="*/ 314325 w 228"/>
                <a:gd name="T31" fmla="*/ 295275 h 360"/>
                <a:gd name="T32" fmla="*/ 323850 w 228"/>
                <a:gd name="T33" fmla="*/ 114300 h 360"/>
                <a:gd name="T34" fmla="*/ 314325 w 228"/>
                <a:gd name="T35" fmla="*/ 104775 h 360"/>
                <a:gd name="T36" fmla="*/ 323850 w 228"/>
                <a:gd name="T37" fmla="*/ 85725 h 360"/>
                <a:gd name="T38" fmla="*/ 342900 w 228"/>
                <a:gd name="T39" fmla="*/ 76200 h 360"/>
                <a:gd name="T40" fmla="*/ 352425 w 228"/>
                <a:gd name="T41" fmla="*/ 66675 h 360"/>
                <a:gd name="T42" fmla="*/ 333375 w 228"/>
                <a:gd name="T43" fmla="*/ 57150 h 360"/>
                <a:gd name="T44" fmla="*/ 295275 w 228"/>
                <a:gd name="T45" fmla="*/ 38100 h 360"/>
                <a:gd name="T46" fmla="*/ 247650 w 228"/>
                <a:gd name="T47" fmla="*/ 19050 h 360"/>
                <a:gd name="T48" fmla="*/ 209550 w 228"/>
                <a:gd name="T49" fmla="*/ 19050 h 360"/>
                <a:gd name="T50" fmla="*/ 190500 w 228"/>
                <a:gd name="T51" fmla="*/ 9525 h 360"/>
                <a:gd name="T52" fmla="*/ 171450 w 228"/>
                <a:gd name="T53" fmla="*/ 0 h 360"/>
                <a:gd name="T54" fmla="*/ 152400 w 228"/>
                <a:gd name="T55" fmla="*/ 9525 h 360"/>
                <a:gd name="T56" fmla="*/ 123825 w 228"/>
                <a:gd name="T57" fmla="*/ 28575 h 360"/>
                <a:gd name="T58" fmla="*/ 66675 w 228"/>
                <a:gd name="T59" fmla="*/ 47625 h 360"/>
                <a:gd name="T60" fmla="*/ 47625 w 228"/>
                <a:gd name="T61" fmla="*/ 66675 h 360"/>
                <a:gd name="T62" fmla="*/ 28575 w 228"/>
                <a:gd name="T63" fmla="*/ 57150 h 360"/>
                <a:gd name="T64" fmla="*/ 0 w 228"/>
                <a:gd name="T65" fmla="*/ 57150 h 360"/>
                <a:gd name="T66" fmla="*/ 0 w 228"/>
                <a:gd name="T67" fmla="*/ 104775 h 360"/>
                <a:gd name="T68" fmla="*/ 19050 w 228"/>
                <a:gd name="T69" fmla="*/ 133350 h 360"/>
                <a:gd name="T70" fmla="*/ 47625 w 228"/>
                <a:gd name="T71" fmla="*/ 142875 h 360"/>
                <a:gd name="T72" fmla="*/ 47625 w 228"/>
                <a:gd name="T73" fmla="*/ 190500 h 360"/>
                <a:gd name="T74" fmla="*/ 47625 w 228"/>
                <a:gd name="T75" fmla="*/ 228600 h 360"/>
                <a:gd name="T76" fmla="*/ 66675 w 228"/>
                <a:gd name="T77" fmla="*/ 238125 h 360"/>
                <a:gd name="T78" fmla="*/ 66675 w 228"/>
                <a:gd name="T79" fmla="*/ 257175 h 360"/>
                <a:gd name="T80" fmla="*/ 57150 w 228"/>
                <a:gd name="T81" fmla="*/ 295275 h 360"/>
                <a:gd name="T82" fmla="*/ 47625 w 228"/>
                <a:gd name="T83" fmla="*/ 323850 h 360"/>
                <a:gd name="T84" fmla="*/ 28575 w 228"/>
                <a:gd name="T85" fmla="*/ 342900 h 360"/>
                <a:gd name="T86" fmla="*/ 104775 w 228"/>
                <a:gd name="T87" fmla="*/ 342900 h 360"/>
                <a:gd name="T88" fmla="*/ 123825 w 228"/>
                <a:gd name="T89" fmla="*/ 352425 h 360"/>
                <a:gd name="T90" fmla="*/ 133350 w 228"/>
                <a:gd name="T91" fmla="*/ 381000 h 360"/>
                <a:gd name="T92" fmla="*/ 123825 w 228"/>
                <a:gd name="T93" fmla="*/ 390525 h 360"/>
                <a:gd name="T94" fmla="*/ 123825 w 228"/>
                <a:gd name="T95" fmla="*/ 409575 h 360"/>
                <a:gd name="T96" fmla="*/ 133350 w 228"/>
                <a:gd name="T97" fmla="*/ 428625 h 360"/>
                <a:gd name="T98" fmla="*/ 161925 w 228"/>
                <a:gd name="T99" fmla="*/ 409575 h 360"/>
                <a:gd name="T100" fmla="*/ 180975 w 228"/>
                <a:gd name="T101" fmla="*/ 400050 h 360"/>
                <a:gd name="T102" fmla="*/ 200025 w 228"/>
                <a:gd name="T103" fmla="*/ 419100 h 360"/>
                <a:gd name="T104" fmla="*/ 200025 w 228"/>
                <a:gd name="T105" fmla="*/ 457200 h 360"/>
                <a:gd name="T106" fmla="*/ 190500 w 228"/>
                <a:gd name="T107" fmla="*/ 495300 h 360"/>
                <a:gd name="T108" fmla="*/ 209550 w 228"/>
                <a:gd name="T109" fmla="*/ 514350 h 360"/>
                <a:gd name="T110" fmla="*/ 209550 w 228"/>
                <a:gd name="T111" fmla="*/ 533400 h 360"/>
                <a:gd name="T112" fmla="*/ 219075 w 228"/>
                <a:gd name="T113" fmla="*/ 552450 h 360"/>
                <a:gd name="T114" fmla="*/ 247650 w 228"/>
                <a:gd name="T115" fmla="*/ 571500 h 3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28" h="360">
                  <a:moveTo>
                    <a:pt x="156" y="360"/>
                  </a:moveTo>
                  <a:lnTo>
                    <a:pt x="156" y="354"/>
                  </a:lnTo>
                  <a:lnTo>
                    <a:pt x="156" y="342"/>
                  </a:lnTo>
                  <a:lnTo>
                    <a:pt x="162" y="336"/>
                  </a:lnTo>
                  <a:lnTo>
                    <a:pt x="168" y="336"/>
                  </a:lnTo>
                  <a:lnTo>
                    <a:pt x="174" y="336"/>
                  </a:lnTo>
                  <a:lnTo>
                    <a:pt x="180" y="336"/>
                  </a:lnTo>
                  <a:lnTo>
                    <a:pt x="180" y="330"/>
                  </a:lnTo>
                  <a:lnTo>
                    <a:pt x="180" y="312"/>
                  </a:lnTo>
                  <a:lnTo>
                    <a:pt x="186" y="306"/>
                  </a:lnTo>
                  <a:lnTo>
                    <a:pt x="192" y="306"/>
                  </a:lnTo>
                  <a:lnTo>
                    <a:pt x="192" y="300"/>
                  </a:lnTo>
                  <a:lnTo>
                    <a:pt x="186" y="300"/>
                  </a:lnTo>
                  <a:lnTo>
                    <a:pt x="180" y="294"/>
                  </a:lnTo>
                  <a:lnTo>
                    <a:pt x="180" y="288"/>
                  </a:lnTo>
                  <a:lnTo>
                    <a:pt x="186" y="282"/>
                  </a:lnTo>
                  <a:lnTo>
                    <a:pt x="192" y="282"/>
                  </a:lnTo>
                  <a:lnTo>
                    <a:pt x="198" y="282"/>
                  </a:lnTo>
                  <a:lnTo>
                    <a:pt x="204" y="276"/>
                  </a:lnTo>
                  <a:lnTo>
                    <a:pt x="210" y="270"/>
                  </a:lnTo>
                  <a:lnTo>
                    <a:pt x="210" y="264"/>
                  </a:lnTo>
                  <a:lnTo>
                    <a:pt x="216" y="258"/>
                  </a:lnTo>
                  <a:lnTo>
                    <a:pt x="216" y="246"/>
                  </a:lnTo>
                  <a:lnTo>
                    <a:pt x="216" y="234"/>
                  </a:lnTo>
                  <a:lnTo>
                    <a:pt x="222" y="222"/>
                  </a:lnTo>
                  <a:lnTo>
                    <a:pt x="222" y="210"/>
                  </a:lnTo>
                  <a:lnTo>
                    <a:pt x="222" y="204"/>
                  </a:lnTo>
                  <a:lnTo>
                    <a:pt x="210" y="192"/>
                  </a:lnTo>
                  <a:lnTo>
                    <a:pt x="210" y="186"/>
                  </a:lnTo>
                  <a:lnTo>
                    <a:pt x="210" y="180"/>
                  </a:lnTo>
                  <a:lnTo>
                    <a:pt x="204" y="180"/>
                  </a:lnTo>
                  <a:lnTo>
                    <a:pt x="198" y="186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72"/>
                  </a:lnTo>
                  <a:lnTo>
                    <a:pt x="198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10" y="48"/>
                  </a:lnTo>
                  <a:lnTo>
                    <a:pt x="216" y="48"/>
                  </a:lnTo>
                  <a:lnTo>
                    <a:pt x="228" y="48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0" y="36"/>
                  </a:lnTo>
                  <a:lnTo>
                    <a:pt x="198" y="36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56" y="12"/>
                  </a:lnTo>
                  <a:lnTo>
                    <a:pt x="138" y="12"/>
                  </a:lnTo>
                  <a:lnTo>
                    <a:pt x="132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78" y="18"/>
                  </a:lnTo>
                  <a:lnTo>
                    <a:pt x="60" y="24"/>
                  </a:lnTo>
                  <a:lnTo>
                    <a:pt x="42" y="30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84"/>
                  </a:lnTo>
                  <a:lnTo>
                    <a:pt x="30" y="90"/>
                  </a:lnTo>
                  <a:lnTo>
                    <a:pt x="30" y="102"/>
                  </a:lnTo>
                  <a:lnTo>
                    <a:pt x="30" y="120"/>
                  </a:lnTo>
                  <a:lnTo>
                    <a:pt x="30" y="126"/>
                  </a:lnTo>
                  <a:lnTo>
                    <a:pt x="30" y="144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36" y="192"/>
                  </a:lnTo>
                  <a:lnTo>
                    <a:pt x="30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42" y="210"/>
                  </a:lnTo>
                  <a:lnTo>
                    <a:pt x="66" y="216"/>
                  </a:lnTo>
                  <a:lnTo>
                    <a:pt x="72" y="216"/>
                  </a:lnTo>
                  <a:lnTo>
                    <a:pt x="78" y="222"/>
                  </a:lnTo>
                  <a:lnTo>
                    <a:pt x="84" y="234"/>
                  </a:lnTo>
                  <a:lnTo>
                    <a:pt x="84" y="240"/>
                  </a:lnTo>
                  <a:lnTo>
                    <a:pt x="84" y="246"/>
                  </a:lnTo>
                  <a:lnTo>
                    <a:pt x="78" y="246"/>
                  </a:lnTo>
                  <a:lnTo>
                    <a:pt x="78" y="252"/>
                  </a:lnTo>
                  <a:lnTo>
                    <a:pt x="78" y="258"/>
                  </a:lnTo>
                  <a:lnTo>
                    <a:pt x="78" y="264"/>
                  </a:lnTo>
                  <a:lnTo>
                    <a:pt x="84" y="270"/>
                  </a:lnTo>
                  <a:lnTo>
                    <a:pt x="90" y="264"/>
                  </a:lnTo>
                  <a:lnTo>
                    <a:pt x="102" y="258"/>
                  </a:lnTo>
                  <a:lnTo>
                    <a:pt x="108" y="252"/>
                  </a:lnTo>
                  <a:lnTo>
                    <a:pt x="114" y="252"/>
                  </a:lnTo>
                  <a:lnTo>
                    <a:pt x="120" y="252"/>
                  </a:lnTo>
                  <a:lnTo>
                    <a:pt x="126" y="264"/>
                  </a:lnTo>
                  <a:lnTo>
                    <a:pt x="126" y="276"/>
                  </a:lnTo>
                  <a:lnTo>
                    <a:pt x="126" y="288"/>
                  </a:lnTo>
                  <a:lnTo>
                    <a:pt x="120" y="300"/>
                  </a:lnTo>
                  <a:lnTo>
                    <a:pt x="120" y="312"/>
                  </a:lnTo>
                  <a:lnTo>
                    <a:pt x="126" y="318"/>
                  </a:lnTo>
                  <a:lnTo>
                    <a:pt x="132" y="324"/>
                  </a:lnTo>
                  <a:lnTo>
                    <a:pt x="132" y="330"/>
                  </a:lnTo>
                  <a:lnTo>
                    <a:pt x="132" y="336"/>
                  </a:lnTo>
                  <a:lnTo>
                    <a:pt x="132" y="342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6" y="36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08" name="Freeform 800"/>
            <p:cNvSpPr>
              <a:spLocks/>
            </p:cNvSpPr>
            <p:nvPr/>
          </p:nvSpPr>
          <p:spPr bwMode="auto">
            <a:xfrm>
              <a:off x="6438900" y="4805363"/>
              <a:ext cx="628650" cy="447675"/>
            </a:xfrm>
            <a:custGeom>
              <a:avLst/>
              <a:gdLst>
                <a:gd name="T0" fmla="*/ 323850 w 396"/>
                <a:gd name="T1" fmla="*/ 0 h 282"/>
                <a:gd name="T2" fmla="*/ 342900 w 396"/>
                <a:gd name="T3" fmla="*/ 0 h 282"/>
                <a:gd name="T4" fmla="*/ 352425 w 396"/>
                <a:gd name="T5" fmla="*/ 19050 h 282"/>
                <a:gd name="T6" fmla="*/ 371475 w 396"/>
                <a:gd name="T7" fmla="*/ 19050 h 282"/>
                <a:gd name="T8" fmla="*/ 361950 w 396"/>
                <a:gd name="T9" fmla="*/ 38100 h 282"/>
                <a:gd name="T10" fmla="*/ 342900 w 396"/>
                <a:gd name="T11" fmla="*/ 38100 h 282"/>
                <a:gd name="T12" fmla="*/ 342900 w 396"/>
                <a:gd name="T13" fmla="*/ 57150 h 282"/>
                <a:gd name="T14" fmla="*/ 457200 w 396"/>
                <a:gd name="T15" fmla="*/ 38100 h 282"/>
                <a:gd name="T16" fmla="*/ 485775 w 396"/>
                <a:gd name="T17" fmla="*/ 19050 h 282"/>
                <a:gd name="T18" fmla="*/ 523875 w 396"/>
                <a:gd name="T19" fmla="*/ 19050 h 282"/>
                <a:gd name="T20" fmla="*/ 571500 w 396"/>
                <a:gd name="T21" fmla="*/ 9525 h 282"/>
                <a:gd name="T22" fmla="*/ 619125 w 396"/>
                <a:gd name="T23" fmla="*/ 66675 h 282"/>
                <a:gd name="T24" fmla="*/ 628650 w 396"/>
                <a:gd name="T25" fmla="*/ 95250 h 282"/>
                <a:gd name="T26" fmla="*/ 628650 w 396"/>
                <a:gd name="T27" fmla="*/ 114300 h 282"/>
                <a:gd name="T28" fmla="*/ 600075 w 396"/>
                <a:gd name="T29" fmla="*/ 142875 h 282"/>
                <a:gd name="T30" fmla="*/ 581025 w 396"/>
                <a:gd name="T31" fmla="*/ 161925 h 282"/>
                <a:gd name="T32" fmla="*/ 581025 w 396"/>
                <a:gd name="T33" fmla="*/ 180975 h 282"/>
                <a:gd name="T34" fmla="*/ 523875 w 396"/>
                <a:gd name="T35" fmla="*/ 190500 h 282"/>
                <a:gd name="T36" fmla="*/ 466725 w 396"/>
                <a:gd name="T37" fmla="*/ 190500 h 282"/>
                <a:gd name="T38" fmla="*/ 419100 w 396"/>
                <a:gd name="T39" fmla="*/ 209550 h 282"/>
                <a:gd name="T40" fmla="*/ 400050 w 396"/>
                <a:gd name="T41" fmla="*/ 247650 h 282"/>
                <a:gd name="T42" fmla="*/ 390525 w 396"/>
                <a:gd name="T43" fmla="*/ 276225 h 282"/>
                <a:gd name="T44" fmla="*/ 371475 w 396"/>
                <a:gd name="T45" fmla="*/ 285750 h 282"/>
                <a:gd name="T46" fmla="*/ 371475 w 396"/>
                <a:gd name="T47" fmla="*/ 304800 h 282"/>
                <a:gd name="T48" fmla="*/ 371475 w 396"/>
                <a:gd name="T49" fmla="*/ 333375 h 282"/>
                <a:gd name="T50" fmla="*/ 333375 w 396"/>
                <a:gd name="T51" fmla="*/ 342900 h 282"/>
                <a:gd name="T52" fmla="*/ 161925 w 396"/>
                <a:gd name="T53" fmla="*/ 400050 h 282"/>
                <a:gd name="T54" fmla="*/ 133350 w 396"/>
                <a:gd name="T55" fmla="*/ 409575 h 282"/>
                <a:gd name="T56" fmla="*/ 114300 w 396"/>
                <a:gd name="T57" fmla="*/ 428625 h 282"/>
                <a:gd name="T58" fmla="*/ 66675 w 396"/>
                <a:gd name="T59" fmla="*/ 438150 h 282"/>
                <a:gd name="T60" fmla="*/ 57150 w 396"/>
                <a:gd name="T61" fmla="*/ 428625 h 282"/>
                <a:gd name="T62" fmla="*/ 38100 w 396"/>
                <a:gd name="T63" fmla="*/ 400050 h 282"/>
                <a:gd name="T64" fmla="*/ 19050 w 396"/>
                <a:gd name="T65" fmla="*/ 381000 h 282"/>
                <a:gd name="T66" fmla="*/ 9525 w 396"/>
                <a:gd name="T67" fmla="*/ 352425 h 282"/>
                <a:gd name="T68" fmla="*/ 28575 w 396"/>
                <a:gd name="T69" fmla="*/ 323850 h 282"/>
                <a:gd name="T70" fmla="*/ 28575 w 396"/>
                <a:gd name="T71" fmla="*/ 304800 h 282"/>
                <a:gd name="T72" fmla="*/ 9525 w 396"/>
                <a:gd name="T73" fmla="*/ 285750 h 282"/>
                <a:gd name="T74" fmla="*/ 0 w 396"/>
                <a:gd name="T75" fmla="*/ 266700 h 282"/>
                <a:gd name="T76" fmla="*/ 9525 w 396"/>
                <a:gd name="T77" fmla="*/ 247650 h 282"/>
                <a:gd name="T78" fmla="*/ 28575 w 396"/>
                <a:gd name="T79" fmla="*/ 228600 h 282"/>
                <a:gd name="T80" fmla="*/ 9525 w 396"/>
                <a:gd name="T81" fmla="*/ 200025 h 282"/>
                <a:gd name="T82" fmla="*/ 9525 w 396"/>
                <a:gd name="T83" fmla="*/ 180975 h 282"/>
                <a:gd name="T84" fmla="*/ 28575 w 396"/>
                <a:gd name="T85" fmla="*/ 161925 h 282"/>
                <a:gd name="T86" fmla="*/ 38100 w 396"/>
                <a:gd name="T87" fmla="*/ 171450 h 282"/>
                <a:gd name="T88" fmla="*/ 47625 w 396"/>
                <a:gd name="T89" fmla="*/ 171450 h 282"/>
                <a:gd name="T90" fmla="*/ 66675 w 396"/>
                <a:gd name="T91" fmla="*/ 161925 h 282"/>
                <a:gd name="T92" fmla="*/ 85725 w 396"/>
                <a:gd name="T93" fmla="*/ 171450 h 282"/>
                <a:gd name="T94" fmla="*/ 104775 w 396"/>
                <a:gd name="T95" fmla="*/ 142875 h 282"/>
                <a:gd name="T96" fmla="*/ 114300 w 396"/>
                <a:gd name="T97" fmla="*/ 123825 h 282"/>
                <a:gd name="T98" fmla="*/ 209550 w 396"/>
                <a:gd name="T99" fmla="*/ 85725 h 282"/>
                <a:gd name="T100" fmla="*/ 257175 w 396"/>
                <a:gd name="T101" fmla="*/ 47625 h 282"/>
                <a:gd name="T102" fmla="*/ 266700 w 396"/>
                <a:gd name="T103" fmla="*/ 19050 h 282"/>
                <a:gd name="T104" fmla="*/ 295275 w 396"/>
                <a:gd name="T105" fmla="*/ 19050 h 282"/>
                <a:gd name="T106" fmla="*/ 314325 w 396"/>
                <a:gd name="T107" fmla="*/ 0 h 2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96" h="282">
                  <a:moveTo>
                    <a:pt x="198" y="0"/>
                  </a:moveTo>
                  <a:lnTo>
                    <a:pt x="204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16" y="6"/>
                  </a:lnTo>
                  <a:lnTo>
                    <a:pt x="222" y="12"/>
                  </a:lnTo>
                  <a:lnTo>
                    <a:pt x="228" y="12"/>
                  </a:lnTo>
                  <a:lnTo>
                    <a:pt x="234" y="12"/>
                  </a:lnTo>
                  <a:lnTo>
                    <a:pt x="234" y="18"/>
                  </a:lnTo>
                  <a:lnTo>
                    <a:pt x="228" y="24"/>
                  </a:lnTo>
                  <a:lnTo>
                    <a:pt x="222" y="24"/>
                  </a:lnTo>
                  <a:lnTo>
                    <a:pt x="216" y="24"/>
                  </a:lnTo>
                  <a:lnTo>
                    <a:pt x="216" y="30"/>
                  </a:lnTo>
                  <a:lnTo>
                    <a:pt x="216" y="36"/>
                  </a:lnTo>
                  <a:lnTo>
                    <a:pt x="216" y="48"/>
                  </a:lnTo>
                  <a:lnTo>
                    <a:pt x="288" y="24"/>
                  </a:lnTo>
                  <a:lnTo>
                    <a:pt x="294" y="30"/>
                  </a:lnTo>
                  <a:lnTo>
                    <a:pt x="306" y="12"/>
                  </a:lnTo>
                  <a:lnTo>
                    <a:pt x="324" y="12"/>
                  </a:lnTo>
                  <a:lnTo>
                    <a:pt x="330" y="12"/>
                  </a:lnTo>
                  <a:lnTo>
                    <a:pt x="342" y="0"/>
                  </a:lnTo>
                  <a:lnTo>
                    <a:pt x="360" y="6"/>
                  </a:lnTo>
                  <a:lnTo>
                    <a:pt x="390" y="30"/>
                  </a:lnTo>
                  <a:lnTo>
                    <a:pt x="390" y="42"/>
                  </a:lnTo>
                  <a:lnTo>
                    <a:pt x="396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396" y="72"/>
                  </a:lnTo>
                  <a:lnTo>
                    <a:pt x="384" y="78"/>
                  </a:lnTo>
                  <a:lnTo>
                    <a:pt x="378" y="90"/>
                  </a:lnTo>
                  <a:lnTo>
                    <a:pt x="372" y="96"/>
                  </a:lnTo>
                  <a:lnTo>
                    <a:pt x="366" y="102"/>
                  </a:lnTo>
                  <a:lnTo>
                    <a:pt x="366" y="108"/>
                  </a:lnTo>
                  <a:lnTo>
                    <a:pt x="366" y="114"/>
                  </a:lnTo>
                  <a:lnTo>
                    <a:pt x="354" y="120"/>
                  </a:lnTo>
                  <a:lnTo>
                    <a:pt x="330" y="120"/>
                  </a:lnTo>
                  <a:lnTo>
                    <a:pt x="318" y="120"/>
                  </a:lnTo>
                  <a:lnTo>
                    <a:pt x="294" y="120"/>
                  </a:lnTo>
                  <a:lnTo>
                    <a:pt x="282" y="126"/>
                  </a:lnTo>
                  <a:lnTo>
                    <a:pt x="264" y="132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46" y="168"/>
                  </a:lnTo>
                  <a:lnTo>
                    <a:pt x="246" y="174"/>
                  </a:lnTo>
                  <a:lnTo>
                    <a:pt x="240" y="180"/>
                  </a:lnTo>
                  <a:lnTo>
                    <a:pt x="234" y="180"/>
                  </a:lnTo>
                  <a:lnTo>
                    <a:pt x="234" y="186"/>
                  </a:lnTo>
                  <a:lnTo>
                    <a:pt x="234" y="192"/>
                  </a:lnTo>
                  <a:lnTo>
                    <a:pt x="234" y="204"/>
                  </a:lnTo>
                  <a:lnTo>
                    <a:pt x="234" y="210"/>
                  </a:lnTo>
                  <a:lnTo>
                    <a:pt x="222" y="216"/>
                  </a:lnTo>
                  <a:lnTo>
                    <a:pt x="210" y="216"/>
                  </a:lnTo>
                  <a:lnTo>
                    <a:pt x="198" y="216"/>
                  </a:lnTo>
                  <a:lnTo>
                    <a:pt x="102" y="252"/>
                  </a:lnTo>
                  <a:lnTo>
                    <a:pt x="96" y="252"/>
                  </a:lnTo>
                  <a:lnTo>
                    <a:pt x="84" y="258"/>
                  </a:lnTo>
                  <a:lnTo>
                    <a:pt x="78" y="264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42" y="276"/>
                  </a:lnTo>
                  <a:lnTo>
                    <a:pt x="36" y="282"/>
                  </a:lnTo>
                  <a:lnTo>
                    <a:pt x="36" y="270"/>
                  </a:lnTo>
                  <a:lnTo>
                    <a:pt x="36" y="252"/>
                  </a:lnTo>
                  <a:lnTo>
                    <a:pt x="24" y="252"/>
                  </a:lnTo>
                  <a:lnTo>
                    <a:pt x="18" y="246"/>
                  </a:lnTo>
                  <a:lnTo>
                    <a:pt x="12" y="240"/>
                  </a:lnTo>
                  <a:lnTo>
                    <a:pt x="6" y="228"/>
                  </a:lnTo>
                  <a:lnTo>
                    <a:pt x="6" y="222"/>
                  </a:lnTo>
                  <a:lnTo>
                    <a:pt x="12" y="216"/>
                  </a:lnTo>
                  <a:lnTo>
                    <a:pt x="18" y="204"/>
                  </a:lnTo>
                  <a:lnTo>
                    <a:pt x="18" y="198"/>
                  </a:lnTo>
                  <a:lnTo>
                    <a:pt x="18" y="192"/>
                  </a:lnTo>
                  <a:lnTo>
                    <a:pt x="12" y="186"/>
                  </a:lnTo>
                  <a:lnTo>
                    <a:pt x="6" y="180"/>
                  </a:lnTo>
                  <a:lnTo>
                    <a:pt x="0" y="174"/>
                  </a:lnTo>
                  <a:lnTo>
                    <a:pt x="0" y="168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8" y="150"/>
                  </a:lnTo>
                  <a:lnTo>
                    <a:pt x="18" y="144"/>
                  </a:lnTo>
                  <a:lnTo>
                    <a:pt x="18" y="138"/>
                  </a:lnTo>
                  <a:lnTo>
                    <a:pt x="6" y="126"/>
                  </a:lnTo>
                  <a:lnTo>
                    <a:pt x="6" y="120"/>
                  </a:lnTo>
                  <a:lnTo>
                    <a:pt x="6" y="114"/>
                  </a:lnTo>
                  <a:lnTo>
                    <a:pt x="12" y="102"/>
                  </a:lnTo>
                  <a:lnTo>
                    <a:pt x="18" y="102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30" y="114"/>
                  </a:lnTo>
                  <a:lnTo>
                    <a:pt x="30" y="108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66" y="90"/>
                  </a:lnTo>
                  <a:lnTo>
                    <a:pt x="66" y="84"/>
                  </a:lnTo>
                  <a:lnTo>
                    <a:pt x="72" y="78"/>
                  </a:lnTo>
                  <a:lnTo>
                    <a:pt x="102" y="66"/>
                  </a:lnTo>
                  <a:lnTo>
                    <a:pt x="132" y="54"/>
                  </a:lnTo>
                  <a:lnTo>
                    <a:pt x="150" y="42"/>
                  </a:lnTo>
                  <a:lnTo>
                    <a:pt x="162" y="30"/>
                  </a:lnTo>
                  <a:lnTo>
                    <a:pt x="168" y="18"/>
                  </a:lnTo>
                  <a:lnTo>
                    <a:pt x="168" y="12"/>
                  </a:lnTo>
                  <a:lnTo>
                    <a:pt x="174" y="12"/>
                  </a:lnTo>
                  <a:lnTo>
                    <a:pt x="186" y="12"/>
                  </a:lnTo>
                  <a:lnTo>
                    <a:pt x="192" y="12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09" name="Freeform 801"/>
            <p:cNvSpPr>
              <a:spLocks/>
            </p:cNvSpPr>
            <p:nvPr/>
          </p:nvSpPr>
          <p:spPr bwMode="auto">
            <a:xfrm>
              <a:off x="6343650" y="3986213"/>
              <a:ext cx="609600" cy="447675"/>
            </a:xfrm>
            <a:custGeom>
              <a:avLst/>
              <a:gdLst>
                <a:gd name="T0" fmla="*/ 57150 w 384"/>
                <a:gd name="T1" fmla="*/ 76200 h 282"/>
                <a:gd name="T2" fmla="*/ 76200 w 384"/>
                <a:gd name="T3" fmla="*/ 76200 h 282"/>
                <a:gd name="T4" fmla="*/ 76200 w 384"/>
                <a:gd name="T5" fmla="*/ 104775 h 282"/>
                <a:gd name="T6" fmla="*/ 104775 w 384"/>
                <a:gd name="T7" fmla="*/ 85725 h 282"/>
                <a:gd name="T8" fmla="*/ 133350 w 384"/>
                <a:gd name="T9" fmla="*/ 57150 h 282"/>
                <a:gd name="T10" fmla="*/ 142875 w 384"/>
                <a:gd name="T11" fmla="*/ 9525 h 282"/>
                <a:gd name="T12" fmla="*/ 190500 w 384"/>
                <a:gd name="T13" fmla="*/ 0 h 282"/>
                <a:gd name="T14" fmla="*/ 219075 w 384"/>
                <a:gd name="T15" fmla="*/ 28575 h 282"/>
                <a:gd name="T16" fmla="*/ 266700 w 384"/>
                <a:gd name="T17" fmla="*/ 19050 h 282"/>
                <a:gd name="T18" fmla="*/ 314325 w 384"/>
                <a:gd name="T19" fmla="*/ 38100 h 282"/>
                <a:gd name="T20" fmla="*/ 361950 w 384"/>
                <a:gd name="T21" fmla="*/ 57150 h 282"/>
                <a:gd name="T22" fmla="*/ 381000 w 384"/>
                <a:gd name="T23" fmla="*/ 66675 h 282"/>
                <a:gd name="T24" fmla="*/ 409575 w 384"/>
                <a:gd name="T25" fmla="*/ 85725 h 282"/>
                <a:gd name="T26" fmla="*/ 438150 w 384"/>
                <a:gd name="T27" fmla="*/ 95250 h 282"/>
                <a:gd name="T28" fmla="*/ 457200 w 384"/>
                <a:gd name="T29" fmla="*/ 76200 h 282"/>
                <a:gd name="T30" fmla="*/ 485775 w 384"/>
                <a:gd name="T31" fmla="*/ 85725 h 282"/>
                <a:gd name="T32" fmla="*/ 495300 w 384"/>
                <a:gd name="T33" fmla="*/ 114300 h 282"/>
                <a:gd name="T34" fmla="*/ 523875 w 384"/>
                <a:gd name="T35" fmla="*/ 123825 h 282"/>
                <a:gd name="T36" fmla="*/ 542925 w 384"/>
                <a:gd name="T37" fmla="*/ 142875 h 282"/>
                <a:gd name="T38" fmla="*/ 542925 w 384"/>
                <a:gd name="T39" fmla="*/ 171450 h 282"/>
                <a:gd name="T40" fmla="*/ 571500 w 384"/>
                <a:gd name="T41" fmla="*/ 200025 h 282"/>
                <a:gd name="T42" fmla="*/ 600075 w 384"/>
                <a:gd name="T43" fmla="*/ 200025 h 282"/>
                <a:gd name="T44" fmla="*/ 609600 w 384"/>
                <a:gd name="T45" fmla="*/ 219075 h 282"/>
                <a:gd name="T46" fmla="*/ 581025 w 384"/>
                <a:gd name="T47" fmla="*/ 228600 h 282"/>
                <a:gd name="T48" fmla="*/ 542925 w 384"/>
                <a:gd name="T49" fmla="*/ 219075 h 282"/>
                <a:gd name="T50" fmla="*/ 523875 w 384"/>
                <a:gd name="T51" fmla="*/ 209550 h 282"/>
                <a:gd name="T52" fmla="*/ 485775 w 384"/>
                <a:gd name="T53" fmla="*/ 200025 h 282"/>
                <a:gd name="T54" fmla="*/ 466725 w 384"/>
                <a:gd name="T55" fmla="*/ 219075 h 282"/>
                <a:gd name="T56" fmla="*/ 438150 w 384"/>
                <a:gd name="T57" fmla="*/ 342900 h 282"/>
                <a:gd name="T58" fmla="*/ 381000 w 384"/>
                <a:gd name="T59" fmla="*/ 342900 h 282"/>
                <a:gd name="T60" fmla="*/ 361950 w 384"/>
                <a:gd name="T61" fmla="*/ 323850 h 282"/>
                <a:gd name="T62" fmla="*/ 342900 w 384"/>
                <a:gd name="T63" fmla="*/ 304800 h 282"/>
                <a:gd name="T64" fmla="*/ 304800 w 384"/>
                <a:gd name="T65" fmla="*/ 361950 h 282"/>
                <a:gd name="T66" fmla="*/ 238125 w 384"/>
                <a:gd name="T67" fmla="*/ 390525 h 282"/>
                <a:gd name="T68" fmla="*/ 209550 w 384"/>
                <a:gd name="T69" fmla="*/ 428625 h 282"/>
                <a:gd name="T70" fmla="*/ 161925 w 384"/>
                <a:gd name="T71" fmla="*/ 438150 h 282"/>
                <a:gd name="T72" fmla="*/ 133350 w 384"/>
                <a:gd name="T73" fmla="*/ 400050 h 282"/>
                <a:gd name="T74" fmla="*/ 104775 w 384"/>
                <a:gd name="T75" fmla="*/ 390525 h 282"/>
                <a:gd name="T76" fmla="*/ 95250 w 384"/>
                <a:gd name="T77" fmla="*/ 419100 h 282"/>
                <a:gd name="T78" fmla="*/ 66675 w 384"/>
                <a:gd name="T79" fmla="*/ 438150 h 282"/>
                <a:gd name="T80" fmla="*/ 38100 w 384"/>
                <a:gd name="T81" fmla="*/ 438150 h 282"/>
                <a:gd name="T82" fmla="*/ 38100 w 384"/>
                <a:gd name="T83" fmla="*/ 419100 h 282"/>
                <a:gd name="T84" fmla="*/ 38100 w 384"/>
                <a:gd name="T85" fmla="*/ 371475 h 282"/>
                <a:gd name="T86" fmla="*/ 19050 w 384"/>
                <a:gd name="T87" fmla="*/ 333375 h 282"/>
                <a:gd name="T88" fmla="*/ 38100 w 384"/>
                <a:gd name="T89" fmla="*/ 304800 h 282"/>
                <a:gd name="T90" fmla="*/ 9525 w 384"/>
                <a:gd name="T91" fmla="*/ 276225 h 282"/>
                <a:gd name="T92" fmla="*/ 0 w 384"/>
                <a:gd name="T93" fmla="*/ 238125 h 2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84" h="282">
                  <a:moveTo>
                    <a:pt x="0" y="150"/>
                  </a:moveTo>
                  <a:lnTo>
                    <a:pt x="30" y="48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42" y="60"/>
                  </a:lnTo>
                  <a:lnTo>
                    <a:pt x="48" y="66"/>
                  </a:lnTo>
                  <a:lnTo>
                    <a:pt x="54" y="66"/>
                  </a:lnTo>
                  <a:lnTo>
                    <a:pt x="54" y="60"/>
                  </a:lnTo>
                  <a:lnTo>
                    <a:pt x="66" y="54"/>
                  </a:lnTo>
                  <a:lnTo>
                    <a:pt x="72" y="48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84" y="24"/>
                  </a:lnTo>
                  <a:lnTo>
                    <a:pt x="84" y="12"/>
                  </a:lnTo>
                  <a:lnTo>
                    <a:pt x="90" y="6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44" y="12"/>
                  </a:lnTo>
                  <a:lnTo>
                    <a:pt x="150" y="12"/>
                  </a:lnTo>
                  <a:lnTo>
                    <a:pt x="168" y="12"/>
                  </a:lnTo>
                  <a:lnTo>
                    <a:pt x="180" y="12"/>
                  </a:lnTo>
                  <a:lnTo>
                    <a:pt x="192" y="18"/>
                  </a:lnTo>
                  <a:lnTo>
                    <a:pt x="198" y="24"/>
                  </a:lnTo>
                  <a:lnTo>
                    <a:pt x="204" y="30"/>
                  </a:lnTo>
                  <a:lnTo>
                    <a:pt x="210" y="36"/>
                  </a:lnTo>
                  <a:lnTo>
                    <a:pt x="228" y="36"/>
                  </a:lnTo>
                  <a:lnTo>
                    <a:pt x="234" y="36"/>
                  </a:lnTo>
                  <a:lnTo>
                    <a:pt x="240" y="36"/>
                  </a:lnTo>
                  <a:lnTo>
                    <a:pt x="240" y="42"/>
                  </a:lnTo>
                  <a:lnTo>
                    <a:pt x="246" y="42"/>
                  </a:lnTo>
                  <a:lnTo>
                    <a:pt x="258" y="48"/>
                  </a:lnTo>
                  <a:lnTo>
                    <a:pt x="258" y="54"/>
                  </a:lnTo>
                  <a:lnTo>
                    <a:pt x="264" y="60"/>
                  </a:lnTo>
                  <a:lnTo>
                    <a:pt x="270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48"/>
                  </a:lnTo>
                  <a:lnTo>
                    <a:pt x="306" y="54"/>
                  </a:lnTo>
                  <a:lnTo>
                    <a:pt x="306" y="60"/>
                  </a:lnTo>
                  <a:lnTo>
                    <a:pt x="306" y="66"/>
                  </a:lnTo>
                  <a:lnTo>
                    <a:pt x="312" y="72"/>
                  </a:lnTo>
                  <a:lnTo>
                    <a:pt x="318" y="78"/>
                  </a:lnTo>
                  <a:lnTo>
                    <a:pt x="324" y="78"/>
                  </a:lnTo>
                  <a:lnTo>
                    <a:pt x="330" y="78"/>
                  </a:lnTo>
                  <a:lnTo>
                    <a:pt x="342" y="78"/>
                  </a:lnTo>
                  <a:lnTo>
                    <a:pt x="342" y="84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6" y="96"/>
                  </a:lnTo>
                  <a:lnTo>
                    <a:pt x="342" y="108"/>
                  </a:lnTo>
                  <a:lnTo>
                    <a:pt x="342" y="114"/>
                  </a:lnTo>
                  <a:lnTo>
                    <a:pt x="348" y="120"/>
                  </a:lnTo>
                  <a:lnTo>
                    <a:pt x="360" y="126"/>
                  </a:lnTo>
                  <a:lnTo>
                    <a:pt x="366" y="126"/>
                  </a:lnTo>
                  <a:lnTo>
                    <a:pt x="372" y="126"/>
                  </a:lnTo>
                  <a:lnTo>
                    <a:pt x="378" y="126"/>
                  </a:lnTo>
                  <a:lnTo>
                    <a:pt x="378" y="132"/>
                  </a:lnTo>
                  <a:lnTo>
                    <a:pt x="378" y="138"/>
                  </a:lnTo>
                  <a:lnTo>
                    <a:pt x="384" y="138"/>
                  </a:lnTo>
                  <a:lnTo>
                    <a:pt x="378" y="144"/>
                  </a:lnTo>
                  <a:lnTo>
                    <a:pt x="372" y="144"/>
                  </a:lnTo>
                  <a:lnTo>
                    <a:pt x="366" y="144"/>
                  </a:lnTo>
                  <a:lnTo>
                    <a:pt x="354" y="144"/>
                  </a:lnTo>
                  <a:lnTo>
                    <a:pt x="354" y="138"/>
                  </a:lnTo>
                  <a:lnTo>
                    <a:pt x="342" y="138"/>
                  </a:lnTo>
                  <a:lnTo>
                    <a:pt x="336" y="138"/>
                  </a:lnTo>
                  <a:lnTo>
                    <a:pt x="330" y="138"/>
                  </a:lnTo>
                  <a:lnTo>
                    <a:pt x="330" y="132"/>
                  </a:lnTo>
                  <a:lnTo>
                    <a:pt x="324" y="126"/>
                  </a:lnTo>
                  <a:lnTo>
                    <a:pt x="312" y="126"/>
                  </a:lnTo>
                  <a:lnTo>
                    <a:pt x="306" y="126"/>
                  </a:lnTo>
                  <a:lnTo>
                    <a:pt x="294" y="126"/>
                  </a:lnTo>
                  <a:lnTo>
                    <a:pt x="294" y="132"/>
                  </a:lnTo>
                  <a:lnTo>
                    <a:pt x="294" y="138"/>
                  </a:lnTo>
                  <a:lnTo>
                    <a:pt x="294" y="144"/>
                  </a:lnTo>
                  <a:lnTo>
                    <a:pt x="270" y="180"/>
                  </a:lnTo>
                  <a:lnTo>
                    <a:pt x="276" y="216"/>
                  </a:lnTo>
                  <a:lnTo>
                    <a:pt x="270" y="222"/>
                  </a:lnTo>
                  <a:lnTo>
                    <a:pt x="252" y="222"/>
                  </a:lnTo>
                  <a:lnTo>
                    <a:pt x="240" y="216"/>
                  </a:lnTo>
                  <a:lnTo>
                    <a:pt x="228" y="216"/>
                  </a:lnTo>
                  <a:lnTo>
                    <a:pt x="228" y="210"/>
                  </a:lnTo>
                  <a:lnTo>
                    <a:pt x="228" y="204"/>
                  </a:lnTo>
                  <a:lnTo>
                    <a:pt x="228" y="198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04" y="204"/>
                  </a:lnTo>
                  <a:lnTo>
                    <a:pt x="198" y="216"/>
                  </a:lnTo>
                  <a:lnTo>
                    <a:pt x="192" y="228"/>
                  </a:lnTo>
                  <a:lnTo>
                    <a:pt x="174" y="240"/>
                  </a:lnTo>
                  <a:lnTo>
                    <a:pt x="162" y="240"/>
                  </a:lnTo>
                  <a:lnTo>
                    <a:pt x="150" y="246"/>
                  </a:lnTo>
                  <a:lnTo>
                    <a:pt x="144" y="258"/>
                  </a:lnTo>
                  <a:lnTo>
                    <a:pt x="138" y="264"/>
                  </a:lnTo>
                  <a:lnTo>
                    <a:pt x="132" y="270"/>
                  </a:lnTo>
                  <a:lnTo>
                    <a:pt x="126" y="276"/>
                  </a:lnTo>
                  <a:lnTo>
                    <a:pt x="108" y="276"/>
                  </a:lnTo>
                  <a:lnTo>
                    <a:pt x="102" y="276"/>
                  </a:lnTo>
                  <a:lnTo>
                    <a:pt x="96" y="270"/>
                  </a:lnTo>
                  <a:lnTo>
                    <a:pt x="90" y="258"/>
                  </a:lnTo>
                  <a:lnTo>
                    <a:pt x="84" y="252"/>
                  </a:lnTo>
                  <a:lnTo>
                    <a:pt x="72" y="252"/>
                  </a:lnTo>
                  <a:lnTo>
                    <a:pt x="72" y="246"/>
                  </a:lnTo>
                  <a:lnTo>
                    <a:pt x="66" y="246"/>
                  </a:lnTo>
                  <a:lnTo>
                    <a:pt x="60" y="252"/>
                  </a:lnTo>
                  <a:lnTo>
                    <a:pt x="60" y="258"/>
                  </a:lnTo>
                  <a:lnTo>
                    <a:pt x="60" y="264"/>
                  </a:lnTo>
                  <a:lnTo>
                    <a:pt x="54" y="270"/>
                  </a:lnTo>
                  <a:lnTo>
                    <a:pt x="48" y="270"/>
                  </a:lnTo>
                  <a:lnTo>
                    <a:pt x="42" y="276"/>
                  </a:lnTo>
                  <a:lnTo>
                    <a:pt x="36" y="276"/>
                  </a:lnTo>
                  <a:lnTo>
                    <a:pt x="24" y="282"/>
                  </a:lnTo>
                  <a:lnTo>
                    <a:pt x="24" y="276"/>
                  </a:lnTo>
                  <a:lnTo>
                    <a:pt x="30" y="270"/>
                  </a:lnTo>
                  <a:lnTo>
                    <a:pt x="30" y="264"/>
                  </a:lnTo>
                  <a:lnTo>
                    <a:pt x="24" y="264"/>
                  </a:lnTo>
                  <a:lnTo>
                    <a:pt x="18" y="252"/>
                  </a:lnTo>
                  <a:lnTo>
                    <a:pt x="24" y="246"/>
                  </a:lnTo>
                  <a:lnTo>
                    <a:pt x="24" y="234"/>
                  </a:lnTo>
                  <a:lnTo>
                    <a:pt x="24" y="228"/>
                  </a:lnTo>
                  <a:lnTo>
                    <a:pt x="18" y="216"/>
                  </a:lnTo>
                  <a:lnTo>
                    <a:pt x="12" y="210"/>
                  </a:lnTo>
                  <a:lnTo>
                    <a:pt x="18" y="204"/>
                  </a:lnTo>
                  <a:lnTo>
                    <a:pt x="18" y="198"/>
                  </a:lnTo>
                  <a:lnTo>
                    <a:pt x="24" y="192"/>
                  </a:lnTo>
                  <a:lnTo>
                    <a:pt x="18" y="186"/>
                  </a:lnTo>
                  <a:lnTo>
                    <a:pt x="6" y="180"/>
                  </a:lnTo>
                  <a:lnTo>
                    <a:pt x="6" y="174"/>
                  </a:lnTo>
                  <a:lnTo>
                    <a:pt x="6" y="168"/>
                  </a:lnTo>
                  <a:lnTo>
                    <a:pt x="0" y="156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10" name="Freeform 804"/>
            <p:cNvSpPr>
              <a:spLocks/>
            </p:cNvSpPr>
            <p:nvPr/>
          </p:nvSpPr>
          <p:spPr bwMode="auto">
            <a:xfrm>
              <a:off x="6019800" y="3976688"/>
              <a:ext cx="371475" cy="276225"/>
            </a:xfrm>
            <a:custGeom>
              <a:avLst/>
              <a:gdLst>
                <a:gd name="T0" fmla="*/ 0 w 234"/>
                <a:gd name="T1" fmla="*/ 219075 h 174"/>
                <a:gd name="T2" fmla="*/ 28575 w 234"/>
                <a:gd name="T3" fmla="*/ 247650 h 174"/>
                <a:gd name="T4" fmla="*/ 57150 w 234"/>
                <a:gd name="T5" fmla="*/ 266700 h 174"/>
                <a:gd name="T6" fmla="*/ 85725 w 234"/>
                <a:gd name="T7" fmla="*/ 276225 h 174"/>
                <a:gd name="T8" fmla="*/ 114300 w 234"/>
                <a:gd name="T9" fmla="*/ 276225 h 174"/>
                <a:gd name="T10" fmla="*/ 133350 w 234"/>
                <a:gd name="T11" fmla="*/ 276225 h 174"/>
                <a:gd name="T12" fmla="*/ 152400 w 234"/>
                <a:gd name="T13" fmla="*/ 266700 h 174"/>
                <a:gd name="T14" fmla="*/ 161925 w 234"/>
                <a:gd name="T15" fmla="*/ 257175 h 174"/>
                <a:gd name="T16" fmla="*/ 161925 w 234"/>
                <a:gd name="T17" fmla="*/ 247650 h 174"/>
                <a:gd name="T18" fmla="*/ 171450 w 234"/>
                <a:gd name="T19" fmla="*/ 238125 h 174"/>
                <a:gd name="T20" fmla="*/ 180975 w 234"/>
                <a:gd name="T21" fmla="*/ 238125 h 174"/>
                <a:gd name="T22" fmla="*/ 190500 w 234"/>
                <a:gd name="T23" fmla="*/ 247650 h 174"/>
                <a:gd name="T24" fmla="*/ 200025 w 234"/>
                <a:gd name="T25" fmla="*/ 257175 h 174"/>
                <a:gd name="T26" fmla="*/ 209550 w 234"/>
                <a:gd name="T27" fmla="*/ 257175 h 174"/>
                <a:gd name="T28" fmla="*/ 228600 w 234"/>
                <a:gd name="T29" fmla="*/ 247650 h 174"/>
                <a:gd name="T30" fmla="*/ 238125 w 234"/>
                <a:gd name="T31" fmla="*/ 228600 h 174"/>
                <a:gd name="T32" fmla="*/ 247650 w 234"/>
                <a:gd name="T33" fmla="*/ 219075 h 174"/>
                <a:gd name="T34" fmla="*/ 247650 w 234"/>
                <a:gd name="T35" fmla="*/ 209550 h 174"/>
                <a:gd name="T36" fmla="*/ 257175 w 234"/>
                <a:gd name="T37" fmla="*/ 209550 h 174"/>
                <a:gd name="T38" fmla="*/ 266700 w 234"/>
                <a:gd name="T39" fmla="*/ 209550 h 174"/>
                <a:gd name="T40" fmla="*/ 266700 w 234"/>
                <a:gd name="T41" fmla="*/ 219075 h 174"/>
                <a:gd name="T42" fmla="*/ 276225 w 234"/>
                <a:gd name="T43" fmla="*/ 219075 h 174"/>
                <a:gd name="T44" fmla="*/ 276225 w 234"/>
                <a:gd name="T45" fmla="*/ 228600 h 174"/>
                <a:gd name="T46" fmla="*/ 276225 w 234"/>
                <a:gd name="T47" fmla="*/ 238125 h 174"/>
                <a:gd name="T48" fmla="*/ 276225 w 234"/>
                <a:gd name="T49" fmla="*/ 247650 h 174"/>
                <a:gd name="T50" fmla="*/ 285750 w 234"/>
                <a:gd name="T51" fmla="*/ 247650 h 174"/>
                <a:gd name="T52" fmla="*/ 295275 w 234"/>
                <a:gd name="T53" fmla="*/ 238125 h 174"/>
                <a:gd name="T54" fmla="*/ 304800 w 234"/>
                <a:gd name="T55" fmla="*/ 238125 h 174"/>
                <a:gd name="T56" fmla="*/ 314325 w 234"/>
                <a:gd name="T57" fmla="*/ 247650 h 174"/>
                <a:gd name="T58" fmla="*/ 323850 w 234"/>
                <a:gd name="T59" fmla="*/ 257175 h 174"/>
                <a:gd name="T60" fmla="*/ 371475 w 234"/>
                <a:gd name="T61" fmla="*/ 85725 h 174"/>
                <a:gd name="T62" fmla="*/ 276225 w 234"/>
                <a:gd name="T63" fmla="*/ 57150 h 174"/>
                <a:gd name="T64" fmla="*/ 266700 w 234"/>
                <a:gd name="T65" fmla="*/ 38100 h 174"/>
                <a:gd name="T66" fmla="*/ 190500 w 234"/>
                <a:gd name="T67" fmla="*/ 0 h 174"/>
                <a:gd name="T68" fmla="*/ 171450 w 234"/>
                <a:gd name="T69" fmla="*/ 0 h 174"/>
                <a:gd name="T70" fmla="*/ 161925 w 234"/>
                <a:gd name="T71" fmla="*/ 9525 h 174"/>
                <a:gd name="T72" fmla="*/ 142875 w 234"/>
                <a:gd name="T73" fmla="*/ 19050 h 174"/>
                <a:gd name="T74" fmla="*/ 95250 w 234"/>
                <a:gd name="T75" fmla="*/ 47625 h 174"/>
                <a:gd name="T76" fmla="*/ 85725 w 234"/>
                <a:gd name="T77" fmla="*/ 57150 h 174"/>
                <a:gd name="T78" fmla="*/ 76200 w 234"/>
                <a:gd name="T79" fmla="*/ 66675 h 174"/>
                <a:gd name="T80" fmla="*/ 85725 w 234"/>
                <a:gd name="T81" fmla="*/ 76200 h 174"/>
                <a:gd name="T82" fmla="*/ 85725 w 234"/>
                <a:gd name="T83" fmla="*/ 85725 h 174"/>
                <a:gd name="T84" fmla="*/ 95250 w 234"/>
                <a:gd name="T85" fmla="*/ 95250 h 174"/>
                <a:gd name="T86" fmla="*/ 95250 w 234"/>
                <a:gd name="T87" fmla="*/ 104775 h 174"/>
                <a:gd name="T88" fmla="*/ 85725 w 234"/>
                <a:gd name="T89" fmla="*/ 104775 h 174"/>
                <a:gd name="T90" fmla="*/ 76200 w 234"/>
                <a:gd name="T91" fmla="*/ 104775 h 174"/>
                <a:gd name="T92" fmla="*/ 57150 w 234"/>
                <a:gd name="T93" fmla="*/ 104775 h 174"/>
                <a:gd name="T94" fmla="*/ 57150 w 234"/>
                <a:gd name="T95" fmla="*/ 123825 h 174"/>
                <a:gd name="T96" fmla="*/ 47625 w 234"/>
                <a:gd name="T97" fmla="*/ 133350 h 174"/>
                <a:gd name="T98" fmla="*/ 0 w 234"/>
                <a:gd name="T99" fmla="*/ 219075 h 17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34" h="174">
                  <a:moveTo>
                    <a:pt x="0" y="138"/>
                  </a:moveTo>
                  <a:lnTo>
                    <a:pt x="18" y="156"/>
                  </a:lnTo>
                  <a:lnTo>
                    <a:pt x="36" y="168"/>
                  </a:lnTo>
                  <a:lnTo>
                    <a:pt x="54" y="174"/>
                  </a:lnTo>
                  <a:lnTo>
                    <a:pt x="72" y="174"/>
                  </a:lnTo>
                  <a:lnTo>
                    <a:pt x="84" y="174"/>
                  </a:lnTo>
                  <a:lnTo>
                    <a:pt x="96" y="168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108" y="150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32" y="162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6" y="138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8" y="132"/>
                  </a:lnTo>
                  <a:lnTo>
                    <a:pt x="168" y="138"/>
                  </a:lnTo>
                  <a:lnTo>
                    <a:pt x="174" y="138"/>
                  </a:lnTo>
                  <a:lnTo>
                    <a:pt x="174" y="144"/>
                  </a:lnTo>
                  <a:lnTo>
                    <a:pt x="174" y="150"/>
                  </a:lnTo>
                  <a:lnTo>
                    <a:pt x="174" y="156"/>
                  </a:lnTo>
                  <a:lnTo>
                    <a:pt x="180" y="156"/>
                  </a:lnTo>
                  <a:lnTo>
                    <a:pt x="186" y="150"/>
                  </a:lnTo>
                  <a:lnTo>
                    <a:pt x="192" y="150"/>
                  </a:lnTo>
                  <a:lnTo>
                    <a:pt x="198" y="156"/>
                  </a:lnTo>
                  <a:lnTo>
                    <a:pt x="204" y="162"/>
                  </a:lnTo>
                  <a:lnTo>
                    <a:pt x="234" y="54"/>
                  </a:lnTo>
                  <a:lnTo>
                    <a:pt x="174" y="36"/>
                  </a:lnTo>
                  <a:lnTo>
                    <a:pt x="168" y="24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0" y="12"/>
                  </a:lnTo>
                  <a:lnTo>
                    <a:pt x="60" y="30"/>
                  </a:lnTo>
                  <a:lnTo>
                    <a:pt x="54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54" y="54"/>
                  </a:lnTo>
                  <a:lnTo>
                    <a:pt x="60" y="60"/>
                  </a:lnTo>
                  <a:lnTo>
                    <a:pt x="60" y="66"/>
                  </a:lnTo>
                  <a:lnTo>
                    <a:pt x="54" y="66"/>
                  </a:lnTo>
                  <a:lnTo>
                    <a:pt x="48" y="66"/>
                  </a:lnTo>
                  <a:lnTo>
                    <a:pt x="36" y="66"/>
                  </a:lnTo>
                  <a:lnTo>
                    <a:pt x="36" y="78"/>
                  </a:lnTo>
                  <a:lnTo>
                    <a:pt x="30" y="84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11" name="Freeform 806"/>
            <p:cNvSpPr>
              <a:spLocks/>
            </p:cNvSpPr>
            <p:nvPr/>
          </p:nvSpPr>
          <p:spPr bwMode="auto">
            <a:xfrm>
              <a:off x="6210300" y="3795713"/>
              <a:ext cx="447675" cy="295275"/>
            </a:xfrm>
            <a:custGeom>
              <a:avLst/>
              <a:gdLst>
                <a:gd name="T0" fmla="*/ 76200 w 282"/>
                <a:gd name="T1" fmla="*/ 47625 h 186"/>
                <a:gd name="T2" fmla="*/ 76200 w 282"/>
                <a:gd name="T3" fmla="*/ 28575 h 186"/>
                <a:gd name="T4" fmla="*/ 95250 w 282"/>
                <a:gd name="T5" fmla="*/ 38100 h 186"/>
                <a:gd name="T6" fmla="*/ 123825 w 282"/>
                <a:gd name="T7" fmla="*/ 38100 h 186"/>
                <a:gd name="T8" fmla="*/ 133350 w 282"/>
                <a:gd name="T9" fmla="*/ 47625 h 186"/>
                <a:gd name="T10" fmla="*/ 161925 w 282"/>
                <a:gd name="T11" fmla="*/ 38100 h 186"/>
                <a:gd name="T12" fmla="*/ 171450 w 282"/>
                <a:gd name="T13" fmla="*/ 19050 h 186"/>
                <a:gd name="T14" fmla="*/ 200025 w 282"/>
                <a:gd name="T15" fmla="*/ 0 h 186"/>
                <a:gd name="T16" fmla="*/ 238125 w 282"/>
                <a:gd name="T17" fmla="*/ 19050 h 186"/>
                <a:gd name="T18" fmla="*/ 247650 w 282"/>
                <a:gd name="T19" fmla="*/ 28575 h 186"/>
                <a:gd name="T20" fmla="*/ 247650 w 282"/>
                <a:gd name="T21" fmla="*/ 47625 h 186"/>
                <a:gd name="T22" fmla="*/ 266700 w 282"/>
                <a:gd name="T23" fmla="*/ 47625 h 186"/>
                <a:gd name="T24" fmla="*/ 304800 w 282"/>
                <a:gd name="T25" fmla="*/ 47625 h 186"/>
                <a:gd name="T26" fmla="*/ 342900 w 282"/>
                <a:gd name="T27" fmla="*/ 76200 h 186"/>
                <a:gd name="T28" fmla="*/ 361950 w 282"/>
                <a:gd name="T29" fmla="*/ 95250 h 186"/>
                <a:gd name="T30" fmla="*/ 352425 w 282"/>
                <a:gd name="T31" fmla="*/ 114300 h 186"/>
                <a:gd name="T32" fmla="*/ 361950 w 282"/>
                <a:gd name="T33" fmla="*/ 123825 h 186"/>
                <a:gd name="T34" fmla="*/ 390525 w 282"/>
                <a:gd name="T35" fmla="*/ 133350 h 186"/>
                <a:gd name="T36" fmla="*/ 409575 w 282"/>
                <a:gd name="T37" fmla="*/ 142875 h 186"/>
                <a:gd name="T38" fmla="*/ 419100 w 282"/>
                <a:gd name="T39" fmla="*/ 171450 h 186"/>
                <a:gd name="T40" fmla="*/ 438150 w 282"/>
                <a:gd name="T41" fmla="*/ 180975 h 186"/>
                <a:gd name="T42" fmla="*/ 438150 w 282"/>
                <a:gd name="T43" fmla="*/ 190500 h 186"/>
                <a:gd name="T44" fmla="*/ 438150 w 282"/>
                <a:gd name="T45" fmla="*/ 209550 h 186"/>
                <a:gd name="T46" fmla="*/ 419100 w 282"/>
                <a:gd name="T47" fmla="*/ 209550 h 186"/>
                <a:gd name="T48" fmla="*/ 371475 w 282"/>
                <a:gd name="T49" fmla="*/ 209550 h 186"/>
                <a:gd name="T50" fmla="*/ 352425 w 282"/>
                <a:gd name="T51" fmla="*/ 219075 h 186"/>
                <a:gd name="T52" fmla="*/ 323850 w 282"/>
                <a:gd name="T53" fmla="*/ 200025 h 186"/>
                <a:gd name="T54" fmla="*/ 304800 w 282"/>
                <a:gd name="T55" fmla="*/ 190500 h 186"/>
                <a:gd name="T56" fmla="*/ 276225 w 282"/>
                <a:gd name="T57" fmla="*/ 200025 h 186"/>
                <a:gd name="T58" fmla="*/ 266700 w 282"/>
                <a:gd name="T59" fmla="*/ 228600 h 186"/>
                <a:gd name="T60" fmla="*/ 257175 w 282"/>
                <a:gd name="T61" fmla="*/ 257175 h 186"/>
                <a:gd name="T62" fmla="*/ 219075 w 282"/>
                <a:gd name="T63" fmla="*/ 285750 h 186"/>
                <a:gd name="T64" fmla="*/ 209550 w 282"/>
                <a:gd name="T65" fmla="*/ 295275 h 186"/>
                <a:gd name="T66" fmla="*/ 200025 w 282"/>
                <a:gd name="T67" fmla="*/ 276225 h 186"/>
                <a:gd name="T68" fmla="*/ 209550 w 282"/>
                <a:gd name="T69" fmla="*/ 257175 h 186"/>
                <a:gd name="T70" fmla="*/ 190500 w 282"/>
                <a:gd name="T71" fmla="*/ 266700 h 186"/>
                <a:gd name="T72" fmla="*/ 85725 w 282"/>
                <a:gd name="T73" fmla="*/ 238125 h 186"/>
                <a:gd name="T74" fmla="*/ 0 w 282"/>
                <a:gd name="T75" fmla="*/ 180975 h 186"/>
                <a:gd name="T76" fmla="*/ 0 w 282"/>
                <a:gd name="T77" fmla="*/ 180975 h 18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2" h="186">
                  <a:moveTo>
                    <a:pt x="42" y="30"/>
                  </a:move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8" y="24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24"/>
                  </a:lnTo>
                  <a:lnTo>
                    <a:pt x="108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26" y="0"/>
                  </a:lnTo>
                  <a:lnTo>
                    <a:pt x="132" y="6"/>
                  </a:lnTo>
                  <a:lnTo>
                    <a:pt x="15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6" y="24"/>
                  </a:lnTo>
                  <a:lnTo>
                    <a:pt x="156" y="30"/>
                  </a:lnTo>
                  <a:lnTo>
                    <a:pt x="162" y="30"/>
                  </a:lnTo>
                  <a:lnTo>
                    <a:pt x="168" y="30"/>
                  </a:lnTo>
                  <a:lnTo>
                    <a:pt x="180" y="30"/>
                  </a:lnTo>
                  <a:lnTo>
                    <a:pt x="192" y="30"/>
                  </a:lnTo>
                  <a:lnTo>
                    <a:pt x="204" y="42"/>
                  </a:lnTo>
                  <a:lnTo>
                    <a:pt x="216" y="48"/>
                  </a:lnTo>
                  <a:lnTo>
                    <a:pt x="228" y="54"/>
                  </a:lnTo>
                  <a:lnTo>
                    <a:pt x="228" y="60"/>
                  </a:lnTo>
                  <a:lnTo>
                    <a:pt x="228" y="66"/>
                  </a:lnTo>
                  <a:lnTo>
                    <a:pt x="222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40" y="78"/>
                  </a:lnTo>
                  <a:lnTo>
                    <a:pt x="246" y="84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58" y="102"/>
                  </a:lnTo>
                  <a:lnTo>
                    <a:pt x="264" y="108"/>
                  </a:lnTo>
                  <a:lnTo>
                    <a:pt x="270" y="108"/>
                  </a:lnTo>
                  <a:lnTo>
                    <a:pt x="276" y="114"/>
                  </a:lnTo>
                  <a:lnTo>
                    <a:pt x="282" y="114"/>
                  </a:lnTo>
                  <a:lnTo>
                    <a:pt x="276" y="120"/>
                  </a:lnTo>
                  <a:lnTo>
                    <a:pt x="276" y="126"/>
                  </a:lnTo>
                  <a:lnTo>
                    <a:pt x="276" y="132"/>
                  </a:lnTo>
                  <a:lnTo>
                    <a:pt x="276" y="138"/>
                  </a:lnTo>
                  <a:lnTo>
                    <a:pt x="264" y="132"/>
                  </a:lnTo>
                  <a:lnTo>
                    <a:pt x="252" y="132"/>
                  </a:lnTo>
                  <a:lnTo>
                    <a:pt x="234" y="132"/>
                  </a:lnTo>
                  <a:lnTo>
                    <a:pt x="228" y="132"/>
                  </a:lnTo>
                  <a:lnTo>
                    <a:pt x="222" y="138"/>
                  </a:lnTo>
                  <a:lnTo>
                    <a:pt x="216" y="132"/>
                  </a:lnTo>
                  <a:lnTo>
                    <a:pt x="204" y="126"/>
                  </a:lnTo>
                  <a:lnTo>
                    <a:pt x="204" y="120"/>
                  </a:lnTo>
                  <a:lnTo>
                    <a:pt x="192" y="120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68" y="132"/>
                  </a:lnTo>
                  <a:lnTo>
                    <a:pt x="168" y="144"/>
                  </a:lnTo>
                  <a:lnTo>
                    <a:pt x="168" y="156"/>
                  </a:lnTo>
                  <a:lnTo>
                    <a:pt x="162" y="162"/>
                  </a:lnTo>
                  <a:lnTo>
                    <a:pt x="150" y="174"/>
                  </a:lnTo>
                  <a:lnTo>
                    <a:pt x="138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6" y="180"/>
                  </a:lnTo>
                  <a:lnTo>
                    <a:pt x="126" y="174"/>
                  </a:lnTo>
                  <a:lnTo>
                    <a:pt x="132" y="168"/>
                  </a:lnTo>
                  <a:lnTo>
                    <a:pt x="132" y="162"/>
                  </a:lnTo>
                  <a:lnTo>
                    <a:pt x="126" y="162"/>
                  </a:lnTo>
                  <a:lnTo>
                    <a:pt x="120" y="168"/>
                  </a:lnTo>
                  <a:lnTo>
                    <a:pt x="114" y="168"/>
                  </a:lnTo>
                  <a:lnTo>
                    <a:pt x="54" y="150"/>
                  </a:lnTo>
                  <a:lnTo>
                    <a:pt x="48" y="138"/>
                  </a:lnTo>
                  <a:lnTo>
                    <a:pt x="0" y="114"/>
                  </a:lnTo>
                  <a:lnTo>
                    <a:pt x="42" y="30"/>
                  </a:lnTo>
                  <a:lnTo>
                    <a:pt x="0" y="114"/>
                  </a:lnTo>
                  <a:lnTo>
                    <a:pt x="42" y="3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12" name="Freeform 809"/>
            <p:cNvSpPr>
              <a:spLocks/>
            </p:cNvSpPr>
            <p:nvPr/>
          </p:nvSpPr>
          <p:spPr bwMode="auto">
            <a:xfrm>
              <a:off x="6372225" y="4291013"/>
              <a:ext cx="542925" cy="542925"/>
            </a:xfrm>
            <a:custGeom>
              <a:avLst/>
              <a:gdLst>
                <a:gd name="T0" fmla="*/ 38100 w 342"/>
                <a:gd name="T1" fmla="*/ 133350 h 342"/>
                <a:gd name="T2" fmla="*/ 66675 w 342"/>
                <a:gd name="T3" fmla="*/ 114300 h 342"/>
                <a:gd name="T4" fmla="*/ 76200 w 342"/>
                <a:gd name="T5" fmla="*/ 85725 h 342"/>
                <a:gd name="T6" fmla="*/ 104775 w 342"/>
                <a:gd name="T7" fmla="*/ 95250 h 342"/>
                <a:gd name="T8" fmla="*/ 123825 w 342"/>
                <a:gd name="T9" fmla="*/ 123825 h 342"/>
                <a:gd name="T10" fmla="*/ 171450 w 342"/>
                <a:gd name="T11" fmla="*/ 133350 h 342"/>
                <a:gd name="T12" fmla="*/ 200025 w 342"/>
                <a:gd name="T13" fmla="*/ 104775 h 342"/>
                <a:gd name="T14" fmla="*/ 247650 w 342"/>
                <a:gd name="T15" fmla="*/ 76200 h 342"/>
                <a:gd name="T16" fmla="*/ 285750 w 342"/>
                <a:gd name="T17" fmla="*/ 38100 h 342"/>
                <a:gd name="T18" fmla="*/ 323850 w 342"/>
                <a:gd name="T19" fmla="*/ 0 h 342"/>
                <a:gd name="T20" fmla="*/ 333375 w 342"/>
                <a:gd name="T21" fmla="*/ 38100 h 342"/>
                <a:gd name="T22" fmla="*/ 371475 w 342"/>
                <a:gd name="T23" fmla="*/ 47625 h 342"/>
                <a:gd name="T24" fmla="*/ 428625 w 342"/>
                <a:gd name="T25" fmla="*/ 123825 h 342"/>
                <a:gd name="T26" fmla="*/ 428625 w 342"/>
                <a:gd name="T27" fmla="*/ 161925 h 342"/>
                <a:gd name="T28" fmla="*/ 419100 w 342"/>
                <a:gd name="T29" fmla="*/ 228600 h 342"/>
                <a:gd name="T30" fmla="*/ 428625 w 342"/>
                <a:gd name="T31" fmla="*/ 257175 h 342"/>
                <a:gd name="T32" fmla="*/ 466725 w 342"/>
                <a:gd name="T33" fmla="*/ 238125 h 342"/>
                <a:gd name="T34" fmla="*/ 523875 w 342"/>
                <a:gd name="T35" fmla="*/ 276225 h 342"/>
                <a:gd name="T36" fmla="*/ 542925 w 342"/>
                <a:gd name="T37" fmla="*/ 304800 h 342"/>
                <a:gd name="T38" fmla="*/ 514350 w 342"/>
                <a:gd name="T39" fmla="*/ 323850 h 342"/>
                <a:gd name="T40" fmla="*/ 504825 w 342"/>
                <a:gd name="T41" fmla="*/ 333375 h 342"/>
                <a:gd name="T42" fmla="*/ 504825 w 342"/>
                <a:gd name="T43" fmla="*/ 361950 h 342"/>
                <a:gd name="T44" fmla="*/ 485775 w 342"/>
                <a:gd name="T45" fmla="*/ 390525 h 342"/>
                <a:gd name="T46" fmla="*/ 514350 w 342"/>
                <a:gd name="T47" fmla="*/ 438150 h 342"/>
                <a:gd name="T48" fmla="*/ 495300 w 342"/>
                <a:gd name="T49" fmla="*/ 457200 h 342"/>
                <a:gd name="T50" fmla="*/ 485775 w 342"/>
                <a:gd name="T51" fmla="*/ 485775 h 342"/>
                <a:gd name="T52" fmla="*/ 504825 w 342"/>
                <a:gd name="T53" fmla="*/ 504825 h 342"/>
                <a:gd name="T54" fmla="*/ 485775 w 342"/>
                <a:gd name="T55" fmla="*/ 523875 h 342"/>
                <a:gd name="T56" fmla="*/ 447675 w 342"/>
                <a:gd name="T57" fmla="*/ 542925 h 342"/>
                <a:gd name="T58" fmla="*/ 419100 w 342"/>
                <a:gd name="T59" fmla="*/ 533400 h 342"/>
                <a:gd name="T60" fmla="*/ 390525 w 342"/>
                <a:gd name="T61" fmla="*/ 514350 h 342"/>
                <a:gd name="T62" fmla="*/ 371475 w 342"/>
                <a:gd name="T63" fmla="*/ 495300 h 342"/>
                <a:gd name="T64" fmla="*/ 390525 w 342"/>
                <a:gd name="T65" fmla="*/ 457200 h 342"/>
                <a:gd name="T66" fmla="*/ 390525 w 342"/>
                <a:gd name="T67" fmla="*/ 419100 h 342"/>
                <a:gd name="T68" fmla="*/ 371475 w 342"/>
                <a:gd name="T69" fmla="*/ 409575 h 342"/>
                <a:gd name="T70" fmla="*/ 352425 w 342"/>
                <a:gd name="T71" fmla="*/ 381000 h 342"/>
                <a:gd name="T72" fmla="*/ 342900 w 342"/>
                <a:gd name="T73" fmla="*/ 352425 h 342"/>
                <a:gd name="T74" fmla="*/ 352425 w 342"/>
                <a:gd name="T75" fmla="*/ 323850 h 342"/>
                <a:gd name="T76" fmla="*/ 323850 w 342"/>
                <a:gd name="T77" fmla="*/ 314325 h 342"/>
                <a:gd name="T78" fmla="*/ 285750 w 342"/>
                <a:gd name="T79" fmla="*/ 295275 h 342"/>
                <a:gd name="T80" fmla="*/ 266700 w 342"/>
                <a:gd name="T81" fmla="*/ 276225 h 342"/>
                <a:gd name="T82" fmla="*/ 238125 w 342"/>
                <a:gd name="T83" fmla="*/ 266700 h 342"/>
                <a:gd name="T84" fmla="*/ 219075 w 342"/>
                <a:gd name="T85" fmla="*/ 257175 h 342"/>
                <a:gd name="T86" fmla="*/ 219075 w 342"/>
                <a:gd name="T87" fmla="*/ 238125 h 342"/>
                <a:gd name="T88" fmla="*/ 209550 w 342"/>
                <a:gd name="T89" fmla="*/ 200025 h 342"/>
                <a:gd name="T90" fmla="*/ 171450 w 342"/>
                <a:gd name="T91" fmla="*/ 171450 h 342"/>
                <a:gd name="T92" fmla="*/ 133350 w 342"/>
                <a:gd name="T93" fmla="*/ 171450 h 342"/>
                <a:gd name="T94" fmla="*/ 114300 w 342"/>
                <a:gd name="T95" fmla="*/ 200025 h 342"/>
                <a:gd name="T96" fmla="*/ 85725 w 342"/>
                <a:gd name="T97" fmla="*/ 190500 h 342"/>
                <a:gd name="T98" fmla="*/ 66675 w 342"/>
                <a:gd name="T99" fmla="*/ 219075 h 342"/>
                <a:gd name="T100" fmla="*/ 57150 w 342"/>
                <a:gd name="T101" fmla="*/ 257175 h 342"/>
                <a:gd name="T102" fmla="*/ 28575 w 342"/>
                <a:gd name="T103" fmla="*/ 238125 h 342"/>
                <a:gd name="T104" fmla="*/ 9525 w 342"/>
                <a:gd name="T105" fmla="*/ 180975 h 342"/>
                <a:gd name="T106" fmla="*/ 0 w 342"/>
                <a:gd name="T107" fmla="*/ 152400 h 34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42" h="342">
                  <a:moveTo>
                    <a:pt x="6" y="90"/>
                  </a:moveTo>
                  <a:lnTo>
                    <a:pt x="18" y="84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6" y="78"/>
                  </a:lnTo>
                  <a:lnTo>
                    <a:pt x="42" y="72"/>
                  </a:lnTo>
                  <a:lnTo>
                    <a:pt x="42" y="66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6" y="60"/>
                  </a:lnTo>
                  <a:lnTo>
                    <a:pt x="72" y="66"/>
                  </a:lnTo>
                  <a:lnTo>
                    <a:pt x="78" y="72"/>
                  </a:lnTo>
                  <a:lnTo>
                    <a:pt x="78" y="78"/>
                  </a:lnTo>
                  <a:lnTo>
                    <a:pt x="84" y="84"/>
                  </a:lnTo>
                  <a:lnTo>
                    <a:pt x="90" y="84"/>
                  </a:lnTo>
                  <a:lnTo>
                    <a:pt x="108" y="84"/>
                  </a:lnTo>
                  <a:lnTo>
                    <a:pt x="114" y="78"/>
                  </a:lnTo>
                  <a:lnTo>
                    <a:pt x="120" y="72"/>
                  </a:lnTo>
                  <a:lnTo>
                    <a:pt x="126" y="66"/>
                  </a:lnTo>
                  <a:lnTo>
                    <a:pt x="132" y="54"/>
                  </a:lnTo>
                  <a:lnTo>
                    <a:pt x="144" y="48"/>
                  </a:lnTo>
                  <a:lnTo>
                    <a:pt x="156" y="48"/>
                  </a:lnTo>
                  <a:lnTo>
                    <a:pt x="174" y="36"/>
                  </a:lnTo>
                  <a:lnTo>
                    <a:pt x="180" y="30"/>
                  </a:lnTo>
                  <a:lnTo>
                    <a:pt x="180" y="24"/>
                  </a:lnTo>
                  <a:lnTo>
                    <a:pt x="186" y="12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0" y="6"/>
                  </a:lnTo>
                  <a:lnTo>
                    <a:pt x="210" y="12"/>
                  </a:lnTo>
                  <a:lnTo>
                    <a:pt x="210" y="24"/>
                  </a:lnTo>
                  <a:lnTo>
                    <a:pt x="216" y="24"/>
                  </a:lnTo>
                  <a:lnTo>
                    <a:pt x="222" y="24"/>
                  </a:lnTo>
                  <a:lnTo>
                    <a:pt x="234" y="30"/>
                  </a:lnTo>
                  <a:lnTo>
                    <a:pt x="252" y="30"/>
                  </a:lnTo>
                  <a:lnTo>
                    <a:pt x="258" y="24"/>
                  </a:lnTo>
                  <a:lnTo>
                    <a:pt x="270" y="78"/>
                  </a:lnTo>
                  <a:lnTo>
                    <a:pt x="270" y="90"/>
                  </a:lnTo>
                  <a:lnTo>
                    <a:pt x="270" y="96"/>
                  </a:lnTo>
                  <a:lnTo>
                    <a:pt x="270" y="102"/>
                  </a:lnTo>
                  <a:lnTo>
                    <a:pt x="264" y="114"/>
                  </a:lnTo>
                  <a:lnTo>
                    <a:pt x="264" y="132"/>
                  </a:lnTo>
                  <a:lnTo>
                    <a:pt x="264" y="144"/>
                  </a:lnTo>
                  <a:lnTo>
                    <a:pt x="264" y="150"/>
                  </a:lnTo>
                  <a:lnTo>
                    <a:pt x="264" y="156"/>
                  </a:lnTo>
                  <a:lnTo>
                    <a:pt x="270" y="162"/>
                  </a:lnTo>
                  <a:lnTo>
                    <a:pt x="282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00" y="156"/>
                  </a:lnTo>
                  <a:lnTo>
                    <a:pt x="324" y="168"/>
                  </a:lnTo>
                  <a:lnTo>
                    <a:pt x="330" y="174"/>
                  </a:lnTo>
                  <a:lnTo>
                    <a:pt x="342" y="174"/>
                  </a:lnTo>
                  <a:lnTo>
                    <a:pt x="342" y="186"/>
                  </a:lnTo>
                  <a:lnTo>
                    <a:pt x="342" y="192"/>
                  </a:lnTo>
                  <a:lnTo>
                    <a:pt x="336" y="204"/>
                  </a:lnTo>
                  <a:lnTo>
                    <a:pt x="330" y="204"/>
                  </a:lnTo>
                  <a:lnTo>
                    <a:pt x="324" y="204"/>
                  </a:lnTo>
                  <a:lnTo>
                    <a:pt x="318" y="204"/>
                  </a:lnTo>
                  <a:lnTo>
                    <a:pt x="312" y="204"/>
                  </a:lnTo>
                  <a:lnTo>
                    <a:pt x="318" y="210"/>
                  </a:lnTo>
                  <a:lnTo>
                    <a:pt x="324" y="216"/>
                  </a:lnTo>
                  <a:lnTo>
                    <a:pt x="324" y="222"/>
                  </a:lnTo>
                  <a:lnTo>
                    <a:pt x="318" y="228"/>
                  </a:lnTo>
                  <a:lnTo>
                    <a:pt x="312" y="240"/>
                  </a:lnTo>
                  <a:lnTo>
                    <a:pt x="306" y="240"/>
                  </a:lnTo>
                  <a:lnTo>
                    <a:pt x="306" y="246"/>
                  </a:lnTo>
                  <a:lnTo>
                    <a:pt x="312" y="258"/>
                  </a:lnTo>
                  <a:lnTo>
                    <a:pt x="318" y="264"/>
                  </a:lnTo>
                  <a:lnTo>
                    <a:pt x="324" y="276"/>
                  </a:lnTo>
                  <a:lnTo>
                    <a:pt x="324" y="288"/>
                  </a:lnTo>
                  <a:lnTo>
                    <a:pt x="318" y="288"/>
                  </a:lnTo>
                  <a:lnTo>
                    <a:pt x="312" y="288"/>
                  </a:lnTo>
                  <a:lnTo>
                    <a:pt x="306" y="294"/>
                  </a:lnTo>
                  <a:lnTo>
                    <a:pt x="306" y="300"/>
                  </a:lnTo>
                  <a:lnTo>
                    <a:pt x="306" y="306"/>
                  </a:lnTo>
                  <a:lnTo>
                    <a:pt x="312" y="306"/>
                  </a:lnTo>
                  <a:lnTo>
                    <a:pt x="318" y="312"/>
                  </a:lnTo>
                  <a:lnTo>
                    <a:pt x="318" y="318"/>
                  </a:lnTo>
                  <a:lnTo>
                    <a:pt x="318" y="324"/>
                  </a:lnTo>
                  <a:lnTo>
                    <a:pt x="312" y="324"/>
                  </a:lnTo>
                  <a:lnTo>
                    <a:pt x="306" y="330"/>
                  </a:lnTo>
                  <a:lnTo>
                    <a:pt x="294" y="336"/>
                  </a:lnTo>
                  <a:lnTo>
                    <a:pt x="288" y="342"/>
                  </a:lnTo>
                  <a:lnTo>
                    <a:pt x="282" y="342"/>
                  </a:lnTo>
                  <a:lnTo>
                    <a:pt x="276" y="336"/>
                  </a:lnTo>
                  <a:lnTo>
                    <a:pt x="270" y="336"/>
                  </a:lnTo>
                  <a:lnTo>
                    <a:pt x="264" y="336"/>
                  </a:lnTo>
                  <a:lnTo>
                    <a:pt x="258" y="330"/>
                  </a:lnTo>
                  <a:lnTo>
                    <a:pt x="252" y="324"/>
                  </a:lnTo>
                  <a:lnTo>
                    <a:pt x="246" y="324"/>
                  </a:lnTo>
                  <a:lnTo>
                    <a:pt x="240" y="324"/>
                  </a:lnTo>
                  <a:lnTo>
                    <a:pt x="234" y="318"/>
                  </a:lnTo>
                  <a:lnTo>
                    <a:pt x="234" y="312"/>
                  </a:lnTo>
                  <a:lnTo>
                    <a:pt x="240" y="312"/>
                  </a:lnTo>
                  <a:lnTo>
                    <a:pt x="246" y="300"/>
                  </a:lnTo>
                  <a:lnTo>
                    <a:pt x="246" y="288"/>
                  </a:lnTo>
                  <a:lnTo>
                    <a:pt x="246" y="282"/>
                  </a:lnTo>
                  <a:lnTo>
                    <a:pt x="246" y="270"/>
                  </a:lnTo>
                  <a:lnTo>
                    <a:pt x="246" y="264"/>
                  </a:lnTo>
                  <a:lnTo>
                    <a:pt x="246" y="258"/>
                  </a:lnTo>
                  <a:lnTo>
                    <a:pt x="240" y="258"/>
                  </a:lnTo>
                  <a:lnTo>
                    <a:pt x="234" y="258"/>
                  </a:lnTo>
                  <a:lnTo>
                    <a:pt x="228" y="258"/>
                  </a:lnTo>
                  <a:lnTo>
                    <a:pt x="222" y="252"/>
                  </a:lnTo>
                  <a:lnTo>
                    <a:pt x="222" y="240"/>
                  </a:lnTo>
                  <a:lnTo>
                    <a:pt x="216" y="234"/>
                  </a:lnTo>
                  <a:lnTo>
                    <a:pt x="210" y="228"/>
                  </a:lnTo>
                  <a:lnTo>
                    <a:pt x="216" y="222"/>
                  </a:lnTo>
                  <a:lnTo>
                    <a:pt x="216" y="216"/>
                  </a:lnTo>
                  <a:lnTo>
                    <a:pt x="222" y="210"/>
                  </a:lnTo>
                  <a:lnTo>
                    <a:pt x="222" y="204"/>
                  </a:lnTo>
                  <a:lnTo>
                    <a:pt x="216" y="204"/>
                  </a:lnTo>
                  <a:lnTo>
                    <a:pt x="210" y="204"/>
                  </a:lnTo>
                  <a:lnTo>
                    <a:pt x="204" y="198"/>
                  </a:lnTo>
                  <a:lnTo>
                    <a:pt x="198" y="192"/>
                  </a:lnTo>
                  <a:lnTo>
                    <a:pt x="192" y="192"/>
                  </a:lnTo>
                  <a:lnTo>
                    <a:pt x="180" y="186"/>
                  </a:lnTo>
                  <a:lnTo>
                    <a:pt x="174" y="186"/>
                  </a:lnTo>
                  <a:lnTo>
                    <a:pt x="168" y="180"/>
                  </a:lnTo>
                  <a:lnTo>
                    <a:pt x="168" y="174"/>
                  </a:lnTo>
                  <a:lnTo>
                    <a:pt x="162" y="168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44" y="168"/>
                  </a:lnTo>
                  <a:lnTo>
                    <a:pt x="138" y="168"/>
                  </a:lnTo>
                  <a:lnTo>
                    <a:pt x="138" y="162"/>
                  </a:lnTo>
                  <a:lnTo>
                    <a:pt x="132" y="156"/>
                  </a:lnTo>
                  <a:lnTo>
                    <a:pt x="132" y="150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38" y="132"/>
                  </a:lnTo>
                  <a:lnTo>
                    <a:pt x="132" y="126"/>
                  </a:lnTo>
                  <a:lnTo>
                    <a:pt x="126" y="114"/>
                  </a:lnTo>
                  <a:lnTo>
                    <a:pt x="120" y="114"/>
                  </a:lnTo>
                  <a:lnTo>
                    <a:pt x="108" y="108"/>
                  </a:lnTo>
                  <a:lnTo>
                    <a:pt x="96" y="108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14"/>
                  </a:lnTo>
                  <a:lnTo>
                    <a:pt x="78" y="120"/>
                  </a:lnTo>
                  <a:lnTo>
                    <a:pt x="72" y="126"/>
                  </a:lnTo>
                  <a:lnTo>
                    <a:pt x="60" y="126"/>
                  </a:lnTo>
                  <a:lnTo>
                    <a:pt x="60" y="120"/>
                  </a:lnTo>
                  <a:lnTo>
                    <a:pt x="54" y="120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6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50"/>
                  </a:lnTo>
                  <a:lnTo>
                    <a:pt x="18" y="150"/>
                  </a:lnTo>
                  <a:lnTo>
                    <a:pt x="12" y="126"/>
                  </a:lnTo>
                  <a:lnTo>
                    <a:pt x="12" y="120"/>
                  </a:lnTo>
                  <a:lnTo>
                    <a:pt x="6" y="114"/>
                  </a:lnTo>
                  <a:lnTo>
                    <a:pt x="6" y="108"/>
                  </a:lnTo>
                  <a:lnTo>
                    <a:pt x="6" y="102"/>
                  </a:lnTo>
                  <a:lnTo>
                    <a:pt x="0" y="96"/>
                  </a:lnTo>
                  <a:lnTo>
                    <a:pt x="6" y="9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13" name="Freeform 812"/>
            <p:cNvSpPr>
              <a:spLocks/>
            </p:cNvSpPr>
            <p:nvPr/>
          </p:nvSpPr>
          <p:spPr bwMode="auto">
            <a:xfrm>
              <a:off x="5105400" y="4100513"/>
              <a:ext cx="400050" cy="485775"/>
            </a:xfrm>
            <a:custGeom>
              <a:avLst/>
              <a:gdLst>
                <a:gd name="T0" fmla="*/ 9525 w 252"/>
                <a:gd name="T1" fmla="*/ 114300 h 306"/>
                <a:gd name="T2" fmla="*/ 28575 w 252"/>
                <a:gd name="T3" fmla="*/ 95250 h 306"/>
                <a:gd name="T4" fmla="*/ 66675 w 252"/>
                <a:gd name="T5" fmla="*/ 76200 h 306"/>
                <a:gd name="T6" fmla="*/ 95250 w 252"/>
                <a:gd name="T7" fmla="*/ 76200 h 306"/>
                <a:gd name="T8" fmla="*/ 104775 w 252"/>
                <a:gd name="T9" fmla="*/ 76200 h 306"/>
                <a:gd name="T10" fmla="*/ 104775 w 252"/>
                <a:gd name="T11" fmla="*/ 66675 h 306"/>
                <a:gd name="T12" fmla="*/ 95250 w 252"/>
                <a:gd name="T13" fmla="*/ 57150 h 306"/>
                <a:gd name="T14" fmla="*/ 104775 w 252"/>
                <a:gd name="T15" fmla="*/ 57150 h 306"/>
                <a:gd name="T16" fmla="*/ 114300 w 252"/>
                <a:gd name="T17" fmla="*/ 47625 h 306"/>
                <a:gd name="T18" fmla="*/ 133350 w 252"/>
                <a:gd name="T19" fmla="*/ 47625 h 306"/>
                <a:gd name="T20" fmla="*/ 142875 w 252"/>
                <a:gd name="T21" fmla="*/ 38100 h 306"/>
                <a:gd name="T22" fmla="*/ 152400 w 252"/>
                <a:gd name="T23" fmla="*/ 28575 h 306"/>
                <a:gd name="T24" fmla="*/ 152400 w 252"/>
                <a:gd name="T25" fmla="*/ 19050 h 306"/>
                <a:gd name="T26" fmla="*/ 161925 w 252"/>
                <a:gd name="T27" fmla="*/ 9525 h 306"/>
                <a:gd name="T28" fmla="*/ 171450 w 252"/>
                <a:gd name="T29" fmla="*/ 19050 h 306"/>
                <a:gd name="T30" fmla="*/ 171450 w 252"/>
                <a:gd name="T31" fmla="*/ 28575 h 306"/>
                <a:gd name="T32" fmla="*/ 180975 w 252"/>
                <a:gd name="T33" fmla="*/ 28575 h 306"/>
                <a:gd name="T34" fmla="*/ 190500 w 252"/>
                <a:gd name="T35" fmla="*/ 19050 h 306"/>
                <a:gd name="T36" fmla="*/ 190500 w 252"/>
                <a:gd name="T37" fmla="*/ 9525 h 306"/>
                <a:gd name="T38" fmla="*/ 190500 w 252"/>
                <a:gd name="T39" fmla="*/ 0 h 306"/>
                <a:gd name="T40" fmla="*/ 200025 w 252"/>
                <a:gd name="T41" fmla="*/ 0 h 306"/>
                <a:gd name="T42" fmla="*/ 209550 w 252"/>
                <a:gd name="T43" fmla="*/ 0 h 306"/>
                <a:gd name="T44" fmla="*/ 209550 w 252"/>
                <a:gd name="T45" fmla="*/ 9525 h 306"/>
                <a:gd name="T46" fmla="*/ 209550 w 252"/>
                <a:gd name="T47" fmla="*/ 19050 h 306"/>
                <a:gd name="T48" fmla="*/ 200025 w 252"/>
                <a:gd name="T49" fmla="*/ 28575 h 306"/>
                <a:gd name="T50" fmla="*/ 209550 w 252"/>
                <a:gd name="T51" fmla="*/ 38100 h 306"/>
                <a:gd name="T52" fmla="*/ 219075 w 252"/>
                <a:gd name="T53" fmla="*/ 47625 h 306"/>
                <a:gd name="T54" fmla="*/ 228600 w 252"/>
                <a:gd name="T55" fmla="*/ 57150 h 306"/>
                <a:gd name="T56" fmla="*/ 361950 w 252"/>
                <a:gd name="T57" fmla="*/ 161925 h 306"/>
                <a:gd name="T58" fmla="*/ 371475 w 252"/>
                <a:gd name="T59" fmla="*/ 171450 h 306"/>
                <a:gd name="T60" fmla="*/ 381000 w 252"/>
                <a:gd name="T61" fmla="*/ 171450 h 306"/>
                <a:gd name="T62" fmla="*/ 390525 w 252"/>
                <a:gd name="T63" fmla="*/ 171450 h 306"/>
                <a:gd name="T64" fmla="*/ 400050 w 252"/>
                <a:gd name="T65" fmla="*/ 180975 h 306"/>
                <a:gd name="T66" fmla="*/ 352425 w 252"/>
                <a:gd name="T67" fmla="*/ 371475 h 306"/>
                <a:gd name="T68" fmla="*/ 295275 w 252"/>
                <a:gd name="T69" fmla="*/ 342900 h 306"/>
                <a:gd name="T70" fmla="*/ 142875 w 252"/>
                <a:gd name="T71" fmla="*/ 485775 h 306"/>
                <a:gd name="T72" fmla="*/ 133350 w 252"/>
                <a:gd name="T73" fmla="*/ 466725 h 306"/>
                <a:gd name="T74" fmla="*/ 133350 w 252"/>
                <a:gd name="T75" fmla="*/ 447675 h 306"/>
                <a:gd name="T76" fmla="*/ 133350 w 252"/>
                <a:gd name="T77" fmla="*/ 438150 h 306"/>
                <a:gd name="T78" fmla="*/ 133350 w 252"/>
                <a:gd name="T79" fmla="*/ 428625 h 306"/>
                <a:gd name="T80" fmla="*/ 152400 w 252"/>
                <a:gd name="T81" fmla="*/ 409575 h 306"/>
                <a:gd name="T82" fmla="*/ 133350 w 252"/>
                <a:gd name="T83" fmla="*/ 342900 h 306"/>
                <a:gd name="T84" fmla="*/ 104775 w 252"/>
                <a:gd name="T85" fmla="*/ 323850 h 306"/>
                <a:gd name="T86" fmla="*/ 66675 w 252"/>
                <a:gd name="T87" fmla="*/ 304800 h 306"/>
                <a:gd name="T88" fmla="*/ 28575 w 252"/>
                <a:gd name="T89" fmla="*/ 285750 h 306"/>
                <a:gd name="T90" fmla="*/ 19050 w 252"/>
                <a:gd name="T91" fmla="*/ 276225 h 306"/>
                <a:gd name="T92" fmla="*/ 9525 w 252"/>
                <a:gd name="T93" fmla="*/ 257175 h 306"/>
                <a:gd name="T94" fmla="*/ 0 w 252"/>
                <a:gd name="T95" fmla="*/ 238125 h 306"/>
                <a:gd name="T96" fmla="*/ 0 w 252"/>
                <a:gd name="T97" fmla="*/ 209550 h 306"/>
                <a:gd name="T98" fmla="*/ 0 w 252"/>
                <a:gd name="T99" fmla="*/ 171450 h 306"/>
                <a:gd name="T100" fmla="*/ 0 w 252"/>
                <a:gd name="T101" fmla="*/ 133350 h 306"/>
                <a:gd name="T102" fmla="*/ 9525 w 252"/>
                <a:gd name="T103" fmla="*/ 114300 h 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2" h="306">
                  <a:moveTo>
                    <a:pt x="6" y="72"/>
                  </a:moveTo>
                  <a:lnTo>
                    <a:pt x="18" y="60"/>
                  </a:lnTo>
                  <a:lnTo>
                    <a:pt x="42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42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30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12"/>
                  </a:lnTo>
                  <a:lnTo>
                    <a:pt x="108" y="18"/>
                  </a:lnTo>
                  <a:lnTo>
                    <a:pt x="114" y="18"/>
                  </a:lnTo>
                  <a:lnTo>
                    <a:pt x="120" y="12"/>
                  </a:lnTo>
                  <a:lnTo>
                    <a:pt x="120" y="6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2" y="6"/>
                  </a:lnTo>
                  <a:lnTo>
                    <a:pt x="132" y="12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38" y="30"/>
                  </a:lnTo>
                  <a:lnTo>
                    <a:pt x="144" y="36"/>
                  </a:lnTo>
                  <a:lnTo>
                    <a:pt x="228" y="102"/>
                  </a:lnTo>
                  <a:lnTo>
                    <a:pt x="234" y="108"/>
                  </a:lnTo>
                  <a:lnTo>
                    <a:pt x="240" y="108"/>
                  </a:lnTo>
                  <a:lnTo>
                    <a:pt x="246" y="108"/>
                  </a:lnTo>
                  <a:lnTo>
                    <a:pt x="252" y="114"/>
                  </a:lnTo>
                  <a:lnTo>
                    <a:pt x="222" y="234"/>
                  </a:lnTo>
                  <a:lnTo>
                    <a:pt x="186" y="216"/>
                  </a:lnTo>
                  <a:lnTo>
                    <a:pt x="90" y="306"/>
                  </a:lnTo>
                  <a:lnTo>
                    <a:pt x="84" y="294"/>
                  </a:lnTo>
                  <a:lnTo>
                    <a:pt x="84" y="282"/>
                  </a:lnTo>
                  <a:lnTo>
                    <a:pt x="84" y="276"/>
                  </a:lnTo>
                  <a:lnTo>
                    <a:pt x="84" y="270"/>
                  </a:lnTo>
                  <a:lnTo>
                    <a:pt x="96" y="258"/>
                  </a:lnTo>
                  <a:lnTo>
                    <a:pt x="84" y="216"/>
                  </a:lnTo>
                  <a:lnTo>
                    <a:pt x="66" y="204"/>
                  </a:lnTo>
                  <a:lnTo>
                    <a:pt x="42" y="192"/>
                  </a:lnTo>
                  <a:lnTo>
                    <a:pt x="18" y="180"/>
                  </a:lnTo>
                  <a:lnTo>
                    <a:pt x="12" y="174"/>
                  </a:lnTo>
                  <a:lnTo>
                    <a:pt x="6" y="162"/>
                  </a:lnTo>
                  <a:lnTo>
                    <a:pt x="0" y="150"/>
                  </a:lnTo>
                  <a:lnTo>
                    <a:pt x="0" y="132"/>
                  </a:lnTo>
                  <a:lnTo>
                    <a:pt x="0" y="108"/>
                  </a:lnTo>
                  <a:lnTo>
                    <a:pt x="0" y="84"/>
                  </a:lnTo>
                  <a:lnTo>
                    <a:pt x="6" y="7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14" name="Freeform 813"/>
            <p:cNvSpPr>
              <a:spLocks/>
            </p:cNvSpPr>
            <p:nvPr/>
          </p:nvSpPr>
          <p:spPr bwMode="auto">
            <a:xfrm>
              <a:off x="5210175" y="4919663"/>
              <a:ext cx="533400" cy="447675"/>
            </a:xfrm>
            <a:custGeom>
              <a:avLst/>
              <a:gdLst>
                <a:gd name="T0" fmla="*/ 400050 w 336"/>
                <a:gd name="T1" fmla="*/ 0 h 282"/>
                <a:gd name="T2" fmla="*/ 428625 w 336"/>
                <a:gd name="T3" fmla="*/ 9525 h 282"/>
                <a:gd name="T4" fmla="*/ 438150 w 336"/>
                <a:gd name="T5" fmla="*/ 19050 h 282"/>
                <a:gd name="T6" fmla="*/ 457200 w 336"/>
                <a:gd name="T7" fmla="*/ 9525 h 282"/>
                <a:gd name="T8" fmla="*/ 457200 w 336"/>
                <a:gd name="T9" fmla="*/ 19050 h 282"/>
                <a:gd name="T10" fmla="*/ 457200 w 336"/>
                <a:gd name="T11" fmla="*/ 38100 h 282"/>
                <a:gd name="T12" fmla="*/ 447675 w 336"/>
                <a:gd name="T13" fmla="*/ 57150 h 282"/>
                <a:gd name="T14" fmla="*/ 438150 w 336"/>
                <a:gd name="T15" fmla="*/ 66675 h 282"/>
                <a:gd name="T16" fmla="*/ 428625 w 336"/>
                <a:gd name="T17" fmla="*/ 76200 h 282"/>
                <a:gd name="T18" fmla="*/ 428625 w 336"/>
                <a:gd name="T19" fmla="*/ 85725 h 282"/>
                <a:gd name="T20" fmla="*/ 438150 w 336"/>
                <a:gd name="T21" fmla="*/ 95250 h 282"/>
                <a:gd name="T22" fmla="*/ 438150 w 336"/>
                <a:gd name="T23" fmla="*/ 114300 h 282"/>
                <a:gd name="T24" fmla="*/ 438150 w 336"/>
                <a:gd name="T25" fmla="*/ 123825 h 282"/>
                <a:gd name="T26" fmla="*/ 428625 w 336"/>
                <a:gd name="T27" fmla="*/ 133350 h 282"/>
                <a:gd name="T28" fmla="*/ 419100 w 336"/>
                <a:gd name="T29" fmla="*/ 152400 h 282"/>
                <a:gd name="T30" fmla="*/ 400050 w 336"/>
                <a:gd name="T31" fmla="*/ 180975 h 282"/>
                <a:gd name="T32" fmla="*/ 400050 w 336"/>
                <a:gd name="T33" fmla="*/ 200025 h 282"/>
                <a:gd name="T34" fmla="*/ 400050 w 336"/>
                <a:gd name="T35" fmla="*/ 209550 h 282"/>
                <a:gd name="T36" fmla="*/ 409575 w 336"/>
                <a:gd name="T37" fmla="*/ 219075 h 282"/>
                <a:gd name="T38" fmla="*/ 419100 w 336"/>
                <a:gd name="T39" fmla="*/ 219075 h 282"/>
                <a:gd name="T40" fmla="*/ 428625 w 336"/>
                <a:gd name="T41" fmla="*/ 228600 h 282"/>
                <a:gd name="T42" fmla="*/ 438150 w 336"/>
                <a:gd name="T43" fmla="*/ 238125 h 282"/>
                <a:gd name="T44" fmla="*/ 438150 w 336"/>
                <a:gd name="T45" fmla="*/ 257175 h 282"/>
                <a:gd name="T46" fmla="*/ 438150 w 336"/>
                <a:gd name="T47" fmla="*/ 276225 h 282"/>
                <a:gd name="T48" fmla="*/ 438150 w 336"/>
                <a:gd name="T49" fmla="*/ 304800 h 282"/>
                <a:gd name="T50" fmla="*/ 457200 w 336"/>
                <a:gd name="T51" fmla="*/ 342900 h 282"/>
                <a:gd name="T52" fmla="*/ 466725 w 336"/>
                <a:gd name="T53" fmla="*/ 371475 h 282"/>
                <a:gd name="T54" fmla="*/ 485775 w 336"/>
                <a:gd name="T55" fmla="*/ 390525 h 282"/>
                <a:gd name="T56" fmla="*/ 504825 w 336"/>
                <a:gd name="T57" fmla="*/ 400050 h 282"/>
                <a:gd name="T58" fmla="*/ 523875 w 336"/>
                <a:gd name="T59" fmla="*/ 419100 h 282"/>
                <a:gd name="T60" fmla="*/ 533400 w 336"/>
                <a:gd name="T61" fmla="*/ 447675 h 282"/>
                <a:gd name="T62" fmla="*/ 0 w 336"/>
                <a:gd name="T63" fmla="*/ 447675 h 282"/>
                <a:gd name="T64" fmla="*/ 95250 w 336"/>
                <a:gd name="T65" fmla="*/ 276225 h 282"/>
                <a:gd name="T66" fmla="*/ 95250 w 336"/>
                <a:gd name="T67" fmla="*/ 266700 h 282"/>
                <a:gd name="T68" fmla="*/ 95250 w 336"/>
                <a:gd name="T69" fmla="*/ 247650 h 282"/>
                <a:gd name="T70" fmla="*/ 104775 w 336"/>
                <a:gd name="T71" fmla="*/ 247650 h 282"/>
                <a:gd name="T72" fmla="*/ 114300 w 336"/>
                <a:gd name="T73" fmla="*/ 238125 h 282"/>
                <a:gd name="T74" fmla="*/ 133350 w 336"/>
                <a:gd name="T75" fmla="*/ 238125 h 282"/>
                <a:gd name="T76" fmla="*/ 142875 w 336"/>
                <a:gd name="T77" fmla="*/ 228600 h 282"/>
                <a:gd name="T78" fmla="*/ 133350 w 336"/>
                <a:gd name="T79" fmla="*/ 209550 h 282"/>
                <a:gd name="T80" fmla="*/ 142875 w 336"/>
                <a:gd name="T81" fmla="*/ 200025 h 282"/>
                <a:gd name="T82" fmla="*/ 161925 w 336"/>
                <a:gd name="T83" fmla="*/ 190500 h 282"/>
                <a:gd name="T84" fmla="*/ 171450 w 336"/>
                <a:gd name="T85" fmla="*/ 190500 h 282"/>
                <a:gd name="T86" fmla="*/ 180975 w 336"/>
                <a:gd name="T87" fmla="*/ 180975 h 282"/>
                <a:gd name="T88" fmla="*/ 180975 w 336"/>
                <a:gd name="T89" fmla="*/ 171450 h 282"/>
                <a:gd name="T90" fmla="*/ 180975 w 336"/>
                <a:gd name="T91" fmla="*/ 161925 h 282"/>
                <a:gd name="T92" fmla="*/ 180975 w 336"/>
                <a:gd name="T93" fmla="*/ 142875 h 282"/>
                <a:gd name="T94" fmla="*/ 171450 w 336"/>
                <a:gd name="T95" fmla="*/ 123825 h 282"/>
                <a:gd name="T96" fmla="*/ 180975 w 336"/>
                <a:gd name="T97" fmla="*/ 114300 h 282"/>
                <a:gd name="T98" fmla="*/ 200025 w 336"/>
                <a:gd name="T99" fmla="*/ 104775 h 282"/>
                <a:gd name="T100" fmla="*/ 257175 w 336"/>
                <a:gd name="T101" fmla="*/ 66675 h 282"/>
                <a:gd name="T102" fmla="*/ 342900 w 336"/>
                <a:gd name="T103" fmla="*/ 19050 h 282"/>
                <a:gd name="T104" fmla="*/ 371475 w 336"/>
                <a:gd name="T105" fmla="*/ 9525 h 282"/>
                <a:gd name="T106" fmla="*/ 400050 w 336"/>
                <a:gd name="T107" fmla="*/ 0 h 2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36" h="282">
                  <a:moveTo>
                    <a:pt x="252" y="0"/>
                  </a:moveTo>
                  <a:lnTo>
                    <a:pt x="270" y="6"/>
                  </a:lnTo>
                  <a:lnTo>
                    <a:pt x="276" y="12"/>
                  </a:lnTo>
                  <a:lnTo>
                    <a:pt x="288" y="6"/>
                  </a:lnTo>
                  <a:lnTo>
                    <a:pt x="288" y="12"/>
                  </a:lnTo>
                  <a:lnTo>
                    <a:pt x="288" y="24"/>
                  </a:lnTo>
                  <a:lnTo>
                    <a:pt x="282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70" y="54"/>
                  </a:lnTo>
                  <a:lnTo>
                    <a:pt x="276" y="60"/>
                  </a:lnTo>
                  <a:lnTo>
                    <a:pt x="276" y="72"/>
                  </a:lnTo>
                  <a:lnTo>
                    <a:pt x="276" y="78"/>
                  </a:lnTo>
                  <a:lnTo>
                    <a:pt x="270" y="84"/>
                  </a:lnTo>
                  <a:lnTo>
                    <a:pt x="264" y="96"/>
                  </a:lnTo>
                  <a:lnTo>
                    <a:pt x="252" y="114"/>
                  </a:lnTo>
                  <a:lnTo>
                    <a:pt x="252" y="126"/>
                  </a:lnTo>
                  <a:lnTo>
                    <a:pt x="252" y="132"/>
                  </a:lnTo>
                  <a:lnTo>
                    <a:pt x="258" y="138"/>
                  </a:lnTo>
                  <a:lnTo>
                    <a:pt x="264" y="138"/>
                  </a:lnTo>
                  <a:lnTo>
                    <a:pt x="270" y="144"/>
                  </a:lnTo>
                  <a:lnTo>
                    <a:pt x="276" y="150"/>
                  </a:lnTo>
                  <a:lnTo>
                    <a:pt x="276" y="162"/>
                  </a:lnTo>
                  <a:lnTo>
                    <a:pt x="276" y="174"/>
                  </a:lnTo>
                  <a:lnTo>
                    <a:pt x="276" y="192"/>
                  </a:lnTo>
                  <a:lnTo>
                    <a:pt x="288" y="216"/>
                  </a:lnTo>
                  <a:lnTo>
                    <a:pt x="294" y="234"/>
                  </a:lnTo>
                  <a:lnTo>
                    <a:pt x="306" y="246"/>
                  </a:lnTo>
                  <a:lnTo>
                    <a:pt x="318" y="252"/>
                  </a:lnTo>
                  <a:lnTo>
                    <a:pt x="330" y="264"/>
                  </a:lnTo>
                  <a:lnTo>
                    <a:pt x="336" y="282"/>
                  </a:lnTo>
                  <a:lnTo>
                    <a:pt x="0" y="282"/>
                  </a:lnTo>
                  <a:lnTo>
                    <a:pt x="60" y="174"/>
                  </a:lnTo>
                  <a:lnTo>
                    <a:pt x="60" y="16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50"/>
                  </a:lnTo>
                  <a:lnTo>
                    <a:pt x="84" y="150"/>
                  </a:lnTo>
                  <a:lnTo>
                    <a:pt x="90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08" y="120"/>
                  </a:lnTo>
                  <a:lnTo>
                    <a:pt x="114" y="114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08" y="78"/>
                  </a:lnTo>
                  <a:lnTo>
                    <a:pt x="114" y="72"/>
                  </a:lnTo>
                  <a:lnTo>
                    <a:pt x="126" y="66"/>
                  </a:lnTo>
                  <a:lnTo>
                    <a:pt x="162" y="42"/>
                  </a:lnTo>
                  <a:lnTo>
                    <a:pt x="216" y="12"/>
                  </a:lnTo>
                  <a:lnTo>
                    <a:pt x="234" y="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15" name="Freeform 815"/>
            <p:cNvSpPr>
              <a:spLocks/>
            </p:cNvSpPr>
            <p:nvPr/>
          </p:nvSpPr>
          <p:spPr bwMode="auto">
            <a:xfrm>
              <a:off x="5867400" y="4786313"/>
              <a:ext cx="514350" cy="447675"/>
            </a:xfrm>
            <a:custGeom>
              <a:avLst/>
              <a:gdLst>
                <a:gd name="T0" fmla="*/ 466725 w 324"/>
                <a:gd name="T1" fmla="*/ 114300 h 282"/>
                <a:gd name="T2" fmla="*/ 438150 w 324"/>
                <a:gd name="T3" fmla="*/ 114300 h 282"/>
                <a:gd name="T4" fmla="*/ 419100 w 324"/>
                <a:gd name="T5" fmla="*/ 95250 h 282"/>
                <a:gd name="T6" fmla="*/ 400050 w 324"/>
                <a:gd name="T7" fmla="*/ 85725 h 282"/>
                <a:gd name="T8" fmla="*/ 381000 w 324"/>
                <a:gd name="T9" fmla="*/ 76200 h 282"/>
                <a:gd name="T10" fmla="*/ 361950 w 324"/>
                <a:gd name="T11" fmla="*/ 66675 h 282"/>
                <a:gd name="T12" fmla="*/ 342900 w 324"/>
                <a:gd name="T13" fmla="*/ 57150 h 282"/>
                <a:gd name="T14" fmla="*/ 333375 w 324"/>
                <a:gd name="T15" fmla="*/ 28575 h 282"/>
                <a:gd name="T16" fmla="*/ 304800 w 324"/>
                <a:gd name="T17" fmla="*/ 19050 h 282"/>
                <a:gd name="T18" fmla="*/ 266700 w 324"/>
                <a:gd name="T19" fmla="*/ 28575 h 282"/>
                <a:gd name="T20" fmla="*/ 257175 w 324"/>
                <a:gd name="T21" fmla="*/ 38100 h 282"/>
                <a:gd name="T22" fmla="*/ 257175 w 324"/>
                <a:gd name="T23" fmla="*/ 19050 h 282"/>
                <a:gd name="T24" fmla="*/ 219075 w 324"/>
                <a:gd name="T25" fmla="*/ 0 h 282"/>
                <a:gd name="T26" fmla="*/ 190500 w 324"/>
                <a:gd name="T27" fmla="*/ 19050 h 282"/>
                <a:gd name="T28" fmla="*/ 161925 w 324"/>
                <a:gd name="T29" fmla="*/ 28575 h 282"/>
                <a:gd name="T30" fmla="*/ 152400 w 324"/>
                <a:gd name="T31" fmla="*/ 47625 h 282"/>
                <a:gd name="T32" fmla="*/ 152400 w 324"/>
                <a:gd name="T33" fmla="*/ 66675 h 282"/>
                <a:gd name="T34" fmla="*/ 152400 w 324"/>
                <a:gd name="T35" fmla="*/ 85725 h 282"/>
                <a:gd name="T36" fmla="*/ 123825 w 324"/>
                <a:gd name="T37" fmla="*/ 95250 h 282"/>
                <a:gd name="T38" fmla="*/ 104775 w 324"/>
                <a:gd name="T39" fmla="*/ 95250 h 282"/>
                <a:gd name="T40" fmla="*/ 66675 w 324"/>
                <a:gd name="T41" fmla="*/ 85725 h 282"/>
                <a:gd name="T42" fmla="*/ 38100 w 324"/>
                <a:gd name="T43" fmla="*/ 95250 h 282"/>
                <a:gd name="T44" fmla="*/ 0 w 324"/>
                <a:gd name="T45" fmla="*/ 133350 h 282"/>
                <a:gd name="T46" fmla="*/ 0 w 324"/>
                <a:gd name="T47" fmla="*/ 161925 h 282"/>
                <a:gd name="T48" fmla="*/ 9525 w 324"/>
                <a:gd name="T49" fmla="*/ 190500 h 282"/>
                <a:gd name="T50" fmla="*/ 19050 w 324"/>
                <a:gd name="T51" fmla="*/ 209550 h 282"/>
                <a:gd name="T52" fmla="*/ 28575 w 324"/>
                <a:gd name="T53" fmla="*/ 228600 h 282"/>
                <a:gd name="T54" fmla="*/ 28575 w 324"/>
                <a:gd name="T55" fmla="*/ 247650 h 282"/>
                <a:gd name="T56" fmla="*/ 66675 w 324"/>
                <a:gd name="T57" fmla="*/ 285750 h 282"/>
                <a:gd name="T58" fmla="*/ 95250 w 324"/>
                <a:gd name="T59" fmla="*/ 314325 h 282"/>
                <a:gd name="T60" fmla="*/ 114300 w 324"/>
                <a:gd name="T61" fmla="*/ 323850 h 282"/>
                <a:gd name="T62" fmla="*/ 114300 w 324"/>
                <a:gd name="T63" fmla="*/ 342900 h 282"/>
                <a:gd name="T64" fmla="*/ 133350 w 324"/>
                <a:gd name="T65" fmla="*/ 371475 h 282"/>
                <a:gd name="T66" fmla="*/ 133350 w 324"/>
                <a:gd name="T67" fmla="*/ 400050 h 282"/>
                <a:gd name="T68" fmla="*/ 219075 w 324"/>
                <a:gd name="T69" fmla="*/ 438150 h 282"/>
                <a:gd name="T70" fmla="*/ 228600 w 324"/>
                <a:gd name="T71" fmla="*/ 419100 h 282"/>
                <a:gd name="T72" fmla="*/ 247650 w 324"/>
                <a:gd name="T73" fmla="*/ 419100 h 282"/>
                <a:gd name="T74" fmla="*/ 266700 w 324"/>
                <a:gd name="T75" fmla="*/ 400050 h 282"/>
                <a:gd name="T76" fmla="*/ 257175 w 324"/>
                <a:gd name="T77" fmla="*/ 390525 h 282"/>
                <a:gd name="T78" fmla="*/ 285750 w 324"/>
                <a:gd name="T79" fmla="*/ 371475 h 282"/>
                <a:gd name="T80" fmla="*/ 285750 w 324"/>
                <a:gd name="T81" fmla="*/ 352425 h 282"/>
                <a:gd name="T82" fmla="*/ 295275 w 324"/>
                <a:gd name="T83" fmla="*/ 323850 h 282"/>
                <a:gd name="T84" fmla="*/ 304800 w 324"/>
                <a:gd name="T85" fmla="*/ 304800 h 282"/>
                <a:gd name="T86" fmla="*/ 333375 w 324"/>
                <a:gd name="T87" fmla="*/ 314325 h 282"/>
                <a:gd name="T88" fmla="*/ 352425 w 324"/>
                <a:gd name="T89" fmla="*/ 304800 h 282"/>
                <a:gd name="T90" fmla="*/ 361950 w 324"/>
                <a:gd name="T91" fmla="*/ 276225 h 282"/>
                <a:gd name="T92" fmla="*/ 400050 w 324"/>
                <a:gd name="T93" fmla="*/ 238125 h 282"/>
                <a:gd name="T94" fmla="*/ 419100 w 324"/>
                <a:gd name="T95" fmla="*/ 228600 h 282"/>
                <a:gd name="T96" fmla="*/ 438150 w 324"/>
                <a:gd name="T97" fmla="*/ 219075 h 282"/>
                <a:gd name="T98" fmla="*/ 447675 w 324"/>
                <a:gd name="T99" fmla="*/ 200025 h 282"/>
                <a:gd name="T100" fmla="*/ 485775 w 324"/>
                <a:gd name="T101" fmla="*/ 180975 h 282"/>
                <a:gd name="T102" fmla="*/ 504825 w 324"/>
                <a:gd name="T103" fmla="*/ 161925 h 282"/>
                <a:gd name="T104" fmla="*/ 514350 w 324"/>
                <a:gd name="T105" fmla="*/ 142875 h 282"/>
                <a:gd name="T106" fmla="*/ 495300 w 324"/>
                <a:gd name="T107" fmla="*/ 133350 h 282"/>
                <a:gd name="T108" fmla="*/ 485775 w 324"/>
                <a:gd name="T109" fmla="*/ 114300 h 2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24" h="282">
                  <a:moveTo>
                    <a:pt x="306" y="72"/>
                  </a:moveTo>
                  <a:lnTo>
                    <a:pt x="294" y="72"/>
                  </a:lnTo>
                  <a:lnTo>
                    <a:pt x="288" y="72"/>
                  </a:lnTo>
                  <a:lnTo>
                    <a:pt x="276" y="72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46" y="54"/>
                  </a:lnTo>
                  <a:lnTo>
                    <a:pt x="240" y="48"/>
                  </a:lnTo>
                  <a:lnTo>
                    <a:pt x="234" y="42"/>
                  </a:lnTo>
                  <a:lnTo>
                    <a:pt x="22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204" y="12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68" y="18"/>
                  </a:lnTo>
                  <a:lnTo>
                    <a:pt x="168" y="24"/>
                  </a:lnTo>
                  <a:lnTo>
                    <a:pt x="162" y="24"/>
                  </a:lnTo>
                  <a:lnTo>
                    <a:pt x="156" y="18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0" y="12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6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6" y="42"/>
                  </a:lnTo>
                  <a:lnTo>
                    <a:pt x="96" y="48"/>
                  </a:lnTo>
                  <a:lnTo>
                    <a:pt x="96" y="54"/>
                  </a:lnTo>
                  <a:lnTo>
                    <a:pt x="90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36" y="54"/>
                  </a:lnTo>
                  <a:lnTo>
                    <a:pt x="24" y="60"/>
                  </a:lnTo>
                  <a:lnTo>
                    <a:pt x="12" y="66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6" y="120"/>
                  </a:lnTo>
                  <a:lnTo>
                    <a:pt x="12" y="126"/>
                  </a:lnTo>
                  <a:lnTo>
                    <a:pt x="12" y="132"/>
                  </a:lnTo>
                  <a:lnTo>
                    <a:pt x="18" y="138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42" y="180"/>
                  </a:lnTo>
                  <a:lnTo>
                    <a:pt x="48" y="192"/>
                  </a:lnTo>
                  <a:lnTo>
                    <a:pt x="60" y="198"/>
                  </a:lnTo>
                  <a:lnTo>
                    <a:pt x="66" y="198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78" y="228"/>
                  </a:lnTo>
                  <a:lnTo>
                    <a:pt x="84" y="234"/>
                  </a:lnTo>
                  <a:lnTo>
                    <a:pt x="84" y="246"/>
                  </a:lnTo>
                  <a:lnTo>
                    <a:pt x="84" y="252"/>
                  </a:lnTo>
                  <a:lnTo>
                    <a:pt x="138" y="282"/>
                  </a:lnTo>
                  <a:lnTo>
                    <a:pt x="138" y="276"/>
                  </a:lnTo>
                  <a:lnTo>
                    <a:pt x="138" y="270"/>
                  </a:lnTo>
                  <a:lnTo>
                    <a:pt x="144" y="264"/>
                  </a:lnTo>
                  <a:lnTo>
                    <a:pt x="150" y="264"/>
                  </a:lnTo>
                  <a:lnTo>
                    <a:pt x="156" y="264"/>
                  </a:lnTo>
                  <a:lnTo>
                    <a:pt x="162" y="264"/>
                  </a:lnTo>
                  <a:lnTo>
                    <a:pt x="168" y="252"/>
                  </a:lnTo>
                  <a:lnTo>
                    <a:pt x="168" y="246"/>
                  </a:lnTo>
                  <a:lnTo>
                    <a:pt x="162" y="246"/>
                  </a:lnTo>
                  <a:lnTo>
                    <a:pt x="168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180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86" y="198"/>
                  </a:lnTo>
                  <a:lnTo>
                    <a:pt x="192" y="192"/>
                  </a:lnTo>
                  <a:lnTo>
                    <a:pt x="198" y="198"/>
                  </a:lnTo>
                  <a:lnTo>
                    <a:pt x="210" y="198"/>
                  </a:lnTo>
                  <a:lnTo>
                    <a:pt x="216" y="198"/>
                  </a:lnTo>
                  <a:lnTo>
                    <a:pt x="222" y="192"/>
                  </a:lnTo>
                  <a:lnTo>
                    <a:pt x="222" y="186"/>
                  </a:lnTo>
                  <a:lnTo>
                    <a:pt x="228" y="174"/>
                  </a:lnTo>
                  <a:lnTo>
                    <a:pt x="240" y="168"/>
                  </a:lnTo>
                  <a:lnTo>
                    <a:pt x="252" y="150"/>
                  </a:lnTo>
                  <a:lnTo>
                    <a:pt x="258" y="144"/>
                  </a:lnTo>
                  <a:lnTo>
                    <a:pt x="264" y="144"/>
                  </a:lnTo>
                  <a:lnTo>
                    <a:pt x="270" y="144"/>
                  </a:lnTo>
                  <a:lnTo>
                    <a:pt x="276" y="138"/>
                  </a:lnTo>
                  <a:lnTo>
                    <a:pt x="276" y="132"/>
                  </a:lnTo>
                  <a:lnTo>
                    <a:pt x="282" y="126"/>
                  </a:lnTo>
                  <a:lnTo>
                    <a:pt x="294" y="114"/>
                  </a:lnTo>
                  <a:lnTo>
                    <a:pt x="306" y="114"/>
                  </a:lnTo>
                  <a:lnTo>
                    <a:pt x="312" y="108"/>
                  </a:lnTo>
                  <a:lnTo>
                    <a:pt x="318" y="102"/>
                  </a:lnTo>
                  <a:lnTo>
                    <a:pt x="324" y="96"/>
                  </a:lnTo>
                  <a:lnTo>
                    <a:pt x="324" y="90"/>
                  </a:lnTo>
                  <a:lnTo>
                    <a:pt x="318" y="84"/>
                  </a:lnTo>
                  <a:lnTo>
                    <a:pt x="312" y="84"/>
                  </a:lnTo>
                  <a:lnTo>
                    <a:pt x="306" y="78"/>
                  </a:lnTo>
                  <a:lnTo>
                    <a:pt x="306" y="7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16" name="Freeform 816"/>
            <p:cNvSpPr>
              <a:spLocks/>
            </p:cNvSpPr>
            <p:nvPr/>
          </p:nvSpPr>
          <p:spPr bwMode="auto">
            <a:xfrm>
              <a:off x="5610225" y="4900613"/>
              <a:ext cx="476250" cy="466725"/>
            </a:xfrm>
            <a:custGeom>
              <a:avLst/>
              <a:gdLst>
                <a:gd name="T0" fmla="*/ 361950 w 300"/>
                <a:gd name="T1" fmla="*/ 457200 h 294"/>
                <a:gd name="T2" fmla="*/ 428625 w 300"/>
                <a:gd name="T3" fmla="*/ 438150 h 294"/>
                <a:gd name="T4" fmla="*/ 419100 w 300"/>
                <a:gd name="T5" fmla="*/ 409575 h 294"/>
                <a:gd name="T6" fmla="*/ 400050 w 300"/>
                <a:gd name="T7" fmla="*/ 390525 h 294"/>
                <a:gd name="T8" fmla="*/ 476250 w 300"/>
                <a:gd name="T9" fmla="*/ 333375 h 294"/>
                <a:gd name="T10" fmla="*/ 390525 w 300"/>
                <a:gd name="T11" fmla="*/ 276225 h 294"/>
                <a:gd name="T12" fmla="*/ 381000 w 300"/>
                <a:gd name="T13" fmla="*/ 247650 h 294"/>
                <a:gd name="T14" fmla="*/ 371475 w 300"/>
                <a:gd name="T15" fmla="*/ 219075 h 294"/>
                <a:gd name="T16" fmla="*/ 361950 w 300"/>
                <a:gd name="T17" fmla="*/ 200025 h 294"/>
                <a:gd name="T18" fmla="*/ 333375 w 300"/>
                <a:gd name="T19" fmla="*/ 190500 h 294"/>
                <a:gd name="T20" fmla="*/ 304800 w 300"/>
                <a:gd name="T21" fmla="*/ 152400 h 294"/>
                <a:gd name="T22" fmla="*/ 285750 w 300"/>
                <a:gd name="T23" fmla="*/ 123825 h 294"/>
                <a:gd name="T24" fmla="*/ 285750 w 300"/>
                <a:gd name="T25" fmla="*/ 104775 h 294"/>
                <a:gd name="T26" fmla="*/ 266700 w 300"/>
                <a:gd name="T27" fmla="*/ 76200 h 294"/>
                <a:gd name="T28" fmla="*/ 266700 w 300"/>
                <a:gd name="T29" fmla="*/ 57150 h 294"/>
                <a:gd name="T30" fmla="*/ 257175 w 300"/>
                <a:gd name="T31" fmla="*/ 28575 h 294"/>
                <a:gd name="T32" fmla="*/ 247650 w 300"/>
                <a:gd name="T33" fmla="*/ 19050 h 294"/>
                <a:gd name="T34" fmla="*/ 228600 w 300"/>
                <a:gd name="T35" fmla="*/ 0 h 294"/>
                <a:gd name="T36" fmla="*/ 209550 w 300"/>
                <a:gd name="T37" fmla="*/ 0 h 294"/>
                <a:gd name="T38" fmla="*/ 190500 w 300"/>
                <a:gd name="T39" fmla="*/ 19050 h 294"/>
                <a:gd name="T40" fmla="*/ 161925 w 300"/>
                <a:gd name="T41" fmla="*/ 28575 h 294"/>
                <a:gd name="T42" fmla="*/ 123825 w 300"/>
                <a:gd name="T43" fmla="*/ 28575 h 294"/>
                <a:gd name="T44" fmla="*/ 114300 w 300"/>
                <a:gd name="T45" fmla="*/ 28575 h 294"/>
                <a:gd name="T46" fmla="*/ 95250 w 300"/>
                <a:gd name="T47" fmla="*/ 9525 h 294"/>
                <a:gd name="T48" fmla="*/ 76200 w 300"/>
                <a:gd name="T49" fmla="*/ 9525 h 294"/>
                <a:gd name="T50" fmla="*/ 57150 w 300"/>
                <a:gd name="T51" fmla="*/ 28575 h 294"/>
                <a:gd name="T52" fmla="*/ 57150 w 300"/>
                <a:gd name="T53" fmla="*/ 57150 h 294"/>
                <a:gd name="T54" fmla="*/ 38100 w 300"/>
                <a:gd name="T55" fmla="*/ 85725 h 294"/>
                <a:gd name="T56" fmla="*/ 28575 w 300"/>
                <a:gd name="T57" fmla="*/ 104775 h 294"/>
                <a:gd name="T58" fmla="*/ 38100 w 300"/>
                <a:gd name="T59" fmla="*/ 133350 h 294"/>
                <a:gd name="T60" fmla="*/ 28575 w 300"/>
                <a:gd name="T61" fmla="*/ 152400 h 294"/>
                <a:gd name="T62" fmla="*/ 0 w 300"/>
                <a:gd name="T63" fmla="*/ 200025 h 294"/>
                <a:gd name="T64" fmla="*/ 0 w 300"/>
                <a:gd name="T65" fmla="*/ 228600 h 294"/>
                <a:gd name="T66" fmla="*/ 19050 w 300"/>
                <a:gd name="T67" fmla="*/ 238125 h 294"/>
                <a:gd name="T68" fmla="*/ 38100 w 300"/>
                <a:gd name="T69" fmla="*/ 257175 h 294"/>
                <a:gd name="T70" fmla="*/ 38100 w 300"/>
                <a:gd name="T71" fmla="*/ 295275 h 294"/>
                <a:gd name="T72" fmla="*/ 57150 w 300"/>
                <a:gd name="T73" fmla="*/ 361950 h 294"/>
                <a:gd name="T74" fmla="*/ 85725 w 300"/>
                <a:gd name="T75" fmla="*/ 409575 h 294"/>
                <a:gd name="T76" fmla="*/ 123825 w 300"/>
                <a:gd name="T77" fmla="*/ 438150 h 2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00" h="294">
                  <a:moveTo>
                    <a:pt x="84" y="294"/>
                  </a:moveTo>
                  <a:lnTo>
                    <a:pt x="228" y="288"/>
                  </a:lnTo>
                  <a:lnTo>
                    <a:pt x="270" y="288"/>
                  </a:lnTo>
                  <a:lnTo>
                    <a:pt x="270" y="276"/>
                  </a:lnTo>
                  <a:lnTo>
                    <a:pt x="270" y="264"/>
                  </a:lnTo>
                  <a:lnTo>
                    <a:pt x="264" y="258"/>
                  </a:lnTo>
                  <a:lnTo>
                    <a:pt x="252" y="252"/>
                  </a:lnTo>
                  <a:lnTo>
                    <a:pt x="252" y="246"/>
                  </a:lnTo>
                  <a:lnTo>
                    <a:pt x="300" y="216"/>
                  </a:lnTo>
                  <a:lnTo>
                    <a:pt x="300" y="210"/>
                  </a:lnTo>
                  <a:lnTo>
                    <a:pt x="246" y="180"/>
                  </a:lnTo>
                  <a:lnTo>
                    <a:pt x="246" y="174"/>
                  </a:lnTo>
                  <a:lnTo>
                    <a:pt x="246" y="162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34" y="138"/>
                  </a:lnTo>
                  <a:lnTo>
                    <a:pt x="234" y="132"/>
                  </a:lnTo>
                  <a:lnTo>
                    <a:pt x="228" y="126"/>
                  </a:lnTo>
                  <a:lnTo>
                    <a:pt x="222" y="126"/>
                  </a:lnTo>
                  <a:lnTo>
                    <a:pt x="210" y="120"/>
                  </a:lnTo>
                  <a:lnTo>
                    <a:pt x="204" y="108"/>
                  </a:lnTo>
                  <a:lnTo>
                    <a:pt x="192" y="96"/>
                  </a:lnTo>
                  <a:lnTo>
                    <a:pt x="180" y="84"/>
                  </a:lnTo>
                  <a:lnTo>
                    <a:pt x="180" y="78"/>
                  </a:lnTo>
                  <a:lnTo>
                    <a:pt x="180" y="72"/>
                  </a:lnTo>
                  <a:lnTo>
                    <a:pt x="180" y="66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68" y="42"/>
                  </a:lnTo>
                  <a:lnTo>
                    <a:pt x="168" y="36"/>
                  </a:lnTo>
                  <a:lnTo>
                    <a:pt x="162" y="30"/>
                  </a:lnTo>
                  <a:lnTo>
                    <a:pt x="162" y="18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0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02" y="18"/>
                  </a:lnTo>
                  <a:lnTo>
                    <a:pt x="90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6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8" y="66"/>
                  </a:lnTo>
                  <a:lnTo>
                    <a:pt x="24" y="72"/>
                  </a:lnTo>
                  <a:lnTo>
                    <a:pt x="24" y="84"/>
                  </a:lnTo>
                  <a:lnTo>
                    <a:pt x="24" y="90"/>
                  </a:lnTo>
                  <a:lnTo>
                    <a:pt x="18" y="96"/>
                  </a:lnTo>
                  <a:lnTo>
                    <a:pt x="12" y="108"/>
                  </a:lnTo>
                  <a:lnTo>
                    <a:pt x="0" y="126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6" y="150"/>
                  </a:lnTo>
                  <a:lnTo>
                    <a:pt x="12" y="150"/>
                  </a:lnTo>
                  <a:lnTo>
                    <a:pt x="18" y="156"/>
                  </a:lnTo>
                  <a:lnTo>
                    <a:pt x="24" y="162"/>
                  </a:lnTo>
                  <a:lnTo>
                    <a:pt x="24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36" y="228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6" y="264"/>
                  </a:lnTo>
                  <a:lnTo>
                    <a:pt x="78" y="276"/>
                  </a:lnTo>
                  <a:lnTo>
                    <a:pt x="84" y="294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17" name="Freeform 818"/>
            <p:cNvSpPr>
              <a:spLocks/>
            </p:cNvSpPr>
            <p:nvPr/>
          </p:nvSpPr>
          <p:spPr bwMode="auto">
            <a:xfrm>
              <a:off x="5457825" y="4214813"/>
              <a:ext cx="352425" cy="447675"/>
            </a:xfrm>
            <a:custGeom>
              <a:avLst/>
              <a:gdLst>
                <a:gd name="T0" fmla="*/ 0 w 222"/>
                <a:gd name="T1" fmla="*/ 257175 h 282"/>
                <a:gd name="T2" fmla="*/ 47625 w 222"/>
                <a:gd name="T3" fmla="*/ 66675 h 282"/>
                <a:gd name="T4" fmla="*/ 114300 w 222"/>
                <a:gd name="T5" fmla="*/ 76200 h 282"/>
                <a:gd name="T6" fmla="*/ 133350 w 222"/>
                <a:gd name="T7" fmla="*/ 47625 h 282"/>
                <a:gd name="T8" fmla="*/ 123825 w 222"/>
                <a:gd name="T9" fmla="*/ 28575 h 282"/>
                <a:gd name="T10" fmla="*/ 142875 w 222"/>
                <a:gd name="T11" fmla="*/ 0 h 282"/>
                <a:gd name="T12" fmla="*/ 161925 w 222"/>
                <a:gd name="T13" fmla="*/ 0 h 282"/>
                <a:gd name="T14" fmla="*/ 171450 w 222"/>
                <a:gd name="T15" fmla="*/ 0 h 282"/>
                <a:gd name="T16" fmla="*/ 180975 w 222"/>
                <a:gd name="T17" fmla="*/ 0 h 282"/>
                <a:gd name="T18" fmla="*/ 190500 w 222"/>
                <a:gd name="T19" fmla="*/ 0 h 282"/>
                <a:gd name="T20" fmla="*/ 209550 w 222"/>
                <a:gd name="T21" fmla="*/ 9525 h 282"/>
                <a:gd name="T22" fmla="*/ 238125 w 222"/>
                <a:gd name="T23" fmla="*/ 9525 h 282"/>
                <a:gd name="T24" fmla="*/ 247650 w 222"/>
                <a:gd name="T25" fmla="*/ 19050 h 282"/>
                <a:gd name="T26" fmla="*/ 266700 w 222"/>
                <a:gd name="T27" fmla="*/ 19050 h 282"/>
                <a:gd name="T28" fmla="*/ 285750 w 222"/>
                <a:gd name="T29" fmla="*/ 9525 h 282"/>
                <a:gd name="T30" fmla="*/ 276225 w 222"/>
                <a:gd name="T31" fmla="*/ 19050 h 282"/>
                <a:gd name="T32" fmla="*/ 276225 w 222"/>
                <a:gd name="T33" fmla="*/ 38100 h 282"/>
                <a:gd name="T34" fmla="*/ 285750 w 222"/>
                <a:gd name="T35" fmla="*/ 47625 h 282"/>
                <a:gd name="T36" fmla="*/ 295275 w 222"/>
                <a:gd name="T37" fmla="*/ 66675 h 282"/>
                <a:gd name="T38" fmla="*/ 295275 w 222"/>
                <a:gd name="T39" fmla="*/ 95250 h 282"/>
                <a:gd name="T40" fmla="*/ 304800 w 222"/>
                <a:gd name="T41" fmla="*/ 104775 h 282"/>
                <a:gd name="T42" fmla="*/ 304800 w 222"/>
                <a:gd name="T43" fmla="*/ 114300 h 282"/>
                <a:gd name="T44" fmla="*/ 314325 w 222"/>
                <a:gd name="T45" fmla="*/ 123825 h 282"/>
                <a:gd name="T46" fmla="*/ 323850 w 222"/>
                <a:gd name="T47" fmla="*/ 133350 h 282"/>
                <a:gd name="T48" fmla="*/ 323850 w 222"/>
                <a:gd name="T49" fmla="*/ 142875 h 282"/>
                <a:gd name="T50" fmla="*/ 323850 w 222"/>
                <a:gd name="T51" fmla="*/ 152400 h 282"/>
                <a:gd name="T52" fmla="*/ 323850 w 222"/>
                <a:gd name="T53" fmla="*/ 161925 h 282"/>
                <a:gd name="T54" fmla="*/ 314325 w 222"/>
                <a:gd name="T55" fmla="*/ 171450 h 282"/>
                <a:gd name="T56" fmla="*/ 314325 w 222"/>
                <a:gd name="T57" fmla="*/ 180975 h 282"/>
                <a:gd name="T58" fmla="*/ 323850 w 222"/>
                <a:gd name="T59" fmla="*/ 190500 h 282"/>
                <a:gd name="T60" fmla="*/ 333375 w 222"/>
                <a:gd name="T61" fmla="*/ 190500 h 282"/>
                <a:gd name="T62" fmla="*/ 342900 w 222"/>
                <a:gd name="T63" fmla="*/ 200025 h 282"/>
                <a:gd name="T64" fmla="*/ 352425 w 222"/>
                <a:gd name="T65" fmla="*/ 200025 h 282"/>
                <a:gd name="T66" fmla="*/ 352425 w 222"/>
                <a:gd name="T67" fmla="*/ 209550 h 282"/>
                <a:gd name="T68" fmla="*/ 352425 w 222"/>
                <a:gd name="T69" fmla="*/ 219075 h 282"/>
                <a:gd name="T70" fmla="*/ 352425 w 222"/>
                <a:gd name="T71" fmla="*/ 228600 h 282"/>
                <a:gd name="T72" fmla="*/ 352425 w 222"/>
                <a:gd name="T73" fmla="*/ 238125 h 282"/>
                <a:gd name="T74" fmla="*/ 342900 w 222"/>
                <a:gd name="T75" fmla="*/ 238125 h 282"/>
                <a:gd name="T76" fmla="*/ 342900 w 222"/>
                <a:gd name="T77" fmla="*/ 247650 h 282"/>
                <a:gd name="T78" fmla="*/ 352425 w 222"/>
                <a:gd name="T79" fmla="*/ 257175 h 282"/>
                <a:gd name="T80" fmla="*/ 352425 w 222"/>
                <a:gd name="T81" fmla="*/ 266700 h 282"/>
                <a:gd name="T82" fmla="*/ 342900 w 222"/>
                <a:gd name="T83" fmla="*/ 285750 h 282"/>
                <a:gd name="T84" fmla="*/ 333375 w 222"/>
                <a:gd name="T85" fmla="*/ 285750 h 282"/>
                <a:gd name="T86" fmla="*/ 323850 w 222"/>
                <a:gd name="T87" fmla="*/ 285750 h 282"/>
                <a:gd name="T88" fmla="*/ 314325 w 222"/>
                <a:gd name="T89" fmla="*/ 276225 h 282"/>
                <a:gd name="T90" fmla="*/ 304800 w 222"/>
                <a:gd name="T91" fmla="*/ 276225 h 282"/>
                <a:gd name="T92" fmla="*/ 295275 w 222"/>
                <a:gd name="T93" fmla="*/ 295275 h 282"/>
                <a:gd name="T94" fmla="*/ 285750 w 222"/>
                <a:gd name="T95" fmla="*/ 304800 h 282"/>
                <a:gd name="T96" fmla="*/ 285750 w 222"/>
                <a:gd name="T97" fmla="*/ 333375 h 282"/>
                <a:gd name="T98" fmla="*/ 285750 w 222"/>
                <a:gd name="T99" fmla="*/ 342900 h 282"/>
                <a:gd name="T100" fmla="*/ 276225 w 222"/>
                <a:gd name="T101" fmla="*/ 352425 h 282"/>
                <a:gd name="T102" fmla="*/ 257175 w 222"/>
                <a:gd name="T103" fmla="*/ 371475 h 282"/>
                <a:gd name="T104" fmla="*/ 247650 w 222"/>
                <a:gd name="T105" fmla="*/ 371475 h 282"/>
                <a:gd name="T106" fmla="*/ 238125 w 222"/>
                <a:gd name="T107" fmla="*/ 381000 h 282"/>
                <a:gd name="T108" fmla="*/ 228600 w 222"/>
                <a:gd name="T109" fmla="*/ 390525 h 282"/>
                <a:gd name="T110" fmla="*/ 219075 w 222"/>
                <a:gd name="T111" fmla="*/ 400050 h 282"/>
                <a:gd name="T112" fmla="*/ 219075 w 222"/>
                <a:gd name="T113" fmla="*/ 409575 h 282"/>
                <a:gd name="T114" fmla="*/ 219075 w 222"/>
                <a:gd name="T115" fmla="*/ 419100 h 282"/>
                <a:gd name="T116" fmla="*/ 228600 w 222"/>
                <a:gd name="T117" fmla="*/ 428625 h 282"/>
                <a:gd name="T118" fmla="*/ 219075 w 222"/>
                <a:gd name="T119" fmla="*/ 438150 h 282"/>
                <a:gd name="T120" fmla="*/ 209550 w 222"/>
                <a:gd name="T121" fmla="*/ 447675 h 282"/>
                <a:gd name="T122" fmla="*/ 190500 w 222"/>
                <a:gd name="T123" fmla="*/ 447675 h 282"/>
                <a:gd name="T124" fmla="*/ 0 w 222"/>
                <a:gd name="T125" fmla="*/ 257175 h 2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2" h="282">
                  <a:moveTo>
                    <a:pt x="0" y="162"/>
                  </a:moveTo>
                  <a:lnTo>
                    <a:pt x="30" y="42"/>
                  </a:lnTo>
                  <a:lnTo>
                    <a:pt x="72" y="48"/>
                  </a:lnTo>
                  <a:lnTo>
                    <a:pt x="84" y="30"/>
                  </a:lnTo>
                  <a:lnTo>
                    <a:pt x="78" y="18"/>
                  </a:lnTo>
                  <a:lnTo>
                    <a:pt x="90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32" y="6"/>
                  </a:lnTo>
                  <a:lnTo>
                    <a:pt x="150" y="6"/>
                  </a:lnTo>
                  <a:lnTo>
                    <a:pt x="156" y="12"/>
                  </a:lnTo>
                  <a:lnTo>
                    <a:pt x="168" y="12"/>
                  </a:lnTo>
                  <a:lnTo>
                    <a:pt x="180" y="6"/>
                  </a:lnTo>
                  <a:lnTo>
                    <a:pt x="174" y="12"/>
                  </a:lnTo>
                  <a:lnTo>
                    <a:pt x="174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92" y="72"/>
                  </a:lnTo>
                  <a:lnTo>
                    <a:pt x="198" y="78"/>
                  </a:lnTo>
                  <a:lnTo>
                    <a:pt x="204" y="84"/>
                  </a:lnTo>
                  <a:lnTo>
                    <a:pt x="204" y="90"/>
                  </a:lnTo>
                  <a:lnTo>
                    <a:pt x="204" y="96"/>
                  </a:lnTo>
                  <a:lnTo>
                    <a:pt x="204" y="102"/>
                  </a:lnTo>
                  <a:lnTo>
                    <a:pt x="198" y="108"/>
                  </a:lnTo>
                  <a:lnTo>
                    <a:pt x="198" y="114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16" y="126"/>
                  </a:lnTo>
                  <a:lnTo>
                    <a:pt x="222" y="126"/>
                  </a:lnTo>
                  <a:lnTo>
                    <a:pt x="222" y="132"/>
                  </a:lnTo>
                  <a:lnTo>
                    <a:pt x="222" y="138"/>
                  </a:lnTo>
                  <a:lnTo>
                    <a:pt x="222" y="144"/>
                  </a:lnTo>
                  <a:lnTo>
                    <a:pt x="222" y="150"/>
                  </a:lnTo>
                  <a:lnTo>
                    <a:pt x="216" y="150"/>
                  </a:lnTo>
                  <a:lnTo>
                    <a:pt x="216" y="156"/>
                  </a:lnTo>
                  <a:lnTo>
                    <a:pt x="222" y="162"/>
                  </a:lnTo>
                  <a:lnTo>
                    <a:pt x="222" y="168"/>
                  </a:lnTo>
                  <a:lnTo>
                    <a:pt x="216" y="180"/>
                  </a:lnTo>
                  <a:lnTo>
                    <a:pt x="210" y="180"/>
                  </a:lnTo>
                  <a:lnTo>
                    <a:pt x="204" y="180"/>
                  </a:lnTo>
                  <a:lnTo>
                    <a:pt x="198" y="174"/>
                  </a:lnTo>
                  <a:lnTo>
                    <a:pt x="192" y="174"/>
                  </a:lnTo>
                  <a:lnTo>
                    <a:pt x="186" y="186"/>
                  </a:lnTo>
                  <a:lnTo>
                    <a:pt x="180" y="192"/>
                  </a:lnTo>
                  <a:lnTo>
                    <a:pt x="180" y="210"/>
                  </a:lnTo>
                  <a:lnTo>
                    <a:pt x="180" y="216"/>
                  </a:lnTo>
                  <a:lnTo>
                    <a:pt x="174" y="222"/>
                  </a:lnTo>
                  <a:lnTo>
                    <a:pt x="162" y="234"/>
                  </a:lnTo>
                  <a:lnTo>
                    <a:pt x="156" y="234"/>
                  </a:lnTo>
                  <a:lnTo>
                    <a:pt x="150" y="240"/>
                  </a:lnTo>
                  <a:lnTo>
                    <a:pt x="144" y="246"/>
                  </a:lnTo>
                  <a:lnTo>
                    <a:pt x="138" y="252"/>
                  </a:lnTo>
                  <a:lnTo>
                    <a:pt x="138" y="258"/>
                  </a:lnTo>
                  <a:lnTo>
                    <a:pt x="138" y="264"/>
                  </a:lnTo>
                  <a:lnTo>
                    <a:pt x="144" y="270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20" y="282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18" name="Freeform 850"/>
            <p:cNvSpPr>
              <a:spLocks/>
            </p:cNvSpPr>
            <p:nvPr/>
          </p:nvSpPr>
          <p:spPr bwMode="auto">
            <a:xfrm>
              <a:off x="2971800" y="4814888"/>
              <a:ext cx="438150" cy="523875"/>
            </a:xfrm>
            <a:custGeom>
              <a:avLst/>
              <a:gdLst>
                <a:gd name="T0" fmla="*/ 57150 w 276"/>
                <a:gd name="T1" fmla="*/ 0 h 330"/>
                <a:gd name="T2" fmla="*/ 85725 w 276"/>
                <a:gd name="T3" fmla="*/ 0 h 330"/>
                <a:gd name="T4" fmla="*/ 114300 w 276"/>
                <a:gd name="T5" fmla="*/ 0 h 330"/>
                <a:gd name="T6" fmla="*/ 209550 w 276"/>
                <a:gd name="T7" fmla="*/ 19050 h 330"/>
                <a:gd name="T8" fmla="*/ 371475 w 276"/>
                <a:gd name="T9" fmla="*/ 85725 h 330"/>
                <a:gd name="T10" fmla="*/ 381000 w 276"/>
                <a:gd name="T11" fmla="*/ 85725 h 330"/>
                <a:gd name="T12" fmla="*/ 438150 w 276"/>
                <a:gd name="T13" fmla="*/ 228600 h 330"/>
                <a:gd name="T14" fmla="*/ 419100 w 276"/>
                <a:gd name="T15" fmla="*/ 228600 h 330"/>
                <a:gd name="T16" fmla="*/ 390525 w 276"/>
                <a:gd name="T17" fmla="*/ 238125 h 330"/>
                <a:gd name="T18" fmla="*/ 361950 w 276"/>
                <a:gd name="T19" fmla="*/ 276225 h 330"/>
                <a:gd name="T20" fmla="*/ 352425 w 276"/>
                <a:gd name="T21" fmla="*/ 323850 h 330"/>
                <a:gd name="T22" fmla="*/ 314325 w 276"/>
                <a:gd name="T23" fmla="*/ 390525 h 330"/>
                <a:gd name="T24" fmla="*/ 304800 w 276"/>
                <a:gd name="T25" fmla="*/ 419100 h 330"/>
                <a:gd name="T26" fmla="*/ 295275 w 276"/>
                <a:gd name="T27" fmla="*/ 514350 h 330"/>
                <a:gd name="T28" fmla="*/ 57150 w 276"/>
                <a:gd name="T29" fmla="*/ 523875 h 330"/>
                <a:gd name="T30" fmla="*/ 0 w 276"/>
                <a:gd name="T31" fmla="*/ 523875 h 330"/>
                <a:gd name="T32" fmla="*/ 0 w 276"/>
                <a:gd name="T33" fmla="*/ 400050 h 330"/>
                <a:gd name="T34" fmla="*/ 9525 w 276"/>
                <a:gd name="T35" fmla="*/ 371475 h 330"/>
                <a:gd name="T36" fmla="*/ 0 w 276"/>
                <a:gd name="T37" fmla="*/ 323850 h 330"/>
                <a:gd name="T38" fmla="*/ 9525 w 276"/>
                <a:gd name="T39" fmla="*/ 85725 h 330"/>
                <a:gd name="T40" fmla="*/ 9525 w 276"/>
                <a:gd name="T41" fmla="*/ 9525 h 330"/>
                <a:gd name="T42" fmla="*/ 57150 w 276"/>
                <a:gd name="T43" fmla="*/ 0 h 3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76" h="330">
                  <a:moveTo>
                    <a:pt x="36" y="0"/>
                  </a:moveTo>
                  <a:lnTo>
                    <a:pt x="54" y="0"/>
                  </a:lnTo>
                  <a:lnTo>
                    <a:pt x="72" y="0"/>
                  </a:lnTo>
                  <a:lnTo>
                    <a:pt x="132" y="12"/>
                  </a:lnTo>
                  <a:lnTo>
                    <a:pt x="234" y="54"/>
                  </a:lnTo>
                  <a:lnTo>
                    <a:pt x="240" y="54"/>
                  </a:lnTo>
                  <a:lnTo>
                    <a:pt x="276" y="144"/>
                  </a:lnTo>
                  <a:lnTo>
                    <a:pt x="264" y="144"/>
                  </a:lnTo>
                  <a:lnTo>
                    <a:pt x="246" y="150"/>
                  </a:lnTo>
                  <a:lnTo>
                    <a:pt x="228" y="174"/>
                  </a:lnTo>
                  <a:lnTo>
                    <a:pt x="222" y="204"/>
                  </a:lnTo>
                  <a:lnTo>
                    <a:pt x="198" y="246"/>
                  </a:lnTo>
                  <a:lnTo>
                    <a:pt x="192" y="264"/>
                  </a:lnTo>
                  <a:lnTo>
                    <a:pt x="186" y="324"/>
                  </a:lnTo>
                  <a:lnTo>
                    <a:pt x="36" y="330"/>
                  </a:lnTo>
                  <a:lnTo>
                    <a:pt x="0" y="330"/>
                  </a:lnTo>
                  <a:lnTo>
                    <a:pt x="0" y="252"/>
                  </a:lnTo>
                  <a:lnTo>
                    <a:pt x="6" y="234"/>
                  </a:lnTo>
                  <a:lnTo>
                    <a:pt x="0" y="204"/>
                  </a:lnTo>
                  <a:lnTo>
                    <a:pt x="6" y="54"/>
                  </a:lnTo>
                  <a:lnTo>
                    <a:pt x="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19" name="Freeform 853"/>
            <p:cNvSpPr>
              <a:spLocks/>
            </p:cNvSpPr>
            <p:nvPr/>
          </p:nvSpPr>
          <p:spPr bwMode="auto">
            <a:xfrm>
              <a:off x="3552825" y="4491038"/>
              <a:ext cx="400050" cy="342900"/>
            </a:xfrm>
            <a:custGeom>
              <a:avLst/>
              <a:gdLst>
                <a:gd name="T0" fmla="*/ 247650 w 252"/>
                <a:gd name="T1" fmla="*/ 9525 h 216"/>
                <a:gd name="T2" fmla="*/ 257175 w 252"/>
                <a:gd name="T3" fmla="*/ 9525 h 216"/>
                <a:gd name="T4" fmla="*/ 276225 w 252"/>
                <a:gd name="T5" fmla="*/ 9525 h 216"/>
                <a:gd name="T6" fmla="*/ 295275 w 252"/>
                <a:gd name="T7" fmla="*/ 0 h 216"/>
                <a:gd name="T8" fmla="*/ 400050 w 252"/>
                <a:gd name="T9" fmla="*/ 142875 h 216"/>
                <a:gd name="T10" fmla="*/ 400050 w 252"/>
                <a:gd name="T11" fmla="*/ 209550 h 216"/>
                <a:gd name="T12" fmla="*/ 381000 w 252"/>
                <a:gd name="T13" fmla="*/ 342900 h 216"/>
                <a:gd name="T14" fmla="*/ 342900 w 252"/>
                <a:gd name="T15" fmla="*/ 333375 h 216"/>
                <a:gd name="T16" fmla="*/ 266700 w 252"/>
                <a:gd name="T17" fmla="*/ 314325 h 216"/>
                <a:gd name="T18" fmla="*/ 238125 w 252"/>
                <a:gd name="T19" fmla="*/ 285750 h 216"/>
                <a:gd name="T20" fmla="*/ 219075 w 252"/>
                <a:gd name="T21" fmla="*/ 295275 h 216"/>
                <a:gd name="T22" fmla="*/ 200025 w 252"/>
                <a:gd name="T23" fmla="*/ 304800 h 216"/>
                <a:gd name="T24" fmla="*/ 180975 w 252"/>
                <a:gd name="T25" fmla="*/ 314325 h 216"/>
                <a:gd name="T26" fmla="*/ 66675 w 252"/>
                <a:gd name="T27" fmla="*/ 209550 h 216"/>
                <a:gd name="T28" fmla="*/ 0 w 252"/>
                <a:gd name="T29" fmla="*/ 19050 h 216"/>
                <a:gd name="T30" fmla="*/ 247650 w 252"/>
                <a:gd name="T31" fmla="*/ 9525 h 2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52" h="216">
                  <a:moveTo>
                    <a:pt x="156" y="6"/>
                  </a:moveTo>
                  <a:lnTo>
                    <a:pt x="162" y="6"/>
                  </a:lnTo>
                  <a:lnTo>
                    <a:pt x="174" y="6"/>
                  </a:lnTo>
                  <a:lnTo>
                    <a:pt x="186" y="0"/>
                  </a:lnTo>
                  <a:lnTo>
                    <a:pt x="252" y="90"/>
                  </a:lnTo>
                  <a:lnTo>
                    <a:pt x="252" y="132"/>
                  </a:lnTo>
                  <a:lnTo>
                    <a:pt x="240" y="216"/>
                  </a:lnTo>
                  <a:lnTo>
                    <a:pt x="216" y="210"/>
                  </a:lnTo>
                  <a:lnTo>
                    <a:pt x="168" y="198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26" y="192"/>
                  </a:lnTo>
                  <a:lnTo>
                    <a:pt x="114" y="198"/>
                  </a:lnTo>
                  <a:lnTo>
                    <a:pt x="42" y="132"/>
                  </a:lnTo>
                  <a:lnTo>
                    <a:pt x="0" y="12"/>
                  </a:lnTo>
                  <a:lnTo>
                    <a:pt x="156" y="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20" name="Freeform 859"/>
            <p:cNvSpPr>
              <a:spLocks/>
            </p:cNvSpPr>
            <p:nvPr/>
          </p:nvSpPr>
          <p:spPr bwMode="auto">
            <a:xfrm>
              <a:off x="1914525" y="3805238"/>
              <a:ext cx="409575" cy="523875"/>
            </a:xfrm>
            <a:custGeom>
              <a:avLst/>
              <a:gdLst>
                <a:gd name="T0" fmla="*/ 276225 w 258"/>
                <a:gd name="T1" fmla="*/ 76200 h 330"/>
                <a:gd name="T2" fmla="*/ 228600 w 258"/>
                <a:gd name="T3" fmla="*/ 0 h 330"/>
                <a:gd name="T4" fmla="*/ 219075 w 258"/>
                <a:gd name="T5" fmla="*/ 28575 h 330"/>
                <a:gd name="T6" fmla="*/ 238125 w 258"/>
                <a:gd name="T7" fmla="*/ 57150 h 330"/>
                <a:gd name="T8" fmla="*/ 247650 w 258"/>
                <a:gd name="T9" fmla="*/ 85725 h 330"/>
                <a:gd name="T10" fmla="*/ 247650 w 258"/>
                <a:gd name="T11" fmla="*/ 114300 h 330"/>
                <a:gd name="T12" fmla="*/ 219075 w 258"/>
                <a:gd name="T13" fmla="*/ 123825 h 330"/>
                <a:gd name="T14" fmla="*/ 209550 w 258"/>
                <a:gd name="T15" fmla="*/ 142875 h 330"/>
                <a:gd name="T16" fmla="*/ 200025 w 258"/>
                <a:gd name="T17" fmla="*/ 152400 h 330"/>
                <a:gd name="T18" fmla="*/ 180975 w 258"/>
                <a:gd name="T19" fmla="*/ 142875 h 330"/>
                <a:gd name="T20" fmla="*/ 152400 w 258"/>
                <a:gd name="T21" fmla="*/ 123825 h 330"/>
                <a:gd name="T22" fmla="*/ 123825 w 258"/>
                <a:gd name="T23" fmla="*/ 123825 h 330"/>
                <a:gd name="T24" fmla="*/ 114300 w 258"/>
                <a:gd name="T25" fmla="*/ 152400 h 330"/>
                <a:gd name="T26" fmla="*/ 104775 w 258"/>
                <a:gd name="T27" fmla="*/ 180975 h 330"/>
                <a:gd name="T28" fmla="*/ 66675 w 258"/>
                <a:gd name="T29" fmla="*/ 209550 h 330"/>
                <a:gd name="T30" fmla="*/ 9525 w 258"/>
                <a:gd name="T31" fmla="*/ 257175 h 330"/>
                <a:gd name="T32" fmla="*/ 0 w 258"/>
                <a:gd name="T33" fmla="*/ 304800 h 330"/>
                <a:gd name="T34" fmla="*/ 9525 w 258"/>
                <a:gd name="T35" fmla="*/ 361950 h 330"/>
                <a:gd name="T36" fmla="*/ 38100 w 258"/>
                <a:gd name="T37" fmla="*/ 409575 h 330"/>
                <a:gd name="T38" fmla="*/ 57150 w 258"/>
                <a:gd name="T39" fmla="*/ 428625 h 330"/>
                <a:gd name="T40" fmla="*/ 85725 w 258"/>
                <a:gd name="T41" fmla="*/ 447675 h 330"/>
                <a:gd name="T42" fmla="*/ 95250 w 258"/>
                <a:gd name="T43" fmla="*/ 476250 h 330"/>
                <a:gd name="T44" fmla="*/ 104775 w 258"/>
                <a:gd name="T45" fmla="*/ 466725 h 330"/>
                <a:gd name="T46" fmla="*/ 123825 w 258"/>
                <a:gd name="T47" fmla="*/ 466725 h 330"/>
                <a:gd name="T48" fmla="*/ 133350 w 258"/>
                <a:gd name="T49" fmla="*/ 438150 h 330"/>
                <a:gd name="T50" fmla="*/ 142875 w 258"/>
                <a:gd name="T51" fmla="*/ 428625 h 330"/>
                <a:gd name="T52" fmla="*/ 152400 w 258"/>
                <a:gd name="T53" fmla="*/ 447675 h 330"/>
                <a:gd name="T54" fmla="*/ 171450 w 258"/>
                <a:gd name="T55" fmla="*/ 485775 h 330"/>
                <a:gd name="T56" fmla="*/ 180975 w 258"/>
                <a:gd name="T57" fmla="*/ 495300 h 330"/>
                <a:gd name="T58" fmla="*/ 180975 w 258"/>
                <a:gd name="T59" fmla="*/ 514350 h 330"/>
                <a:gd name="T60" fmla="*/ 200025 w 258"/>
                <a:gd name="T61" fmla="*/ 523875 h 330"/>
                <a:gd name="T62" fmla="*/ 238125 w 258"/>
                <a:gd name="T63" fmla="*/ 485775 h 330"/>
                <a:gd name="T64" fmla="*/ 409575 w 258"/>
                <a:gd name="T65" fmla="*/ 323850 h 330"/>
                <a:gd name="T66" fmla="*/ 390525 w 258"/>
                <a:gd name="T67" fmla="*/ 285750 h 330"/>
                <a:gd name="T68" fmla="*/ 400050 w 258"/>
                <a:gd name="T69" fmla="*/ 257175 h 330"/>
                <a:gd name="T70" fmla="*/ 390525 w 258"/>
                <a:gd name="T71" fmla="*/ 200025 h 330"/>
                <a:gd name="T72" fmla="*/ 390525 w 258"/>
                <a:gd name="T73" fmla="*/ 180975 h 330"/>
                <a:gd name="T74" fmla="*/ 381000 w 258"/>
                <a:gd name="T75" fmla="*/ 161925 h 330"/>
                <a:gd name="T76" fmla="*/ 361950 w 258"/>
                <a:gd name="T77" fmla="*/ 152400 h 330"/>
                <a:gd name="T78" fmla="*/ 333375 w 258"/>
                <a:gd name="T79" fmla="*/ 171450 h 330"/>
                <a:gd name="T80" fmla="*/ 247650 w 258"/>
                <a:gd name="T81" fmla="*/ 28575 h 330"/>
                <a:gd name="T82" fmla="*/ 333375 w 258"/>
                <a:gd name="T83" fmla="*/ 171450 h 33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58" h="330">
                  <a:moveTo>
                    <a:pt x="210" y="108"/>
                  </a:moveTo>
                  <a:lnTo>
                    <a:pt x="174" y="48"/>
                  </a:lnTo>
                  <a:lnTo>
                    <a:pt x="156" y="18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8" y="18"/>
                  </a:lnTo>
                  <a:lnTo>
                    <a:pt x="144" y="24"/>
                  </a:lnTo>
                  <a:lnTo>
                    <a:pt x="150" y="36"/>
                  </a:lnTo>
                  <a:lnTo>
                    <a:pt x="150" y="42"/>
                  </a:lnTo>
                  <a:lnTo>
                    <a:pt x="156" y="54"/>
                  </a:lnTo>
                  <a:lnTo>
                    <a:pt x="156" y="60"/>
                  </a:lnTo>
                  <a:lnTo>
                    <a:pt x="156" y="72"/>
                  </a:lnTo>
                  <a:lnTo>
                    <a:pt x="150" y="72"/>
                  </a:lnTo>
                  <a:lnTo>
                    <a:pt x="138" y="78"/>
                  </a:lnTo>
                  <a:lnTo>
                    <a:pt x="138" y="84"/>
                  </a:lnTo>
                  <a:lnTo>
                    <a:pt x="132" y="90"/>
                  </a:lnTo>
                  <a:lnTo>
                    <a:pt x="132" y="96"/>
                  </a:lnTo>
                  <a:lnTo>
                    <a:pt x="126" y="96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14" y="84"/>
                  </a:lnTo>
                  <a:lnTo>
                    <a:pt x="96" y="78"/>
                  </a:lnTo>
                  <a:lnTo>
                    <a:pt x="90" y="72"/>
                  </a:lnTo>
                  <a:lnTo>
                    <a:pt x="78" y="78"/>
                  </a:lnTo>
                  <a:lnTo>
                    <a:pt x="72" y="84"/>
                  </a:lnTo>
                  <a:lnTo>
                    <a:pt x="72" y="96"/>
                  </a:lnTo>
                  <a:lnTo>
                    <a:pt x="66" y="102"/>
                  </a:lnTo>
                  <a:lnTo>
                    <a:pt x="66" y="114"/>
                  </a:lnTo>
                  <a:lnTo>
                    <a:pt x="60" y="126"/>
                  </a:lnTo>
                  <a:lnTo>
                    <a:pt x="42" y="132"/>
                  </a:lnTo>
                  <a:lnTo>
                    <a:pt x="24" y="144"/>
                  </a:lnTo>
                  <a:lnTo>
                    <a:pt x="6" y="162"/>
                  </a:lnTo>
                  <a:lnTo>
                    <a:pt x="0" y="180"/>
                  </a:lnTo>
                  <a:lnTo>
                    <a:pt x="0" y="192"/>
                  </a:lnTo>
                  <a:lnTo>
                    <a:pt x="0" y="210"/>
                  </a:lnTo>
                  <a:lnTo>
                    <a:pt x="6" y="228"/>
                  </a:lnTo>
                  <a:lnTo>
                    <a:pt x="18" y="246"/>
                  </a:lnTo>
                  <a:lnTo>
                    <a:pt x="24" y="258"/>
                  </a:lnTo>
                  <a:lnTo>
                    <a:pt x="30" y="264"/>
                  </a:lnTo>
                  <a:lnTo>
                    <a:pt x="36" y="270"/>
                  </a:lnTo>
                  <a:lnTo>
                    <a:pt x="42" y="276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294"/>
                  </a:lnTo>
                  <a:lnTo>
                    <a:pt x="66" y="294"/>
                  </a:lnTo>
                  <a:lnTo>
                    <a:pt x="72" y="294"/>
                  </a:lnTo>
                  <a:lnTo>
                    <a:pt x="78" y="294"/>
                  </a:lnTo>
                  <a:lnTo>
                    <a:pt x="78" y="288"/>
                  </a:lnTo>
                  <a:lnTo>
                    <a:pt x="84" y="276"/>
                  </a:lnTo>
                  <a:lnTo>
                    <a:pt x="84" y="270"/>
                  </a:lnTo>
                  <a:lnTo>
                    <a:pt x="9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8" y="306"/>
                  </a:lnTo>
                  <a:lnTo>
                    <a:pt x="114" y="306"/>
                  </a:lnTo>
                  <a:lnTo>
                    <a:pt x="114" y="312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20" y="330"/>
                  </a:lnTo>
                  <a:lnTo>
                    <a:pt x="126" y="330"/>
                  </a:lnTo>
                  <a:lnTo>
                    <a:pt x="138" y="324"/>
                  </a:lnTo>
                  <a:lnTo>
                    <a:pt x="150" y="306"/>
                  </a:lnTo>
                  <a:lnTo>
                    <a:pt x="246" y="210"/>
                  </a:lnTo>
                  <a:lnTo>
                    <a:pt x="258" y="204"/>
                  </a:lnTo>
                  <a:lnTo>
                    <a:pt x="252" y="198"/>
                  </a:lnTo>
                  <a:lnTo>
                    <a:pt x="246" y="180"/>
                  </a:lnTo>
                  <a:lnTo>
                    <a:pt x="246" y="168"/>
                  </a:lnTo>
                  <a:lnTo>
                    <a:pt x="252" y="162"/>
                  </a:lnTo>
                  <a:lnTo>
                    <a:pt x="252" y="150"/>
                  </a:lnTo>
                  <a:lnTo>
                    <a:pt x="246" y="126"/>
                  </a:lnTo>
                  <a:lnTo>
                    <a:pt x="246" y="120"/>
                  </a:lnTo>
                  <a:lnTo>
                    <a:pt x="246" y="114"/>
                  </a:lnTo>
                  <a:lnTo>
                    <a:pt x="246" y="108"/>
                  </a:lnTo>
                  <a:lnTo>
                    <a:pt x="240" y="102"/>
                  </a:lnTo>
                  <a:lnTo>
                    <a:pt x="234" y="96"/>
                  </a:lnTo>
                  <a:lnTo>
                    <a:pt x="228" y="96"/>
                  </a:lnTo>
                  <a:lnTo>
                    <a:pt x="222" y="102"/>
                  </a:lnTo>
                  <a:lnTo>
                    <a:pt x="210" y="108"/>
                  </a:lnTo>
                  <a:lnTo>
                    <a:pt x="174" y="48"/>
                  </a:lnTo>
                  <a:lnTo>
                    <a:pt x="156" y="18"/>
                  </a:lnTo>
                  <a:lnTo>
                    <a:pt x="144" y="0"/>
                  </a:lnTo>
                  <a:lnTo>
                    <a:pt x="210" y="108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  <p:sp>
          <p:nvSpPr>
            <p:cNvPr id="221" name="Freeform 764"/>
            <p:cNvSpPr>
              <a:spLocks/>
            </p:cNvSpPr>
            <p:nvPr/>
          </p:nvSpPr>
          <p:spPr bwMode="auto">
            <a:xfrm>
              <a:off x="5734050" y="2909890"/>
              <a:ext cx="228600" cy="209528"/>
            </a:xfrm>
            <a:custGeom>
              <a:avLst/>
              <a:gdLst>
                <a:gd name="T0" fmla="*/ 161925 w 144"/>
                <a:gd name="T1" fmla="*/ 9525 h 132"/>
                <a:gd name="T2" fmla="*/ 171450 w 144"/>
                <a:gd name="T3" fmla="*/ 9525 h 132"/>
                <a:gd name="T4" fmla="*/ 190500 w 144"/>
                <a:gd name="T5" fmla="*/ 19050 h 132"/>
                <a:gd name="T6" fmla="*/ 200025 w 144"/>
                <a:gd name="T7" fmla="*/ 76200 h 132"/>
                <a:gd name="T8" fmla="*/ 219075 w 144"/>
                <a:gd name="T9" fmla="*/ 114300 h 132"/>
                <a:gd name="T10" fmla="*/ 228600 w 144"/>
                <a:gd name="T11" fmla="*/ 123825 h 132"/>
                <a:gd name="T12" fmla="*/ 180975 w 144"/>
                <a:gd name="T13" fmla="*/ 180975 h 132"/>
                <a:gd name="T14" fmla="*/ 180975 w 144"/>
                <a:gd name="T15" fmla="*/ 190500 h 132"/>
                <a:gd name="T16" fmla="*/ 180975 w 144"/>
                <a:gd name="T17" fmla="*/ 200025 h 132"/>
                <a:gd name="T18" fmla="*/ 171450 w 144"/>
                <a:gd name="T19" fmla="*/ 209550 h 132"/>
                <a:gd name="T20" fmla="*/ 161925 w 144"/>
                <a:gd name="T21" fmla="*/ 209550 h 132"/>
                <a:gd name="T22" fmla="*/ 152400 w 144"/>
                <a:gd name="T23" fmla="*/ 190500 h 132"/>
                <a:gd name="T24" fmla="*/ 142875 w 144"/>
                <a:gd name="T25" fmla="*/ 190500 h 132"/>
                <a:gd name="T26" fmla="*/ 133350 w 144"/>
                <a:gd name="T27" fmla="*/ 190500 h 132"/>
                <a:gd name="T28" fmla="*/ 123825 w 144"/>
                <a:gd name="T29" fmla="*/ 190500 h 132"/>
                <a:gd name="T30" fmla="*/ 114300 w 144"/>
                <a:gd name="T31" fmla="*/ 190500 h 132"/>
                <a:gd name="T32" fmla="*/ 104775 w 144"/>
                <a:gd name="T33" fmla="*/ 180975 h 132"/>
                <a:gd name="T34" fmla="*/ 95250 w 144"/>
                <a:gd name="T35" fmla="*/ 171450 h 132"/>
                <a:gd name="T36" fmla="*/ 66675 w 144"/>
                <a:gd name="T37" fmla="*/ 171450 h 132"/>
                <a:gd name="T38" fmla="*/ 57150 w 144"/>
                <a:gd name="T39" fmla="*/ 161925 h 132"/>
                <a:gd name="T40" fmla="*/ 57150 w 144"/>
                <a:gd name="T41" fmla="*/ 152400 h 132"/>
                <a:gd name="T42" fmla="*/ 47625 w 144"/>
                <a:gd name="T43" fmla="*/ 152400 h 132"/>
                <a:gd name="T44" fmla="*/ 38100 w 144"/>
                <a:gd name="T45" fmla="*/ 152400 h 132"/>
                <a:gd name="T46" fmla="*/ 28575 w 144"/>
                <a:gd name="T47" fmla="*/ 152400 h 132"/>
                <a:gd name="T48" fmla="*/ 19050 w 144"/>
                <a:gd name="T49" fmla="*/ 152400 h 132"/>
                <a:gd name="T50" fmla="*/ 9525 w 144"/>
                <a:gd name="T51" fmla="*/ 142875 h 132"/>
                <a:gd name="T52" fmla="*/ 9525 w 144"/>
                <a:gd name="T53" fmla="*/ 133350 h 132"/>
                <a:gd name="T54" fmla="*/ 0 w 144"/>
                <a:gd name="T55" fmla="*/ 123825 h 132"/>
                <a:gd name="T56" fmla="*/ 0 w 144"/>
                <a:gd name="T57" fmla="*/ 104775 h 132"/>
                <a:gd name="T58" fmla="*/ 0 w 144"/>
                <a:gd name="T59" fmla="*/ 76200 h 132"/>
                <a:gd name="T60" fmla="*/ 0 w 144"/>
                <a:gd name="T61" fmla="*/ 57150 h 132"/>
                <a:gd name="T62" fmla="*/ 19050 w 144"/>
                <a:gd name="T63" fmla="*/ 66675 h 132"/>
                <a:gd name="T64" fmla="*/ 28575 w 144"/>
                <a:gd name="T65" fmla="*/ 57150 h 132"/>
                <a:gd name="T66" fmla="*/ 38100 w 144"/>
                <a:gd name="T67" fmla="*/ 47625 h 132"/>
                <a:gd name="T68" fmla="*/ 47625 w 144"/>
                <a:gd name="T69" fmla="*/ 38100 h 132"/>
                <a:gd name="T70" fmla="*/ 57150 w 144"/>
                <a:gd name="T71" fmla="*/ 28575 h 132"/>
                <a:gd name="T72" fmla="*/ 66675 w 144"/>
                <a:gd name="T73" fmla="*/ 9525 h 132"/>
                <a:gd name="T74" fmla="*/ 76200 w 144"/>
                <a:gd name="T75" fmla="*/ 0 h 132"/>
                <a:gd name="T76" fmla="*/ 85725 w 144"/>
                <a:gd name="T77" fmla="*/ 0 h 132"/>
                <a:gd name="T78" fmla="*/ 95250 w 144"/>
                <a:gd name="T79" fmla="*/ 0 h 132"/>
                <a:gd name="T80" fmla="*/ 123825 w 144"/>
                <a:gd name="T81" fmla="*/ 0 h 132"/>
                <a:gd name="T82" fmla="*/ 142875 w 144"/>
                <a:gd name="T83" fmla="*/ 9525 h 132"/>
                <a:gd name="T84" fmla="*/ 152400 w 144"/>
                <a:gd name="T85" fmla="*/ 19050 h 132"/>
                <a:gd name="T86" fmla="*/ 161925 w 144"/>
                <a:gd name="T87" fmla="*/ 19050 h 132"/>
                <a:gd name="T88" fmla="*/ 161925 w 144"/>
                <a:gd name="T89" fmla="*/ 9525 h 1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4" h="132">
                  <a:moveTo>
                    <a:pt x="102" y="6"/>
                  </a:moveTo>
                  <a:lnTo>
                    <a:pt x="108" y="6"/>
                  </a:lnTo>
                  <a:lnTo>
                    <a:pt x="120" y="12"/>
                  </a:lnTo>
                  <a:lnTo>
                    <a:pt x="126" y="48"/>
                  </a:lnTo>
                  <a:lnTo>
                    <a:pt x="138" y="72"/>
                  </a:lnTo>
                  <a:lnTo>
                    <a:pt x="144" y="78"/>
                  </a:lnTo>
                  <a:lnTo>
                    <a:pt x="114" y="114"/>
                  </a:lnTo>
                  <a:lnTo>
                    <a:pt x="114" y="120"/>
                  </a:lnTo>
                  <a:lnTo>
                    <a:pt x="114" y="126"/>
                  </a:lnTo>
                  <a:lnTo>
                    <a:pt x="108" y="132"/>
                  </a:lnTo>
                  <a:lnTo>
                    <a:pt x="102" y="132"/>
                  </a:lnTo>
                  <a:lnTo>
                    <a:pt x="96" y="120"/>
                  </a:lnTo>
                  <a:lnTo>
                    <a:pt x="90" y="120"/>
                  </a:lnTo>
                  <a:lnTo>
                    <a:pt x="84" y="120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66" y="114"/>
                  </a:lnTo>
                  <a:lnTo>
                    <a:pt x="60" y="108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36" y="96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12" y="42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2" y="6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8" y="0"/>
                  </a:lnTo>
                  <a:lnTo>
                    <a:pt x="90" y="6"/>
                  </a:lnTo>
                  <a:lnTo>
                    <a:pt x="96" y="12"/>
                  </a:lnTo>
                  <a:lnTo>
                    <a:pt x="102" y="12"/>
                  </a:lnTo>
                  <a:lnTo>
                    <a:pt x="102" y="6"/>
                  </a:lnTo>
                  <a:close/>
                </a:path>
              </a:pathLst>
            </a:custGeom>
            <a:solidFill>
              <a:srgbClr val="DDDED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Franklin Gothic Medium Regular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4789"/>
            <a:ext cx="9143999" cy="674809"/>
          </a:xfrm>
        </p:spPr>
        <p:txBody>
          <a:bodyPr/>
          <a:lstStyle/>
          <a:p>
            <a:r>
              <a:rPr lang="en-US" dirty="0"/>
              <a:t>The Toll of Tobacco in Kentucky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6844" y="6467367"/>
            <a:ext cx="8455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Medium"/>
                <a:cs typeface="Franklin Gothic Medium"/>
              </a:rPr>
              <a:t>Source: </a:t>
            </a:r>
            <a:r>
              <a:rPr lang="en-US" sz="1400" dirty="0" err="1">
                <a:latin typeface="Franklin Gothic Medium"/>
                <a:cs typeface="Franklin Gothic Medium"/>
              </a:rPr>
              <a:t>www.tobaccofreekids.org</a:t>
            </a:r>
            <a:endParaRPr lang="en-US" sz="1400" dirty="0">
              <a:latin typeface="Franklin Gothic Medium"/>
              <a:cs typeface="Franklin Gothic Medium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1126992" y="977187"/>
            <a:ext cx="2565123" cy="1245448"/>
            <a:chOff x="793770" y="1195207"/>
            <a:chExt cx="3049129" cy="1480448"/>
          </a:xfrm>
        </p:grpSpPr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793770" y="1195207"/>
              <a:ext cx="642732" cy="1480448"/>
              <a:chOff x="1387006" y="1871693"/>
              <a:chExt cx="1019365" cy="2347972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" name="Oval 1"/>
              <p:cNvSpPr/>
              <p:nvPr/>
            </p:nvSpPr>
            <p:spPr>
              <a:xfrm>
                <a:off x="1637669" y="1871693"/>
                <a:ext cx="501346" cy="501346"/>
              </a:xfrm>
              <a:prstGeom prst="ellipse">
                <a:avLst/>
              </a:prstGeom>
              <a:solidFill>
                <a:schemeClr val="accent4"/>
              </a:solidFill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1562470" y="2389751"/>
                <a:ext cx="660081" cy="1094606"/>
              </a:xfrm>
              <a:prstGeom prst="roundRect">
                <a:avLst/>
              </a:prstGeom>
              <a:solidFill>
                <a:schemeClr val="accent4"/>
              </a:solidFill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2239262" y="2490020"/>
                <a:ext cx="167109" cy="526414"/>
              </a:xfrm>
              <a:prstGeom prst="roundRect">
                <a:avLst/>
              </a:prstGeom>
              <a:solidFill>
                <a:schemeClr val="accent4"/>
              </a:solidFill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1387006" y="2490020"/>
                <a:ext cx="167109" cy="526414"/>
              </a:xfrm>
              <a:prstGeom prst="roundRect">
                <a:avLst/>
              </a:prstGeom>
              <a:solidFill>
                <a:schemeClr val="accent4"/>
              </a:solidFill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1629318" y="3492713"/>
                <a:ext cx="207305" cy="726952"/>
              </a:xfrm>
              <a:prstGeom prst="roundRect">
                <a:avLst/>
              </a:prstGeom>
              <a:solidFill>
                <a:schemeClr val="accent4"/>
              </a:solidFill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930114" y="3492713"/>
                <a:ext cx="207305" cy="726952"/>
              </a:xfrm>
              <a:prstGeom prst="roundRect">
                <a:avLst/>
              </a:prstGeom>
              <a:solidFill>
                <a:schemeClr val="accent4"/>
              </a:solidFill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</p:grp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1595902" y="1195207"/>
              <a:ext cx="642732" cy="1480448"/>
              <a:chOff x="1387006" y="1871693"/>
              <a:chExt cx="1019365" cy="2347972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637669" y="1871693"/>
                <a:ext cx="501346" cy="501346"/>
              </a:xfrm>
              <a:prstGeom prst="ellipse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1562470" y="2389751"/>
                <a:ext cx="660081" cy="1094606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2239262" y="2490020"/>
                <a:ext cx="167109" cy="526414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1387006" y="2490020"/>
                <a:ext cx="167109" cy="526414"/>
              </a:xfrm>
              <a:prstGeom prst="roundRect">
                <a:avLst/>
              </a:prstGeom>
              <a:solidFill>
                <a:schemeClr val="accent4"/>
              </a:solidFill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1629318" y="3492713"/>
                <a:ext cx="207305" cy="726952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1930114" y="3492713"/>
                <a:ext cx="207305" cy="726952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2398034" y="1195207"/>
              <a:ext cx="642732" cy="1480448"/>
              <a:chOff x="1387006" y="1871693"/>
              <a:chExt cx="1019365" cy="234797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637669" y="1871693"/>
                <a:ext cx="501346" cy="501346"/>
              </a:xfrm>
              <a:prstGeom prst="ellipse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562470" y="2389751"/>
                <a:ext cx="660081" cy="1094606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2239262" y="2490020"/>
                <a:ext cx="167109" cy="526414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1387006" y="2490020"/>
                <a:ext cx="167109" cy="526414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1629318" y="3492713"/>
                <a:ext cx="207305" cy="726952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1930114" y="3492713"/>
                <a:ext cx="207305" cy="726952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</p:grpSp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3200167" y="1195207"/>
              <a:ext cx="642732" cy="1480448"/>
              <a:chOff x="1387006" y="1871693"/>
              <a:chExt cx="1019365" cy="2347972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637669" y="1871693"/>
                <a:ext cx="501346" cy="501346"/>
              </a:xfrm>
              <a:prstGeom prst="ellipse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562470" y="2389751"/>
                <a:ext cx="660081" cy="1094606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2239262" y="2490020"/>
                <a:ext cx="167109" cy="526414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1387006" y="2490020"/>
                <a:ext cx="167109" cy="526414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1629318" y="3492713"/>
                <a:ext cx="207305" cy="726952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30114" y="3492713"/>
                <a:ext cx="207305" cy="726952"/>
              </a:xfrm>
              <a:prstGeom prst="roundRect">
                <a:avLst/>
              </a:prstGeom>
              <a:noFill/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769534" y="2257499"/>
            <a:ext cx="3333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ranklin Gothic Medium"/>
                <a:cs typeface="Franklin Gothic Medium"/>
              </a:rPr>
              <a:t>More than </a:t>
            </a:r>
            <a:r>
              <a:rPr lang="en-US" sz="320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24%</a:t>
            </a:r>
            <a:r>
              <a:rPr lang="en-US" sz="240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 </a:t>
            </a:r>
            <a:br>
              <a:rPr lang="en-US" sz="2400" dirty="0">
                <a:latin typeface="Franklin Gothic Medium"/>
                <a:cs typeface="Franklin Gothic Medium"/>
              </a:rPr>
            </a:br>
            <a:r>
              <a:rPr lang="en-US" sz="2400" dirty="0">
                <a:latin typeface="Franklin Gothic Medium"/>
                <a:cs typeface="Franklin Gothic Medium"/>
              </a:rPr>
              <a:t>of adults smoke (previously 28%)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652077" y="1153427"/>
            <a:ext cx="2083011" cy="1155407"/>
            <a:chOff x="5548021" y="1905116"/>
            <a:chExt cx="2289395" cy="1269884"/>
          </a:xfrm>
        </p:grpSpPr>
        <p:sp>
          <p:nvSpPr>
            <p:cNvPr id="35" name="Freeform 34"/>
            <p:cNvSpPr/>
            <p:nvPr/>
          </p:nvSpPr>
          <p:spPr>
            <a:xfrm>
              <a:off x="5548021" y="1905116"/>
              <a:ext cx="2289395" cy="1061183"/>
            </a:xfrm>
            <a:custGeom>
              <a:avLst/>
              <a:gdLst>
                <a:gd name="connsiteX0" fmla="*/ 375996 w 2289395"/>
                <a:gd name="connsiteY0" fmla="*/ 0 h 1061183"/>
                <a:gd name="connsiteX1" fmla="*/ 375996 w 2289395"/>
                <a:gd name="connsiteY1" fmla="*/ 0 h 1061183"/>
                <a:gd name="connsiteX2" fmla="*/ 1470560 w 2289395"/>
                <a:gd name="connsiteY2" fmla="*/ 0 h 1061183"/>
                <a:gd name="connsiteX3" fmla="*/ 1821489 w 2289395"/>
                <a:gd name="connsiteY3" fmla="*/ 534769 h 1061183"/>
                <a:gd name="connsiteX4" fmla="*/ 2289395 w 2289395"/>
                <a:gd name="connsiteY4" fmla="*/ 609971 h 1061183"/>
                <a:gd name="connsiteX5" fmla="*/ 2289395 w 2289395"/>
                <a:gd name="connsiteY5" fmla="*/ 609971 h 1061183"/>
                <a:gd name="connsiteX6" fmla="*/ 2289395 w 2289395"/>
                <a:gd name="connsiteY6" fmla="*/ 1061183 h 1061183"/>
                <a:gd name="connsiteX7" fmla="*/ 0 w 2289395"/>
                <a:gd name="connsiteY7" fmla="*/ 1044472 h 1061183"/>
                <a:gd name="connsiteX8" fmla="*/ 0 w 2289395"/>
                <a:gd name="connsiteY8" fmla="*/ 676818 h 1061183"/>
                <a:gd name="connsiteX9" fmla="*/ 75200 w 2289395"/>
                <a:gd name="connsiteY9" fmla="*/ 685173 h 1061183"/>
                <a:gd name="connsiteX10" fmla="*/ 375996 w 2289395"/>
                <a:gd name="connsiteY10" fmla="*/ 0 h 1061183"/>
                <a:gd name="connsiteX0" fmla="*/ 375996 w 2289395"/>
                <a:gd name="connsiteY0" fmla="*/ 0 h 1061183"/>
                <a:gd name="connsiteX1" fmla="*/ 375996 w 2289395"/>
                <a:gd name="connsiteY1" fmla="*/ 0 h 1061183"/>
                <a:gd name="connsiteX2" fmla="*/ 1470560 w 2289395"/>
                <a:gd name="connsiteY2" fmla="*/ 0 h 1061183"/>
                <a:gd name="connsiteX3" fmla="*/ 1821489 w 2289395"/>
                <a:gd name="connsiteY3" fmla="*/ 534769 h 1061183"/>
                <a:gd name="connsiteX4" fmla="*/ 2289395 w 2289395"/>
                <a:gd name="connsiteY4" fmla="*/ 609971 h 1061183"/>
                <a:gd name="connsiteX5" fmla="*/ 2289395 w 2289395"/>
                <a:gd name="connsiteY5" fmla="*/ 609971 h 1061183"/>
                <a:gd name="connsiteX6" fmla="*/ 2289395 w 2289395"/>
                <a:gd name="connsiteY6" fmla="*/ 1061183 h 1061183"/>
                <a:gd name="connsiteX7" fmla="*/ 0 w 2289395"/>
                <a:gd name="connsiteY7" fmla="*/ 1044472 h 1061183"/>
                <a:gd name="connsiteX8" fmla="*/ 0 w 2289395"/>
                <a:gd name="connsiteY8" fmla="*/ 676818 h 1061183"/>
                <a:gd name="connsiteX9" fmla="*/ 125332 w 2289395"/>
                <a:gd name="connsiteY9" fmla="*/ 651750 h 1061183"/>
                <a:gd name="connsiteX10" fmla="*/ 375996 w 2289395"/>
                <a:gd name="connsiteY10" fmla="*/ 0 h 1061183"/>
                <a:gd name="connsiteX0" fmla="*/ 375996 w 2289395"/>
                <a:gd name="connsiteY0" fmla="*/ 0 h 1061183"/>
                <a:gd name="connsiteX1" fmla="*/ 375996 w 2289395"/>
                <a:gd name="connsiteY1" fmla="*/ 0 h 1061183"/>
                <a:gd name="connsiteX2" fmla="*/ 1470560 w 2289395"/>
                <a:gd name="connsiteY2" fmla="*/ 0 h 1061183"/>
                <a:gd name="connsiteX3" fmla="*/ 1821489 w 2289395"/>
                <a:gd name="connsiteY3" fmla="*/ 534769 h 1061183"/>
                <a:gd name="connsiteX4" fmla="*/ 2289395 w 2289395"/>
                <a:gd name="connsiteY4" fmla="*/ 609971 h 1061183"/>
                <a:gd name="connsiteX5" fmla="*/ 2289395 w 2289395"/>
                <a:gd name="connsiteY5" fmla="*/ 609971 h 1061183"/>
                <a:gd name="connsiteX6" fmla="*/ 2289395 w 2289395"/>
                <a:gd name="connsiteY6" fmla="*/ 1061183 h 1061183"/>
                <a:gd name="connsiteX7" fmla="*/ 0 w 2289395"/>
                <a:gd name="connsiteY7" fmla="*/ 1044472 h 1061183"/>
                <a:gd name="connsiteX8" fmla="*/ 0 w 2289395"/>
                <a:gd name="connsiteY8" fmla="*/ 676818 h 1061183"/>
                <a:gd name="connsiteX9" fmla="*/ 125332 w 2289395"/>
                <a:gd name="connsiteY9" fmla="*/ 676818 h 1061183"/>
                <a:gd name="connsiteX10" fmla="*/ 375996 w 2289395"/>
                <a:gd name="connsiteY10" fmla="*/ 0 h 1061183"/>
                <a:gd name="connsiteX0" fmla="*/ 375996 w 2289395"/>
                <a:gd name="connsiteY0" fmla="*/ 0 h 1061183"/>
                <a:gd name="connsiteX1" fmla="*/ 375996 w 2289395"/>
                <a:gd name="connsiteY1" fmla="*/ 0 h 1061183"/>
                <a:gd name="connsiteX2" fmla="*/ 1397535 w 2289395"/>
                <a:gd name="connsiteY2" fmla="*/ 0 h 1061183"/>
                <a:gd name="connsiteX3" fmla="*/ 1821489 w 2289395"/>
                <a:gd name="connsiteY3" fmla="*/ 534769 h 1061183"/>
                <a:gd name="connsiteX4" fmla="*/ 2289395 w 2289395"/>
                <a:gd name="connsiteY4" fmla="*/ 609971 h 1061183"/>
                <a:gd name="connsiteX5" fmla="*/ 2289395 w 2289395"/>
                <a:gd name="connsiteY5" fmla="*/ 609971 h 1061183"/>
                <a:gd name="connsiteX6" fmla="*/ 2289395 w 2289395"/>
                <a:gd name="connsiteY6" fmla="*/ 1061183 h 1061183"/>
                <a:gd name="connsiteX7" fmla="*/ 0 w 2289395"/>
                <a:gd name="connsiteY7" fmla="*/ 1044472 h 1061183"/>
                <a:gd name="connsiteX8" fmla="*/ 0 w 2289395"/>
                <a:gd name="connsiteY8" fmla="*/ 676818 h 1061183"/>
                <a:gd name="connsiteX9" fmla="*/ 125332 w 2289395"/>
                <a:gd name="connsiteY9" fmla="*/ 676818 h 1061183"/>
                <a:gd name="connsiteX10" fmla="*/ 375996 w 2289395"/>
                <a:gd name="connsiteY10" fmla="*/ 0 h 1061183"/>
                <a:gd name="connsiteX0" fmla="*/ 375996 w 2289395"/>
                <a:gd name="connsiteY0" fmla="*/ 0 h 1061183"/>
                <a:gd name="connsiteX1" fmla="*/ 375996 w 2289395"/>
                <a:gd name="connsiteY1" fmla="*/ 0 h 1061183"/>
                <a:gd name="connsiteX2" fmla="*/ 1397535 w 2289395"/>
                <a:gd name="connsiteY2" fmla="*/ 0 h 1061183"/>
                <a:gd name="connsiteX3" fmla="*/ 1773864 w 2289395"/>
                <a:gd name="connsiteY3" fmla="*/ 515719 h 1061183"/>
                <a:gd name="connsiteX4" fmla="*/ 2289395 w 2289395"/>
                <a:gd name="connsiteY4" fmla="*/ 609971 h 1061183"/>
                <a:gd name="connsiteX5" fmla="*/ 2289395 w 2289395"/>
                <a:gd name="connsiteY5" fmla="*/ 609971 h 1061183"/>
                <a:gd name="connsiteX6" fmla="*/ 2289395 w 2289395"/>
                <a:gd name="connsiteY6" fmla="*/ 1061183 h 1061183"/>
                <a:gd name="connsiteX7" fmla="*/ 0 w 2289395"/>
                <a:gd name="connsiteY7" fmla="*/ 1044472 h 1061183"/>
                <a:gd name="connsiteX8" fmla="*/ 0 w 2289395"/>
                <a:gd name="connsiteY8" fmla="*/ 676818 h 1061183"/>
                <a:gd name="connsiteX9" fmla="*/ 125332 w 2289395"/>
                <a:gd name="connsiteY9" fmla="*/ 676818 h 1061183"/>
                <a:gd name="connsiteX10" fmla="*/ 375996 w 2289395"/>
                <a:gd name="connsiteY10" fmla="*/ 0 h 1061183"/>
                <a:gd name="connsiteX0" fmla="*/ 375996 w 2289395"/>
                <a:gd name="connsiteY0" fmla="*/ 0 h 1061183"/>
                <a:gd name="connsiteX1" fmla="*/ 375996 w 2289395"/>
                <a:gd name="connsiteY1" fmla="*/ 0 h 1061183"/>
                <a:gd name="connsiteX2" fmla="*/ 1397535 w 2289395"/>
                <a:gd name="connsiteY2" fmla="*/ 0 h 1061183"/>
                <a:gd name="connsiteX3" fmla="*/ 1786564 w 2289395"/>
                <a:gd name="connsiteY3" fmla="*/ 515719 h 1061183"/>
                <a:gd name="connsiteX4" fmla="*/ 2289395 w 2289395"/>
                <a:gd name="connsiteY4" fmla="*/ 609971 h 1061183"/>
                <a:gd name="connsiteX5" fmla="*/ 2289395 w 2289395"/>
                <a:gd name="connsiteY5" fmla="*/ 609971 h 1061183"/>
                <a:gd name="connsiteX6" fmla="*/ 2289395 w 2289395"/>
                <a:gd name="connsiteY6" fmla="*/ 1061183 h 1061183"/>
                <a:gd name="connsiteX7" fmla="*/ 0 w 2289395"/>
                <a:gd name="connsiteY7" fmla="*/ 1044472 h 1061183"/>
                <a:gd name="connsiteX8" fmla="*/ 0 w 2289395"/>
                <a:gd name="connsiteY8" fmla="*/ 676818 h 1061183"/>
                <a:gd name="connsiteX9" fmla="*/ 125332 w 2289395"/>
                <a:gd name="connsiteY9" fmla="*/ 676818 h 1061183"/>
                <a:gd name="connsiteX10" fmla="*/ 375996 w 2289395"/>
                <a:gd name="connsiteY10" fmla="*/ 0 h 1061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9395" h="1061183">
                  <a:moveTo>
                    <a:pt x="375996" y="0"/>
                  </a:moveTo>
                  <a:lnTo>
                    <a:pt x="375996" y="0"/>
                  </a:lnTo>
                  <a:lnTo>
                    <a:pt x="1397535" y="0"/>
                  </a:lnTo>
                  <a:lnTo>
                    <a:pt x="1786564" y="515719"/>
                  </a:lnTo>
                  <a:lnTo>
                    <a:pt x="2289395" y="609971"/>
                  </a:lnTo>
                  <a:lnTo>
                    <a:pt x="2289395" y="609971"/>
                  </a:lnTo>
                  <a:lnTo>
                    <a:pt x="2289395" y="1061183"/>
                  </a:lnTo>
                  <a:lnTo>
                    <a:pt x="0" y="1044472"/>
                  </a:lnTo>
                  <a:lnTo>
                    <a:pt x="0" y="676818"/>
                  </a:lnTo>
                  <a:lnTo>
                    <a:pt x="125332" y="676818"/>
                  </a:lnTo>
                  <a:lnTo>
                    <a:pt x="375996" y="0"/>
                  </a:lnTo>
                  <a:close/>
                </a:path>
              </a:pathLst>
            </a:custGeom>
            <a:solidFill>
              <a:srgbClr val="8EB4E3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36" name="Cross 35"/>
            <p:cNvSpPr/>
            <p:nvPr/>
          </p:nvSpPr>
          <p:spPr>
            <a:xfrm>
              <a:off x="5935214" y="1989682"/>
              <a:ext cx="451194" cy="451194"/>
            </a:xfrm>
            <a:prstGeom prst="plus">
              <a:avLst>
                <a:gd name="adj" fmla="val 32692"/>
              </a:avLst>
            </a:prstGeom>
            <a:solidFill>
              <a:srgbClr val="FFFFFF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37" name="Right Triangle 36"/>
            <p:cNvSpPr/>
            <p:nvPr/>
          </p:nvSpPr>
          <p:spPr>
            <a:xfrm>
              <a:off x="6645274" y="1974850"/>
              <a:ext cx="605757" cy="454025"/>
            </a:xfrm>
            <a:custGeom>
              <a:avLst/>
              <a:gdLst/>
              <a:ahLst/>
              <a:cxnLst/>
              <a:rect l="l" t="t" r="r" b="b"/>
              <a:pathLst>
                <a:path w="605757" h="426665">
                  <a:moveTo>
                    <a:pt x="0" y="0"/>
                  </a:moveTo>
                  <a:lnTo>
                    <a:pt x="263525" y="0"/>
                  </a:lnTo>
                  <a:lnTo>
                    <a:pt x="263525" y="1594"/>
                  </a:lnTo>
                  <a:lnTo>
                    <a:pt x="605757" y="426665"/>
                  </a:lnTo>
                  <a:lnTo>
                    <a:pt x="263183" y="426665"/>
                  </a:lnTo>
                  <a:lnTo>
                    <a:pt x="263183" y="425496"/>
                  </a:lnTo>
                  <a:lnTo>
                    <a:pt x="0" y="425496"/>
                  </a:lnTo>
                  <a:close/>
                </a:path>
              </a:pathLst>
            </a:custGeom>
            <a:solidFill>
              <a:srgbClr val="FFFFFF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734050" y="2651125"/>
              <a:ext cx="523875" cy="523875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7080250" y="2651125"/>
              <a:ext cx="523875" cy="523875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495901" y="2311361"/>
            <a:ext cx="43281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ranklin Gothic Medium"/>
                <a:cs typeface="Franklin Gothic Medium"/>
              </a:rPr>
              <a:t>Each year nearly </a:t>
            </a:r>
            <a:r>
              <a:rPr lang="en-US" sz="320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8,900</a:t>
            </a:r>
          </a:p>
          <a:p>
            <a:pPr algn="ctr"/>
            <a:r>
              <a:rPr lang="en-US" sz="2400" dirty="0">
                <a:latin typeface="Franklin Gothic Medium"/>
                <a:cs typeface="Franklin Gothic Medium"/>
              </a:rPr>
              <a:t>adults die from tobacco-related</a:t>
            </a:r>
          </a:p>
          <a:p>
            <a:pPr algn="ctr"/>
            <a:r>
              <a:rPr lang="en-US" sz="2400" dirty="0">
                <a:latin typeface="Franklin Gothic Medium"/>
                <a:cs typeface="Franklin Gothic Medium"/>
              </a:rPr>
              <a:t>illnesses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1330574" y="3737082"/>
            <a:ext cx="2094149" cy="1320212"/>
            <a:chOff x="985944" y="3818588"/>
            <a:chExt cx="2473214" cy="1559186"/>
          </a:xfrm>
        </p:grpSpPr>
        <p:grpSp>
          <p:nvGrpSpPr>
            <p:cNvPr id="46" name="Group 45"/>
            <p:cNvGrpSpPr/>
            <p:nvPr/>
          </p:nvGrpSpPr>
          <p:grpSpPr>
            <a:xfrm>
              <a:off x="985944" y="3893789"/>
              <a:ext cx="2473214" cy="1483985"/>
              <a:chOff x="793768" y="4161174"/>
              <a:chExt cx="3484225" cy="1905116"/>
            </a:xfrm>
            <a:solidFill>
              <a:srgbClr val="B9CDE5"/>
            </a:solidFill>
            <a:effectLst/>
          </p:grpSpPr>
          <p:sp>
            <p:nvSpPr>
              <p:cNvPr id="43" name="Rectangle 42"/>
              <p:cNvSpPr/>
              <p:nvPr/>
            </p:nvSpPr>
            <p:spPr>
              <a:xfrm>
                <a:off x="1813134" y="4161174"/>
                <a:ext cx="1437138" cy="1905116"/>
              </a:xfrm>
              <a:prstGeom prst="rect">
                <a:avLst/>
              </a:prstGeom>
              <a:solidFill>
                <a:srgbClr val="8EB4E3"/>
              </a:solidFill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93768" y="4762789"/>
                <a:ext cx="1019366" cy="1303501"/>
              </a:xfrm>
              <a:prstGeom prst="rect">
                <a:avLst/>
              </a:prstGeom>
              <a:solidFill>
                <a:srgbClr val="8EB4E3"/>
              </a:solidFill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258627" y="4762789"/>
                <a:ext cx="1019366" cy="1303501"/>
              </a:xfrm>
              <a:prstGeom prst="rect">
                <a:avLst/>
              </a:prstGeom>
              <a:solidFill>
                <a:srgbClr val="8EB4E3"/>
              </a:solidFill>
              <a:ln w="381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1633492" y="3818588"/>
              <a:ext cx="1178119" cy="66846"/>
            </a:xfrm>
            <a:prstGeom prst="rect">
              <a:avLst/>
            </a:prstGeom>
            <a:solidFill>
              <a:srgbClr val="8EB4E3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48" name="Cross 47"/>
            <p:cNvSpPr/>
            <p:nvPr/>
          </p:nvSpPr>
          <p:spPr>
            <a:xfrm>
              <a:off x="1985886" y="4003043"/>
              <a:ext cx="481326" cy="481326"/>
            </a:xfrm>
            <a:prstGeom prst="plus">
              <a:avLst>
                <a:gd name="adj" fmla="val 32692"/>
              </a:avLst>
            </a:prstGeom>
            <a:solidFill>
              <a:srgbClr val="FFFFFF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1144693" y="4453625"/>
              <a:ext cx="409417" cy="192183"/>
              <a:chOff x="1086208" y="4453625"/>
              <a:chExt cx="409417" cy="192183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1086208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236606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387004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144693" y="4695942"/>
              <a:ext cx="409417" cy="192183"/>
              <a:chOff x="1086208" y="4453625"/>
              <a:chExt cx="409417" cy="192183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1086208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236606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387004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1144693" y="4938259"/>
              <a:ext cx="409417" cy="192183"/>
              <a:chOff x="1086208" y="4453625"/>
              <a:chExt cx="409417" cy="192183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1086208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236606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387004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2899339" y="4453625"/>
              <a:ext cx="409417" cy="192183"/>
              <a:chOff x="1086208" y="4453625"/>
              <a:chExt cx="409417" cy="192183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1086208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236606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387004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2899339" y="4695942"/>
              <a:ext cx="409417" cy="192183"/>
              <a:chOff x="1086208" y="4453625"/>
              <a:chExt cx="409417" cy="192183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1086208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236606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387004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2899339" y="4938259"/>
              <a:ext cx="409417" cy="192183"/>
              <a:chOff x="1086208" y="4453625"/>
              <a:chExt cx="409417" cy="192183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1086208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236606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1387004" y="4453625"/>
                <a:ext cx="108621" cy="19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Medium Regular"/>
                </a:endParaRP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074150" y="4748073"/>
              <a:ext cx="323865" cy="616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587654" y="5100611"/>
            <a:ext cx="35157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ranklin Gothic Medium"/>
                <a:cs typeface="Franklin Gothic Medium"/>
              </a:rPr>
              <a:t>Annual health care costs </a:t>
            </a:r>
          </a:p>
          <a:p>
            <a:pPr algn="ctr"/>
            <a:r>
              <a:rPr lang="en-US" sz="2400" dirty="0">
                <a:latin typeface="Franklin Gothic Medium"/>
                <a:cs typeface="Franklin Gothic Medium"/>
              </a:rPr>
              <a:t>caused by tobacco use </a:t>
            </a:r>
            <a:br>
              <a:rPr lang="en-US" sz="2400" dirty="0">
                <a:latin typeface="Franklin Gothic Medium"/>
                <a:cs typeface="Franklin Gothic Medium"/>
              </a:rPr>
            </a:br>
            <a:r>
              <a:rPr lang="en-US" sz="2400" dirty="0">
                <a:latin typeface="Franklin Gothic Medium"/>
                <a:cs typeface="Franklin Gothic Medium"/>
              </a:rPr>
              <a:t>are </a:t>
            </a:r>
            <a:r>
              <a:rPr lang="en-US" sz="320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$1.92B</a:t>
            </a:r>
            <a:r>
              <a:rPr lang="en-US" sz="240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50485" y="5086564"/>
            <a:ext cx="40192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ranklin Gothic Medium"/>
                <a:cs typeface="Franklin Gothic Medium"/>
              </a:rPr>
              <a:t>Productivity losses caused by</a:t>
            </a:r>
            <a:br>
              <a:rPr lang="en-US" sz="2400" dirty="0">
                <a:latin typeface="Franklin Gothic Medium"/>
                <a:cs typeface="Franklin Gothic Medium"/>
              </a:rPr>
            </a:br>
            <a:r>
              <a:rPr lang="en-US" sz="2400" dirty="0">
                <a:latin typeface="Franklin Gothic Medium"/>
                <a:cs typeface="Franklin Gothic Medium"/>
              </a:rPr>
              <a:t>smoking are </a:t>
            </a:r>
            <a:r>
              <a:rPr lang="en-US" sz="320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$2.8B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Franklin Gothic Medium"/>
                <a:cs typeface="Franklin Gothic Medium"/>
              </a:rPr>
              <a:t>each year</a:t>
            </a:r>
            <a:r>
              <a:rPr lang="en-US" sz="1800" dirty="0">
                <a:solidFill>
                  <a:srgbClr val="000000"/>
                </a:solidFill>
                <a:latin typeface="Franklin Gothic Medium"/>
                <a:cs typeface="Franklin Gothic Medium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0D2D05-220E-7641-8F00-124938EB5A4A}"/>
              </a:ext>
            </a:extLst>
          </p:cNvPr>
          <p:cNvGrpSpPr/>
          <p:nvPr/>
        </p:nvGrpSpPr>
        <p:grpSpPr>
          <a:xfrm>
            <a:off x="5256169" y="3820779"/>
            <a:ext cx="2890988" cy="1218808"/>
            <a:chOff x="5256169" y="3820779"/>
            <a:chExt cx="2890988" cy="1218808"/>
          </a:xfrm>
        </p:grpSpPr>
        <p:cxnSp>
          <p:nvCxnSpPr>
            <p:cNvPr id="78" name="Straight Connector 77"/>
            <p:cNvCxnSpPr/>
            <p:nvPr/>
          </p:nvCxnSpPr>
          <p:spPr>
            <a:xfrm flipH="1">
              <a:off x="5256169" y="3895557"/>
              <a:ext cx="141115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5256169" y="3989908"/>
              <a:ext cx="141115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5256169" y="4084259"/>
              <a:ext cx="141115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5256169" y="4178610"/>
              <a:ext cx="141115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5256169" y="4272961"/>
              <a:ext cx="141115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5256169" y="4367312"/>
              <a:ext cx="141115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5256169" y="4461663"/>
              <a:ext cx="141115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5256169" y="4556014"/>
              <a:ext cx="141115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5256169" y="4650365"/>
              <a:ext cx="141115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5256169" y="4744716"/>
              <a:ext cx="141115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5256169" y="4839067"/>
              <a:ext cx="141115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5256169" y="4933418"/>
              <a:ext cx="141115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5256169" y="5027772"/>
              <a:ext cx="141115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387363" y="3891791"/>
              <a:ext cx="0" cy="1147796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 flipV="1">
              <a:off x="5373063" y="5029200"/>
              <a:ext cx="2774094" cy="0"/>
            </a:xfrm>
            <a:prstGeom prst="line">
              <a:avLst/>
            </a:prstGeom>
            <a:ln w="381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ight Arrow 95"/>
            <p:cNvSpPr/>
            <p:nvPr/>
          </p:nvSpPr>
          <p:spPr>
            <a:xfrm rot="1293243">
              <a:off x="5547433" y="3820779"/>
              <a:ext cx="780844" cy="410050"/>
            </a:xfrm>
            <a:prstGeom prst="rightArrow">
              <a:avLst/>
            </a:prstGeom>
            <a:solidFill>
              <a:schemeClr val="accent4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103" name="Right Arrow 102"/>
            <p:cNvSpPr/>
            <p:nvPr/>
          </p:nvSpPr>
          <p:spPr>
            <a:xfrm rot="1293243">
              <a:off x="6374621" y="4138298"/>
              <a:ext cx="780844" cy="410050"/>
            </a:xfrm>
            <a:prstGeom prst="rightArrow">
              <a:avLst/>
            </a:prstGeom>
            <a:solidFill>
              <a:schemeClr val="accent4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  <p:sp>
          <p:nvSpPr>
            <p:cNvPr id="104" name="Right Arrow 103"/>
            <p:cNvSpPr/>
            <p:nvPr/>
          </p:nvSpPr>
          <p:spPr>
            <a:xfrm rot="1293243">
              <a:off x="7201810" y="4464175"/>
              <a:ext cx="780844" cy="410050"/>
            </a:xfrm>
            <a:prstGeom prst="rightArrow">
              <a:avLst/>
            </a:prstGeom>
            <a:solidFill>
              <a:schemeClr val="accent4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Franklin Gothic Medium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505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Markey Cancer Center (MCC): Our Mission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38783" y="1107903"/>
            <a:ext cx="8266434" cy="2195688"/>
          </a:xfrm>
        </p:spPr>
        <p:txBody>
          <a:bodyPr>
            <a:noAutofit/>
          </a:bodyPr>
          <a:lstStyle/>
          <a:p>
            <a:pPr marL="344488" indent="-344488"/>
            <a:r>
              <a:rPr lang="en-US" sz="2800" dirty="0">
                <a:latin typeface="Franklin Gothic Medium" panose="020B0603020102020204" pitchFamily="34" charset="0"/>
              </a:rPr>
              <a:t>To reduce cancer mortality in our state through a comprehensive program of cancer research, treatment, education, and community engagement with a particular focus on the underserved population of Appalachian Kentucky.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3284" y="3999552"/>
            <a:ext cx="2801056" cy="1823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013" y="3999552"/>
            <a:ext cx="1990501" cy="1827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88" y="3999552"/>
            <a:ext cx="1488723" cy="1824513"/>
          </a:xfrm>
          <a:prstGeom prst="rect">
            <a:avLst/>
          </a:prstGeom>
        </p:spPr>
      </p:pic>
      <p:pic>
        <p:nvPicPr>
          <p:cNvPr id="10" name="Picture 9" descr="Picture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186" y="3999552"/>
            <a:ext cx="2460352" cy="1827941"/>
          </a:xfrm>
          <a:prstGeom prst="rect">
            <a:avLst/>
          </a:prstGeom>
        </p:spPr>
      </p:pic>
      <p:pic>
        <p:nvPicPr>
          <p:cNvPr id="11" name="Picture 10" descr="Markey Difference.tif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6089805"/>
            <a:ext cx="5486400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02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70429F-AAB9-AE47-AEFC-DAD56938A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Conquering Cancer in the Commonwealth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08B790-4107-E840-9E5F-5727BAC95BF9}"/>
              </a:ext>
            </a:extLst>
          </p:cNvPr>
          <p:cNvGrpSpPr/>
          <p:nvPr/>
        </p:nvGrpSpPr>
        <p:grpSpPr>
          <a:xfrm>
            <a:off x="355021" y="1186846"/>
            <a:ext cx="4140044" cy="5052191"/>
            <a:chOff x="1759940" y="2800643"/>
            <a:chExt cx="2586346" cy="31561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646B6A9-EDF4-534D-B934-203E2D784D68}"/>
                </a:ext>
              </a:extLst>
            </p:cNvPr>
            <p:cNvGrpSpPr/>
            <p:nvPr/>
          </p:nvGrpSpPr>
          <p:grpSpPr>
            <a:xfrm>
              <a:off x="1808015" y="2800643"/>
              <a:ext cx="2504302" cy="3156177"/>
              <a:chOff x="889687" y="1565189"/>
              <a:chExt cx="2504302" cy="315617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52AACA1-8DC7-E240-A83F-B228B6D3A03D}"/>
                  </a:ext>
                </a:extLst>
              </p:cNvPr>
              <p:cNvSpPr/>
              <p:nvPr/>
            </p:nvSpPr>
            <p:spPr>
              <a:xfrm>
                <a:off x="889687" y="1565189"/>
                <a:ext cx="2504302" cy="3156177"/>
              </a:xfrm>
              <a:prstGeom prst="rect">
                <a:avLst/>
              </a:prstGeom>
              <a:solidFill>
                <a:srgbClr val="1135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F1DFB5-D60D-FD4A-8E21-A5721C29BDEE}"/>
                  </a:ext>
                </a:extLst>
              </p:cNvPr>
              <p:cNvSpPr txBox="1"/>
              <p:nvPr/>
            </p:nvSpPr>
            <p:spPr>
              <a:xfrm>
                <a:off x="907539" y="2262437"/>
                <a:ext cx="2445054" cy="922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5400"/>
                  </a:lnSpc>
                </a:pPr>
                <a:r>
                  <a:rPr lang="en-US" sz="13800" b="1" spc="-15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50% </a:t>
                </a:r>
                <a:r>
                  <a:rPr lang="en-US" sz="5400" b="1" spc="-15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REDUCTION</a:t>
                </a:r>
                <a:endParaRPr lang="en-US" sz="5400" spc="-150" dirty="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79A5E3-5D1B-5140-91D7-56013868501D}"/>
                </a:ext>
              </a:extLst>
            </p:cNvPr>
            <p:cNvSpPr txBox="1"/>
            <p:nvPr/>
          </p:nvSpPr>
          <p:spPr>
            <a:xfrm>
              <a:off x="1759940" y="4780180"/>
              <a:ext cx="2586346" cy="1134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In cancer mortality in the </a:t>
              </a:r>
              <a:r>
                <a:rPr lang="en-US" sz="4400" b="1" dirty="0">
                  <a:solidFill>
                    <a:schemeClr val="bg1"/>
                  </a:solidFill>
                  <a:latin typeface="Monotype Corsiva" panose="03010101010201010101" pitchFamily="66" charset="0"/>
                </a:rPr>
                <a:t>Commonwealth</a:t>
              </a:r>
            </a:p>
            <a:p>
              <a:pPr algn="ctr"/>
              <a:r>
                <a:rPr lang="en-US" sz="2000" i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(Nearly 11,000 cancer deaths </a:t>
              </a:r>
              <a:br>
                <a:rPr lang="en-US" sz="2000" i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</a:br>
              <a:r>
                <a:rPr lang="en-US" sz="2000" i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every year)</a:t>
              </a:r>
              <a:endParaRPr lang="en-US" sz="2000" b="1" i="1" dirty="0">
                <a:solidFill>
                  <a:schemeClr val="bg1"/>
                </a:solidFill>
                <a:latin typeface="Monotype Corsiva" panose="03010101010201010101" pitchFamily="66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0F39715-7EE3-2C49-8F5E-45ABA26D6246}"/>
                </a:ext>
              </a:extLst>
            </p:cNvPr>
            <p:cNvCxnSpPr>
              <a:cxnSpLocks/>
            </p:cNvCxnSpPr>
            <p:nvPr/>
          </p:nvCxnSpPr>
          <p:spPr>
            <a:xfrm>
              <a:off x="1964532" y="4673019"/>
              <a:ext cx="217716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F8BD677-AD5C-BD47-8A9A-FF1121370EA8}"/>
              </a:ext>
            </a:extLst>
          </p:cNvPr>
          <p:cNvGrpSpPr/>
          <p:nvPr/>
        </p:nvGrpSpPr>
        <p:grpSpPr>
          <a:xfrm>
            <a:off x="4691231" y="1186846"/>
            <a:ext cx="4008719" cy="5052192"/>
            <a:chOff x="4489824" y="2800642"/>
            <a:chExt cx="2504305" cy="315617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8644676-AE43-A545-A237-955B5F200417}"/>
                </a:ext>
              </a:extLst>
            </p:cNvPr>
            <p:cNvGrpSpPr/>
            <p:nvPr/>
          </p:nvGrpSpPr>
          <p:grpSpPr>
            <a:xfrm>
              <a:off x="4489825" y="2800642"/>
              <a:ext cx="2504304" cy="3156178"/>
              <a:chOff x="889686" y="1565188"/>
              <a:chExt cx="1795849" cy="315617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D78EAA-076B-F84D-8432-097332453305}"/>
                  </a:ext>
                </a:extLst>
              </p:cNvPr>
              <p:cNvSpPr/>
              <p:nvPr/>
            </p:nvSpPr>
            <p:spPr>
              <a:xfrm>
                <a:off x="889686" y="1565188"/>
                <a:ext cx="1795849" cy="3156178"/>
              </a:xfrm>
              <a:prstGeom prst="rect">
                <a:avLst/>
              </a:prstGeom>
              <a:solidFill>
                <a:srgbClr val="1135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EFFDD26-DA30-2646-A276-EA169358D496}"/>
                  </a:ext>
                </a:extLst>
              </p:cNvPr>
              <p:cNvSpPr txBox="1"/>
              <p:nvPr/>
            </p:nvSpPr>
            <p:spPr>
              <a:xfrm>
                <a:off x="915984" y="1711138"/>
                <a:ext cx="1729946" cy="2749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4400" b="1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DROP FROM</a:t>
                </a:r>
              </a:p>
              <a:p>
                <a:pPr algn="ctr">
                  <a:lnSpc>
                    <a:spcPts val="3000"/>
                  </a:lnSpc>
                </a:pPr>
                <a:endParaRPr lang="en-US" sz="4400" b="1" dirty="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  <a:p>
                <a:pPr algn="ctr">
                  <a:lnSpc>
                    <a:spcPts val="3000"/>
                  </a:lnSpc>
                </a:pPr>
                <a:endParaRPr lang="en-US" sz="4400" b="1" dirty="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  <a:p>
                <a:pPr algn="ctr">
                  <a:lnSpc>
                    <a:spcPts val="3000"/>
                  </a:lnSpc>
                </a:pPr>
                <a:endParaRPr lang="en-US" sz="4400" b="1" dirty="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  <a:p>
                <a:pPr algn="ctr">
                  <a:lnSpc>
                    <a:spcPts val="3000"/>
                  </a:lnSpc>
                </a:pPr>
                <a:endParaRPr lang="en-US" sz="4400" b="1" dirty="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  <a:p>
                <a:pPr algn="ctr">
                  <a:lnSpc>
                    <a:spcPts val="5400"/>
                  </a:lnSpc>
                  <a:spcBef>
                    <a:spcPts val="1200"/>
                  </a:spcBef>
                </a:pPr>
                <a:r>
                  <a:rPr lang="en-US" sz="4400" b="1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STATE</a:t>
                </a:r>
              </a:p>
              <a:p>
                <a:pPr algn="ctr">
                  <a:lnSpc>
                    <a:spcPts val="5400"/>
                  </a:lnSpc>
                  <a:spcBef>
                    <a:spcPts val="1200"/>
                  </a:spcBef>
                </a:pPr>
                <a:r>
                  <a:rPr lang="en-US" sz="5400" b="1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IN CANCER MORTALITY</a:t>
                </a:r>
                <a:endParaRPr lang="en-US" sz="5400" dirty="0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5CD935-AA8F-F041-845A-411EBFDF0009}"/>
                </a:ext>
              </a:extLst>
            </p:cNvPr>
            <p:cNvSpPr txBox="1"/>
            <p:nvPr/>
          </p:nvSpPr>
          <p:spPr>
            <a:xfrm>
              <a:off x="4489824" y="3912440"/>
              <a:ext cx="2504304" cy="579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16600" b="1" spc="-15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#1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4009A1F-D4A8-4A44-ACCA-10BD9E90A4C1}"/>
                </a:ext>
              </a:extLst>
            </p:cNvPr>
            <p:cNvCxnSpPr>
              <a:cxnSpLocks/>
            </p:cNvCxnSpPr>
            <p:nvPr/>
          </p:nvCxnSpPr>
          <p:spPr>
            <a:xfrm>
              <a:off x="4653396" y="4673018"/>
              <a:ext cx="217716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6962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005294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r>
              <a:rPr lang="en-US" sz="4400" i="1" dirty="0">
                <a:solidFill>
                  <a:schemeClr val="accent1"/>
                </a:solidFill>
              </a:rPr>
              <a:t>Impact of the KLCR Program:</a:t>
            </a:r>
            <a:endParaRPr lang="en-US" sz="4400" dirty="0">
              <a:solidFill>
                <a:schemeClr val="accent1"/>
              </a:solidFill>
            </a:endParaRPr>
          </a:p>
          <a:p>
            <a:r>
              <a:rPr lang="en-US" sz="4400" dirty="0">
                <a:solidFill>
                  <a:schemeClr val="accent1"/>
                </a:solidFill>
              </a:rPr>
              <a:t>Fostering Research at UK</a:t>
            </a:r>
          </a:p>
        </p:txBody>
      </p:sp>
    </p:spTree>
    <p:extLst>
      <p:ext uri="{BB962C8B-B14F-4D97-AF65-F5344CB8AC3E}">
        <p14:creationId xmlns:p14="http://schemas.microsoft.com/office/powerpoint/2010/main" val="1967504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Kentucky Lung Cancer Research Program (KLCRP) Economic Impact (2001 – July 2015)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964" y="5516357"/>
            <a:ext cx="1481706" cy="548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25"/>
          <a:stretch/>
        </p:blipFill>
        <p:spPr>
          <a:xfrm>
            <a:off x="3075098" y="2599653"/>
            <a:ext cx="1414356" cy="344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018" y="1667605"/>
            <a:ext cx="465678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ranklin Gothic Medium" panose="020B0603020102020204" pitchFamily="34" charset="0"/>
                <a:cs typeface="Franklin Gothic Book"/>
              </a:rPr>
              <a:t>The</a:t>
            </a:r>
            <a:r>
              <a:rPr lang="en-US" sz="2400" dirty="0">
                <a:latin typeface="Franklin Gothic Book"/>
                <a:cs typeface="Franklin Gothic Book"/>
              </a:rPr>
              <a:t> </a:t>
            </a:r>
            <a:r>
              <a:rPr lang="en-US" sz="2400" dirty="0">
                <a:latin typeface="Franklin Gothic Demi" panose="020B0603020102020204" pitchFamily="34" charset="0"/>
                <a:cs typeface="Franklin Gothic Medium"/>
              </a:rPr>
              <a:t>combined return on investment </a:t>
            </a:r>
            <a:r>
              <a:rPr lang="en-US" sz="2400" dirty="0">
                <a:latin typeface="Franklin Gothic Medium" panose="020B0603020102020204" pitchFamily="34" charset="0"/>
                <a:cs typeface="Franklin Gothic Book"/>
              </a:rPr>
              <a:t>as a result of dedicated funding support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018" y="2754877"/>
            <a:ext cx="27132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ranklin Gothic Medium" panose="020B0603020102020204" pitchFamily="34" charset="0"/>
                <a:cs typeface="Franklin Gothic Book"/>
              </a:rPr>
              <a:t>for KLCRP is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800" dirty="0">
                <a:solidFill>
                  <a:srgbClr val="008000"/>
                </a:solidFill>
                <a:latin typeface="Franklin Gothic Medium" panose="020B0603020102020204" pitchFamily="34" charset="0"/>
                <a:cs typeface="Franklin Gothic Medium"/>
              </a:rPr>
              <a:t>$11.34 </a:t>
            </a:r>
            <a:endParaRPr lang="en-US" sz="2400" dirty="0">
              <a:solidFill>
                <a:srgbClr val="008000"/>
              </a:solidFill>
              <a:latin typeface="Franklin Gothic Medium" panose="020B0603020102020204" pitchFamily="34" charset="0"/>
              <a:cs typeface="Franklin Gothic Medium"/>
            </a:endParaRPr>
          </a:p>
          <a:p>
            <a:r>
              <a:rPr lang="en-US" sz="2400" dirty="0">
                <a:latin typeface="Franklin Gothic Medium" panose="020B0603020102020204" pitchFamily="34" charset="0"/>
                <a:cs typeface="Franklin Gothic Book"/>
              </a:rPr>
              <a:t>per dollar invested or leveraged.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3846D4A6-B827-0D42-B790-0FD2C027A117}"/>
              </a:ext>
            </a:extLst>
          </p:cNvPr>
          <p:cNvGrpSpPr/>
          <p:nvPr/>
        </p:nvGrpSpPr>
        <p:grpSpPr>
          <a:xfrm>
            <a:off x="5403504" y="1475167"/>
            <a:ext cx="3280920" cy="1183488"/>
            <a:chOff x="5403504" y="1475167"/>
            <a:chExt cx="3280920" cy="1183488"/>
          </a:xfrm>
        </p:grpSpPr>
        <p:grpSp>
          <p:nvGrpSpPr>
            <p:cNvPr id="8" name="Group 7"/>
            <p:cNvGrpSpPr/>
            <p:nvPr/>
          </p:nvGrpSpPr>
          <p:grpSpPr>
            <a:xfrm>
              <a:off x="6049890" y="1513124"/>
              <a:ext cx="2603716" cy="1145531"/>
              <a:chOff x="513680" y="2262689"/>
              <a:chExt cx="7382545" cy="3248025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9" name="Freeform 765"/>
              <p:cNvSpPr>
                <a:spLocks/>
              </p:cNvSpPr>
              <p:nvPr/>
            </p:nvSpPr>
            <p:spPr bwMode="auto">
              <a:xfrm>
                <a:off x="5666705" y="2643689"/>
                <a:ext cx="304800" cy="333375"/>
              </a:xfrm>
              <a:custGeom>
                <a:avLst/>
                <a:gdLst/>
                <a:ahLst/>
                <a:cxnLst>
                  <a:cxn ang="0">
                    <a:pos x="18" y="186"/>
                  </a:cxn>
                  <a:cxn ang="0">
                    <a:pos x="18" y="198"/>
                  </a:cxn>
                  <a:cxn ang="0">
                    <a:pos x="12" y="198"/>
                  </a:cxn>
                  <a:cxn ang="0">
                    <a:pos x="12" y="204"/>
                  </a:cxn>
                  <a:cxn ang="0">
                    <a:pos x="18" y="210"/>
                  </a:cxn>
                  <a:cxn ang="0">
                    <a:pos x="24" y="210"/>
                  </a:cxn>
                  <a:cxn ang="0">
                    <a:pos x="36" y="204"/>
                  </a:cxn>
                  <a:cxn ang="0">
                    <a:pos x="42" y="204"/>
                  </a:cxn>
                  <a:cxn ang="0">
                    <a:pos x="54" y="210"/>
                  </a:cxn>
                  <a:cxn ang="0">
                    <a:pos x="60" y="204"/>
                  </a:cxn>
                  <a:cxn ang="0">
                    <a:pos x="66" y="198"/>
                  </a:cxn>
                  <a:cxn ang="0">
                    <a:pos x="72" y="192"/>
                  </a:cxn>
                  <a:cxn ang="0">
                    <a:pos x="78" y="186"/>
                  </a:cxn>
                  <a:cxn ang="0">
                    <a:pos x="84" y="174"/>
                  </a:cxn>
                  <a:cxn ang="0">
                    <a:pos x="90" y="168"/>
                  </a:cxn>
                  <a:cxn ang="0">
                    <a:pos x="96" y="168"/>
                  </a:cxn>
                  <a:cxn ang="0">
                    <a:pos x="102" y="168"/>
                  </a:cxn>
                  <a:cxn ang="0">
                    <a:pos x="120" y="168"/>
                  </a:cxn>
                  <a:cxn ang="0">
                    <a:pos x="132" y="174"/>
                  </a:cxn>
                  <a:cxn ang="0">
                    <a:pos x="138" y="180"/>
                  </a:cxn>
                  <a:cxn ang="0">
                    <a:pos x="144" y="180"/>
                  </a:cxn>
                  <a:cxn ang="0">
                    <a:pos x="144" y="174"/>
                  </a:cxn>
                  <a:cxn ang="0">
                    <a:pos x="150" y="174"/>
                  </a:cxn>
                  <a:cxn ang="0">
                    <a:pos x="144" y="174"/>
                  </a:cxn>
                  <a:cxn ang="0">
                    <a:pos x="192" y="48"/>
                  </a:cxn>
                  <a:cxn ang="0">
                    <a:pos x="192" y="36"/>
                  </a:cxn>
                  <a:cxn ang="0">
                    <a:pos x="180" y="36"/>
                  </a:cxn>
                  <a:cxn ang="0">
                    <a:pos x="174" y="30"/>
                  </a:cxn>
                  <a:cxn ang="0">
                    <a:pos x="174" y="24"/>
                  </a:cxn>
                  <a:cxn ang="0">
                    <a:pos x="168" y="24"/>
                  </a:cxn>
                  <a:cxn ang="0">
                    <a:pos x="162" y="24"/>
                  </a:cxn>
                  <a:cxn ang="0">
                    <a:pos x="150" y="24"/>
                  </a:cxn>
                  <a:cxn ang="0">
                    <a:pos x="144" y="24"/>
                  </a:cxn>
                  <a:cxn ang="0">
                    <a:pos x="138" y="30"/>
                  </a:cxn>
                  <a:cxn ang="0">
                    <a:pos x="126" y="30"/>
                  </a:cxn>
                  <a:cxn ang="0">
                    <a:pos x="108" y="36"/>
                  </a:cxn>
                  <a:cxn ang="0">
                    <a:pos x="96" y="36"/>
                  </a:cxn>
                  <a:cxn ang="0">
                    <a:pos x="84" y="36"/>
                  </a:cxn>
                  <a:cxn ang="0">
                    <a:pos x="66" y="30"/>
                  </a:cxn>
                  <a:cxn ang="0">
                    <a:pos x="48" y="24"/>
                  </a:cxn>
                  <a:cxn ang="0">
                    <a:pos x="30" y="18"/>
                  </a:cxn>
                  <a:cxn ang="0">
                    <a:pos x="12" y="18"/>
                  </a:cxn>
                  <a:cxn ang="0">
                    <a:pos x="6" y="6"/>
                  </a:cxn>
                  <a:cxn ang="0">
                    <a:pos x="0" y="0"/>
                  </a:cxn>
                  <a:cxn ang="0">
                    <a:pos x="24" y="174"/>
                  </a:cxn>
                  <a:cxn ang="0">
                    <a:pos x="18" y="186"/>
                  </a:cxn>
                </a:cxnLst>
                <a:rect l="0" t="0" r="r" b="b"/>
                <a:pathLst>
                  <a:path w="192" h="210">
                    <a:moveTo>
                      <a:pt x="18" y="186"/>
                    </a:moveTo>
                    <a:lnTo>
                      <a:pt x="18" y="198"/>
                    </a:lnTo>
                    <a:lnTo>
                      <a:pt x="12" y="198"/>
                    </a:lnTo>
                    <a:lnTo>
                      <a:pt x="12" y="204"/>
                    </a:lnTo>
                    <a:lnTo>
                      <a:pt x="18" y="210"/>
                    </a:lnTo>
                    <a:lnTo>
                      <a:pt x="24" y="210"/>
                    </a:lnTo>
                    <a:lnTo>
                      <a:pt x="36" y="204"/>
                    </a:lnTo>
                    <a:lnTo>
                      <a:pt x="42" y="204"/>
                    </a:lnTo>
                    <a:lnTo>
                      <a:pt x="54" y="210"/>
                    </a:lnTo>
                    <a:lnTo>
                      <a:pt x="60" y="204"/>
                    </a:lnTo>
                    <a:lnTo>
                      <a:pt x="66" y="198"/>
                    </a:lnTo>
                    <a:lnTo>
                      <a:pt x="72" y="192"/>
                    </a:lnTo>
                    <a:lnTo>
                      <a:pt x="78" y="186"/>
                    </a:lnTo>
                    <a:lnTo>
                      <a:pt x="84" y="174"/>
                    </a:lnTo>
                    <a:lnTo>
                      <a:pt x="90" y="168"/>
                    </a:lnTo>
                    <a:lnTo>
                      <a:pt x="96" y="168"/>
                    </a:lnTo>
                    <a:lnTo>
                      <a:pt x="102" y="168"/>
                    </a:lnTo>
                    <a:lnTo>
                      <a:pt x="120" y="168"/>
                    </a:lnTo>
                    <a:lnTo>
                      <a:pt x="132" y="174"/>
                    </a:lnTo>
                    <a:lnTo>
                      <a:pt x="138" y="180"/>
                    </a:lnTo>
                    <a:lnTo>
                      <a:pt x="144" y="180"/>
                    </a:lnTo>
                    <a:lnTo>
                      <a:pt x="144" y="174"/>
                    </a:lnTo>
                    <a:lnTo>
                      <a:pt x="150" y="174"/>
                    </a:lnTo>
                    <a:lnTo>
                      <a:pt x="144" y="174"/>
                    </a:lnTo>
                    <a:lnTo>
                      <a:pt x="192" y="48"/>
                    </a:lnTo>
                    <a:lnTo>
                      <a:pt x="192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74" y="24"/>
                    </a:lnTo>
                    <a:lnTo>
                      <a:pt x="168" y="24"/>
                    </a:lnTo>
                    <a:lnTo>
                      <a:pt x="162" y="24"/>
                    </a:lnTo>
                    <a:lnTo>
                      <a:pt x="150" y="24"/>
                    </a:lnTo>
                    <a:lnTo>
                      <a:pt x="144" y="24"/>
                    </a:lnTo>
                    <a:lnTo>
                      <a:pt x="138" y="30"/>
                    </a:lnTo>
                    <a:lnTo>
                      <a:pt x="126" y="30"/>
                    </a:lnTo>
                    <a:lnTo>
                      <a:pt x="108" y="36"/>
                    </a:lnTo>
                    <a:lnTo>
                      <a:pt x="96" y="36"/>
                    </a:lnTo>
                    <a:lnTo>
                      <a:pt x="84" y="36"/>
                    </a:lnTo>
                    <a:lnTo>
                      <a:pt x="66" y="30"/>
                    </a:lnTo>
                    <a:lnTo>
                      <a:pt x="48" y="24"/>
                    </a:lnTo>
                    <a:lnTo>
                      <a:pt x="30" y="18"/>
                    </a:lnTo>
                    <a:lnTo>
                      <a:pt x="12" y="18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24" y="174"/>
                    </a:lnTo>
                    <a:lnTo>
                      <a:pt x="18" y="18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0" name="Freeform 791"/>
              <p:cNvSpPr>
                <a:spLocks/>
              </p:cNvSpPr>
              <p:nvPr/>
            </p:nvSpPr>
            <p:spPr bwMode="auto">
              <a:xfrm>
                <a:off x="4333205" y="3034214"/>
                <a:ext cx="342900" cy="295275"/>
              </a:xfrm>
              <a:custGeom>
                <a:avLst/>
                <a:gdLst/>
                <a:ahLst/>
                <a:cxnLst>
                  <a:cxn ang="0">
                    <a:pos x="102" y="186"/>
                  </a:cxn>
                  <a:cxn ang="0">
                    <a:pos x="108" y="180"/>
                  </a:cxn>
                  <a:cxn ang="0">
                    <a:pos x="108" y="174"/>
                  </a:cxn>
                  <a:cxn ang="0">
                    <a:pos x="114" y="168"/>
                  </a:cxn>
                  <a:cxn ang="0">
                    <a:pos x="126" y="168"/>
                  </a:cxn>
                  <a:cxn ang="0">
                    <a:pos x="156" y="168"/>
                  </a:cxn>
                  <a:cxn ang="0">
                    <a:pos x="168" y="168"/>
                  </a:cxn>
                  <a:cxn ang="0">
                    <a:pos x="216" y="126"/>
                  </a:cxn>
                  <a:cxn ang="0">
                    <a:pos x="186" y="90"/>
                  </a:cxn>
                  <a:cxn ang="0">
                    <a:pos x="186" y="60"/>
                  </a:cxn>
                  <a:cxn ang="0">
                    <a:pos x="174" y="48"/>
                  </a:cxn>
                  <a:cxn ang="0">
                    <a:pos x="192" y="24"/>
                  </a:cxn>
                  <a:cxn ang="0">
                    <a:pos x="192" y="18"/>
                  </a:cxn>
                  <a:cxn ang="0">
                    <a:pos x="180" y="12"/>
                  </a:cxn>
                  <a:cxn ang="0">
                    <a:pos x="174" y="12"/>
                  </a:cxn>
                  <a:cxn ang="0">
                    <a:pos x="168" y="12"/>
                  </a:cxn>
                  <a:cxn ang="0">
                    <a:pos x="162" y="12"/>
                  </a:cxn>
                  <a:cxn ang="0">
                    <a:pos x="156" y="6"/>
                  </a:cxn>
                  <a:cxn ang="0">
                    <a:pos x="150" y="6"/>
                  </a:cxn>
                  <a:cxn ang="0">
                    <a:pos x="138" y="6"/>
                  </a:cxn>
                  <a:cxn ang="0">
                    <a:pos x="132" y="6"/>
                  </a:cxn>
                  <a:cxn ang="0">
                    <a:pos x="126" y="6"/>
                  </a:cxn>
                  <a:cxn ang="0">
                    <a:pos x="120" y="0"/>
                  </a:cxn>
                  <a:cxn ang="0">
                    <a:pos x="114" y="6"/>
                  </a:cxn>
                  <a:cxn ang="0">
                    <a:pos x="102" y="12"/>
                  </a:cxn>
                  <a:cxn ang="0">
                    <a:pos x="96" y="18"/>
                  </a:cxn>
                  <a:cxn ang="0">
                    <a:pos x="90" y="30"/>
                  </a:cxn>
                  <a:cxn ang="0">
                    <a:pos x="90" y="36"/>
                  </a:cxn>
                  <a:cxn ang="0">
                    <a:pos x="78" y="48"/>
                  </a:cxn>
                  <a:cxn ang="0">
                    <a:pos x="66" y="54"/>
                  </a:cxn>
                  <a:cxn ang="0">
                    <a:pos x="48" y="54"/>
                  </a:cxn>
                  <a:cxn ang="0">
                    <a:pos x="36" y="60"/>
                  </a:cxn>
                  <a:cxn ang="0">
                    <a:pos x="18" y="66"/>
                  </a:cxn>
                  <a:cxn ang="0">
                    <a:pos x="12" y="78"/>
                  </a:cxn>
                  <a:cxn ang="0">
                    <a:pos x="6" y="102"/>
                  </a:cxn>
                  <a:cxn ang="0">
                    <a:pos x="0" y="114"/>
                  </a:cxn>
                  <a:cxn ang="0">
                    <a:pos x="6" y="120"/>
                  </a:cxn>
                  <a:cxn ang="0">
                    <a:pos x="42" y="144"/>
                  </a:cxn>
                  <a:cxn ang="0">
                    <a:pos x="48" y="144"/>
                  </a:cxn>
                  <a:cxn ang="0">
                    <a:pos x="102" y="186"/>
                  </a:cxn>
                </a:cxnLst>
                <a:rect l="0" t="0" r="r" b="b"/>
                <a:pathLst>
                  <a:path w="216" h="186">
                    <a:moveTo>
                      <a:pt x="102" y="186"/>
                    </a:moveTo>
                    <a:lnTo>
                      <a:pt x="108" y="180"/>
                    </a:lnTo>
                    <a:lnTo>
                      <a:pt x="108" y="174"/>
                    </a:lnTo>
                    <a:lnTo>
                      <a:pt x="114" y="168"/>
                    </a:lnTo>
                    <a:lnTo>
                      <a:pt x="126" y="168"/>
                    </a:lnTo>
                    <a:lnTo>
                      <a:pt x="156" y="168"/>
                    </a:lnTo>
                    <a:lnTo>
                      <a:pt x="168" y="168"/>
                    </a:lnTo>
                    <a:lnTo>
                      <a:pt x="216" y="126"/>
                    </a:lnTo>
                    <a:lnTo>
                      <a:pt x="186" y="90"/>
                    </a:lnTo>
                    <a:lnTo>
                      <a:pt x="186" y="60"/>
                    </a:lnTo>
                    <a:lnTo>
                      <a:pt x="174" y="48"/>
                    </a:lnTo>
                    <a:lnTo>
                      <a:pt x="192" y="24"/>
                    </a:lnTo>
                    <a:lnTo>
                      <a:pt x="192" y="18"/>
                    </a:lnTo>
                    <a:lnTo>
                      <a:pt x="180" y="12"/>
                    </a:lnTo>
                    <a:lnTo>
                      <a:pt x="174" y="12"/>
                    </a:lnTo>
                    <a:lnTo>
                      <a:pt x="168" y="12"/>
                    </a:lnTo>
                    <a:lnTo>
                      <a:pt x="162" y="12"/>
                    </a:lnTo>
                    <a:lnTo>
                      <a:pt x="156" y="6"/>
                    </a:lnTo>
                    <a:lnTo>
                      <a:pt x="150" y="6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14" y="6"/>
                    </a:lnTo>
                    <a:lnTo>
                      <a:pt x="102" y="12"/>
                    </a:lnTo>
                    <a:lnTo>
                      <a:pt x="96" y="18"/>
                    </a:lnTo>
                    <a:lnTo>
                      <a:pt x="90" y="30"/>
                    </a:lnTo>
                    <a:lnTo>
                      <a:pt x="90" y="36"/>
                    </a:lnTo>
                    <a:lnTo>
                      <a:pt x="78" y="48"/>
                    </a:lnTo>
                    <a:lnTo>
                      <a:pt x="66" y="54"/>
                    </a:lnTo>
                    <a:lnTo>
                      <a:pt x="48" y="54"/>
                    </a:lnTo>
                    <a:lnTo>
                      <a:pt x="36" y="60"/>
                    </a:lnTo>
                    <a:lnTo>
                      <a:pt x="18" y="66"/>
                    </a:lnTo>
                    <a:lnTo>
                      <a:pt x="12" y="78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6" y="120"/>
                    </a:lnTo>
                    <a:lnTo>
                      <a:pt x="42" y="144"/>
                    </a:lnTo>
                    <a:lnTo>
                      <a:pt x="48" y="144"/>
                    </a:lnTo>
                    <a:lnTo>
                      <a:pt x="102" y="18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1" name="Freeform 836"/>
              <p:cNvSpPr>
                <a:spLocks/>
              </p:cNvSpPr>
              <p:nvPr/>
            </p:nvSpPr>
            <p:spPr bwMode="auto">
              <a:xfrm>
                <a:off x="3733130" y="3672389"/>
                <a:ext cx="571500" cy="695325"/>
              </a:xfrm>
              <a:custGeom>
                <a:avLst/>
                <a:gdLst/>
                <a:ahLst/>
                <a:cxnLst>
                  <a:cxn ang="0">
                    <a:pos x="360" y="204"/>
                  </a:cxn>
                  <a:cxn ang="0">
                    <a:pos x="354" y="186"/>
                  </a:cxn>
                  <a:cxn ang="0">
                    <a:pos x="342" y="174"/>
                  </a:cxn>
                  <a:cxn ang="0">
                    <a:pos x="324" y="174"/>
                  </a:cxn>
                  <a:cxn ang="0">
                    <a:pos x="324" y="156"/>
                  </a:cxn>
                  <a:cxn ang="0">
                    <a:pos x="324" y="138"/>
                  </a:cxn>
                  <a:cxn ang="0">
                    <a:pos x="312" y="132"/>
                  </a:cxn>
                  <a:cxn ang="0">
                    <a:pos x="282" y="120"/>
                  </a:cxn>
                  <a:cxn ang="0">
                    <a:pos x="270" y="102"/>
                  </a:cxn>
                  <a:cxn ang="0">
                    <a:pos x="270" y="90"/>
                  </a:cxn>
                  <a:cxn ang="0">
                    <a:pos x="276" y="84"/>
                  </a:cxn>
                  <a:cxn ang="0">
                    <a:pos x="270" y="66"/>
                  </a:cxn>
                  <a:cxn ang="0">
                    <a:pos x="252" y="48"/>
                  </a:cxn>
                  <a:cxn ang="0">
                    <a:pos x="240" y="48"/>
                  </a:cxn>
                  <a:cxn ang="0">
                    <a:pos x="228" y="54"/>
                  </a:cxn>
                  <a:cxn ang="0">
                    <a:pos x="222" y="42"/>
                  </a:cxn>
                  <a:cxn ang="0">
                    <a:pos x="216" y="18"/>
                  </a:cxn>
                  <a:cxn ang="0">
                    <a:pos x="198" y="6"/>
                  </a:cxn>
                  <a:cxn ang="0">
                    <a:pos x="162" y="6"/>
                  </a:cxn>
                  <a:cxn ang="0">
                    <a:pos x="168" y="138"/>
                  </a:cxn>
                  <a:cxn ang="0">
                    <a:pos x="72" y="162"/>
                  </a:cxn>
                  <a:cxn ang="0">
                    <a:pos x="12" y="288"/>
                  </a:cxn>
                  <a:cxn ang="0">
                    <a:pos x="0" y="318"/>
                  </a:cxn>
                  <a:cxn ang="0">
                    <a:pos x="18" y="318"/>
                  </a:cxn>
                  <a:cxn ang="0">
                    <a:pos x="30" y="330"/>
                  </a:cxn>
                  <a:cxn ang="0">
                    <a:pos x="48" y="342"/>
                  </a:cxn>
                  <a:cxn ang="0">
                    <a:pos x="60" y="342"/>
                  </a:cxn>
                  <a:cxn ang="0">
                    <a:pos x="78" y="336"/>
                  </a:cxn>
                  <a:cxn ang="0">
                    <a:pos x="96" y="336"/>
                  </a:cxn>
                  <a:cxn ang="0">
                    <a:pos x="132" y="414"/>
                  </a:cxn>
                  <a:cxn ang="0">
                    <a:pos x="132" y="426"/>
                  </a:cxn>
                  <a:cxn ang="0">
                    <a:pos x="138" y="426"/>
                  </a:cxn>
                  <a:cxn ang="0">
                    <a:pos x="234" y="438"/>
                  </a:cxn>
                  <a:cxn ang="0">
                    <a:pos x="246" y="354"/>
                  </a:cxn>
                  <a:cxn ang="0">
                    <a:pos x="264" y="336"/>
                  </a:cxn>
                  <a:cxn ang="0">
                    <a:pos x="288" y="324"/>
                  </a:cxn>
                  <a:cxn ang="0">
                    <a:pos x="288" y="300"/>
                  </a:cxn>
                  <a:cxn ang="0">
                    <a:pos x="294" y="288"/>
                  </a:cxn>
                  <a:cxn ang="0">
                    <a:pos x="306" y="288"/>
                  </a:cxn>
                  <a:cxn ang="0">
                    <a:pos x="324" y="270"/>
                  </a:cxn>
                </a:cxnLst>
                <a:rect l="0" t="0" r="r" b="b"/>
                <a:pathLst>
                  <a:path w="360" h="438">
                    <a:moveTo>
                      <a:pt x="360" y="210"/>
                    </a:moveTo>
                    <a:lnTo>
                      <a:pt x="360" y="204"/>
                    </a:lnTo>
                    <a:lnTo>
                      <a:pt x="360" y="192"/>
                    </a:lnTo>
                    <a:lnTo>
                      <a:pt x="354" y="186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0" y="180"/>
                    </a:lnTo>
                    <a:lnTo>
                      <a:pt x="324" y="174"/>
                    </a:lnTo>
                    <a:lnTo>
                      <a:pt x="324" y="162"/>
                    </a:lnTo>
                    <a:lnTo>
                      <a:pt x="324" y="156"/>
                    </a:lnTo>
                    <a:lnTo>
                      <a:pt x="324" y="150"/>
                    </a:lnTo>
                    <a:lnTo>
                      <a:pt x="324" y="138"/>
                    </a:lnTo>
                    <a:lnTo>
                      <a:pt x="318" y="132"/>
                    </a:lnTo>
                    <a:lnTo>
                      <a:pt x="312" y="132"/>
                    </a:lnTo>
                    <a:lnTo>
                      <a:pt x="294" y="126"/>
                    </a:lnTo>
                    <a:lnTo>
                      <a:pt x="282" y="120"/>
                    </a:lnTo>
                    <a:lnTo>
                      <a:pt x="276" y="114"/>
                    </a:lnTo>
                    <a:lnTo>
                      <a:pt x="270" y="102"/>
                    </a:lnTo>
                    <a:lnTo>
                      <a:pt x="264" y="96"/>
                    </a:lnTo>
                    <a:lnTo>
                      <a:pt x="270" y="90"/>
                    </a:lnTo>
                    <a:lnTo>
                      <a:pt x="276" y="90"/>
                    </a:lnTo>
                    <a:lnTo>
                      <a:pt x="276" y="84"/>
                    </a:lnTo>
                    <a:lnTo>
                      <a:pt x="276" y="78"/>
                    </a:lnTo>
                    <a:lnTo>
                      <a:pt x="270" y="66"/>
                    </a:lnTo>
                    <a:lnTo>
                      <a:pt x="252" y="54"/>
                    </a:lnTo>
                    <a:lnTo>
                      <a:pt x="252" y="48"/>
                    </a:lnTo>
                    <a:lnTo>
                      <a:pt x="246" y="48"/>
                    </a:lnTo>
                    <a:lnTo>
                      <a:pt x="240" y="48"/>
                    </a:lnTo>
                    <a:lnTo>
                      <a:pt x="234" y="48"/>
                    </a:lnTo>
                    <a:lnTo>
                      <a:pt x="228" y="54"/>
                    </a:lnTo>
                    <a:lnTo>
                      <a:pt x="222" y="48"/>
                    </a:lnTo>
                    <a:lnTo>
                      <a:pt x="222" y="42"/>
                    </a:lnTo>
                    <a:lnTo>
                      <a:pt x="222" y="30"/>
                    </a:lnTo>
                    <a:lnTo>
                      <a:pt x="216" y="18"/>
                    </a:lnTo>
                    <a:lnTo>
                      <a:pt x="210" y="12"/>
                    </a:lnTo>
                    <a:lnTo>
                      <a:pt x="198" y="6"/>
                    </a:lnTo>
                    <a:lnTo>
                      <a:pt x="198" y="0"/>
                    </a:lnTo>
                    <a:lnTo>
                      <a:pt x="162" y="6"/>
                    </a:lnTo>
                    <a:lnTo>
                      <a:pt x="180" y="102"/>
                    </a:lnTo>
                    <a:lnTo>
                      <a:pt x="168" y="138"/>
                    </a:lnTo>
                    <a:lnTo>
                      <a:pt x="162" y="144"/>
                    </a:lnTo>
                    <a:lnTo>
                      <a:pt x="72" y="162"/>
                    </a:lnTo>
                    <a:lnTo>
                      <a:pt x="54" y="198"/>
                    </a:lnTo>
                    <a:lnTo>
                      <a:pt x="12" y="288"/>
                    </a:lnTo>
                    <a:lnTo>
                      <a:pt x="12" y="294"/>
                    </a:lnTo>
                    <a:lnTo>
                      <a:pt x="0" y="318"/>
                    </a:lnTo>
                    <a:lnTo>
                      <a:pt x="6" y="318"/>
                    </a:lnTo>
                    <a:lnTo>
                      <a:pt x="18" y="318"/>
                    </a:lnTo>
                    <a:lnTo>
                      <a:pt x="24" y="324"/>
                    </a:lnTo>
                    <a:lnTo>
                      <a:pt x="30" y="330"/>
                    </a:lnTo>
                    <a:lnTo>
                      <a:pt x="42" y="336"/>
                    </a:lnTo>
                    <a:lnTo>
                      <a:pt x="48" y="342"/>
                    </a:lnTo>
                    <a:lnTo>
                      <a:pt x="54" y="348"/>
                    </a:lnTo>
                    <a:lnTo>
                      <a:pt x="60" y="342"/>
                    </a:lnTo>
                    <a:lnTo>
                      <a:pt x="66" y="342"/>
                    </a:lnTo>
                    <a:lnTo>
                      <a:pt x="78" y="336"/>
                    </a:lnTo>
                    <a:lnTo>
                      <a:pt x="84" y="336"/>
                    </a:lnTo>
                    <a:lnTo>
                      <a:pt x="96" y="336"/>
                    </a:lnTo>
                    <a:lnTo>
                      <a:pt x="138" y="396"/>
                    </a:lnTo>
                    <a:lnTo>
                      <a:pt x="132" y="414"/>
                    </a:lnTo>
                    <a:lnTo>
                      <a:pt x="132" y="420"/>
                    </a:lnTo>
                    <a:lnTo>
                      <a:pt x="132" y="426"/>
                    </a:lnTo>
                    <a:lnTo>
                      <a:pt x="132" y="432"/>
                    </a:lnTo>
                    <a:lnTo>
                      <a:pt x="138" y="426"/>
                    </a:lnTo>
                    <a:lnTo>
                      <a:pt x="168" y="432"/>
                    </a:lnTo>
                    <a:lnTo>
                      <a:pt x="234" y="438"/>
                    </a:lnTo>
                    <a:lnTo>
                      <a:pt x="234" y="414"/>
                    </a:lnTo>
                    <a:lnTo>
                      <a:pt x="246" y="354"/>
                    </a:lnTo>
                    <a:lnTo>
                      <a:pt x="252" y="342"/>
                    </a:lnTo>
                    <a:lnTo>
                      <a:pt x="264" y="336"/>
                    </a:lnTo>
                    <a:lnTo>
                      <a:pt x="276" y="330"/>
                    </a:lnTo>
                    <a:lnTo>
                      <a:pt x="288" y="324"/>
                    </a:lnTo>
                    <a:lnTo>
                      <a:pt x="288" y="306"/>
                    </a:lnTo>
                    <a:lnTo>
                      <a:pt x="288" y="300"/>
                    </a:lnTo>
                    <a:lnTo>
                      <a:pt x="294" y="294"/>
                    </a:lnTo>
                    <a:lnTo>
                      <a:pt x="294" y="288"/>
                    </a:lnTo>
                    <a:lnTo>
                      <a:pt x="300" y="288"/>
                    </a:lnTo>
                    <a:lnTo>
                      <a:pt x="306" y="288"/>
                    </a:lnTo>
                    <a:lnTo>
                      <a:pt x="318" y="282"/>
                    </a:lnTo>
                    <a:lnTo>
                      <a:pt x="324" y="270"/>
                    </a:lnTo>
                    <a:lnTo>
                      <a:pt x="360" y="21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2" name="Freeform 874"/>
              <p:cNvSpPr>
                <a:spLocks/>
              </p:cNvSpPr>
              <p:nvPr/>
            </p:nvSpPr>
            <p:spPr bwMode="auto">
              <a:xfrm>
                <a:off x="904205" y="4939214"/>
                <a:ext cx="361950" cy="228600"/>
              </a:xfrm>
              <a:custGeom>
                <a:avLst/>
                <a:gdLst/>
                <a:ahLst/>
                <a:cxnLst>
                  <a:cxn ang="0">
                    <a:pos x="54" y="6"/>
                  </a:cxn>
                  <a:cxn ang="0">
                    <a:pos x="60" y="6"/>
                  </a:cxn>
                  <a:cxn ang="0">
                    <a:pos x="60" y="12"/>
                  </a:cxn>
                  <a:cxn ang="0">
                    <a:pos x="66" y="18"/>
                  </a:cxn>
                  <a:cxn ang="0">
                    <a:pos x="72" y="18"/>
                  </a:cxn>
                  <a:cxn ang="0">
                    <a:pos x="90" y="18"/>
                  </a:cxn>
                  <a:cxn ang="0">
                    <a:pos x="102" y="18"/>
                  </a:cxn>
                  <a:cxn ang="0">
                    <a:pos x="120" y="18"/>
                  </a:cxn>
                  <a:cxn ang="0">
                    <a:pos x="126" y="18"/>
                  </a:cxn>
                  <a:cxn ang="0">
                    <a:pos x="138" y="18"/>
                  </a:cxn>
                  <a:cxn ang="0">
                    <a:pos x="150" y="18"/>
                  </a:cxn>
                  <a:cxn ang="0">
                    <a:pos x="156" y="12"/>
                  </a:cxn>
                  <a:cxn ang="0">
                    <a:pos x="162" y="12"/>
                  </a:cxn>
                  <a:cxn ang="0">
                    <a:pos x="168" y="12"/>
                  </a:cxn>
                  <a:cxn ang="0">
                    <a:pos x="174" y="12"/>
                  </a:cxn>
                  <a:cxn ang="0">
                    <a:pos x="186" y="12"/>
                  </a:cxn>
                  <a:cxn ang="0">
                    <a:pos x="192" y="12"/>
                  </a:cxn>
                  <a:cxn ang="0">
                    <a:pos x="204" y="12"/>
                  </a:cxn>
                  <a:cxn ang="0">
                    <a:pos x="216" y="12"/>
                  </a:cxn>
                  <a:cxn ang="0">
                    <a:pos x="222" y="12"/>
                  </a:cxn>
                  <a:cxn ang="0">
                    <a:pos x="228" y="6"/>
                  </a:cxn>
                  <a:cxn ang="0">
                    <a:pos x="228" y="0"/>
                  </a:cxn>
                  <a:cxn ang="0">
                    <a:pos x="228" y="12"/>
                  </a:cxn>
                  <a:cxn ang="0">
                    <a:pos x="228" y="66"/>
                  </a:cxn>
                  <a:cxn ang="0">
                    <a:pos x="228" y="144"/>
                  </a:cxn>
                  <a:cxn ang="0">
                    <a:pos x="186" y="144"/>
                  </a:cxn>
                  <a:cxn ang="0">
                    <a:pos x="72" y="138"/>
                  </a:cxn>
                  <a:cxn ang="0">
                    <a:pos x="48" y="120"/>
                  </a:cxn>
                  <a:cxn ang="0">
                    <a:pos x="36" y="126"/>
                  </a:cxn>
                  <a:cxn ang="0">
                    <a:pos x="30" y="126"/>
                  </a:cxn>
                  <a:cxn ang="0">
                    <a:pos x="24" y="126"/>
                  </a:cxn>
                  <a:cxn ang="0">
                    <a:pos x="12" y="126"/>
                  </a:cxn>
                  <a:cxn ang="0">
                    <a:pos x="6" y="120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6" y="84"/>
                  </a:cxn>
                  <a:cxn ang="0">
                    <a:pos x="18" y="78"/>
                  </a:cxn>
                  <a:cxn ang="0">
                    <a:pos x="24" y="84"/>
                  </a:cxn>
                  <a:cxn ang="0">
                    <a:pos x="36" y="60"/>
                  </a:cxn>
                  <a:cxn ang="0">
                    <a:pos x="54" y="6"/>
                  </a:cxn>
                </a:cxnLst>
                <a:rect l="0" t="0" r="r" b="b"/>
                <a:pathLst>
                  <a:path w="228" h="144">
                    <a:moveTo>
                      <a:pt x="54" y="6"/>
                    </a:moveTo>
                    <a:lnTo>
                      <a:pt x="60" y="6"/>
                    </a:lnTo>
                    <a:lnTo>
                      <a:pt x="60" y="12"/>
                    </a:lnTo>
                    <a:lnTo>
                      <a:pt x="66" y="18"/>
                    </a:lnTo>
                    <a:lnTo>
                      <a:pt x="72" y="18"/>
                    </a:lnTo>
                    <a:lnTo>
                      <a:pt x="90" y="18"/>
                    </a:lnTo>
                    <a:lnTo>
                      <a:pt x="102" y="18"/>
                    </a:lnTo>
                    <a:lnTo>
                      <a:pt x="120" y="18"/>
                    </a:lnTo>
                    <a:lnTo>
                      <a:pt x="126" y="18"/>
                    </a:lnTo>
                    <a:lnTo>
                      <a:pt x="138" y="18"/>
                    </a:lnTo>
                    <a:lnTo>
                      <a:pt x="150" y="18"/>
                    </a:lnTo>
                    <a:lnTo>
                      <a:pt x="156" y="12"/>
                    </a:lnTo>
                    <a:lnTo>
                      <a:pt x="162" y="12"/>
                    </a:lnTo>
                    <a:lnTo>
                      <a:pt x="168" y="12"/>
                    </a:lnTo>
                    <a:lnTo>
                      <a:pt x="174" y="12"/>
                    </a:lnTo>
                    <a:lnTo>
                      <a:pt x="186" y="12"/>
                    </a:lnTo>
                    <a:lnTo>
                      <a:pt x="192" y="12"/>
                    </a:lnTo>
                    <a:lnTo>
                      <a:pt x="204" y="12"/>
                    </a:lnTo>
                    <a:lnTo>
                      <a:pt x="216" y="12"/>
                    </a:lnTo>
                    <a:lnTo>
                      <a:pt x="222" y="12"/>
                    </a:lnTo>
                    <a:lnTo>
                      <a:pt x="228" y="6"/>
                    </a:lnTo>
                    <a:lnTo>
                      <a:pt x="228" y="0"/>
                    </a:lnTo>
                    <a:lnTo>
                      <a:pt x="228" y="12"/>
                    </a:lnTo>
                    <a:lnTo>
                      <a:pt x="228" y="66"/>
                    </a:lnTo>
                    <a:lnTo>
                      <a:pt x="228" y="144"/>
                    </a:lnTo>
                    <a:lnTo>
                      <a:pt x="186" y="144"/>
                    </a:lnTo>
                    <a:lnTo>
                      <a:pt x="72" y="138"/>
                    </a:lnTo>
                    <a:lnTo>
                      <a:pt x="48" y="120"/>
                    </a:lnTo>
                    <a:lnTo>
                      <a:pt x="36" y="126"/>
                    </a:lnTo>
                    <a:lnTo>
                      <a:pt x="30" y="126"/>
                    </a:lnTo>
                    <a:lnTo>
                      <a:pt x="24" y="126"/>
                    </a:lnTo>
                    <a:lnTo>
                      <a:pt x="12" y="126"/>
                    </a:lnTo>
                    <a:lnTo>
                      <a:pt x="6" y="120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6" y="84"/>
                    </a:lnTo>
                    <a:lnTo>
                      <a:pt x="18" y="78"/>
                    </a:lnTo>
                    <a:lnTo>
                      <a:pt x="24" y="84"/>
                    </a:lnTo>
                    <a:lnTo>
                      <a:pt x="36" y="60"/>
                    </a:lnTo>
                    <a:lnTo>
                      <a:pt x="54" y="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3" name="Freeform 792"/>
              <p:cNvSpPr>
                <a:spLocks/>
              </p:cNvSpPr>
              <p:nvPr/>
            </p:nvSpPr>
            <p:spPr bwMode="auto">
              <a:xfrm>
                <a:off x="5076155" y="3424739"/>
                <a:ext cx="238125" cy="428625"/>
              </a:xfrm>
              <a:custGeom>
                <a:avLst/>
                <a:gdLst/>
                <a:ahLst/>
                <a:cxnLst>
                  <a:cxn ang="0">
                    <a:pos x="126" y="144"/>
                  </a:cxn>
                  <a:cxn ang="0">
                    <a:pos x="102" y="252"/>
                  </a:cxn>
                  <a:cxn ang="0">
                    <a:pos x="84" y="264"/>
                  </a:cxn>
                  <a:cxn ang="0">
                    <a:pos x="78" y="270"/>
                  </a:cxn>
                  <a:cxn ang="0">
                    <a:pos x="72" y="270"/>
                  </a:cxn>
                  <a:cxn ang="0">
                    <a:pos x="66" y="264"/>
                  </a:cxn>
                  <a:cxn ang="0">
                    <a:pos x="66" y="258"/>
                  </a:cxn>
                  <a:cxn ang="0">
                    <a:pos x="66" y="246"/>
                  </a:cxn>
                  <a:cxn ang="0">
                    <a:pos x="66" y="240"/>
                  </a:cxn>
                  <a:cxn ang="0">
                    <a:pos x="66" y="228"/>
                  </a:cxn>
                  <a:cxn ang="0">
                    <a:pos x="60" y="222"/>
                  </a:cxn>
                  <a:cxn ang="0">
                    <a:pos x="54" y="216"/>
                  </a:cxn>
                  <a:cxn ang="0">
                    <a:pos x="48" y="210"/>
                  </a:cxn>
                  <a:cxn ang="0">
                    <a:pos x="42" y="210"/>
                  </a:cxn>
                  <a:cxn ang="0">
                    <a:pos x="42" y="216"/>
                  </a:cxn>
                  <a:cxn ang="0">
                    <a:pos x="36" y="216"/>
                  </a:cxn>
                  <a:cxn ang="0">
                    <a:pos x="30" y="216"/>
                  </a:cxn>
                  <a:cxn ang="0">
                    <a:pos x="30" y="210"/>
                  </a:cxn>
                  <a:cxn ang="0">
                    <a:pos x="30" y="204"/>
                  </a:cxn>
                  <a:cxn ang="0">
                    <a:pos x="42" y="186"/>
                  </a:cxn>
                  <a:cxn ang="0">
                    <a:pos x="48" y="174"/>
                  </a:cxn>
                  <a:cxn ang="0">
                    <a:pos x="42" y="174"/>
                  </a:cxn>
                  <a:cxn ang="0">
                    <a:pos x="36" y="174"/>
                  </a:cxn>
                  <a:cxn ang="0">
                    <a:pos x="30" y="168"/>
                  </a:cxn>
                  <a:cxn ang="0">
                    <a:pos x="30" y="162"/>
                  </a:cxn>
                  <a:cxn ang="0">
                    <a:pos x="30" y="156"/>
                  </a:cxn>
                  <a:cxn ang="0">
                    <a:pos x="36" y="150"/>
                  </a:cxn>
                  <a:cxn ang="0">
                    <a:pos x="30" y="138"/>
                  </a:cxn>
                  <a:cxn ang="0">
                    <a:pos x="24" y="126"/>
                  </a:cxn>
                  <a:cxn ang="0">
                    <a:pos x="18" y="120"/>
                  </a:cxn>
                  <a:cxn ang="0">
                    <a:pos x="12" y="120"/>
                  </a:cxn>
                  <a:cxn ang="0">
                    <a:pos x="12" y="114"/>
                  </a:cxn>
                  <a:cxn ang="0">
                    <a:pos x="12" y="108"/>
                  </a:cxn>
                  <a:cxn ang="0">
                    <a:pos x="18" y="96"/>
                  </a:cxn>
                  <a:cxn ang="0">
                    <a:pos x="24" y="90"/>
                  </a:cxn>
                  <a:cxn ang="0">
                    <a:pos x="24" y="84"/>
                  </a:cxn>
                  <a:cxn ang="0">
                    <a:pos x="24" y="78"/>
                  </a:cxn>
                  <a:cxn ang="0">
                    <a:pos x="18" y="72"/>
                  </a:cxn>
                  <a:cxn ang="0">
                    <a:pos x="12" y="78"/>
                  </a:cxn>
                  <a:cxn ang="0">
                    <a:pos x="6" y="78"/>
                  </a:cxn>
                  <a:cxn ang="0">
                    <a:pos x="0" y="78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0" y="42"/>
                  </a:cxn>
                  <a:cxn ang="0">
                    <a:pos x="84" y="0"/>
                  </a:cxn>
                  <a:cxn ang="0">
                    <a:pos x="96" y="12"/>
                  </a:cxn>
                  <a:cxn ang="0">
                    <a:pos x="102" y="12"/>
                  </a:cxn>
                  <a:cxn ang="0">
                    <a:pos x="114" y="12"/>
                  </a:cxn>
                  <a:cxn ang="0">
                    <a:pos x="120" y="12"/>
                  </a:cxn>
                  <a:cxn ang="0">
                    <a:pos x="126" y="12"/>
                  </a:cxn>
                  <a:cxn ang="0">
                    <a:pos x="132" y="12"/>
                  </a:cxn>
                  <a:cxn ang="0">
                    <a:pos x="132" y="18"/>
                  </a:cxn>
                  <a:cxn ang="0">
                    <a:pos x="132" y="30"/>
                  </a:cxn>
                  <a:cxn ang="0">
                    <a:pos x="132" y="36"/>
                  </a:cxn>
                  <a:cxn ang="0">
                    <a:pos x="132" y="42"/>
                  </a:cxn>
                  <a:cxn ang="0">
                    <a:pos x="132" y="48"/>
                  </a:cxn>
                  <a:cxn ang="0">
                    <a:pos x="132" y="54"/>
                  </a:cxn>
                  <a:cxn ang="0">
                    <a:pos x="138" y="60"/>
                  </a:cxn>
                  <a:cxn ang="0">
                    <a:pos x="144" y="60"/>
                  </a:cxn>
                  <a:cxn ang="0">
                    <a:pos x="150" y="60"/>
                  </a:cxn>
                  <a:cxn ang="0">
                    <a:pos x="126" y="144"/>
                  </a:cxn>
                </a:cxnLst>
                <a:rect l="0" t="0" r="r" b="b"/>
                <a:pathLst>
                  <a:path w="150" h="270">
                    <a:moveTo>
                      <a:pt x="126" y="144"/>
                    </a:moveTo>
                    <a:lnTo>
                      <a:pt x="102" y="252"/>
                    </a:lnTo>
                    <a:lnTo>
                      <a:pt x="84" y="264"/>
                    </a:lnTo>
                    <a:lnTo>
                      <a:pt x="78" y="270"/>
                    </a:lnTo>
                    <a:lnTo>
                      <a:pt x="72" y="270"/>
                    </a:lnTo>
                    <a:lnTo>
                      <a:pt x="66" y="264"/>
                    </a:lnTo>
                    <a:lnTo>
                      <a:pt x="66" y="258"/>
                    </a:lnTo>
                    <a:lnTo>
                      <a:pt x="66" y="246"/>
                    </a:lnTo>
                    <a:lnTo>
                      <a:pt x="66" y="240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54" y="216"/>
                    </a:lnTo>
                    <a:lnTo>
                      <a:pt x="48" y="210"/>
                    </a:lnTo>
                    <a:lnTo>
                      <a:pt x="42" y="210"/>
                    </a:lnTo>
                    <a:lnTo>
                      <a:pt x="42" y="216"/>
                    </a:lnTo>
                    <a:lnTo>
                      <a:pt x="36" y="216"/>
                    </a:lnTo>
                    <a:lnTo>
                      <a:pt x="30" y="216"/>
                    </a:lnTo>
                    <a:lnTo>
                      <a:pt x="30" y="210"/>
                    </a:lnTo>
                    <a:lnTo>
                      <a:pt x="30" y="204"/>
                    </a:lnTo>
                    <a:lnTo>
                      <a:pt x="42" y="186"/>
                    </a:lnTo>
                    <a:lnTo>
                      <a:pt x="48" y="174"/>
                    </a:lnTo>
                    <a:lnTo>
                      <a:pt x="42" y="174"/>
                    </a:lnTo>
                    <a:lnTo>
                      <a:pt x="36" y="174"/>
                    </a:lnTo>
                    <a:lnTo>
                      <a:pt x="30" y="168"/>
                    </a:lnTo>
                    <a:lnTo>
                      <a:pt x="30" y="162"/>
                    </a:lnTo>
                    <a:lnTo>
                      <a:pt x="30" y="156"/>
                    </a:lnTo>
                    <a:lnTo>
                      <a:pt x="36" y="150"/>
                    </a:lnTo>
                    <a:lnTo>
                      <a:pt x="30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12" y="120"/>
                    </a:lnTo>
                    <a:lnTo>
                      <a:pt x="12" y="114"/>
                    </a:lnTo>
                    <a:lnTo>
                      <a:pt x="12" y="108"/>
                    </a:lnTo>
                    <a:lnTo>
                      <a:pt x="18" y="96"/>
                    </a:lnTo>
                    <a:lnTo>
                      <a:pt x="24" y="90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0" y="42"/>
                    </a:lnTo>
                    <a:lnTo>
                      <a:pt x="84" y="0"/>
                    </a:lnTo>
                    <a:lnTo>
                      <a:pt x="96" y="12"/>
                    </a:lnTo>
                    <a:lnTo>
                      <a:pt x="102" y="12"/>
                    </a:lnTo>
                    <a:lnTo>
                      <a:pt x="114" y="12"/>
                    </a:lnTo>
                    <a:lnTo>
                      <a:pt x="120" y="12"/>
                    </a:lnTo>
                    <a:lnTo>
                      <a:pt x="126" y="12"/>
                    </a:lnTo>
                    <a:lnTo>
                      <a:pt x="132" y="12"/>
                    </a:lnTo>
                    <a:lnTo>
                      <a:pt x="132" y="18"/>
                    </a:lnTo>
                    <a:lnTo>
                      <a:pt x="132" y="30"/>
                    </a:lnTo>
                    <a:lnTo>
                      <a:pt x="132" y="36"/>
                    </a:lnTo>
                    <a:lnTo>
                      <a:pt x="132" y="42"/>
                    </a:lnTo>
                    <a:lnTo>
                      <a:pt x="132" y="48"/>
                    </a:lnTo>
                    <a:lnTo>
                      <a:pt x="132" y="54"/>
                    </a:lnTo>
                    <a:lnTo>
                      <a:pt x="138" y="60"/>
                    </a:lnTo>
                    <a:lnTo>
                      <a:pt x="144" y="60"/>
                    </a:lnTo>
                    <a:lnTo>
                      <a:pt x="150" y="60"/>
                    </a:lnTo>
                    <a:lnTo>
                      <a:pt x="126" y="14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4" name="Freeform 795"/>
              <p:cNvSpPr>
                <a:spLocks/>
              </p:cNvSpPr>
              <p:nvPr/>
            </p:nvSpPr>
            <p:spPr bwMode="auto">
              <a:xfrm>
                <a:off x="5419055" y="3748589"/>
                <a:ext cx="428625" cy="485775"/>
              </a:xfrm>
              <a:custGeom>
                <a:avLst/>
                <a:gdLst/>
                <a:ahLst/>
                <a:cxnLst>
                  <a:cxn ang="0">
                    <a:pos x="246" y="48"/>
                  </a:cxn>
                  <a:cxn ang="0">
                    <a:pos x="222" y="48"/>
                  </a:cxn>
                  <a:cxn ang="0">
                    <a:pos x="210" y="30"/>
                  </a:cxn>
                  <a:cxn ang="0">
                    <a:pos x="198" y="30"/>
                  </a:cxn>
                  <a:cxn ang="0">
                    <a:pos x="186" y="36"/>
                  </a:cxn>
                  <a:cxn ang="0">
                    <a:pos x="162" y="36"/>
                  </a:cxn>
                  <a:cxn ang="0">
                    <a:pos x="156" y="24"/>
                  </a:cxn>
                  <a:cxn ang="0">
                    <a:pos x="150" y="0"/>
                  </a:cxn>
                  <a:cxn ang="0">
                    <a:pos x="108" y="30"/>
                  </a:cxn>
                  <a:cxn ang="0">
                    <a:pos x="96" y="24"/>
                  </a:cxn>
                  <a:cxn ang="0">
                    <a:pos x="84" y="18"/>
                  </a:cxn>
                  <a:cxn ang="0">
                    <a:pos x="72" y="30"/>
                  </a:cxn>
                  <a:cxn ang="0">
                    <a:pos x="66" y="36"/>
                  </a:cxn>
                  <a:cxn ang="0">
                    <a:pos x="60" y="42"/>
                  </a:cxn>
                  <a:cxn ang="0">
                    <a:pos x="54" y="60"/>
                  </a:cxn>
                  <a:cxn ang="0">
                    <a:pos x="42" y="66"/>
                  </a:cxn>
                  <a:cxn ang="0">
                    <a:pos x="30" y="54"/>
                  </a:cxn>
                  <a:cxn ang="0">
                    <a:pos x="24" y="60"/>
                  </a:cxn>
                  <a:cxn ang="0">
                    <a:pos x="24" y="72"/>
                  </a:cxn>
                  <a:cxn ang="0">
                    <a:pos x="36" y="84"/>
                  </a:cxn>
                  <a:cxn ang="0">
                    <a:pos x="30" y="96"/>
                  </a:cxn>
                  <a:cxn ang="0">
                    <a:pos x="6" y="108"/>
                  </a:cxn>
                  <a:cxn ang="0">
                    <a:pos x="0" y="120"/>
                  </a:cxn>
                  <a:cxn ang="0">
                    <a:pos x="12" y="126"/>
                  </a:cxn>
                  <a:cxn ang="0">
                    <a:pos x="18" y="138"/>
                  </a:cxn>
                  <a:cxn ang="0">
                    <a:pos x="18" y="162"/>
                  </a:cxn>
                  <a:cxn ang="0">
                    <a:pos x="30" y="162"/>
                  </a:cxn>
                  <a:cxn ang="0">
                    <a:pos x="48" y="174"/>
                  </a:cxn>
                  <a:cxn ang="0">
                    <a:pos x="36" y="180"/>
                  </a:cxn>
                  <a:cxn ang="0">
                    <a:pos x="42" y="186"/>
                  </a:cxn>
                  <a:cxn ang="0">
                    <a:pos x="48" y="198"/>
                  </a:cxn>
                  <a:cxn ang="0">
                    <a:pos x="60" y="216"/>
                  </a:cxn>
                  <a:cxn ang="0">
                    <a:pos x="66" y="234"/>
                  </a:cxn>
                  <a:cxn ang="0">
                    <a:pos x="78" y="246"/>
                  </a:cxn>
                  <a:cxn ang="0">
                    <a:pos x="108" y="282"/>
                  </a:cxn>
                  <a:cxn ang="0">
                    <a:pos x="126" y="294"/>
                  </a:cxn>
                  <a:cxn ang="0">
                    <a:pos x="138" y="294"/>
                  </a:cxn>
                  <a:cxn ang="0">
                    <a:pos x="156" y="300"/>
                  </a:cxn>
                  <a:cxn ang="0">
                    <a:pos x="180" y="306"/>
                  </a:cxn>
                  <a:cxn ang="0">
                    <a:pos x="204" y="300"/>
                  </a:cxn>
                  <a:cxn ang="0">
                    <a:pos x="234" y="270"/>
                  </a:cxn>
                  <a:cxn ang="0">
                    <a:pos x="246" y="210"/>
                  </a:cxn>
                  <a:cxn ang="0">
                    <a:pos x="258" y="192"/>
                  </a:cxn>
                  <a:cxn ang="0">
                    <a:pos x="258" y="180"/>
                  </a:cxn>
                  <a:cxn ang="0">
                    <a:pos x="258" y="150"/>
                  </a:cxn>
                  <a:cxn ang="0">
                    <a:pos x="264" y="132"/>
                  </a:cxn>
                  <a:cxn ang="0">
                    <a:pos x="258" y="108"/>
                  </a:cxn>
                  <a:cxn ang="0">
                    <a:pos x="264" y="96"/>
                  </a:cxn>
                  <a:cxn ang="0">
                    <a:pos x="264" y="84"/>
                  </a:cxn>
                  <a:cxn ang="0">
                    <a:pos x="252" y="84"/>
                  </a:cxn>
                  <a:cxn ang="0">
                    <a:pos x="240" y="78"/>
                  </a:cxn>
                  <a:cxn ang="0">
                    <a:pos x="264" y="54"/>
                  </a:cxn>
                </a:cxnLst>
                <a:rect l="0" t="0" r="r" b="b"/>
                <a:pathLst>
                  <a:path w="270" h="306">
                    <a:moveTo>
                      <a:pt x="270" y="48"/>
                    </a:moveTo>
                    <a:lnTo>
                      <a:pt x="246" y="48"/>
                    </a:lnTo>
                    <a:lnTo>
                      <a:pt x="228" y="48"/>
                    </a:lnTo>
                    <a:lnTo>
                      <a:pt x="222" y="48"/>
                    </a:lnTo>
                    <a:lnTo>
                      <a:pt x="216" y="42"/>
                    </a:lnTo>
                    <a:lnTo>
                      <a:pt x="210" y="30"/>
                    </a:lnTo>
                    <a:lnTo>
                      <a:pt x="204" y="30"/>
                    </a:lnTo>
                    <a:lnTo>
                      <a:pt x="198" y="30"/>
                    </a:lnTo>
                    <a:lnTo>
                      <a:pt x="192" y="36"/>
                    </a:lnTo>
                    <a:lnTo>
                      <a:pt x="186" y="36"/>
                    </a:lnTo>
                    <a:lnTo>
                      <a:pt x="168" y="36"/>
                    </a:lnTo>
                    <a:lnTo>
                      <a:pt x="162" y="36"/>
                    </a:lnTo>
                    <a:lnTo>
                      <a:pt x="156" y="30"/>
                    </a:lnTo>
                    <a:lnTo>
                      <a:pt x="156" y="24"/>
                    </a:lnTo>
                    <a:lnTo>
                      <a:pt x="150" y="12"/>
                    </a:lnTo>
                    <a:lnTo>
                      <a:pt x="150" y="0"/>
                    </a:lnTo>
                    <a:lnTo>
                      <a:pt x="108" y="24"/>
                    </a:lnTo>
                    <a:lnTo>
                      <a:pt x="108" y="30"/>
                    </a:lnTo>
                    <a:lnTo>
                      <a:pt x="102" y="30"/>
                    </a:lnTo>
                    <a:lnTo>
                      <a:pt x="96" y="24"/>
                    </a:lnTo>
                    <a:lnTo>
                      <a:pt x="90" y="24"/>
                    </a:lnTo>
                    <a:lnTo>
                      <a:pt x="84" y="18"/>
                    </a:lnTo>
                    <a:lnTo>
                      <a:pt x="78" y="24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66" y="36"/>
                    </a:lnTo>
                    <a:lnTo>
                      <a:pt x="60" y="36"/>
                    </a:lnTo>
                    <a:lnTo>
                      <a:pt x="60" y="42"/>
                    </a:lnTo>
                    <a:lnTo>
                      <a:pt x="54" y="48"/>
                    </a:lnTo>
                    <a:lnTo>
                      <a:pt x="54" y="60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36" y="60"/>
                    </a:lnTo>
                    <a:lnTo>
                      <a:pt x="30" y="54"/>
                    </a:lnTo>
                    <a:lnTo>
                      <a:pt x="24" y="54"/>
                    </a:lnTo>
                    <a:lnTo>
                      <a:pt x="24" y="60"/>
                    </a:lnTo>
                    <a:lnTo>
                      <a:pt x="24" y="66"/>
                    </a:lnTo>
                    <a:lnTo>
                      <a:pt x="24" y="72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36" y="90"/>
                    </a:lnTo>
                    <a:lnTo>
                      <a:pt x="30" y="96"/>
                    </a:lnTo>
                    <a:lnTo>
                      <a:pt x="18" y="108"/>
                    </a:lnTo>
                    <a:lnTo>
                      <a:pt x="6" y="108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6" y="120"/>
                    </a:lnTo>
                    <a:lnTo>
                      <a:pt x="12" y="126"/>
                    </a:lnTo>
                    <a:lnTo>
                      <a:pt x="18" y="132"/>
                    </a:lnTo>
                    <a:lnTo>
                      <a:pt x="18" y="138"/>
                    </a:lnTo>
                    <a:lnTo>
                      <a:pt x="18" y="150"/>
                    </a:lnTo>
                    <a:lnTo>
                      <a:pt x="18" y="162"/>
                    </a:lnTo>
                    <a:lnTo>
                      <a:pt x="24" y="162"/>
                    </a:lnTo>
                    <a:lnTo>
                      <a:pt x="30" y="162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42" y="180"/>
                    </a:lnTo>
                    <a:lnTo>
                      <a:pt x="36" y="180"/>
                    </a:lnTo>
                    <a:lnTo>
                      <a:pt x="36" y="186"/>
                    </a:lnTo>
                    <a:lnTo>
                      <a:pt x="42" y="186"/>
                    </a:lnTo>
                    <a:lnTo>
                      <a:pt x="42" y="192"/>
                    </a:lnTo>
                    <a:lnTo>
                      <a:pt x="48" y="198"/>
                    </a:lnTo>
                    <a:lnTo>
                      <a:pt x="54" y="204"/>
                    </a:lnTo>
                    <a:lnTo>
                      <a:pt x="60" y="216"/>
                    </a:lnTo>
                    <a:lnTo>
                      <a:pt x="60" y="228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78" y="246"/>
                    </a:lnTo>
                    <a:lnTo>
                      <a:pt x="96" y="264"/>
                    </a:lnTo>
                    <a:lnTo>
                      <a:pt x="108" y="282"/>
                    </a:lnTo>
                    <a:lnTo>
                      <a:pt x="114" y="294"/>
                    </a:lnTo>
                    <a:lnTo>
                      <a:pt x="126" y="294"/>
                    </a:lnTo>
                    <a:lnTo>
                      <a:pt x="132" y="294"/>
                    </a:lnTo>
                    <a:lnTo>
                      <a:pt x="138" y="294"/>
                    </a:lnTo>
                    <a:lnTo>
                      <a:pt x="144" y="294"/>
                    </a:lnTo>
                    <a:lnTo>
                      <a:pt x="156" y="300"/>
                    </a:lnTo>
                    <a:lnTo>
                      <a:pt x="174" y="300"/>
                    </a:lnTo>
                    <a:lnTo>
                      <a:pt x="180" y="306"/>
                    </a:lnTo>
                    <a:lnTo>
                      <a:pt x="192" y="306"/>
                    </a:lnTo>
                    <a:lnTo>
                      <a:pt x="204" y="300"/>
                    </a:lnTo>
                    <a:lnTo>
                      <a:pt x="216" y="276"/>
                    </a:lnTo>
                    <a:lnTo>
                      <a:pt x="234" y="270"/>
                    </a:lnTo>
                    <a:lnTo>
                      <a:pt x="270" y="264"/>
                    </a:lnTo>
                    <a:lnTo>
                      <a:pt x="246" y="210"/>
                    </a:lnTo>
                    <a:lnTo>
                      <a:pt x="246" y="204"/>
                    </a:lnTo>
                    <a:lnTo>
                      <a:pt x="258" y="192"/>
                    </a:lnTo>
                    <a:lnTo>
                      <a:pt x="258" y="186"/>
                    </a:lnTo>
                    <a:lnTo>
                      <a:pt x="258" y="180"/>
                    </a:lnTo>
                    <a:lnTo>
                      <a:pt x="258" y="168"/>
                    </a:lnTo>
                    <a:lnTo>
                      <a:pt x="258" y="150"/>
                    </a:lnTo>
                    <a:lnTo>
                      <a:pt x="264" y="144"/>
                    </a:lnTo>
                    <a:lnTo>
                      <a:pt x="264" y="132"/>
                    </a:lnTo>
                    <a:lnTo>
                      <a:pt x="264" y="120"/>
                    </a:lnTo>
                    <a:lnTo>
                      <a:pt x="258" y="108"/>
                    </a:lnTo>
                    <a:lnTo>
                      <a:pt x="258" y="96"/>
                    </a:lnTo>
                    <a:lnTo>
                      <a:pt x="264" y="96"/>
                    </a:lnTo>
                    <a:lnTo>
                      <a:pt x="264" y="90"/>
                    </a:lnTo>
                    <a:lnTo>
                      <a:pt x="264" y="84"/>
                    </a:lnTo>
                    <a:lnTo>
                      <a:pt x="258" y="78"/>
                    </a:lnTo>
                    <a:lnTo>
                      <a:pt x="252" y="84"/>
                    </a:lnTo>
                    <a:lnTo>
                      <a:pt x="246" y="84"/>
                    </a:lnTo>
                    <a:lnTo>
                      <a:pt x="240" y="78"/>
                    </a:lnTo>
                    <a:lnTo>
                      <a:pt x="252" y="66"/>
                    </a:lnTo>
                    <a:lnTo>
                      <a:pt x="264" y="54"/>
                    </a:lnTo>
                    <a:lnTo>
                      <a:pt x="270" y="4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5" name="Freeform 798"/>
              <p:cNvSpPr>
                <a:spLocks/>
              </p:cNvSpPr>
              <p:nvPr/>
            </p:nvSpPr>
            <p:spPr bwMode="auto">
              <a:xfrm>
                <a:off x="4495130" y="3234239"/>
                <a:ext cx="495300" cy="390525"/>
              </a:xfrm>
              <a:custGeom>
                <a:avLst/>
                <a:gdLst/>
                <a:ahLst/>
                <a:cxnLst>
                  <a:cxn ang="0">
                    <a:pos x="270" y="174"/>
                  </a:cxn>
                  <a:cxn ang="0">
                    <a:pos x="276" y="162"/>
                  </a:cxn>
                  <a:cxn ang="0">
                    <a:pos x="282" y="144"/>
                  </a:cxn>
                  <a:cxn ang="0">
                    <a:pos x="288" y="78"/>
                  </a:cxn>
                  <a:cxn ang="0">
                    <a:pos x="288" y="60"/>
                  </a:cxn>
                  <a:cxn ang="0">
                    <a:pos x="312" y="18"/>
                  </a:cxn>
                  <a:cxn ang="0">
                    <a:pos x="288" y="12"/>
                  </a:cxn>
                  <a:cxn ang="0">
                    <a:pos x="282" y="12"/>
                  </a:cxn>
                  <a:cxn ang="0">
                    <a:pos x="114" y="0"/>
                  </a:cxn>
                  <a:cxn ang="0">
                    <a:pos x="66" y="42"/>
                  </a:cxn>
                  <a:cxn ang="0">
                    <a:pos x="54" y="42"/>
                  </a:cxn>
                  <a:cxn ang="0">
                    <a:pos x="24" y="42"/>
                  </a:cxn>
                  <a:cxn ang="0">
                    <a:pos x="12" y="42"/>
                  </a:cxn>
                  <a:cxn ang="0">
                    <a:pos x="6" y="48"/>
                  </a:cxn>
                  <a:cxn ang="0">
                    <a:pos x="6" y="54"/>
                  </a:cxn>
                  <a:cxn ang="0">
                    <a:pos x="0" y="60"/>
                  </a:cxn>
                  <a:cxn ang="0">
                    <a:pos x="42" y="72"/>
                  </a:cxn>
                  <a:cxn ang="0">
                    <a:pos x="30" y="162"/>
                  </a:cxn>
                  <a:cxn ang="0">
                    <a:pos x="138" y="204"/>
                  </a:cxn>
                  <a:cxn ang="0">
                    <a:pos x="210" y="240"/>
                  </a:cxn>
                  <a:cxn ang="0">
                    <a:pos x="228" y="246"/>
                  </a:cxn>
                  <a:cxn ang="0">
                    <a:pos x="240" y="240"/>
                  </a:cxn>
                  <a:cxn ang="0">
                    <a:pos x="246" y="234"/>
                  </a:cxn>
                  <a:cxn ang="0">
                    <a:pos x="258" y="228"/>
                  </a:cxn>
                  <a:cxn ang="0">
                    <a:pos x="258" y="216"/>
                  </a:cxn>
                  <a:cxn ang="0">
                    <a:pos x="252" y="210"/>
                  </a:cxn>
                  <a:cxn ang="0">
                    <a:pos x="258" y="186"/>
                  </a:cxn>
                  <a:cxn ang="0">
                    <a:pos x="264" y="180"/>
                  </a:cxn>
                  <a:cxn ang="0">
                    <a:pos x="270" y="174"/>
                  </a:cxn>
                </a:cxnLst>
                <a:rect l="0" t="0" r="r" b="b"/>
                <a:pathLst>
                  <a:path w="312" h="246">
                    <a:moveTo>
                      <a:pt x="270" y="174"/>
                    </a:moveTo>
                    <a:lnTo>
                      <a:pt x="276" y="162"/>
                    </a:lnTo>
                    <a:lnTo>
                      <a:pt x="282" y="144"/>
                    </a:lnTo>
                    <a:lnTo>
                      <a:pt x="288" y="78"/>
                    </a:lnTo>
                    <a:lnTo>
                      <a:pt x="288" y="60"/>
                    </a:lnTo>
                    <a:lnTo>
                      <a:pt x="312" y="18"/>
                    </a:lnTo>
                    <a:lnTo>
                      <a:pt x="288" y="12"/>
                    </a:lnTo>
                    <a:lnTo>
                      <a:pt x="282" y="12"/>
                    </a:lnTo>
                    <a:lnTo>
                      <a:pt x="114" y="0"/>
                    </a:lnTo>
                    <a:lnTo>
                      <a:pt x="66" y="42"/>
                    </a:lnTo>
                    <a:lnTo>
                      <a:pt x="54" y="42"/>
                    </a:lnTo>
                    <a:lnTo>
                      <a:pt x="24" y="42"/>
                    </a:lnTo>
                    <a:lnTo>
                      <a:pt x="12" y="42"/>
                    </a:lnTo>
                    <a:lnTo>
                      <a:pt x="6" y="48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42" y="72"/>
                    </a:lnTo>
                    <a:lnTo>
                      <a:pt x="30" y="162"/>
                    </a:lnTo>
                    <a:lnTo>
                      <a:pt x="138" y="204"/>
                    </a:lnTo>
                    <a:lnTo>
                      <a:pt x="210" y="240"/>
                    </a:lnTo>
                    <a:lnTo>
                      <a:pt x="228" y="246"/>
                    </a:lnTo>
                    <a:lnTo>
                      <a:pt x="240" y="240"/>
                    </a:lnTo>
                    <a:lnTo>
                      <a:pt x="246" y="234"/>
                    </a:lnTo>
                    <a:lnTo>
                      <a:pt x="258" y="228"/>
                    </a:lnTo>
                    <a:lnTo>
                      <a:pt x="258" y="216"/>
                    </a:lnTo>
                    <a:lnTo>
                      <a:pt x="252" y="210"/>
                    </a:lnTo>
                    <a:lnTo>
                      <a:pt x="258" y="186"/>
                    </a:lnTo>
                    <a:lnTo>
                      <a:pt x="264" y="180"/>
                    </a:lnTo>
                    <a:lnTo>
                      <a:pt x="270" y="17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6" name="Freeform 831"/>
              <p:cNvSpPr>
                <a:spLocks/>
              </p:cNvSpPr>
              <p:nvPr/>
            </p:nvSpPr>
            <p:spPr bwMode="auto">
              <a:xfrm>
                <a:off x="4047455" y="3529514"/>
                <a:ext cx="495300" cy="381000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14" y="36"/>
                  </a:cxn>
                  <a:cxn ang="0">
                    <a:pos x="138" y="30"/>
                  </a:cxn>
                  <a:cxn ang="0">
                    <a:pos x="234" y="36"/>
                  </a:cxn>
                  <a:cxn ang="0">
                    <a:pos x="312" y="0"/>
                  </a:cxn>
                  <a:cxn ang="0">
                    <a:pos x="306" y="12"/>
                  </a:cxn>
                  <a:cxn ang="0">
                    <a:pos x="288" y="18"/>
                  </a:cxn>
                  <a:cxn ang="0">
                    <a:pos x="264" y="84"/>
                  </a:cxn>
                  <a:cxn ang="0">
                    <a:pos x="270" y="90"/>
                  </a:cxn>
                  <a:cxn ang="0">
                    <a:pos x="276" y="102"/>
                  </a:cxn>
                  <a:cxn ang="0">
                    <a:pos x="246" y="120"/>
                  </a:cxn>
                  <a:cxn ang="0">
                    <a:pos x="246" y="138"/>
                  </a:cxn>
                  <a:cxn ang="0">
                    <a:pos x="240" y="144"/>
                  </a:cxn>
                  <a:cxn ang="0">
                    <a:pos x="240" y="150"/>
                  </a:cxn>
                  <a:cxn ang="0">
                    <a:pos x="228" y="150"/>
                  </a:cxn>
                  <a:cxn ang="0">
                    <a:pos x="222" y="156"/>
                  </a:cxn>
                  <a:cxn ang="0">
                    <a:pos x="216" y="162"/>
                  </a:cxn>
                  <a:cxn ang="0">
                    <a:pos x="216" y="168"/>
                  </a:cxn>
                  <a:cxn ang="0">
                    <a:pos x="222" y="174"/>
                  </a:cxn>
                  <a:cxn ang="0">
                    <a:pos x="222" y="180"/>
                  </a:cxn>
                  <a:cxn ang="0">
                    <a:pos x="222" y="186"/>
                  </a:cxn>
                  <a:cxn ang="0">
                    <a:pos x="216" y="186"/>
                  </a:cxn>
                  <a:cxn ang="0">
                    <a:pos x="204" y="192"/>
                  </a:cxn>
                  <a:cxn ang="0">
                    <a:pos x="192" y="210"/>
                  </a:cxn>
                  <a:cxn ang="0">
                    <a:pos x="186" y="222"/>
                  </a:cxn>
                  <a:cxn ang="0">
                    <a:pos x="162" y="228"/>
                  </a:cxn>
                  <a:cxn ang="0">
                    <a:pos x="156" y="234"/>
                  </a:cxn>
                  <a:cxn ang="0">
                    <a:pos x="144" y="234"/>
                  </a:cxn>
                  <a:cxn ang="0">
                    <a:pos x="126" y="240"/>
                  </a:cxn>
                  <a:cxn ang="0">
                    <a:pos x="126" y="228"/>
                  </a:cxn>
                  <a:cxn ang="0">
                    <a:pos x="120" y="222"/>
                  </a:cxn>
                  <a:cxn ang="0">
                    <a:pos x="114" y="222"/>
                  </a:cxn>
                  <a:cxn ang="0">
                    <a:pos x="96" y="216"/>
                  </a:cxn>
                  <a:cxn ang="0">
                    <a:pos x="84" y="210"/>
                  </a:cxn>
                  <a:cxn ang="0">
                    <a:pos x="78" y="204"/>
                  </a:cxn>
                  <a:cxn ang="0">
                    <a:pos x="72" y="192"/>
                  </a:cxn>
                  <a:cxn ang="0">
                    <a:pos x="66" y="186"/>
                  </a:cxn>
                  <a:cxn ang="0">
                    <a:pos x="72" y="180"/>
                  </a:cxn>
                  <a:cxn ang="0">
                    <a:pos x="78" y="180"/>
                  </a:cxn>
                  <a:cxn ang="0">
                    <a:pos x="78" y="174"/>
                  </a:cxn>
                  <a:cxn ang="0">
                    <a:pos x="78" y="168"/>
                  </a:cxn>
                  <a:cxn ang="0">
                    <a:pos x="72" y="156"/>
                  </a:cxn>
                  <a:cxn ang="0">
                    <a:pos x="54" y="144"/>
                  </a:cxn>
                  <a:cxn ang="0">
                    <a:pos x="54" y="138"/>
                  </a:cxn>
                  <a:cxn ang="0">
                    <a:pos x="48" y="138"/>
                  </a:cxn>
                  <a:cxn ang="0">
                    <a:pos x="42" y="138"/>
                  </a:cxn>
                  <a:cxn ang="0">
                    <a:pos x="36" y="138"/>
                  </a:cxn>
                  <a:cxn ang="0">
                    <a:pos x="30" y="144"/>
                  </a:cxn>
                  <a:cxn ang="0">
                    <a:pos x="24" y="138"/>
                  </a:cxn>
                  <a:cxn ang="0">
                    <a:pos x="24" y="132"/>
                  </a:cxn>
                  <a:cxn ang="0">
                    <a:pos x="24" y="120"/>
                  </a:cxn>
                  <a:cxn ang="0">
                    <a:pos x="18" y="108"/>
                  </a:cxn>
                  <a:cxn ang="0">
                    <a:pos x="12" y="102"/>
                  </a:cxn>
                  <a:cxn ang="0">
                    <a:pos x="0" y="96"/>
                  </a:cxn>
                </a:cxnLst>
                <a:rect l="0" t="0" r="r" b="b"/>
                <a:pathLst>
                  <a:path w="312" h="240">
                    <a:moveTo>
                      <a:pt x="0" y="96"/>
                    </a:moveTo>
                    <a:lnTo>
                      <a:pt x="24" y="72"/>
                    </a:lnTo>
                    <a:lnTo>
                      <a:pt x="36" y="66"/>
                    </a:lnTo>
                    <a:lnTo>
                      <a:pt x="114" y="36"/>
                    </a:lnTo>
                    <a:lnTo>
                      <a:pt x="138" y="30"/>
                    </a:lnTo>
                    <a:lnTo>
                      <a:pt x="234" y="36"/>
                    </a:lnTo>
                    <a:lnTo>
                      <a:pt x="312" y="0"/>
                    </a:lnTo>
                    <a:lnTo>
                      <a:pt x="306" y="12"/>
                    </a:lnTo>
                    <a:lnTo>
                      <a:pt x="288" y="18"/>
                    </a:lnTo>
                    <a:lnTo>
                      <a:pt x="264" y="84"/>
                    </a:lnTo>
                    <a:lnTo>
                      <a:pt x="270" y="90"/>
                    </a:lnTo>
                    <a:lnTo>
                      <a:pt x="276" y="102"/>
                    </a:lnTo>
                    <a:lnTo>
                      <a:pt x="246" y="120"/>
                    </a:lnTo>
                    <a:lnTo>
                      <a:pt x="246" y="138"/>
                    </a:lnTo>
                    <a:lnTo>
                      <a:pt x="240" y="144"/>
                    </a:lnTo>
                    <a:lnTo>
                      <a:pt x="240" y="150"/>
                    </a:lnTo>
                    <a:lnTo>
                      <a:pt x="228" y="150"/>
                    </a:lnTo>
                    <a:lnTo>
                      <a:pt x="222" y="156"/>
                    </a:lnTo>
                    <a:lnTo>
                      <a:pt x="216" y="162"/>
                    </a:lnTo>
                    <a:lnTo>
                      <a:pt x="216" y="168"/>
                    </a:lnTo>
                    <a:lnTo>
                      <a:pt x="222" y="174"/>
                    </a:lnTo>
                    <a:lnTo>
                      <a:pt x="222" y="180"/>
                    </a:lnTo>
                    <a:lnTo>
                      <a:pt x="222" y="186"/>
                    </a:lnTo>
                    <a:lnTo>
                      <a:pt x="216" y="186"/>
                    </a:lnTo>
                    <a:lnTo>
                      <a:pt x="204" y="192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62" y="228"/>
                    </a:lnTo>
                    <a:lnTo>
                      <a:pt x="156" y="234"/>
                    </a:lnTo>
                    <a:lnTo>
                      <a:pt x="144" y="234"/>
                    </a:lnTo>
                    <a:lnTo>
                      <a:pt x="126" y="240"/>
                    </a:lnTo>
                    <a:lnTo>
                      <a:pt x="126" y="228"/>
                    </a:lnTo>
                    <a:lnTo>
                      <a:pt x="120" y="222"/>
                    </a:lnTo>
                    <a:lnTo>
                      <a:pt x="114" y="222"/>
                    </a:lnTo>
                    <a:lnTo>
                      <a:pt x="96" y="216"/>
                    </a:lnTo>
                    <a:lnTo>
                      <a:pt x="84" y="210"/>
                    </a:lnTo>
                    <a:lnTo>
                      <a:pt x="78" y="204"/>
                    </a:lnTo>
                    <a:lnTo>
                      <a:pt x="72" y="192"/>
                    </a:lnTo>
                    <a:lnTo>
                      <a:pt x="66" y="186"/>
                    </a:lnTo>
                    <a:lnTo>
                      <a:pt x="72" y="180"/>
                    </a:lnTo>
                    <a:lnTo>
                      <a:pt x="78" y="180"/>
                    </a:lnTo>
                    <a:lnTo>
                      <a:pt x="78" y="174"/>
                    </a:lnTo>
                    <a:lnTo>
                      <a:pt x="78" y="168"/>
                    </a:lnTo>
                    <a:lnTo>
                      <a:pt x="72" y="156"/>
                    </a:lnTo>
                    <a:lnTo>
                      <a:pt x="54" y="144"/>
                    </a:lnTo>
                    <a:lnTo>
                      <a:pt x="54" y="138"/>
                    </a:lnTo>
                    <a:lnTo>
                      <a:pt x="48" y="138"/>
                    </a:lnTo>
                    <a:lnTo>
                      <a:pt x="42" y="138"/>
                    </a:lnTo>
                    <a:lnTo>
                      <a:pt x="36" y="138"/>
                    </a:lnTo>
                    <a:lnTo>
                      <a:pt x="30" y="144"/>
                    </a:lnTo>
                    <a:lnTo>
                      <a:pt x="24" y="138"/>
                    </a:lnTo>
                    <a:lnTo>
                      <a:pt x="24" y="132"/>
                    </a:lnTo>
                    <a:lnTo>
                      <a:pt x="24" y="120"/>
                    </a:lnTo>
                    <a:lnTo>
                      <a:pt x="18" y="108"/>
                    </a:lnTo>
                    <a:lnTo>
                      <a:pt x="12" y="102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7" name="Freeform 835"/>
              <p:cNvSpPr>
                <a:spLocks/>
              </p:cNvSpPr>
              <p:nvPr/>
            </p:nvSpPr>
            <p:spPr bwMode="auto">
              <a:xfrm>
                <a:off x="4466555" y="4510589"/>
                <a:ext cx="466725" cy="466725"/>
              </a:xfrm>
              <a:custGeom>
                <a:avLst/>
                <a:gdLst/>
                <a:ahLst/>
                <a:cxnLst>
                  <a:cxn ang="0">
                    <a:pos x="216" y="0"/>
                  </a:cxn>
                  <a:cxn ang="0">
                    <a:pos x="210" y="0"/>
                  </a:cxn>
                  <a:cxn ang="0">
                    <a:pos x="204" y="0"/>
                  </a:cxn>
                  <a:cxn ang="0">
                    <a:pos x="204" y="18"/>
                  </a:cxn>
                  <a:cxn ang="0">
                    <a:pos x="198" y="24"/>
                  </a:cxn>
                  <a:cxn ang="0">
                    <a:pos x="198" y="30"/>
                  </a:cxn>
                  <a:cxn ang="0">
                    <a:pos x="192" y="36"/>
                  </a:cxn>
                  <a:cxn ang="0">
                    <a:pos x="186" y="36"/>
                  </a:cxn>
                  <a:cxn ang="0">
                    <a:pos x="168" y="36"/>
                  </a:cxn>
                  <a:cxn ang="0">
                    <a:pos x="156" y="36"/>
                  </a:cxn>
                  <a:cxn ang="0">
                    <a:pos x="144" y="42"/>
                  </a:cxn>
                  <a:cxn ang="0">
                    <a:pos x="132" y="54"/>
                  </a:cxn>
                  <a:cxn ang="0">
                    <a:pos x="132" y="66"/>
                  </a:cxn>
                  <a:cxn ang="0">
                    <a:pos x="102" y="90"/>
                  </a:cxn>
                  <a:cxn ang="0">
                    <a:pos x="90" y="108"/>
                  </a:cxn>
                  <a:cxn ang="0">
                    <a:pos x="0" y="156"/>
                  </a:cxn>
                  <a:cxn ang="0">
                    <a:pos x="0" y="192"/>
                  </a:cxn>
                  <a:cxn ang="0">
                    <a:pos x="12" y="234"/>
                  </a:cxn>
                  <a:cxn ang="0">
                    <a:pos x="18" y="240"/>
                  </a:cxn>
                  <a:cxn ang="0">
                    <a:pos x="54" y="276"/>
                  </a:cxn>
                  <a:cxn ang="0">
                    <a:pos x="48" y="288"/>
                  </a:cxn>
                  <a:cxn ang="0">
                    <a:pos x="180" y="294"/>
                  </a:cxn>
                  <a:cxn ang="0">
                    <a:pos x="198" y="240"/>
                  </a:cxn>
                  <a:cxn ang="0">
                    <a:pos x="222" y="210"/>
                  </a:cxn>
                  <a:cxn ang="0">
                    <a:pos x="294" y="96"/>
                  </a:cxn>
                  <a:cxn ang="0">
                    <a:pos x="288" y="84"/>
                  </a:cxn>
                  <a:cxn ang="0">
                    <a:pos x="282" y="42"/>
                  </a:cxn>
                  <a:cxn ang="0">
                    <a:pos x="216" y="0"/>
                  </a:cxn>
                </a:cxnLst>
                <a:rect l="0" t="0" r="r" b="b"/>
                <a:pathLst>
                  <a:path w="294" h="294">
                    <a:moveTo>
                      <a:pt x="216" y="0"/>
                    </a:moveTo>
                    <a:lnTo>
                      <a:pt x="210" y="0"/>
                    </a:lnTo>
                    <a:lnTo>
                      <a:pt x="204" y="0"/>
                    </a:lnTo>
                    <a:lnTo>
                      <a:pt x="204" y="18"/>
                    </a:lnTo>
                    <a:lnTo>
                      <a:pt x="198" y="24"/>
                    </a:lnTo>
                    <a:lnTo>
                      <a:pt x="198" y="30"/>
                    </a:lnTo>
                    <a:lnTo>
                      <a:pt x="192" y="36"/>
                    </a:lnTo>
                    <a:lnTo>
                      <a:pt x="186" y="36"/>
                    </a:lnTo>
                    <a:lnTo>
                      <a:pt x="168" y="36"/>
                    </a:lnTo>
                    <a:lnTo>
                      <a:pt x="156" y="36"/>
                    </a:lnTo>
                    <a:lnTo>
                      <a:pt x="144" y="42"/>
                    </a:lnTo>
                    <a:lnTo>
                      <a:pt x="132" y="54"/>
                    </a:lnTo>
                    <a:lnTo>
                      <a:pt x="132" y="66"/>
                    </a:lnTo>
                    <a:lnTo>
                      <a:pt x="102" y="90"/>
                    </a:lnTo>
                    <a:lnTo>
                      <a:pt x="90" y="108"/>
                    </a:lnTo>
                    <a:lnTo>
                      <a:pt x="0" y="156"/>
                    </a:lnTo>
                    <a:lnTo>
                      <a:pt x="0" y="192"/>
                    </a:lnTo>
                    <a:lnTo>
                      <a:pt x="12" y="234"/>
                    </a:lnTo>
                    <a:lnTo>
                      <a:pt x="18" y="240"/>
                    </a:lnTo>
                    <a:lnTo>
                      <a:pt x="54" y="276"/>
                    </a:lnTo>
                    <a:lnTo>
                      <a:pt x="48" y="288"/>
                    </a:lnTo>
                    <a:lnTo>
                      <a:pt x="180" y="294"/>
                    </a:lnTo>
                    <a:lnTo>
                      <a:pt x="198" y="240"/>
                    </a:lnTo>
                    <a:lnTo>
                      <a:pt x="222" y="210"/>
                    </a:lnTo>
                    <a:lnTo>
                      <a:pt x="294" y="96"/>
                    </a:lnTo>
                    <a:lnTo>
                      <a:pt x="288" y="84"/>
                    </a:lnTo>
                    <a:lnTo>
                      <a:pt x="282" y="42"/>
                    </a:lnTo>
                    <a:lnTo>
                      <a:pt x="216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8" name="Freeform 851"/>
              <p:cNvSpPr>
                <a:spLocks/>
              </p:cNvSpPr>
              <p:nvPr/>
            </p:nvSpPr>
            <p:spPr bwMode="auto">
              <a:xfrm>
                <a:off x="2704430" y="4815389"/>
                <a:ext cx="276225" cy="523875"/>
              </a:xfrm>
              <a:custGeom>
                <a:avLst/>
                <a:gdLst/>
                <a:ahLst/>
                <a:cxnLst>
                  <a:cxn ang="0">
                    <a:pos x="42" y="54"/>
                  </a:cxn>
                  <a:cxn ang="0">
                    <a:pos x="24" y="150"/>
                  </a:cxn>
                  <a:cxn ang="0">
                    <a:pos x="12" y="246"/>
                  </a:cxn>
                  <a:cxn ang="0">
                    <a:pos x="0" y="330"/>
                  </a:cxn>
                  <a:cxn ang="0">
                    <a:pos x="168" y="330"/>
                  </a:cxn>
                  <a:cxn ang="0">
                    <a:pos x="168" y="252"/>
                  </a:cxn>
                  <a:cxn ang="0">
                    <a:pos x="174" y="234"/>
                  </a:cxn>
                  <a:cxn ang="0">
                    <a:pos x="168" y="204"/>
                  </a:cxn>
                  <a:cxn ang="0">
                    <a:pos x="174" y="54"/>
                  </a:cxn>
                  <a:cxn ang="0">
                    <a:pos x="174" y="6"/>
                  </a:cxn>
                  <a:cxn ang="0">
                    <a:pos x="132" y="24"/>
                  </a:cxn>
                  <a:cxn ang="0">
                    <a:pos x="54" y="6"/>
                  </a:cxn>
                  <a:cxn ang="0">
                    <a:pos x="48" y="0"/>
                  </a:cxn>
                  <a:cxn ang="0">
                    <a:pos x="48" y="18"/>
                  </a:cxn>
                  <a:cxn ang="0">
                    <a:pos x="48" y="0"/>
                  </a:cxn>
                  <a:cxn ang="0">
                    <a:pos x="42" y="54"/>
                  </a:cxn>
                </a:cxnLst>
                <a:rect l="0" t="0" r="r" b="b"/>
                <a:pathLst>
                  <a:path w="174" h="330">
                    <a:moveTo>
                      <a:pt x="42" y="54"/>
                    </a:moveTo>
                    <a:lnTo>
                      <a:pt x="24" y="150"/>
                    </a:lnTo>
                    <a:lnTo>
                      <a:pt x="12" y="246"/>
                    </a:lnTo>
                    <a:lnTo>
                      <a:pt x="0" y="330"/>
                    </a:lnTo>
                    <a:lnTo>
                      <a:pt x="168" y="330"/>
                    </a:lnTo>
                    <a:lnTo>
                      <a:pt x="168" y="252"/>
                    </a:lnTo>
                    <a:lnTo>
                      <a:pt x="174" y="234"/>
                    </a:lnTo>
                    <a:lnTo>
                      <a:pt x="168" y="204"/>
                    </a:lnTo>
                    <a:lnTo>
                      <a:pt x="174" y="54"/>
                    </a:lnTo>
                    <a:lnTo>
                      <a:pt x="174" y="6"/>
                    </a:lnTo>
                    <a:lnTo>
                      <a:pt x="132" y="24"/>
                    </a:lnTo>
                    <a:lnTo>
                      <a:pt x="54" y="6"/>
                    </a:lnTo>
                    <a:lnTo>
                      <a:pt x="48" y="0"/>
                    </a:lnTo>
                    <a:lnTo>
                      <a:pt x="48" y="18"/>
                    </a:lnTo>
                    <a:lnTo>
                      <a:pt x="48" y="0"/>
                    </a:lnTo>
                    <a:lnTo>
                      <a:pt x="42" y="5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9" name="Freeform 761"/>
              <p:cNvSpPr>
                <a:spLocks/>
              </p:cNvSpPr>
              <p:nvPr/>
            </p:nvSpPr>
            <p:spPr bwMode="auto">
              <a:xfrm>
                <a:off x="5019005" y="2262689"/>
                <a:ext cx="295275" cy="447675"/>
              </a:xfrm>
              <a:custGeom>
                <a:avLst/>
                <a:gdLst/>
                <a:ahLst/>
                <a:cxnLst>
                  <a:cxn ang="0">
                    <a:pos x="168" y="54"/>
                  </a:cxn>
                  <a:cxn ang="0">
                    <a:pos x="174" y="114"/>
                  </a:cxn>
                  <a:cxn ang="0">
                    <a:pos x="186" y="204"/>
                  </a:cxn>
                  <a:cxn ang="0">
                    <a:pos x="174" y="264"/>
                  </a:cxn>
                  <a:cxn ang="0">
                    <a:pos x="168" y="264"/>
                  </a:cxn>
                  <a:cxn ang="0">
                    <a:pos x="162" y="270"/>
                  </a:cxn>
                  <a:cxn ang="0">
                    <a:pos x="150" y="276"/>
                  </a:cxn>
                  <a:cxn ang="0">
                    <a:pos x="150" y="282"/>
                  </a:cxn>
                  <a:cxn ang="0">
                    <a:pos x="96" y="246"/>
                  </a:cxn>
                  <a:cxn ang="0">
                    <a:pos x="90" y="228"/>
                  </a:cxn>
                  <a:cxn ang="0">
                    <a:pos x="78" y="228"/>
                  </a:cxn>
                  <a:cxn ang="0">
                    <a:pos x="66" y="222"/>
                  </a:cxn>
                  <a:cxn ang="0">
                    <a:pos x="72" y="222"/>
                  </a:cxn>
                  <a:cxn ang="0">
                    <a:pos x="72" y="210"/>
                  </a:cxn>
                  <a:cxn ang="0">
                    <a:pos x="72" y="204"/>
                  </a:cxn>
                  <a:cxn ang="0">
                    <a:pos x="66" y="198"/>
                  </a:cxn>
                  <a:cxn ang="0">
                    <a:pos x="60" y="198"/>
                  </a:cxn>
                  <a:cxn ang="0">
                    <a:pos x="54" y="192"/>
                  </a:cxn>
                  <a:cxn ang="0">
                    <a:pos x="36" y="192"/>
                  </a:cxn>
                  <a:cxn ang="0">
                    <a:pos x="30" y="198"/>
                  </a:cxn>
                  <a:cxn ang="0">
                    <a:pos x="24" y="192"/>
                  </a:cxn>
                  <a:cxn ang="0">
                    <a:pos x="18" y="180"/>
                  </a:cxn>
                  <a:cxn ang="0">
                    <a:pos x="18" y="168"/>
                  </a:cxn>
                  <a:cxn ang="0">
                    <a:pos x="24" y="162"/>
                  </a:cxn>
                  <a:cxn ang="0">
                    <a:pos x="36" y="156"/>
                  </a:cxn>
                  <a:cxn ang="0">
                    <a:pos x="42" y="150"/>
                  </a:cxn>
                  <a:cxn ang="0">
                    <a:pos x="42" y="144"/>
                  </a:cxn>
                  <a:cxn ang="0">
                    <a:pos x="42" y="132"/>
                  </a:cxn>
                  <a:cxn ang="0">
                    <a:pos x="36" y="120"/>
                  </a:cxn>
                  <a:cxn ang="0">
                    <a:pos x="30" y="114"/>
                  </a:cxn>
                  <a:cxn ang="0">
                    <a:pos x="12" y="84"/>
                  </a:cxn>
                  <a:cxn ang="0">
                    <a:pos x="0" y="72"/>
                  </a:cxn>
                  <a:cxn ang="0">
                    <a:pos x="6" y="66"/>
                  </a:cxn>
                  <a:cxn ang="0">
                    <a:pos x="6" y="60"/>
                  </a:cxn>
                  <a:cxn ang="0">
                    <a:pos x="12" y="54"/>
                  </a:cxn>
                  <a:cxn ang="0">
                    <a:pos x="42" y="36"/>
                  </a:cxn>
                  <a:cxn ang="0">
                    <a:pos x="54" y="30"/>
                  </a:cxn>
                  <a:cxn ang="0">
                    <a:pos x="66" y="24"/>
                  </a:cxn>
                  <a:cxn ang="0">
                    <a:pos x="72" y="18"/>
                  </a:cxn>
                  <a:cxn ang="0">
                    <a:pos x="78" y="12"/>
                  </a:cxn>
                  <a:cxn ang="0">
                    <a:pos x="78" y="6"/>
                  </a:cxn>
                  <a:cxn ang="0">
                    <a:pos x="84" y="0"/>
                  </a:cxn>
                  <a:cxn ang="0">
                    <a:pos x="96" y="0"/>
                  </a:cxn>
                  <a:cxn ang="0">
                    <a:pos x="102" y="6"/>
                  </a:cxn>
                  <a:cxn ang="0">
                    <a:pos x="108" y="12"/>
                  </a:cxn>
                  <a:cxn ang="0">
                    <a:pos x="114" y="18"/>
                  </a:cxn>
                  <a:cxn ang="0">
                    <a:pos x="120" y="30"/>
                  </a:cxn>
                  <a:cxn ang="0">
                    <a:pos x="126" y="36"/>
                  </a:cxn>
                  <a:cxn ang="0">
                    <a:pos x="138" y="36"/>
                  </a:cxn>
                  <a:cxn ang="0">
                    <a:pos x="144" y="36"/>
                  </a:cxn>
                  <a:cxn ang="0">
                    <a:pos x="156" y="48"/>
                  </a:cxn>
                  <a:cxn ang="0">
                    <a:pos x="168" y="54"/>
                  </a:cxn>
                </a:cxnLst>
                <a:rect l="0" t="0" r="r" b="b"/>
                <a:pathLst>
                  <a:path w="186" h="282">
                    <a:moveTo>
                      <a:pt x="168" y="54"/>
                    </a:moveTo>
                    <a:lnTo>
                      <a:pt x="174" y="114"/>
                    </a:lnTo>
                    <a:lnTo>
                      <a:pt x="186" y="204"/>
                    </a:lnTo>
                    <a:lnTo>
                      <a:pt x="174" y="264"/>
                    </a:lnTo>
                    <a:lnTo>
                      <a:pt x="168" y="264"/>
                    </a:lnTo>
                    <a:lnTo>
                      <a:pt x="162" y="270"/>
                    </a:lnTo>
                    <a:lnTo>
                      <a:pt x="150" y="276"/>
                    </a:lnTo>
                    <a:lnTo>
                      <a:pt x="150" y="282"/>
                    </a:lnTo>
                    <a:lnTo>
                      <a:pt x="96" y="246"/>
                    </a:lnTo>
                    <a:lnTo>
                      <a:pt x="90" y="228"/>
                    </a:lnTo>
                    <a:lnTo>
                      <a:pt x="78" y="228"/>
                    </a:lnTo>
                    <a:lnTo>
                      <a:pt x="66" y="222"/>
                    </a:lnTo>
                    <a:lnTo>
                      <a:pt x="72" y="222"/>
                    </a:lnTo>
                    <a:lnTo>
                      <a:pt x="72" y="210"/>
                    </a:lnTo>
                    <a:lnTo>
                      <a:pt x="72" y="204"/>
                    </a:lnTo>
                    <a:lnTo>
                      <a:pt x="66" y="198"/>
                    </a:lnTo>
                    <a:lnTo>
                      <a:pt x="60" y="198"/>
                    </a:lnTo>
                    <a:lnTo>
                      <a:pt x="54" y="192"/>
                    </a:lnTo>
                    <a:lnTo>
                      <a:pt x="36" y="192"/>
                    </a:lnTo>
                    <a:lnTo>
                      <a:pt x="30" y="198"/>
                    </a:lnTo>
                    <a:lnTo>
                      <a:pt x="24" y="192"/>
                    </a:lnTo>
                    <a:lnTo>
                      <a:pt x="18" y="180"/>
                    </a:lnTo>
                    <a:lnTo>
                      <a:pt x="18" y="168"/>
                    </a:lnTo>
                    <a:lnTo>
                      <a:pt x="24" y="162"/>
                    </a:lnTo>
                    <a:lnTo>
                      <a:pt x="36" y="156"/>
                    </a:lnTo>
                    <a:lnTo>
                      <a:pt x="42" y="150"/>
                    </a:lnTo>
                    <a:lnTo>
                      <a:pt x="42" y="144"/>
                    </a:lnTo>
                    <a:lnTo>
                      <a:pt x="42" y="132"/>
                    </a:lnTo>
                    <a:lnTo>
                      <a:pt x="36" y="120"/>
                    </a:lnTo>
                    <a:lnTo>
                      <a:pt x="30" y="114"/>
                    </a:lnTo>
                    <a:lnTo>
                      <a:pt x="12" y="84"/>
                    </a:lnTo>
                    <a:lnTo>
                      <a:pt x="0" y="72"/>
                    </a:lnTo>
                    <a:lnTo>
                      <a:pt x="6" y="66"/>
                    </a:lnTo>
                    <a:lnTo>
                      <a:pt x="6" y="60"/>
                    </a:lnTo>
                    <a:lnTo>
                      <a:pt x="12" y="54"/>
                    </a:lnTo>
                    <a:lnTo>
                      <a:pt x="42" y="36"/>
                    </a:lnTo>
                    <a:lnTo>
                      <a:pt x="54" y="30"/>
                    </a:lnTo>
                    <a:lnTo>
                      <a:pt x="66" y="24"/>
                    </a:lnTo>
                    <a:lnTo>
                      <a:pt x="72" y="18"/>
                    </a:lnTo>
                    <a:lnTo>
                      <a:pt x="78" y="12"/>
                    </a:lnTo>
                    <a:lnTo>
                      <a:pt x="78" y="6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2" y="6"/>
                    </a:lnTo>
                    <a:lnTo>
                      <a:pt x="108" y="12"/>
                    </a:lnTo>
                    <a:lnTo>
                      <a:pt x="114" y="18"/>
                    </a:lnTo>
                    <a:lnTo>
                      <a:pt x="120" y="30"/>
                    </a:lnTo>
                    <a:lnTo>
                      <a:pt x="126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56" y="48"/>
                    </a:lnTo>
                    <a:lnTo>
                      <a:pt x="168" y="5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0" name="Freeform 770"/>
              <p:cNvSpPr>
                <a:spLocks/>
              </p:cNvSpPr>
              <p:nvPr/>
            </p:nvSpPr>
            <p:spPr bwMode="auto">
              <a:xfrm>
                <a:off x="5914355" y="2986589"/>
                <a:ext cx="504825" cy="438150"/>
              </a:xfrm>
              <a:custGeom>
                <a:avLst/>
                <a:gdLst/>
                <a:ahLst/>
                <a:cxnLst>
                  <a:cxn ang="0">
                    <a:pos x="90" y="168"/>
                  </a:cxn>
                  <a:cxn ang="0">
                    <a:pos x="90" y="150"/>
                  </a:cxn>
                  <a:cxn ang="0">
                    <a:pos x="72" y="132"/>
                  </a:cxn>
                  <a:cxn ang="0">
                    <a:pos x="60" y="132"/>
                  </a:cxn>
                  <a:cxn ang="0">
                    <a:pos x="54" y="144"/>
                  </a:cxn>
                  <a:cxn ang="0">
                    <a:pos x="42" y="132"/>
                  </a:cxn>
                  <a:cxn ang="0">
                    <a:pos x="30" y="102"/>
                  </a:cxn>
                  <a:cxn ang="0">
                    <a:pos x="0" y="72"/>
                  </a:cxn>
                  <a:cxn ang="0">
                    <a:pos x="30" y="30"/>
                  </a:cxn>
                  <a:cxn ang="0">
                    <a:pos x="150" y="24"/>
                  </a:cxn>
                  <a:cxn ang="0">
                    <a:pos x="222" y="18"/>
                  </a:cxn>
                  <a:cxn ang="0">
                    <a:pos x="240" y="42"/>
                  </a:cxn>
                  <a:cxn ang="0">
                    <a:pos x="246" y="60"/>
                  </a:cxn>
                  <a:cxn ang="0">
                    <a:pos x="246" y="78"/>
                  </a:cxn>
                  <a:cxn ang="0">
                    <a:pos x="264" y="84"/>
                  </a:cxn>
                  <a:cxn ang="0">
                    <a:pos x="282" y="84"/>
                  </a:cxn>
                  <a:cxn ang="0">
                    <a:pos x="300" y="90"/>
                  </a:cxn>
                  <a:cxn ang="0">
                    <a:pos x="318" y="102"/>
                  </a:cxn>
                  <a:cxn ang="0">
                    <a:pos x="318" y="114"/>
                  </a:cxn>
                  <a:cxn ang="0">
                    <a:pos x="306" y="126"/>
                  </a:cxn>
                  <a:cxn ang="0">
                    <a:pos x="294" y="132"/>
                  </a:cxn>
                  <a:cxn ang="0">
                    <a:pos x="294" y="144"/>
                  </a:cxn>
                  <a:cxn ang="0">
                    <a:pos x="294" y="174"/>
                  </a:cxn>
                  <a:cxn ang="0">
                    <a:pos x="288" y="198"/>
                  </a:cxn>
                  <a:cxn ang="0">
                    <a:pos x="270" y="210"/>
                  </a:cxn>
                  <a:cxn ang="0">
                    <a:pos x="258" y="228"/>
                  </a:cxn>
                  <a:cxn ang="0">
                    <a:pos x="252" y="240"/>
                  </a:cxn>
                  <a:cxn ang="0">
                    <a:pos x="240" y="234"/>
                  </a:cxn>
                  <a:cxn ang="0">
                    <a:pos x="222" y="258"/>
                  </a:cxn>
                  <a:cxn ang="0">
                    <a:pos x="216" y="264"/>
                  </a:cxn>
                  <a:cxn ang="0">
                    <a:pos x="204" y="276"/>
                  </a:cxn>
                  <a:cxn ang="0">
                    <a:pos x="186" y="264"/>
                  </a:cxn>
                  <a:cxn ang="0">
                    <a:pos x="162" y="186"/>
                  </a:cxn>
                  <a:cxn ang="0">
                    <a:pos x="156" y="174"/>
                  </a:cxn>
                  <a:cxn ang="0">
                    <a:pos x="138" y="174"/>
                  </a:cxn>
                  <a:cxn ang="0">
                    <a:pos x="120" y="186"/>
                  </a:cxn>
                  <a:cxn ang="0">
                    <a:pos x="108" y="192"/>
                  </a:cxn>
                  <a:cxn ang="0">
                    <a:pos x="96" y="180"/>
                  </a:cxn>
                </a:cxnLst>
                <a:rect l="0" t="0" r="r" b="b"/>
                <a:pathLst>
                  <a:path w="318" h="276">
                    <a:moveTo>
                      <a:pt x="90" y="174"/>
                    </a:moveTo>
                    <a:lnTo>
                      <a:pt x="90" y="168"/>
                    </a:lnTo>
                    <a:lnTo>
                      <a:pt x="90" y="156"/>
                    </a:lnTo>
                    <a:lnTo>
                      <a:pt x="90" y="150"/>
                    </a:lnTo>
                    <a:lnTo>
                      <a:pt x="78" y="138"/>
                    </a:lnTo>
                    <a:lnTo>
                      <a:pt x="72" y="132"/>
                    </a:lnTo>
                    <a:lnTo>
                      <a:pt x="66" y="132"/>
                    </a:lnTo>
                    <a:lnTo>
                      <a:pt x="60" y="132"/>
                    </a:lnTo>
                    <a:lnTo>
                      <a:pt x="60" y="138"/>
                    </a:lnTo>
                    <a:lnTo>
                      <a:pt x="54" y="144"/>
                    </a:lnTo>
                    <a:lnTo>
                      <a:pt x="48" y="138"/>
                    </a:lnTo>
                    <a:lnTo>
                      <a:pt x="42" y="132"/>
                    </a:lnTo>
                    <a:lnTo>
                      <a:pt x="36" y="114"/>
                    </a:lnTo>
                    <a:lnTo>
                      <a:pt x="30" y="102"/>
                    </a:lnTo>
                    <a:lnTo>
                      <a:pt x="18" y="84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30" y="30"/>
                    </a:lnTo>
                    <a:lnTo>
                      <a:pt x="72" y="60"/>
                    </a:lnTo>
                    <a:lnTo>
                      <a:pt x="150" y="24"/>
                    </a:lnTo>
                    <a:lnTo>
                      <a:pt x="204" y="0"/>
                    </a:lnTo>
                    <a:lnTo>
                      <a:pt x="222" y="18"/>
                    </a:lnTo>
                    <a:lnTo>
                      <a:pt x="234" y="30"/>
                    </a:lnTo>
                    <a:lnTo>
                      <a:pt x="240" y="42"/>
                    </a:lnTo>
                    <a:lnTo>
                      <a:pt x="246" y="54"/>
                    </a:lnTo>
                    <a:lnTo>
                      <a:pt x="246" y="60"/>
                    </a:lnTo>
                    <a:lnTo>
                      <a:pt x="240" y="72"/>
                    </a:lnTo>
                    <a:lnTo>
                      <a:pt x="246" y="78"/>
                    </a:lnTo>
                    <a:lnTo>
                      <a:pt x="252" y="78"/>
                    </a:lnTo>
                    <a:lnTo>
                      <a:pt x="264" y="84"/>
                    </a:lnTo>
                    <a:lnTo>
                      <a:pt x="270" y="84"/>
                    </a:lnTo>
                    <a:lnTo>
                      <a:pt x="282" y="84"/>
                    </a:lnTo>
                    <a:lnTo>
                      <a:pt x="288" y="84"/>
                    </a:lnTo>
                    <a:lnTo>
                      <a:pt x="300" y="90"/>
                    </a:lnTo>
                    <a:lnTo>
                      <a:pt x="312" y="96"/>
                    </a:lnTo>
                    <a:lnTo>
                      <a:pt x="318" y="102"/>
                    </a:lnTo>
                    <a:lnTo>
                      <a:pt x="318" y="108"/>
                    </a:lnTo>
                    <a:lnTo>
                      <a:pt x="318" y="114"/>
                    </a:lnTo>
                    <a:lnTo>
                      <a:pt x="312" y="120"/>
                    </a:lnTo>
                    <a:lnTo>
                      <a:pt x="306" y="126"/>
                    </a:lnTo>
                    <a:lnTo>
                      <a:pt x="300" y="126"/>
                    </a:lnTo>
                    <a:lnTo>
                      <a:pt x="294" y="132"/>
                    </a:lnTo>
                    <a:lnTo>
                      <a:pt x="294" y="138"/>
                    </a:lnTo>
                    <a:lnTo>
                      <a:pt x="294" y="144"/>
                    </a:lnTo>
                    <a:lnTo>
                      <a:pt x="294" y="162"/>
                    </a:lnTo>
                    <a:lnTo>
                      <a:pt x="294" y="174"/>
                    </a:lnTo>
                    <a:lnTo>
                      <a:pt x="288" y="192"/>
                    </a:lnTo>
                    <a:lnTo>
                      <a:pt x="288" y="198"/>
                    </a:lnTo>
                    <a:lnTo>
                      <a:pt x="282" y="204"/>
                    </a:lnTo>
                    <a:lnTo>
                      <a:pt x="270" y="210"/>
                    </a:lnTo>
                    <a:lnTo>
                      <a:pt x="264" y="222"/>
                    </a:lnTo>
                    <a:lnTo>
                      <a:pt x="258" y="228"/>
                    </a:lnTo>
                    <a:lnTo>
                      <a:pt x="258" y="234"/>
                    </a:lnTo>
                    <a:lnTo>
                      <a:pt x="252" y="240"/>
                    </a:lnTo>
                    <a:lnTo>
                      <a:pt x="246" y="234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2" y="258"/>
                    </a:lnTo>
                    <a:lnTo>
                      <a:pt x="216" y="258"/>
                    </a:lnTo>
                    <a:lnTo>
                      <a:pt x="216" y="264"/>
                    </a:lnTo>
                    <a:lnTo>
                      <a:pt x="210" y="276"/>
                    </a:lnTo>
                    <a:lnTo>
                      <a:pt x="204" y="276"/>
                    </a:lnTo>
                    <a:lnTo>
                      <a:pt x="198" y="276"/>
                    </a:lnTo>
                    <a:lnTo>
                      <a:pt x="186" y="264"/>
                    </a:lnTo>
                    <a:lnTo>
                      <a:pt x="168" y="222"/>
                    </a:lnTo>
                    <a:lnTo>
                      <a:pt x="162" y="186"/>
                    </a:lnTo>
                    <a:lnTo>
                      <a:pt x="156" y="180"/>
                    </a:lnTo>
                    <a:lnTo>
                      <a:pt x="156" y="174"/>
                    </a:lnTo>
                    <a:lnTo>
                      <a:pt x="144" y="174"/>
                    </a:lnTo>
                    <a:lnTo>
                      <a:pt x="138" y="174"/>
                    </a:lnTo>
                    <a:lnTo>
                      <a:pt x="120" y="180"/>
                    </a:lnTo>
                    <a:lnTo>
                      <a:pt x="120" y="186"/>
                    </a:lnTo>
                    <a:lnTo>
                      <a:pt x="114" y="192"/>
                    </a:lnTo>
                    <a:lnTo>
                      <a:pt x="108" y="192"/>
                    </a:lnTo>
                    <a:lnTo>
                      <a:pt x="102" y="186"/>
                    </a:lnTo>
                    <a:lnTo>
                      <a:pt x="96" y="180"/>
                    </a:lnTo>
                    <a:lnTo>
                      <a:pt x="90" y="17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1" name="Freeform 773"/>
              <p:cNvSpPr>
                <a:spLocks/>
              </p:cNvSpPr>
              <p:nvPr/>
            </p:nvSpPr>
            <p:spPr bwMode="auto">
              <a:xfrm>
                <a:off x="5190455" y="3053264"/>
                <a:ext cx="333375" cy="466725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24" y="96"/>
                  </a:cxn>
                  <a:cxn ang="0">
                    <a:pos x="54" y="60"/>
                  </a:cxn>
                  <a:cxn ang="0">
                    <a:pos x="72" y="48"/>
                  </a:cxn>
                  <a:cxn ang="0">
                    <a:pos x="96" y="18"/>
                  </a:cxn>
                  <a:cxn ang="0">
                    <a:pos x="108" y="0"/>
                  </a:cxn>
                  <a:cxn ang="0">
                    <a:pos x="114" y="24"/>
                  </a:cxn>
                  <a:cxn ang="0">
                    <a:pos x="126" y="36"/>
                  </a:cxn>
                  <a:cxn ang="0">
                    <a:pos x="126" y="48"/>
                  </a:cxn>
                  <a:cxn ang="0">
                    <a:pos x="156" y="66"/>
                  </a:cxn>
                  <a:cxn ang="0">
                    <a:pos x="162" y="78"/>
                  </a:cxn>
                  <a:cxn ang="0">
                    <a:pos x="168" y="90"/>
                  </a:cxn>
                  <a:cxn ang="0">
                    <a:pos x="168" y="114"/>
                  </a:cxn>
                  <a:cxn ang="0">
                    <a:pos x="186" y="144"/>
                  </a:cxn>
                  <a:cxn ang="0">
                    <a:pos x="180" y="162"/>
                  </a:cxn>
                  <a:cxn ang="0">
                    <a:pos x="186" y="168"/>
                  </a:cxn>
                  <a:cxn ang="0">
                    <a:pos x="186" y="174"/>
                  </a:cxn>
                  <a:cxn ang="0">
                    <a:pos x="192" y="174"/>
                  </a:cxn>
                  <a:cxn ang="0">
                    <a:pos x="192" y="180"/>
                  </a:cxn>
                  <a:cxn ang="0">
                    <a:pos x="198" y="186"/>
                  </a:cxn>
                  <a:cxn ang="0">
                    <a:pos x="192" y="192"/>
                  </a:cxn>
                  <a:cxn ang="0">
                    <a:pos x="198" y="210"/>
                  </a:cxn>
                  <a:cxn ang="0">
                    <a:pos x="210" y="216"/>
                  </a:cxn>
                  <a:cxn ang="0">
                    <a:pos x="78" y="282"/>
                  </a:cxn>
                  <a:cxn ang="0">
                    <a:pos x="78" y="294"/>
                  </a:cxn>
                  <a:cxn ang="0">
                    <a:pos x="72" y="294"/>
                  </a:cxn>
                  <a:cxn ang="0">
                    <a:pos x="66" y="294"/>
                  </a:cxn>
                  <a:cxn ang="0">
                    <a:pos x="60" y="288"/>
                  </a:cxn>
                  <a:cxn ang="0">
                    <a:pos x="60" y="282"/>
                  </a:cxn>
                  <a:cxn ang="0">
                    <a:pos x="60" y="270"/>
                  </a:cxn>
                  <a:cxn ang="0">
                    <a:pos x="60" y="252"/>
                  </a:cxn>
                  <a:cxn ang="0">
                    <a:pos x="60" y="246"/>
                  </a:cxn>
                  <a:cxn ang="0">
                    <a:pos x="54" y="246"/>
                  </a:cxn>
                  <a:cxn ang="0">
                    <a:pos x="48" y="246"/>
                  </a:cxn>
                  <a:cxn ang="0">
                    <a:pos x="42" y="246"/>
                  </a:cxn>
                  <a:cxn ang="0">
                    <a:pos x="24" y="246"/>
                  </a:cxn>
                  <a:cxn ang="0">
                    <a:pos x="18" y="240"/>
                  </a:cxn>
                  <a:cxn ang="0">
                    <a:pos x="12" y="234"/>
                  </a:cxn>
                  <a:cxn ang="0">
                    <a:pos x="0" y="114"/>
                  </a:cxn>
                </a:cxnLst>
                <a:rect l="0" t="0" r="r" b="b"/>
                <a:pathLst>
                  <a:path w="210" h="294">
                    <a:moveTo>
                      <a:pt x="0" y="114"/>
                    </a:moveTo>
                    <a:lnTo>
                      <a:pt x="24" y="96"/>
                    </a:lnTo>
                    <a:lnTo>
                      <a:pt x="54" y="60"/>
                    </a:lnTo>
                    <a:lnTo>
                      <a:pt x="72" y="48"/>
                    </a:lnTo>
                    <a:lnTo>
                      <a:pt x="96" y="18"/>
                    </a:lnTo>
                    <a:lnTo>
                      <a:pt x="108" y="0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126" y="48"/>
                    </a:lnTo>
                    <a:lnTo>
                      <a:pt x="156" y="66"/>
                    </a:lnTo>
                    <a:lnTo>
                      <a:pt x="162" y="78"/>
                    </a:lnTo>
                    <a:lnTo>
                      <a:pt x="168" y="90"/>
                    </a:lnTo>
                    <a:lnTo>
                      <a:pt x="168" y="114"/>
                    </a:lnTo>
                    <a:lnTo>
                      <a:pt x="186" y="144"/>
                    </a:lnTo>
                    <a:lnTo>
                      <a:pt x="180" y="162"/>
                    </a:lnTo>
                    <a:lnTo>
                      <a:pt x="186" y="168"/>
                    </a:lnTo>
                    <a:lnTo>
                      <a:pt x="186" y="174"/>
                    </a:lnTo>
                    <a:lnTo>
                      <a:pt x="192" y="174"/>
                    </a:lnTo>
                    <a:lnTo>
                      <a:pt x="192" y="180"/>
                    </a:lnTo>
                    <a:lnTo>
                      <a:pt x="198" y="186"/>
                    </a:lnTo>
                    <a:lnTo>
                      <a:pt x="192" y="192"/>
                    </a:lnTo>
                    <a:lnTo>
                      <a:pt x="198" y="210"/>
                    </a:lnTo>
                    <a:lnTo>
                      <a:pt x="210" y="216"/>
                    </a:lnTo>
                    <a:lnTo>
                      <a:pt x="78" y="282"/>
                    </a:lnTo>
                    <a:lnTo>
                      <a:pt x="78" y="294"/>
                    </a:lnTo>
                    <a:lnTo>
                      <a:pt x="72" y="294"/>
                    </a:lnTo>
                    <a:lnTo>
                      <a:pt x="66" y="294"/>
                    </a:lnTo>
                    <a:lnTo>
                      <a:pt x="60" y="288"/>
                    </a:lnTo>
                    <a:lnTo>
                      <a:pt x="60" y="282"/>
                    </a:lnTo>
                    <a:lnTo>
                      <a:pt x="60" y="270"/>
                    </a:lnTo>
                    <a:lnTo>
                      <a:pt x="60" y="252"/>
                    </a:lnTo>
                    <a:lnTo>
                      <a:pt x="60" y="246"/>
                    </a:lnTo>
                    <a:lnTo>
                      <a:pt x="54" y="246"/>
                    </a:lnTo>
                    <a:lnTo>
                      <a:pt x="48" y="246"/>
                    </a:lnTo>
                    <a:lnTo>
                      <a:pt x="42" y="246"/>
                    </a:lnTo>
                    <a:lnTo>
                      <a:pt x="24" y="246"/>
                    </a:lnTo>
                    <a:lnTo>
                      <a:pt x="18" y="240"/>
                    </a:lnTo>
                    <a:lnTo>
                      <a:pt x="12" y="234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2" name="Freeform 775"/>
              <p:cNvSpPr>
                <a:spLocks/>
              </p:cNvSpPr>
              <p:nvPr/>
            </p:nvSpPr>
            <p:spPr bwMode="auto">
              <a:xfrm>
                <a:off x="6685880" y="2681789"/>
                <a:ext cx="485775" cy="457200"/>
              </a:xfrm>
              <a:custGeom>
                <a:avLst/>
                <a:gdLst/>
                <a:ahLst/>
                <a:cxnLst>
                  <a:cxn ang="0">
                    <a:pos x="222" y="276"/>
                  </a:cxn>
                  <a:cxn ang="0">
                    <a:pos x="240" y="252"/>
                  </a:cxn>
                  <a:cxn ang="0">
                    <a:pos x="300" y="186"/>
                  </a:cxn>
                  <a:cxn ang="0">
                    <a:pos x="300" y="174"/>
                  </a:cxn>
                  <a:cxn ang="0">
                    <a:pos x="276" y="150"/>
                  </a:cxn>
                  <a:cxn ang="0">
                    <a:pos x="258" y="144"/>
                  </a:cxn>
                  <a:cxn ang="0">
                    <a:pos x="240" y="144"/>
                  </a:cxn>
                  <a:cxn ang="0">
                    <a:pos x="216" y="138"/>
                  </a:cxn>
                  <a:cxn ang="0">
                    <a:pos x="198" y="126"/>
                  </a:cxn>
                  <a:cxn ang="0">
                    <a:pos x="186" y="108"/>
                  </a:cxn>
                  <a:cxn ang="0">
                    <a:pos x="186" y="84"/>
                  </a:cxn>
                  <a:cxn ang="0">
                    <a:pos x="174" y="54"/>
                  </a:cxn>
                  <a:cxn ang="0">
                    <a:pos x="174" y="36"/>
                  </a:cxn>
                  <a:cxn ang="0">
                    <a:pos x="174" y="12"/>
                  </a:cxn>
                  <a:cxn ang="0">
                    <a:pos x="168" y="0"/>
                  </a:cxn>
                  <a:cxn ang="0">
                    <a:pos x="156" y="0"/>
                  </a:cxn>
                  <a:cxn ang="0">
                    <a:pos x="144" y="0"/>
                  </a:cxn>
                  <a:cxn ang="0">
                    <a:pos x="120" y="18"/>
                  </a:cxn>
                  <a:cxn ang="0">
                    <a:pos x="102" y="24"/>
                  </a:cxn>
                  <a:cxn ang="0">
                    <a:pos x="78" y="24"/>
                  </a:cxn>
                  <a:cxn ang="0">
                    <a:pos x="72" y="30"/>
                  </a:cxn>
                  <a:cxn ang="0">
                    <a:pos x="78" y="54"/>
                  </a:cxn>
                  <a:cxn ang="0">
                    <a:pos x="84" y="60"/>
                  </a:cxn>
                  <a:cxn ang="0">
                    <a:pos x="72" y="66"/>
                  </a:cxn>
                  <a:cxn ang="0">
                    <a:pos x="60" y="84"/>
                  </a:cxn>
                  <a:cxn ang="0">
                    <a:pos x="48" y="114"/>
                  </a:cxn>
                  <a:cxn ang="0">
                    <a:pos x="42" y="144"/>
                  </a:cxn>
                  <a:cxn ang="0">
                    <a:pos x="36" y="162"/>
                  </a:cxn>
                  <a:cxn ang="0">
                    <a:pos x="24" y="174"/>
                  </a:cxn>
                  <a:cxn ang="0">
                    <a:pos x="12" y="174"/>
                  </a:cxn>
                  <a:cxn ang="0">
                    <a:pos x="0" y="198"/>
                  </a:cxn>
                  <a:cxn ang="0">
                    <a:pos x="54" y="216"/>
                  </a:cxn>
                  <a:cxn ang="0">
                    <a:pos x="102" y="258"/>
                  </a:cxn>
                  <a:cxn ang="0">
                    <a:pos x="126" y="276"/>
                  </a:cxn>
                  <a:cxn ang="0">
                    <a:pos x="156" y="276"/>
                  </a:cxn>
                </a:cxnLst>
                <a:rect l="0" t="0" r="r" b="b"/>
                <a:pathLst>
                  <a:path w="306" h="288">
                    <a:moveTo>
                      <a:pt x="216" y="288"/>
                    </a:moveTo>
                    <a:lnTo>
                      <a:pt x="222" y="276"/>
                    </a:lnTo>
                    <a:lnTo>
                      <a:pt x="234" y="258"/>
                    </a:lnTo>
                    <a:lnTo>
                      <a:pt x="240" y="252"/>
                    </a:lnTo>
                    <a:lnTo>
                      <a:pt x="246" y="240"/>
                    </a:lnTo>
                    <a:lnTo>
                      <a:pt x="300" y="186"/>
                    </a:lnTo>
                    <a:lnTo>
                      <a:pt x="306" y="186"/>
                    </a:lnTo>
                    <a:lnTo>
                      <a:pt x="300" y="174"/>
                    </a:lnTo>
                    <a:lnTo>
                      <a:pt x="288" y="162"/>
                    </a:lnTo>
                    <a:lnTo>
                      <a:pt x="276" y="150"/>
                    </a:lnTo>
                    <a:lnTo>
                      <a:pt x="264" y="144"/>
                    </a:lnTo>
                    <a:lnTo>
                      <a:pt x="258" y="144"/>
                    </a:lnTo>
                    <a:lnTo>
                      <a:pt x="246" y="144"/>
                    </a:lnTo>
                    <a:lnTo>
                      <a:pt x="240" y="144"/>
                    </a:lnTo>
                    <a:lnTo>
                      <a:pt x="228" y="144"/>
                    </a:lnTo>
                    <a:lnTo>
                      <a:pt x="216" y="138"/>
                    </a:lnTo>
                    <a:lnTo>
                      <a:pt x="204" y="132"/>
                    </a:lnTo>
                    <a:lnTo>
                      <a:pt x="198" y="126"/>
                    </a:lnTo>
                    <a:lnTo>
                      <a:pt x="192" y="120"/>
                    </a:lnTo>
                    <a:lnTo>
                      <a:pt x="186" y="108"/>
                    </a:lnTo>
                    <a:lnTo>
                      <a:pt x="186" y="96"/>
                    </a:lnTo>
                    <a:lnTo>
                      <a:pt x="186" y="84"/>
                    </a:lnTo>
                    <a:lnTo>
                      <a:pt x="180" y="72"/>
                    </a:lnTo>
                    <a:lnTo>
                      <a:pt x="174" y="54"/>
                    </a:lnTo>
                    <a:lnTo>
                      <a:pt x="168" y="42"/>
                    </a:lnTo>
                    <a:lnTo>
                      <a:pt x="174" y="36"/>
                    </a:lnTo>
                    <a:lnTo>
                      <a:pt x="174" y="24"/>
                    </a:lnTo>
                    <a:lnTo>
                      <a:pt x="174" y="12"/>
                    </a:lnTo>
                    <a:lnTo>
                      <a:pt x="168" y="6"/>
                    </a:lnTo>
                    <a:lnTo>
                      <a:pt x="168" y="0"/>
                    </a:lnTo>
                    <a:lnTo>
                      <a:pt x="162" y="0"/>
                    </a:lnTo>
                    <a:lnTo>
                      <a:pt x="156" y="0"/>
                    </a:lnTo>
                    <a:lnTo>
                      <a:pt x="150" y="0"/>
                    </a:lnTo>
                    <a:lnTo>
                      <a:pt x="144" y="0"/>
                    </a:lnTo>
                    <a:lnTo>
                      <a:pt x="132" y="6"/>
                    </a:lnTo>
                    <a:lnTo>
                      <a:pt x="120" y="18"/>
                    </a:lnTo>
                    <a:lnTo>
                      <a:pt x="114" y="24"/>
                    </a:lnTo>
                    <a:lnTo>
                      <a:pt x="102" y="24"/>
                    </a:lnTo>
                    <a:lnTo>
                      <a:pt x="96" y="24"/>
                    </a:lnTo>
                    <a:lnTo>
                      <a:pt x="78" y="24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72" y="48"/>
                    </a:lnTo>
                    <a:lnTo>
                      <a:pt x="78" y="54"/>
                    </a:lnTo>
                    <a:lnTo>
                      <a:pt x="84" y="54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72" y="66"/>
                    </a:lnTo>
                    <a:lnTo>
                      <a:pt x="66" y="72"/>
                    </a:lnTo>
                    <a:lnTo>
                      <a:pt x="60" y="84"/>
                    </a:lnTo>
                    <a:lnTo>
                      <a:pt x="54" y="96"/>
                    </a:lnTo>
                    <a:lnTo>
                      <a:pt x="48" y="114"/>
                    </a:lnTo>
                    <a:lnTo>
                      <a:pt x="48" y="138"/>
                    </a:lnTo>
                    <a:lnTo>
                      <a:pt x="42" y="144"/>
                    </a:lnTo>
                    <a:lnTo>
                      <a:pt x="42" y="156"/>
                    </a:lnTo>
                    <a:lnTo>
                      <a:pt x="36" y="162"/>
                    </a:lnTo>
                    <a:lnTo>
                      <a:pt x="30" y="168"/>
                    </a:lnTo>
                    <a:lnTo>
                      <a:pt x="24" y="174"/>
                    </a:lnTo>
                    <a:lnTo>
                      <a:pt x="18" y="174"/>
                    </a:lnTo>
                    <a:lnTo>
                      <a:pt x="12" y="174"/>
                    </a:lnTo>
                    <a:lnTo>
                      <a:pt x="6" y="186"/>
                    </a:lnTo>
                    <a:lnTo>
                      <a:pt x="0" y="198"/>
                    </a:lnTo>
                    <a:lnTo>
                      <a:pt x="42" y="216"/>
                    </a:lnTo>
                    <a:lnTo>
                      <a:pt x="54" y="216"/>
                    </a:lnTo>
                    <a:lnTo>
                      <a:pt x="66" y="222"/>
                    </a:lnTo>
                    <a:lnTo>
                      <a:pt x="102" y="258"/>
                    </a:lnTo>
                    <a:lnTo>
                      <a:pt x="114" y="264"/>
                    </a:lnTo>
                    <a:lnTo>
                      <a:pt x="126" y="276"/>
                    </a:lnTo>
                    <a:lnTo>
                      <a:pt x="144" y="270"/>
                    </a:lnTo>
                    <a:lnTo>
                      <a:pt x="156" y="276"/>
                    </a:lnTo>
                    <a:lnTo>
                      <a:pt x="216" y="28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3" name="Freeform 777"/>
              <p:cNvSpPr>
                <a:spLocks/>
              </p:cNvSpPr>
              <p:nvPr/>
            </p:nvSpPr>
            <p:spPr bwMode="auto">
              <a:xfrm>
                <a:off x="6400130" y="3472364"/>
                <a:ext cx="514350" cy="495300"/>
              </a:xfrm>
              <a:custGeom>
                <a:avLst/>
                <a:gdLst/>
                <a:ahLst/>
                <a:cxnLst>
                  <a:cxn ang="0">
                    <a:pos x="48" y="54"/>
                  </a:cxn>
                  <a:cxn ang="0">
                    <a:pos x="66" y="48"/>
                  </a:cxn>
                  <a:cxn ang="0">
                    <a:pos x="78" y="48"/>
                  </a:cxn>
                  <a:cxn ang="0">
                    <a:pos x="90" y="30"/>
                  </a:cxn>
                  <a:cxn ang="0">
                    <a:pos x="102" y="18"/>
                  </a:cxn>
                  <a:cxn ang="0">
                    <a:pos x="138" y="12"/>
                  </a:cxn>
                  <a:cxn ang="0">
                    <a:pos x="132" y="36"/>
                  </a:cxn>
                  <a:cxn ang="0">
                    <a:pos x="144" y="48"/>
                  </a:cxn>
                  <a:cxn ang="0">
                    <a:pos x="162" y="54"/>
                  </a:cxn>
                  <a:cxn ang="0">
                    <a:pos x="192" y="78"/>
                  </a:cxn>
                  <a:cxn ang="0">
                    <a:pos x="216" y="84"/>
                  </a:cxn>
                  <a:cxn ang="0">
                    <a:pos x="240" y="78"/>
                  </a:cxn>
                  <a:cxn ang="0">
                    <a:pos x="264" y="78"/>
                  </a:cxn>
                  <a:cxn ang="0">
                    <a:pos x="276" y="84"/>
                  </a:cxn>
                  <a:cxn ang="0">
                    <a:pos x="288" y="78"/>
                  </a:cxn>
                  <a:cxn ang="0">
                    <a:pos x="288" y="102"/>
                  </a:cxn>
                  <a:cxn ang="0">
                    <a:pos x="306" y="108"/>
                  </a:cxn>
                  <a:cxn ang="0">
                    <a:pos x="318" y="138"/>
                  </a:cxn>
                  <a:cxn ang="0">
                    <a:pos x="318" y="162"/>
                  </a:cxn>
                  <a:cxn ang="0">
                    <a:pos x="312" y="180"/>
                  </a:cxn>
                  <a:cxn ang="0">
                    <a:pos x="300" y="192"/>
                  </a:cxn>
                  <a:cxn ang="0">
                    <a:pos x="282" y="174"/>
                  </a:cxn>
                  <a:cxn ang="0">
                    <a:pos x="270" y="180"/>
                  </a:cxn>
                  <a:cxn ang="0">
                    <a:pos x="252" y="174"/>
                  </a:cxn>
                  <a:cxn ang="0">
                    <a:pos x="234" y="174"/>
                  </a:cxn>
                  <a:cxn ang="0">
                    <a:pos x="234" y="186"/>
                  </a:cxn>
                  <a:cxn ang="0">
                    <a:pos x="228" y="198"/>
                  </a:cxn>
                  <a:cxn ang="0">
                    <a:pos x="198" y="216"/>
                  </a:cxn>
                  <a:cxn ang="0">
                    <a:pos x="180" y="228"/>
                  </a:cxn>
                  <a:cxn ang="0">
                    <a:pos x="168" y="246"/>
                  </a:cxn>
                  <a:cxn ang="0">
                    <a:pos x="144" y="258"/>
                  </a:cxn>
                  <a:cxn ang="0">
                    <a:pos x="156" y="276"/>
                  </a:cxn>
                  <a:cxn ang="0">
                    <a:pos x="156" y="294"/>
                  </a:cxn>
                  <a:cxn ang="0">
                    <a:pos x="144" y="312"/>
                  </a:cxn>
                  <a:cxn ang="0">
                    <a:pos x="132" y="288"/>
                  </a:cxn>
                  <a:cxn ang="0">
                    <a:pos x="108" y="282"/>
                  </a:cxn>
                  <a:cxn ang="0">
                    <a:pos x="108" y="270"/>
                  </a:cxn>
                  <a:cxn ang="0">
                    <a:pos x="96" y="252"/>
                  </a:cxn>
                  <a:cxn ang="0">
                    <a:pos x="60" y="234"/>
                  </a:cxn>
                  <a:cxn ang="0">
                    <a:pos x="36" y="234"/>
                  </a:cxn>
                  <a:cxn ang="0">
                    <a:pos x="36" y="216"/>
                  </a:cxn>
                  <a:cxn ang="0">
                    <a:pos x="6" y="204"/>
                  </a:cxn>
                  <a:cxn ang="0">
                    <a:pos x="30" y="138"/>
                  </a:cxn>
                </a:cxnLst>
                <a:rect l="0" t="0" r="r" b="b"/>
                <a:pathLst>
                  <a:path w="324" h="312">
                    <a:moveTo>
                      <a:pt x="36" y="66"/>
                    </a:moveTo>
                    <a:lnTo>
                      <a:pt x="36" y="60"/>
                    </a:lnTo>
                    <a:lnTo>
                      <a:pt x="48" y="54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66" y="48"/>
                    </a:lnTo>
                    <a:lnTo>
                      <a:pt x="66" y="42"/>
                    </a:lnTo>
                    <a:lnTo>
                      <a:pt x="72" y="48"/>
                    </a:lnTo>
                    <a:lnTo>
                      <a:pt x="78" y="48"/>
                    </a:lnTo>
                    <a:lnTo>
                      <a:pt x="84" y="42"/>
                    </a:lnTo>
                    <a:lnTo>
                      <a:pt x="90" y="36"/>
                    </a:lnTo>
                    <a:lnTo>
                      <a:pt x="90" y="30"/>
                    </a:lnTo>
                    <a:lnTo>
                      <a:pt x="90" y="24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14" y="12"/>
                    </a:lnTo>
                    <a:lnTo>
                      <a:pt x="138" y="0"/>
                    </a:lnTo>
                    <a:lnTo>
                      <a:pt x="138" y="12"/>
                    </a:lnTo>
                    <a:lnTo>
                      <a:pt x="138" y="24"/>
                    </a:lnTo>
                    <a:lnTo>
                      <a:pt x="132" y="30"/>
                    </a:lnTo>
                    <a:lnTo>
                      <a:pt x="132" y="36"/>
                    </a:lnTo>
                    <a:lnTo>
                      <a:pt x="138" y="42"/>
                    </a:lnTo>
                    <a:lnTo>
                      <a:pt x="138" y="48"/>
                    </a:lnTo>
                    <a:lnTo>
                      <a:pt x="144" y="48"/>
                    </a:lnTo>
                    <a:lnTo>
                      <a:pt x="150" y="48"/>
                    </a:lnTo>
                    <a:lnTo>
                      <a:pt x="156" y="48"/>
                    </a:lnTo>
                    <a:lnTo>
                      <a:pt x="162" y="54"/>
                    </a:lnTo>
                    <a:lnTo>
                      <a:pt x="168" y="66"/>
                    </a:lnTo>
                    <a:lnTo>
                      <a:pt x="180" y="72"/>
                    </a:lnTo>
                    <a:lnTo>
                      <a:pt x="192" y="78"/>
                    </a:lnTo>
                    <a:lnTo>
                      <a:pt x="204" y="84"/>
                    </a:lnTo>
                    <a:lnTo>
                      <a:pt x="210" y="84"/>
                    </a:lnTo>
                    <a:lnTo>
                      <a:pt x="216" y="84"/>
                    </a:lnTo>
                    <a:lnTo>
                      <a:pt x="222" y="84"/>
                    </a:lnTo>
                    <a:lnTo>
                      <a:pt x="234" y="84"/>
                    </a:lnTo>
                    <a:lnTo>
                      <a:pt x="240" y="78"/>
                    </a:lnTo>
                    <a:lnTo>
                      <a:pt x="252" y="78"/>
                    </a:lnTo>
                    <a:lnTo>
                      <a:pt x="258" y="78"/>
                    </a:lnTo>
                    <a:lnTo>
                      <a:pt x="264" y="78"/>
                    </a:lnTo>
                    <a:lnTo>
                      <a:pt x="264" y="84"/>
                    </a:lnTo>
                    <a:lnTo>
                      <a:pt x="270" y="90"/>
                    </a:lnTo>
                    <a:lnTo>
                      <a:pt x="276" y="84"/>
                    </a:lnTo>
                    <a:lnTo>
                      <a:pt x="276" y="78"/>
                    </a:lnTo>
                    <a:lnTo>
                      <a:pt x="282" y="78"/>
                    </a:lnTo>
                    <a:lnTo>
                      <a:pt x="288" y="78"/>
                    </a:lnTo>
                    <a:lnTo>
                      <a:pt x="288" y="84"/>
                    </a:lnTo>
                    <a:lnTo>
                      <a:pt x="288" y="96"/>
                    </a:lnTo>
                    <a:lnTo>
                      <a:pt x="288" y="102"/>
                    </a:lnTo>
                    <a:lnTo>
                      <a:pt x="294" y="108"/>
                    </a:lnTo>
                    <a:lnTo>
                      <a:pt x="306" y="114"/>
                    </a:lnTo>
                    <a:lnTo>
                      <a:pt x="306" y="108"/>
                    </a:lnTo>
                    <a:lnTo>
                      <a:pt x="312" y="120"/>
                    </a:lnTo>
                    <a:lnTo>
                      <a:pt x="318" y="132"/>
                    </a:lnTo>
                    <a:lnTo>
                      <a:pt x="318" y="138"/>
                    </a:lnTo>
                    <a:lnTo>
                      <a:pt x="324" y="150"/>
                    </a:lnTo>
                    <a:lnTo>
                      <a:pt x="324" y="156"/>
                    </a:lnTo>
                    <a:lnTo>
                      <a:pt x="318" y="162"/>
                    </a:lnTo>
                    <a:lnTo>
                      <a:pt x="312" y="168"/>
                    </a:lnTo>
                    <a:lnTo>
                      <a:pt x="312" y="174"/>
                    </a:lnTo>
                    <a:lnTo>
                      <a:pt x="312" y="180"/>
                    </a:lnTo>
                    <a:lnTo>
                      <a:pt x="306" y="180"/>
                    </a:lnTo>
                    <a:lnTo>
                      <a:pt x="306" y="186"/>
                    </a:lnTo>
                    <a:lnTo>
                      <a:pt x="300" y="192"/>
                    </a:lnTo>
                    <a:lnTo>
                      <a:pt x="288" y="180"/>
                    </a:lnTo>
                    <a:lnTo>
                      <a:pt x="288" y="174"/>
                    </a:lnTo>
                    <a:lnTo>
                      <a:pt x="282" y="174"/>
                    </a:lnTo>
                    <a:lnTo>
                      <a:pt x="276" y="174"/>
                    </a:lnTo>
                    <a:lnTo>
                      <a:pt x="276" y="180"/>
                    </a:lnTo>
                    <a:lnTo>
                      <a:pt x="270" y="180"/>
                    </a:lnTo>
                    <a:lnTo>
                      <a:pt x="264" y="186"/>
                    </a:lnTo>
                    <a:lnTo>
                      <a:pt x="258" y="180"/>
                    </a:lnTo>
                    <a:lnTo>
                      <a:pt x="252" y="174"/>
                    </a:lnTo>
                    <a:lnTo>
                      <a:pt x="252" y="168"/>
                    </a:lnTo>
                    <a:lnTo>
                      <a:pt x="240" y="168"/>
                    </a:lnTo>
                    <a:lnTo>
                      <a:pt x="234" y="174"/>
                    </a:lnTo>
                    <a:lnTo>
                      <a:pt x="228" y="174"/>
                    </a:lnTo>
                    <a:lnTo>
                      <a:pt x="234" y="180"/>
                    </a:lnTo>
                    <a:lnTo>
                      <a:pt x="234" y="186"/>
                    </a:lnTo>
                    <a:lnTo>
                      <a:pt x="234" y="192"/>
                    </a:lnTo>
                    <a:lnTo>
                      <a:pt x="234" y="198"/>
                    </a:lnTo>
                    <a:lnTo>
                      <a:pt x="228" y="198"/>
                    </a:lnTo>
                    <a:lnTo>
                      <a:pt x="222" y="204"/>
                    </a:lnTo>
                    <a:lnTo>
                      <a:pt x="210" y="210"/>
                    </a:lnTo>
                    <a:lnTo>
                      <a:pt x="198" y="216"/>
                    </a:lnTo>
                    <a:lnTo>
                      <a:pt x="192" y="228"/>
                    </a:lnTo>
                    <a:lnTo>
                      <a:pt x="186" y="228"/>
                    </a:lnTo>
                    <a:lnTo>
                      <a:pt x="180" y="228"/>
                    </a:lnTo>
                    <a:lnTo>
                      <a:pt x="174" y="234"/>
                    </a:lnTo>
                    <a:lnTo>
                      <a:pt x="174" y="240"/>
                    </a:lnTo>
                    <a:lnTo>
                      <a:pt x="168" y="246"/>
                    </a:lnTo>
                    <a:lnTo>
                      <a:pt x="162" y="246"/>
                    </a:lnTo>
                    <a:lnTo>
                      <a:pt x="150" y="258"/>
                    </a:lnTo>
                    <a:lnTo>
                      <a:pt x="144" y="258"/>
                    </a:lnTo>
                    <a:lnTo>
                      <a:pt x="144" y="270"/>
                    </a:lnTo>
                    <a:lnTo>
                      <a:pt x="144" y="276"/>
                    </a:lnTo>
                    <a:lnTo>
                      <a:pt x="156" y="276"/>
                    </a:lnTo>
                    <a:lnTo>
                      <a:pt x="162" y="282"/>
                    </a:lnTo>
                    <a:lnTo>
                      <a:pt x="162" y="288"/>
                    </a:lnTo>
                    <a:lnTo>
                      <a:pt x="156" y="294"/>
                    </a:lnTo>
                    <a:lnTo>
                      <a:pt x="150" y="300"/>
                    </a:lnTo>
                    <a:lnTo>
                      <a:pt x="150" y="312"/>
                    </a:lnTo>
                    <a:lnTo>
                      <a:pt x="144" y="312"/>
                    </a:lnTo>
                    <a:lnTo>
                      <a:pt x="138" y="306"/>
                    </a:lnTo>
                    <a:lnTo>
                      <a:pt x="138" y="294"/>
                    </a:lnTo>
                    <a:lnTo>
                      <a:pt x="132" y="288"/>
                    </a:lnTo>
                    <a:lnTo>
                      <a:pt x="126" y="288"/>
                    </a:lnTo>
                    <a:lnTo>
                      <a:pt x="120" y="282"/>
                    </a:lnTo>
                    <a:lnTo>
                      <a:pt x="108" y="282"/>
                    </a:lnTo>
                    <a:lnTo>
                      <a:pt x="108" y="276"/>
                    </a:lnTo>
                    <a:lnTo>
                      <a:pt x="102" y="276"/>
                    </a:lnTo>
                    <a:lnTo>
                      <a:pt x="108" y="270"/>
                    </a:lnTo>
                    <a:lnTo>
                      <a:pt x="108" y="264"/>
                    </a:lnTo>
                    <a:lnTo>
                      <a:pt x="108" y="258"/>
                    </a:lnTo>
                    <a:lnTo>
                      <a:pt x="96" y="252"/>
                    </a:lnTo>
                    <a:lnTo>
                      <a:pt x="84" y="246"/>
                    </a:lnTo>
                    <a:lnTo>
                      <a:pt x="72" y="234"/>
                    </a:lnTo>
                    <a:lnTo>
                      <a:pt x="60" y="234"/>
                    </a:lnTo>
                    <a:lnTo>
                      <a:pt x="48" y="234"/>
                    </a:lnTo>
                    <a:lnTo>
                      <a:pt x="42" y="234"/>
                    </a:lnTo>
                    <a:lnTo>
                      <a:pt x="36" y="234"/>
                    </a:lnTo>
                    <a:lnTo>
                      <a:pt x="36" y="228"/>
                    </a:lnTo>
                    <a:lnTo>
                      <a:pt x="36" y="222"/>
                    </a:lnTo>
                    <a:lnTo>
                      <a:pt x="36" y="216"/>
                    </a:lnTo>
                    <a:lnTo>
                      <a:pt x="30" y="216"/>
                    </a:lnTo>
                    <a:lnTo>
                      <a:pt x="12" y="210"/>
                    </a:lnTo>
                    <a:lnTo>
                      <a:pt x="6" y="204"/>
                    </a:lnTo>
                    <a:lnTo>
                      <a:pt x="6" y="198"/>
                    </a:lnTo>
                    <a:lnTo>
                      <a:pt x="0" y="180"/>
                    </a:lnTo>
                    <a:lnTo>
                      <a:pt x="30" y="138"/>
                    </a:lnTo>
                    <a:lnTo>
                      <a:pt x="36" y="96"/>
                    </a:lnTo>
                    <a:lnTo>
                      <a:pt x="36" y="6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4" name="Freeform 780"/>
              <p:cNvSpPr>
                <a:spLocks/>
              </p:cNvSpPr>
              <p:nvPr/>
            </p:nvSpPr>
            <p:spPr bwMode="auto">
              <a:xfrm>
                <a:off x="6609680" y="3281864"/>
                <a:ext cx="361950" cy="333375"/>
              </a:xfrm>
              <a:custGeom>
                <a:avLst/>
                <a:gdLst/>
                <a:ahLst/>
                <a:cxnLst>
                  <a:cxn ang="0">
                    <a:pos x="12" y="60"/>
                  </a:cxn>
                  <a:cxn ang="0">
                    <a:pos x="30" y="24"/>
                  </a:cxn>
                  <a:cxn ang="0">
                    <a:pos x="42" y="12"/>
                  </a:cxn>
                  <a:cxn ang="0">
                    <a:pos x="60" y="0"/>
                  </a:cxn>
                  <a:cxn ang="0">
                    <a:pos x="78" y="18"/>
                  </a:cxn>
                  <a:cxn ang="0">
                    <a:pos x="90" y="30"/>
                  </a:cxn>
                  <a:cxn ang="0">
                    <a:pos x="102" y="30"/>
                  </a:cxn>
                  <a:cxn ang="0">
                    <a:pos x="114" y="36"/>
                  </a:cxn>
                  <a:cxn ang="0">
                    <a:pos x="120" y="60"/>
                  </a:cxn>
                  <a:cxn ang="0">
                    <a:pos x="132" y="66"/>
                  </a:cxn>
                  <a:cxn ang="0">
                    <a:pos x="138" y="54"/>
                  </a:cxn>
                  <a:cxn ang="0">
                    <a:pos x="144" y="48"/>
                  </a:cxn>
                  <a:cxn ang="0">
                    <a:pos x="162" y="48"/>
                  </a:cxn>
                  <a:cxn ang="0">
                    <a:pos x="168" y="60"/>
                  </a:cxn>
                  <a:cxn ang="0">
                    <a:pos x="174" y="72"/>
                  </a:cxn>
                  <a:cxn ang="0">
                    <a:pos x="186" y="72"/>
                  </a:cxn>
                  <a:cxn ang="0">
                    <a:pos x="210" y="66"/>
                  </a:cxn>
                  <a:cxn ang="0">
                    <a:pos x="216" y="84"/>
                  </a:cxn>
                  <a:cxn ang="0">
                    <a:pos x="222" y="96"/>
                  </a:cxn>
                  <a:cxn ang="0">
                    <a:pos x="228" y="114"/>
                  </a:cxn>
                  <a:cxn ang="0">
                    <a:pos x="222" y="126"/>
                  </a:cxn>
                  <a:cxn ang="0">
                    <a:pos x="210" y="126"/>
                  </a:cxn>
                  <a:cxn ang="0">
                    <a:pos x="204" y="138"/>
                  </a:cxn>
                  <a:cxn ang="0">
                    <a:pos x="198" y="150"/>
                  </a:cxn>
                  <a:cxn ang="0">
                    <a:pos x="192" y="162"/>
                  </a:cxn>
                  <a:cxn ang="0">
                    <a:pos x="180" y="162"/>
                  </a:cxn>
                  <a:cxn ang="0">
                    <a:pos x="168" y="174"/>
                  </a:cxn>
                  <a:cxn ang="0">
                    <a:pos x="156" y="198"/>
                  </a:cxn>
                  <a:cxn ang="0">
                    <a:pos x="144" y="198"/>
                  </a:cxn>
                  <a:cxn ang="0">
                    <a:pos x="138" y="210"/>
                  </a:cxn>
                  <a:cxn ang="0">
                    <a:pos x="126" y="198"/>
                  </a:cxn>
                  <a:cxn ang="0">
                    <a:pos x="108" y="198"/>
                  </a:cxn>
                  <a:cxn ang="0">
                    <a:pos x="90" y="204"/>
                  </a:cxn>
                  <a:cxn ang="0">
                    <a:pos x="78" y="204"/>
                  </a:cxn>
                  <a:cxn ang="0">
                    <a:pos x="60" y="198"/>
                  </a:cxn>
                  <a:cxn ang="0">
                    <a:pos x="36" y="186"/>
                  </a:cxn>
                  <a:cxn ang="0">
                    <a:pos x="24" y="168"/>
                  </a:cxn>
                  <a:cxn ang="0">
                    <a:pos x="12" y="168"/>
                  </a:cxn>
                  <a:cxn ang="0">
                    <a:pos x="6" y="162"/>
                  </a:cxn>
                  <a:cxn ang="0">
                    <a:pos x="0" y="150"/>
                  </a:cxn>
                  <a:cxn ang="0">
                    <a:pos x="6" y="132"/>
                  </a:cxn>
                  <a:cxn ang="0">
                    <a:pos x="6" y="114"/>
                  </a:cxn>
                  <a:cxn ang="0">
                    <a:pos x="24" y="108"/>
                  </a:cxn>
                  <a:cxn ang="0">
                    <a:pos x="30" y="102"/>
                  </a:cxn>
                  <a:cxn ang="0">
                    <a:pos x="30" y="84"/>
                  </a:cxn>
                  <a:cxn ang="0">
                    <a:pos x="36" y="72"/>
                  </a:cxn>
                  <a:cxn ang="0">
                    <a:pos x="18" y="72"/>
                  </a:cxn>
                  <a:cxn ang="0">
                    <a:pos x="0" y="66"/>
                  </a:cxn>
                </a:cxnLst>
                <a:rect l="0" t="0" r="r" b="b"/>
                <a:pathLst>
                  <a:path w="228" h="210">
                    <a:moveTo>
                      <a:pt x="0" y="66"/>
                    </a:moveTo>
                    <a:lnTo>
                      <a:pt x="12" y="60"/>
                    </a:lnTo>
                    <a:lnTo>
                      <a:pt x="18" y="42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42" y="12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72" y="12"/>
                    </a:lnTo>
                    <a:lnTo>
                      <a:pt x="78" y="18"/>
                    </a:lnTo>
                    <a:lnTo>
                      <a:pt x="90" y="24"/>
                    </a:lnTo>
                    <a:lnTo>
                      <a:pt x="90" y="30"/>
                    </a:lnTo>
                    <a:lnTo>
                      <a:pt x="96" y="30"/>
                    </a:lnTo>
                    <a:lnTo>
                      <a:pt x="102" y="30"/>
                    </a:lnTo>
                    <a:lnTo>
                      <a:pt x="108" y="30"/>
                    </a:lnTo>
                    <a:lnTo>
                      <a:pt x="114" y="36"/>
                    </a:lnTo>
                    <a:lnTo>
                      <a:pt x="114" y="48"/>
                    </a:lnTo>
                    <a:lnTo>
                      <a:pt x="120" y="60"/>
                    </a:lnTo>
                    <a:lnTo>
                      <a:pt x="126" y="66"/>
                    </a:lnTo>
                    <a:lnTo>
                      <a:pt x="132" y="66"/>
                    </a:lnTo>
                    <a:lnTo>
                      <a:pt x="132" y="60"/>
                    </a:lnTo>
                    <a:lnTo>
                      <a:pt x="138" y="54"/>
                    </a:lnTo>
                    <a:lnTo>
                      <a:pt x="138" y="48"/>
                    </a:lnTo>
                    <a:lnTo>
                      <a:pt x="144" y="48"/>
                    </a:lnTo>
                    <a:lnTo>
                      <a:pt x="156" y="48"/>
                    </a:lnTo>
                    <a:lnTo>
                      <a:pt x="162" y="48"/>
                    </a:lnTo>
                    <a:lnTo>
                      <a:pt x="168" y="54"/>
                    </a:lnTo>
                    <a:lnTo>
                      <a:pt x="168" y="60"/>
                    </a:lnTo>
                    <a:lnTo>
                      <a:pt x="168" y="66"/>
                    </a:lnTo>
                    <a:lnTo>
                      <a:pt x="174" y="72"/>
                    </a:lnTo>
                    <a:lnTo>
                      <a:pt x="180" y="72"/>
                    </a:lnTo>
                    <a:lnTo>
                      <a:pt x="186" y="72"/>
                    </a:lnTo>
                    <a:lnTo>
                      <a:pt x="198" y="72"/>
                    </a:lnTo>
                    <a:lnTo>
                      <a:pt x="210" y="66"/>
                    </a:lnTo>
                    <a:lnTo>
                      <a:pt x="210" y="72"/>
                    </a:lnTo>
                    <a:lnTo>
                      <a:pt x="216" y="84"/>
                    </a:lnTo>
                    <a:lnTo>
                      <a:pt x="216" y="90"/>
                    </a:lnTo>
                    <a:lnTo>
                      <a:pt x="222" y="96"/>
                    </a:lnTo>
                    <a:lnTo>
                      <a:pt x="228" y="108"/>
                    </a:lnTo>
                    <a:lnTo>
                      <a:pt x="228" y="114"/>
                    </a:lnTo>
                    <a:lnTo>
                      <a:pt x="228" y="120"/>
                    </a:lnTo>
                    <a:lnTo>
                      <a:pt x="222" y="126"/>
                    </a:lnTo>
                    <a:lnTo>
                      <a:pt x="216" y="126"/>
                    </a:lnTo>
                    <a:lnTo>
                      <a:pt x="210" y="126"/>
                    </a:lnTo>
                    <a:lnTo>
                      <a:pt x="204" y="132"/>
                    </a:lnTo>
                    <a:lnTo>
                      <a:pt x="204" y="138"/>
                    </a:lnTo>
                    <a:lnTo>
                      <a:pt x="198" y="144"/>
                    </a:lnTo>
                    <a:lnTo>
                      <a:pt x="198" y="150"/>
                    </a:lnTo>
                    <a:lnTo>
                      <a:pt x="198" y="162"/>
                    </a:lnTo>
                    <a:lnTo>
                      <a:pt x="192" y="162"/>
                    </a:lnTo>
                    <a:lnTo>
                      <a:pt x="186" y="162"/>
                    </a:lnTo>
                    <a:lnTo>
                      <a:pt x="180" y="162"/>
                    </a:lnTo>
                    <a:lnTo>
                      <a:pt x="174" y="168"/>
                    </a:lnTo>
                    <a:lnTo>
                      <a:pt x="168" y="174"/>
                    </a:lnTo>
                    <a:lnTo>
                      <a:pt x="156" y="192"/>
                    </a:lnTo>
                    <a:lnTo>
                      <a:pt x="156" y="198"/>
                    </a:lnTo>
                    <a:lnTo>
                      <a:pt x="150" y="198"/>
                    </a:lnTo>
                    <a:lnTo>
                      <a:pt x="144" y="198"/>
                    </a:lnTo>
                    <a:lnTo>
                      <a:pt x="144" y="204"/>
                    </a:lnTo>
                    <a:lnTo>
                      <a:pt x="138" y="210"/>
                    </a:lnTo>
                    <a:lnTo>
                      <a:pt x="132" y="204"/>
                    </a:lnTo>
                    <a:lnTo>
                      <a:pt x="126" y="198"/>
                    </a:lnTo>
                    <a:lnTo>
                      <a:pt x="120" y="198"/>
                    </a:lnTo>
                    <a:lnTo>
                      <a:pt x="108" y="198"/>
                    </a:lnTo>
                    <a:lnTo>
                      <a:pt x="102" y="204"/>
                    </a:lnTo>
                    <a:lnTo>
                      <a:pt x="90" y="204"/>
                    </a:lnTo>
                    <a:lnTo>
                      <a:pt x="84" y="204"/>
                    </a:lnTo>
                    <a:lnTo>
                      <a:pt x="78" y="204"/>
                    </a:lnTo>
                    <a:lnTo>
                      <a:pt x="72" y="204"/>
                    </a:lnTo>
                    <a:lnTo>
                      <a:pt x="60" y="198"/>
                    </a:lnTo>
                    <a:lnTo>
                      <a:pt x="48" y="192"/>
                    </a:lnTo>
                    <a:lnTo>
                      <a:pt x="36" y="186"/>
                    </a:lnTo>
                    <a:lnTo>
                      <a:pt x="30" y="174"/>
                    </a:lnTo>
                    <a:lnTo>
                      <a:pt x="24" y="168"/>
                    </a:lnTo>
                    <a:lnTo>
                      <a:pt x="18" y="168"/>
                    </a:lnTo>
                    <a:lnTo>
                      <a:pt x="12" y="168"/>
                    </a:lnTo>
                    <a:lnTo>
                      <a:pt x="6" y="168"/>
                    </a:lnTo>
                    <a:lnTo>
                      <a:pt x="6" y="162"/>
                    </a:lnTo>
                    <a:lnTo>
                      <a:pt x="0" y="156"/>
                    </a:lnTo>
                    <a:lnTo>
                      <a:pt x="0" y="150"/>
                    </a:lnTo>
                    <a:lnTo>
                      <a:pt x="6" y="144"/>
                    </a:lnTo>
                    <a:lnTo>
                      <a:pt x="6" y="132"/>
                    </a:lnTo>
                    <a:lnTo>
                      <a:pt x="6" y="120"/>
                    </a:lnTo>
                    <a:lnTo>
                      <a:pt x="6" y="114"/>
                    </a:lnTo>
                    <a:lnTo>
                      <a:pt x="12" y="108"/>
                    </a:lnTo>
                    <a:lnTo>
                      <a:pt x="24" y="108"/>
                    </a:lnTo>
                    <a:lnTo>
                      <a:pt x="30" y="108"/>
                    </a:lnTo>
                    <a:lnTo>
                      <a:pt x="30" y="102"/>
                    </a:lnTo>
                    <a:lnTo>
                      <a:pt x="30" y="96"/>
                    </a:lnTo>
                    <a:lnTo>
                      <a:pt x="30" y="84"/>
                    </a:lnTo>
                    <a:lnTo>
                      <a:pt x="36" y="78"/>
                    </a:lnTo>
                    <a:lnTo>
                      <a:pt x="36" y="72"/>
                    </a:lnTo>
                    <a:lnTo>
                      <a:pt x="30" y="72"/>
                    </a:lnTo>
                    <a:lnTo>
                      <a:pt x="18" y="72"/>
                    </a:lnTo>
                    <a:lnTo>
                      <a:pt x="12" y="72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5" name="Freeform 794"/>
              <p:cNvSpPr>
                <a:spLocks/>
              </p:cNvSpPr>
              <p:nvPr/>
            </p:nvSpPr>
            <p:spPr bwMode="auto">
              <a:xfrm>
                <a:off x="5276180" y="3396164"/>
                <a:ext cx="361950" cy="447675"/>
              </a:xfrm>
              <a:custGeom>
                <a:avLst/>
                <a:gdLst/>
                <a:ahLst/>
                <a:cxnLst>
                  <a:cxn ang="0">
                    <a:pos x="12" y="168"/>
                  </a:cxn>
                  <a:cxn ang="0">
                    <a:pos x="42" y="174"/>
                  </a:cxn>
                  <a:cxn ang="0">
                    <a:pos x="102" y="204"/>
                  </a:cxn>
                  <a:cxn ang="0">
                    <a:pos x="114" y="210"/>
                  </a:cxn>
                  <a:cxn ang="0">
                    <a:pos x="120" y="222"/>
                  </a:cxn>
                  <a:cxn ang="0">
                    <a:pos x="132" y="234"/>
                  </a:cxn>
                  <a:cxn ang="0">
                    <a:pos x="144" y="264"/>
                  </a:cxn>
                  <a:cxn ang="0">
                    <a:pos x="144" y="282"/>
                  </a:cxn>
                  <a:cxn ang="0">
                    <a:pos x="144" y="270"/>
                  </a:cxn>
                  <a:cxn ang="0">
                    <a:pos x="150" y="264"/>
                  </a:cxn>
                  <a:cxn ang="0">
                    <a:pos x="150" y="258"/>
                  </a:cxn>
                  <a:cxn ang="0">
                    <a:pos x="156" y="258"/>
                  </a:cxn>
                  <a:cxn ang="0">
                    <a:pos x="162" y="258"/>
                  </a:cxn>
                  <a:cxn ang="0">
                    <a:pos x="162" y="252"/>
                  </a:cxn>
                  <a:cxn ang="0">
                    <a:pos x="168" y="246"/>
                  </a:cxn>
                  <a:cxn ang="0">
                    <a:pos x="174" y="240"/>
                  </a:cxn>
                  <a:cxn ang="0">
                    <a:pos x="180" y="246"/>
                  </a:cxn>
                  <a:cxn ang="0">
                    <a:pos x="186" y="246"/>
                  </a:cxn>
                  <a:cxn ang="0">
                    <a:pos x="192" y="252"/>
                  </a:cxn>
                  <a:cxn ang="0">
                    <a:pos x="198" y="252"/>
                  </a:cxn>
                  <a:cxn ang="0">
                    <a:pos x="198" y="246"/>
                  </a:cxn>
                  <a:cxn ang="0">
                    <a:pos x="192" y="240"/>
                  </a:cxn>
                  <a:cxn ang="0">
                    <a:pos x="192" y="234"/>
                  </a:cxn>
                  <a:cxn ang="0">
                    <a:pos x="192" y="228"/>
                  </a:cxn>
                  <a:cxn ang="0">
                    <a:pos x="198" y="222"/>
                  </a:cxn>
                  <a:cxn ang="0">
                    <a:pos x="204" y="222"/>
                  </a:cxn>
                  <a:cxn ang="0">
                    <a:pos x="204" y="216"/>
                  </a:cxn>
                  <a:cxn ang="0">
                    <a:pos x="210" y="210"/>
                  </a:cxn>
                  <a:cxn ang="0">
                    <a:pos x="210" y="204"/>
                  </a:cxn>
                  <a:cxn ang="0">
                    <a:pos x="204" y="186"/>
                  </a:cxn>
                  <a:cxn ang="0">
                    <a:pos x="204" y="174"/>
                  </a:cxn>
                  <a:cxn ang="0">
                    <a:pos x="204" y="168"/>
                  </a:cxn>
                  <a:cxn ang="0">
                    <a:pos x="210" y="162"/>
                  </a:cxn>
                  <a:cxn ang="0">
                    <a:pos x="210" y="156"/>
                  </a:cxn>
                  <a:cxn ang="0">
                    <a:pos x="222" y="150"/>
                  </a:cxn>
                  <a:cxn ang="0">
                    <a:pos x="228" y="150"/>
                  </a:cxn>
                  <a:cxn ang="0">
                    <a:pos x="228" y="144"/>
                  </a:cxn>
                  <a:cxn ang="0">
                    <a:pos x="228" y="138"/>
                  </a:cxn>
                  <a:cxn ang="0">
                    <a:pos x="228" y="126"/>
                  </a:cxn>
                  <a:cxn ang="0">
                    <a:pos x="228" y="108"/>
                  </a:cxn>
                  <a:cxn ang="0">
                    <a:pos x="228" y="102"/>
                  </a:cxn>
                  <a:cxn ang="0">
                    <a:pos x="222" y="90"/>
                  </a:cxn>
                  <a:cxn ang="0">
                    <a:pos x="216" y="90"/>
                  </a:cxn>
                  <a:cxn ang="0">
                    <a:pos x="210" y="90"/>
                  </a:cxn>
                  <a:cxn ang="0">
                    <a:pos x="198" y="90"/>
                  </a:cxn>
                  <a:cxn ang="0">
                    <a:pos x="192" y="90"/>
                  </a:cxn>
                  <a:cxn ang="0">
                    <a:pos x="180" y="90"/>
                  </a:cxn>
                  <a:cxn ang="0">
                    <a:pos x="174" y="84"/>
                  </a:cxn>
                  <a:cxn ang="0">
                    <a:pos x="174" y="78"/>
                  </a:cxn>
                  <a:cxn ang="0">
                    <a:pos x="174" y="66"/>
                  </a:cxn>
                  <a:cxn ang="0">
                    <a:pos x="174" y="54"/>
                  </a:cxn>
                  <a:cxn ang="0">
                    <a:pos x="174" y="36"/>
                  </a:cxn>
                  <a:cxn ang="0">
                    <a:pos x="180" y="30"/>
                  </a:cxn>
                  <a:cxn ang="0">
                    <a:pos x="180" y="24"/>
                  </a:cxn>
                  <a:cxn ang="0">
                    <a:pos x="180" y="18"/>
                  </a:cxn>
                  <a:cxn ang="0">
                    <a:pos x="180" y="12"/>
                  </a:cxn>
                  <a:cxn ang="0">
                    <a:pos x="174" y="6"/>
                  </a:cxn>
                  <a:cxn ang="0">
                    <a:pos x="168" y="0"/>
                  </a:cxn>
                  <a:cxn ang="0">
                    <a:pos x="156" y="0"/>
                  </a:cxn>
                  <a:cxn ang="0">
                    <a:pos x="24" y="66"/>
                  </a:cxn>
                  <a:cxn ang="0">
                    <a:pos x="24" y="78"/>
                  </a:cxn>
                  <a:cxn ang="0">
                    <a:pos x="0" y="162"/>
                  </a:cxn>
                  <a:cxn ang="0">
                    <a:pos x="12" y="168"/>
                  </a:cxn>
                </a:cxnLst>
                <a:rect l="0" t="0" r="r" b="b"/>
                <a:pathLst>
                  <a:path w="228" h="282">
                    <a:moveTo>
                      <a:pt x="12" y="168"/>
                    </a:moveTo>
                    <a:lnTo>
                      <a:pt x="42" y="174"/>
                    </a:lnTo>
                    <a:lnTo>
                      <a:pt x="102" y="204"/>
                    </a:lnTo>
                    <a:lnTo>
                      <a:pt x="114" y="210"/>
                    </a:lnTo>
                    <a:lnTo>
                      <a:pt x="120" y="222"/>
                    </a:lnTo>
                    <a:lnTo>
                      <a:pt x="132" y="234"/>
                    </a:lnTo>
                    <a:lnTo>
                      <a:pt x="144" y="264"/>
                    </a:lnTo>
                    <a:lnTo>
                      <a:pt x="144" y="282"/>
                    </a:lnTo>
                    <a:lnTo>
                      <a:pt x="144" y="270"/>
                    </a:lnTo>
                    <a:lnTo>
                      <a:pt x="150" y="264"/>
                    </a:lnTo>
                    <a:lnTo>
                      <a:pt x="150" y="258"/>
                    </a:lnTo>
                    <a:lnTo>
                      <a:pt x="156" y="258"/>
                    </a:lnTo>
                    <a:lnTo>
                      <a:pt x="162" y="258"/>
                    </a:lnTo>
                    <a:lnTo>
                      <a:pt x="162" y="252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6"/>
                    </a:lnTo>
                    <a:lnTo>
                      <a:pt x="186" y="246"/>
                    </a:lnTo>
                    <a:lnTo>
                      <a:pt x="192" y="252"/>
                    </a:lnTo>
                    <a:lnTo>
                      <a:pt x="198" y="252"/>
                    </a:lnTo>
                    <a:lnTo>
                      <a:pt x="198" y="246"/>
                    </a:lnTo>
                    <a:lnTo>
                      <a:pt x="192" y="240"/>
                    </a:lnTo>
                    <a:lnTo>
                      <a:pt x="192" y="234"/>
                    </a:lnTo>
                    <a:lnTo>
                      <a:pt x="192" y="228"/>
                    </a:lnTo>
                    <a:lnTo>
                      <a:pt x="198" y="222"/>
                    </a:lnTo>
                    <a:lnTo>
                      <a:pt x="204" y="222"/>
                    </a:lnTo>
                    <a:lnTo>
                      <a:pt x="204" y="216"/>
                    </a:lnTo>
                    <a:lnTo>
                      <a:pt x="210" y="210"/>
                    </a:lnTo>
                    <a:lnTo>
                      <a:pt x="210" y="204"/>
                    </a:lnTo>
                    <a:lnTo>
                      <a:pt x="204" y="186"/>
                    </a:lnTo>
                    <a:lnTo>
                      <a:pt x="204" y="174"/>
                    </a:lnTo>
                    <a:lnTo>
                      <a:pt x="204" y="168"/>
                    </a:lnTo>
                    <a:lnTo>
                      <a:pt x="210" y="162"/>
                    </a:lnTo>
                    <a:lnTo>
                      <a:pt x="210" y="156"/>
                    </a:lnTo>
                    <a:lnTo>
                      <a:pt x="222" y="150"/>
                    </a:lnTo>
                    <a:lnTo>
                      <a:pt x="228" y="150"/>
                    </a:lnTo>
                    <a:lnTo>
                      <a:pt x="228" y="144"/>
                    </a:lnTo>
                    <a:lnTo>
                      <a:pt x="228" y="138"/>
                    </a:lnTo>
                    <a:lnTo>
                      <a:pt x="228" y="126"/>
                    </a:lnTo>
                    <a:lnTo>
                      <a:pt x="228" y="108"/>
                    </a:lnTo>
                    <a:lnTo>
                      <a:pt x="228" y="102"/>
                    </a:lnTo>
                    <a:lnTo>
                      <a:pt x="222" y="90"/>
                    </a:lnTo>
                    <a:lnTo>
                      <a:pt x="216" y="90"/>
                    </a:lnTo>
                    <a:lnTo>
                      <a:pt x="210" y="90"/>
                    </a:lnTo>
                    <a:lnTo>
                      <a:pt x="198" y="90"/>
                    </a:lnTo>
                    <a:lnTo>
                      <a:pt x="192" y="90"/>
                    </a:lnTo>
                    <a:lnTo>
                      <a:pt x="180" y="90"/>
                    </a:lnTo>
                    <a:lnTo>
                      <a:pt x="174" y="84"/>
                    </a:lnTo>
                    <a:lnTo>
                      <a:pt x="174" y="78"/>
                    </a:lnTo>
                    <a:lnTo>
                      <a:pt x="174" y="66"/>
                    </a:lnTo>
                    <a:lnTo>
                      <a:pt x="174" y="54"/>
                    </a:lnTo>
                    <a:lnTo>
                      <a:pt x="174" y="36"/>
                    </a:lnTo>
                    <a:lnTo>
                      <a:pt x="180" y="30"/>
                    </a:lnTo>
                    <a:lnTo>
                      <a:pt x="180" y="24"/>
                    </a:lnTo>
                    <a:lnTo>
                      <a:pt x="180" y="18"/>
                    </a:lnTo>
                    <a:lnTo>
                      <a:pt x="180" y="12"/>
                    </a:lnTo>
                    <a:lnTo>
                      <a:pt x="174" y="6"/>
                    </a:lnTo>
                    <a:lnTo>
                      <a:pt x="168" y="0"/>
                    </a:lnTo>
                    <a:lnTo>
                      <a:pt x="156" y="0"/>
                    </a:lnTo>
                    <a:lnTo>
                      <a:pt x="24" y="66"/>
                    </a:lnTo>
                    <a:lnTo>
                      <a:pt x="24" y="78"/>
                    </a:lnTo>
                    <a:lnTo>
                      <a:pt x="0" y="162"/>
                    </a:lnTo>
                    <a:lnTo>
                      <a:pt x="12" y="16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6" name="Freeform 827"/>
              <p:cNvSpPr>
                <a:spLocks/>
              </p:cNvSpPr>
              <p:nvPr/>
            </p:nvSpPr>
            <p:spPr bwMode="auto">
              <a:xfrm>
                <a:off x="4457030" y="3491414"/>
                <a:ext cx="400050" cy="257175"/>
              </a:xfrm>
              <a:custGeom>
                <a:avLst/>
                <a:gdLst/>
                <a:ahLst/>
                <a:cxnLst>
                  <a:cxn ang="0">
                    <a:pos x="252" y="84"/>
                  </a:cxn>
                  <a:cxn ang="0">
                    <a:pos x="246" y="90"/>
                  </a:cxn>
                  <a:cxn ang="0">
                    <a:pos x="234" y="108"/>
                  </a:cxn>
                  <a:cxn ang="0">
                    <a:pos x="228" y="114"/>
                  </a:cxn>
                  <a:cxn ang="0">
                    <a:pos x="222" y="114"/>
                  </a:cxn>
                  <a:cxn ang="0">
                    <a:pos x="216" y="114"/>
                  </a:cxn>
                  <a:cxn ang="0">
                    <a:pos x="210" y="114"/>
                  </a:cxn>
                  <a:cxn ang="0">
                    <a:pos x="210" y="132"/>
                  </a:cxn>
                  <a:cxn ang="0">
                    <a:pos x="72" y="162"/>
                  </a:cxn>
                  <a:cxn ang="0">
                    <a:pos x="36" y="138"/>
                  </a:cxn>
                  <a:cxn ang="0">
                    <a:pos x="18" y="120"/>
                  </a:cxn>
                  <a:cxn ang="0">
                    <a:pos x="6" y="114"/>
                  </a:cxn>
                  <a:cxn ang="0">
                    <a:pos x="0" y="108"/>
                  </a:cxn>
                  <a:cxn ang="0">
                    <a:pos x="30" y="42"/>
                  </a:cxn>
                  <a:cxn ang="0">
                    <a:pos x="48" y="36"/>
                  </a:cxn>
                  <a:cxn ang="0">
                    <a:pos x="48" y="30"/>
                  </a:cxn>
                  <a:cxn ang="0">
                    <a:pos x="54" y="24"/>
                  </a:cxn>
                  <a:cxn ang="0">
                    <a:pos x="54" y="0"/>
                  </a:cxn>
                  <a:cxn ang="0">
                    <a:pos x="162" y="42"/>
                  </a:cxn>
                  <a:cxn ang="0">
                    <a:pos x="234" y="78"/>
                  </a:cxn>
                  <a:cxn ang="0">
                    <a:pos x="252" y="84"/>
                  </a:cxn>
                </a:cxnLst>
                <a:rect l="0" t="0" r="r" b="b"/>
                <a:pathLst>
                  <a:path w="252" h="162">
                    <a:moveTo>
                      <a:pt x="252" y="84"/>
                    </a:moveTo>
                    <a:lnTo>
                      <a:pt x="246" y="90"/>
                    </a:lnTo>
                    <a:lnTo>
                      <a:pt x="234" y="108"/>
                    </a:lnTo>
                    <a:lnTo>
                      <a:pt x="228" y="114"/>
                    </a:lnTo>
                    <a:lnTo>
                      <a:pt x="222" y="114"/>
                    </a:lnTo>
                    <a:lnTo>
                      <a:pt x="216" y="114"/>
                    </a:lnTo>
                    <a:lnTo>
                      <a:pt x="210" y="114"/>
                    </a:lnTo>
                    <a:lnTo>
                      <a:pt x="210" y="132"/>
                    </a:lnTo>
                    <a:lnTo>
                      <a:pt x="72" y="162"/>
                    </a:lnTo>
                    <a:lnTo>
                      <a:pt x="36" y="138"/>
                    </a:lnTo>
                    <a:lnTo>
                      <a:pt x="18" y="120"/>
                    </a:lnTo>
                    <a:lnTo>
                      <a:pt x="6" y="114"/>
                    </a:lnTo>
                    <a:lnTo>
                      <a:pt x="0" y="108"/>
                    </a:lnTo>
                    <a:lnTo>
                      <a:pt x="30" y="42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54" y="24"/>
                    </a:lnTo>
                    <a:lnTo>
                      <a:pt x="54" y="0"/>
                    </a:lnTo>
                    <a:lnTo>
                      <a:pt x="162" y="42"/>
                    </a:lnTo>
                    <a:lnTo>
                      <a:pt x="234" y="78"/>
                    </a:lnTo>
                    <a:lnTo>
                      <a:pt x="252" y="8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7" name="Freeform 832"/>
              <p:cNvSpPr>
                <a:spLocks/>
              </p:cNvSpPr>
              <p:nvPr/>
            </p:nvSpPr>
            <p:spPr bwMode="auto">
              <a:xfrm>
                <a:off x="4571330" y="3767639"/>
                <a:ext cx="390525" cy="352425"/>
              </a:xfrm>
              <a:custGeom>
                <a:avLst/>
                <a:gdLst/>
                <a:ahLst/>
                <a:cxnLst>
                  <a:cxn ang="0">
                    <a:pos x="150" y="18"/>
                  </a:cxn>
                  <a:cxn ang="0">
                    <a:pos x="162" y="6"/>
                  </a:cxn>
                  <a:cxn ang="0">
                    <a:pos x="174" y="0"/>
                  </a:cxn>
                  <a:cxn ang="0">
                    <a:pos x="180" y="0"/>
                  </a:cxn>
                  <a:cxn ang="0">
                    <a:pos x="180" y="6"/>
                  </a:cxn>
                  <a:cxn ang="0">
                    <a:pos x="180" y="12"/>
                  </a:cxn>
                  <a:cxn ang="0">
                    <a:pos x="180" y="18"/>
                  </a:cxn>
                  <a:cxn ang="0">
                    <a:pos x="180" y="24"/>
                  </a:cxn>
                  <a:cxn ang="0">
                    <a:pos x="186" y="30"/>
                  </a:cxn>
                  <a:cxn ang="0">
                    <a:pos x="192" y="24"/>
                  </a:cxn>
                  <a:cxn ang="0">
                    <a:pos x="204" y="18"/>
                  </a:cxn>
                  <a:cxn ang="0">
                    <a:pos x="210" y="18"/>
                  </a:cxn>
                  <a:cxn ang="0">
                    <a:pos x="222" y="24"/>
                  </a:cxn>
                  <a:cxn ang="0">
                    <a:pos x="222" y="30"/>
                  </a:cxn>
                  <a:cxn ang="0">
                    <a:pos x="246" y="48"/>
                  </a:cxn>
                  <a:cxn ang="0">
                    <a:pos x="240" y="66"/>
                  </a:cxn>
                  <a:cxn ang="0">
                    <a:pos x="240" y="78"/>
                  </a:cxn>
                  <a:cxn ang="0">
                    <a:pos x="228" y="180"/>
                  </a:cxn>
                  <a:cxn ang="0">
                    <a:pos x="228" y="222"/>
                  </a:cxn>
                  <a:cxn ang="0">
                    <a:pos x="90" y="222"/>
                  </a:cxn>
                  <a:cxn ang="0">
                    <a:pos x="54" y="210"/>
                  </a:cxn>
                  <a:cxn ang="0">
                    <a:pos x="42" y="210"/>
                  </a:cxn>
                  <a:cxn ang="0">
                    <a:pos x="30" y="198"/>
                  </a:cxn>
                  <a:cxn ang="0">
                    <a:pos x="18" y="192"/>
                  </a:cxn>
                  <a:cxn ang="0">
                    <a:pos x="24" y="180"/>
                  </a:cxn>
                  <a:cxn ang="0">
                    <a:pos x="18" y="168"/>
                  </a:cxn>
                  <a:cxn ang="0">
                    <a:pos x="6" y="162"/>
                  </a:cxn>
                  <a:cxn ang="0">
                    <a:pos x="0" y="150"/>
                  </a:cxn>
                  <a:cxn ang="0">
                    <a:pos x="12" y="138"/>
                  </a:cxn>
                  <a:cxn ang="0">
                    <a:pos x="18" y="138"/>
                  </a:cxn>
                  <a:cxn ang="0">
                    <a:pos x="18" y="132"/>
                  </a:cxn>
                  <a:cxn ang="0">
                    <a:pos x="18" y="120"/>
                  </a:cxn>
                  <a:cxn ang="0">
                    <a:pos x="24" y="114"/>
                  </a:cxn>
                  <a:cxn ang="0">
                    <a:pos x="24" y="108"/>
                  </a:cxn>
                  <a:cxn ang="0">
                    <a:pos x="42" y="108"/>
                  </a:cxn>
                  <a:cxn ang="0">
                    <a:pos x="48" y="102"/>
                  </a:cxn>
                  <a:cxn ang="0">
                    <a:pos x="54" y="96"/>
                  </a:cxn>
                  <a:cxn ang="0">
                    <a:pos x="60" y="90"/>
                  </a:cxn>
                  <a:cxn ang="0">
                    <a:pos x="66" y="78"/>
                  </a:cxn>
                  <a:cxn ang="0">
                    <a:pos x="66" y="72"/>
                  </a:cxn>
                  <a:cxn ang="0">
                    <a:pos x="72" y="60"/>
                  </a:cxn>
                  <a:cxn ang="0">
                    <a:pos x="78" y="54"/>
                  </a:cxn>
                  <a:cxn ang="0">
                    <a:pos x="84" y="48"/>
                  </a:cxn>
                  <a:cxn ang="0">
                    <a:pos x="108" y="36"/>
                  </a:cxn>
                  <a:cxn ang="0">
                    <a:pos x="114" y="42"/>
                  </a:cxn>
                  <a:cxn ang="0">
                    <a:pos x="120" y="42"/>
                  </a:cxn>
                  <a:cxn ang="0">
                    <a:pos x="126" y="42"/>
                  </a:cxn>
                  <a:cxn ang="0">
                    <a:pos x="132" y="30"/>
                  </a:cxn>
                  <a:cxn ang="0">
                    <a:pos x="126" y="24"/>
                  </a:cxn>
                  <a:cxn ang="0">
                    <a:pos x="126" y="18"/>
                  </a:cxn>
                  <a:cxn ang="0">
                    <a:pos x="126" y="12"/>
                  </a:cxn>
                  <a:cxn ang="0">
                    <a:pos x="132" y="6"/>
                  </a:cxn>
                  <a:cxn ang="0">
                    <a:pos x="138" y="12"/>
                  </a:cxn>
                  <a:cxn ang="0">
                    <a:pos x="150" y="18"/>
                  </a:cxn>
                </a:cxnLst>
                <a:rect l="0" t="0" r="r" b="b"/>
                <a:pathLst>
                  <a:path w="246" h="222">
                    <a:moveTo>
                      <a:pt x="150" y="18"/>
                    </a:moveTo>
                    <a:lnTo>
                      <a:pt x="162" y="6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0" y="6"/>
                    </a:lnTo>
                    <a:lnTo>
                      <a:pt x="180" y="12"/>
                    </a:lnTo>
                    <a:lnTo>
                      <a:pt x="180" y="18"/>
                    </a:lnTo>
                    <a:lnTo>
                      <a:pt x="180" y="24"/>
                    </a:lnTo>
                    <a:lnTo>
                      <a:pt x="186" y="30"/>
                    </a:lnTo>
                    <a:lnTo>
                      <a:pt x="192" y="24"/>
                    </a:lnTo>
                    <a:lnTo>
                      <a:pt x="204" y="18"/>
                    </a:lnTo>
                    <a:lnTo>
                      <a:pt x="210" y="18"/>
                    </a:lnTo>
                    <a:lnTo>
                      <a:pt x="222" y="24"/>
                    </a:lnTo>
                    <a:lnTo>
                      <a:pt x="222" y="30"/>
                    </a:lnTo>
                    <a:lnTo>
                      <a:pt x="246" y="48"/>
                    </a:lnTo>
                    <a:lnTo>
                      <a:pt x="240" y="66"/>
                    </a:lnTo>
                    <a:lnTo>
                      <a:pt x="240" y="78"/>
                    </a:lnTo>
                    <a:lnTo>
                      <a:pt x="228" y="180"/>
                    </a:lnTo>
                    <a:lnTo>
                      <a:pt x="228" y="222"/>
                    </a:lnTo>
                    <a:lnTo>
                      <a:pt x="90" y="222"/>
                    </a:lnTo>
                    <a:lnTo>
                      <a:pt x="54" y="210"/>
                    </a:lnTo>
                    <a:lnTo>
                      <a:pt x="42" y="210"/>
                    </a:lnTo>
                    <a:lnTo>
                      <a:pt x="30" y="198"/>
                    </a:lnTo>
                    <a:lnTo>
                      <a:pt x="18" y="192"/>
                    </a:lnTo>
                    <a:lnTo>
                      <a:pt x="24" y="180"/>
                    </a:lnTo>
                    <a:lnTo>
                      <a:pt x="18" y="168"/>
                    </a:lnTo>
                    <a:lnTo>
                      <a:pt x="6" y="162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18" y="138"/>
                    </a:lnTo>
                    <a:lnTo>
                      <a:pt x="18" y="132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24" y="108"/>
                    </a:lnTo>
                    <a:lnTo>
                      <a:pt x="42" y="108"/>
                    </a:lnTo>
                    <a:lnTo>
                      <a:pt x="48" y="102"/>
                    </a:lnTo>
                    <a:lnTo>
                      <a:pt x="54" y="96"/>
                    </a:lnTo>
                    <a:lnTo>
                      <a:pt x="60" y="90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72" y="60"/>
                    </a:lnTo>
                    <a:lnTo>
                      <a:pt x="78" y="54"/>
                    </a:lnTo>
                    <a:lnTo>
                      <a:pt x="84" y="48"/>
                    </a:lnTo>
                    <a:lnTo>
                      <a:pt x="108" y="36"/>
                    </a:lnTo>
                    <a:lnTo>
                      <a:pt x="114" y="42"/>
                    </a:lnTo>
                    <a:lnTo>
                      <a:pt x="120" y="42"/>
                    </a:lnTo>
                    <a:lnTo>
                      <a:pt x="126" y="42"/>
                    </a:lnTo>
                    <a:lnTo>
                      <a:pt x="132" y="30"/>
                    </a:lnTo>
                    <a:lnTo>
                      <a:pt x="126" y="24"/>
                    </a:lnTo>
                    <a:lnTo>
                      <a:pt x="126" y="18"/>
                    </a:lnTo>
                    <a:lnTo>
                      <a:pt x="126" y="12"/>
                    </a:lnTo>
                    <a:lnTo>
                      <a:pt x="132" y="6"/>
                    </a:lnTo>
                    <a:lnTo>
                      <a:pt x="138" y="12"/>
                    </a:lnTo>
                    <a:lnTo>
                      <a:pt x="150" y="1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8" name="Freeform 837"/>
              <p:cNvSpPr>
                <a:spLocks/>
              </p:cNvSpPr>
              <p:nvPr/>
            </p:nvSpPr>
            <p:spPr bwMode="auto">
              <a:xfrm>
                <a:off x="4295105" y="4320089"/>
                <a:ext cx="333375" cy="438150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66" y="30"/>
                  </a:cxn>
                  <a:cxn ang="0">
                    <a:pos x="132" y="84"/>
                  </a:cxn>
                  <a:cxn ang="0">
                    <a:pos x="186" y="168"/>
                  </a:cxn>
                  <a:cxn ang="0">
                    <a:pos x="192" y="174"/>
                  </a:cxn>
                  <a:cxn ang="0">
                    <a:pos x="198" y="192"/>
                  </a:cxn>
                  <a:cxn ang="0">
                    <a:pos x="210" y="210"/>
                  </a:cxn>
                  <a:cxn ang="0">
                    <a:pos x="198" y="228"/>
                  </a:cxn>
                  <a:cxn ang="0">
                    <a:pos x="108" y="276"/>
                  </a:cxn>
                  <a:cxn ang="0">
                    <a:pos x="42" y="264"/>
                  </a:cxn>
                  <a:cxn ang="0">
                    <a:pos x="24" y="252"/>
                  </a:cxn>
                  <a:cxn ang="0">
                    <a:pos x="6" y="222"/>
                  </a:cxn>
                  <a:cxn ang="0">
                    <a:pos x="12" y="162"/>
                  </a:cxn>
                  <a:cxn ang="0">
                    <a:pos x="18" y="156"/>
                  </a:cxn>
                  <a:cxn ang="0">
                    <a:pos x="12" y="144"/>
                  </a:cxn>
                  <a:cxn ang="0">
                    <a:pos x="0" y="132"/>
                  </a:cxn>
                  <a:cxn ang="0">
                    <a:pos x="6" y="84"/>
                  </a:cxn>
                  <a:cxn ang="0">
                    <a:pos x="24" y="66"/>
                  </a:cxn>
                  <a:cxn ang="0">
                    <a:pos x="24" y="42"/>
                  </a:cxn>
                  <a:cxn ang="0">
                    <a:pos x="18" y="36"/>
                  </a:cxn>
                  <a:cxn ang="0">
                    <a:pos x="18" y="30"/>
                  </a:cxn>
                  <a:cxn ang="0">
                    <a:pos x="18" y="24"/>
                  </a:cxn>
                  <a:cxn ang="0">
                    <a:pos x="24" y="18"/>
                  </a:cxn>
                  <a:cxn ang="0">
                    <a:pos x="30" y="18"/>
                  </a:cxn>
                  <a:cxn ang="0">
                    <a:pos x="36" y="12"/>
                  </a:cxn>
                  <a:cxn ang="0">
                    <a:pos x="36" y="6"/>
                  </a:cxn>
                  <a:cxn ang="0">
                    <a:pos x="36" y="0"/>
                  </a:cxn>
                  <a:cxn ang="0">
                    <a:pos x="42" y="0"/>
                  </a:cxn>
                  <a:cxn ang="0">
                    <a:pos x="48" y="6"/>
                  </a:cxn>
                  <a:cxn ang="0">
                    <a:pos x="54" y="6"/>
                  </a:cxn>
                  <a:cxn ang="0">
                    <a:pos x="66" y="0"/>
                  </a:cxn>
                </a:cxnLst>
                <a:rect l="0" t="0" r="r" b="b"/>
                <a:pathLst>
                  <a:path w="210" h="276">
                    <a:moveTo>
                      <a:pt x="66" y="0"/>
                    </a:moveTo>
                    <a:lnTo>
                      <a:pt x="66" y="30"/>
                    </a:lnTo>
                    <a:lnTo>
                      <a:pt x="132" y="84"/>
                    </a:lnTo>
                    <a:lnTo>
                      <a:pt x="186" y="168"/>
                    </a:lnTo>
                    <a:lnTo>
                      <a:pt x="192" y="174"/>
                    </a:lnTo>
                    <a:lnTo>
                      <a:pt x="198" y="192"/>
                    </a:lnTo>
                    <a:lnTo>
                      <a:pt x="210" y="210"/>
                    </a:lnTo>
                    <a:lnTo>
                      <a:pt x="198" y="228"/>
                    </a:lnTo>
                    <a:lnTo>
                      <a:pt x="108" y="276"/>
                    </a:lnTo>
                    <a:lnTo>
                      <a:pt x="42" y="264"/>
                    </a:lnTo>
                    <a:lnTo>
                      <a:pt x="24" y="252"/>
                    </a:lnTo>
                    <a:lnTo>
                      <a:pt x="6" y="222"/>
                    </a:lnTo>
                    <a:lnTo>
                      <a:pt x="12" y="162"/>
                    </a:lnTo>
                    <a:lnTo>
                      <a:pt x="18" y="156"/>
                    </a:lnTo>
                    <a:lnTo>
                      <a:pt x="12" y="144"/>
                    </a:lnTo>
                    <a:lnTo>
                      <a:pt x="0" y="132"/>
                    </a:lnTo>
                    <a:lnTo>
                      <a:pt x="6" y="84"/>
                    </a:lnTo>
                    <a:lnTo>
                      <a:pt x="24" y="66"/>
                    </a:lnTo>
                    <a:lnTo>
                      <a:pt x="24" y="42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6"/>
                    </a:lnTo>
                    <a:lnTo>
                      <a:pt x="54" y="6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9" name="Freeform 839"/>
              <p:cNvSpPr>
                <a:spLocks/>
              </p:cNvSpPr>
              <p:nvPr/>
            </p:nvSpPr>
            <p:spPr bwMode="auto">
              <a:xfrm>
                <a:off x="3342605" y="3634289"/>
                <a:ext cx="504825" cy="590550"/>
              </a:xfrm>
              <a:custGeom>
                <a:avLst/>
                <a:gdLst/>
                <a:ahLst/>
                <a:cxnLst>
                  <a:cxn ang="0">
                    <a:pos x="36" y="300"/>
                  </a:cxn>
                  <a:cxn ang="0">
                    <a:pos x="6" y="162"/>
                  </a:cxn>
                  <a:cxn ang="0">
                    <a:pos x="30" y="150"/>
                  </a:cxn>
                  <a:cxn ang="0">
                    <a:pos x="42" y="144"/>
                  </a:cxn>
                  <a:cxn ang="0">
                    <a:pos x="48" y="126"/>
                  </a:cxn>
                  <a:cxn ang="0">
                    <a:pos x="48" y="108"/>
                  </a:cxn>
                  <a:cxn ang="0">
                    <a:pos x="54" y="96"/>
                  </a:cxn>
                  <a:cxn ang="0">
                    <a:pos x="72" y="96"/>
                  </a:cxn>
                  <a:cxn ang="0">
                    <a:pos x="84" y="96"/>
                  </a:cxn>
                  <a:cxn ang="0">
                    <a:pos x="102" y="90"/>
                  </a:cxn>
                  <a:cxn ang="0">
                    <a:pos x="102" y="78"/>
                  </a:cxn>
                  <a:cxn ang="0">
                    <a:pos x="90" y="60"/>
                  </a:cxn>
                  <a:cxn ang="0">
                    <a:pos x="90" y="12"/>
                  </a:cxn>
                  <a:cxn ang="0">
                    <a:pos x="96" y="0"/>
                  </a:cxn>
                  <a:cxn ang="0">
                    <a:pos x="108" y="0"/>
                  </a:cxn>
                  <a:cxn ang="0">
                    <a:pos x="150" y="30"/>
                  </a:cxn>
                  <a:cxn ang="0">
                    <a:pos x="258" y="120"/>
                  </a:cxn>
                  <a:cxn ang="0">
                    <a:pos x="300" y="222"/>
                  </a:cxn>
                  <a:cxn ang="0">
                    <a:pos x="258" y="318"/>
                  </a:cxn>
                  <a:cxn ang="0">
                    <a:pos x="240" y="348"/>
                  </a:cxn>
                  <a:cxn ang="0">
                    <a:pos x="222" y="348"/>
                  </a:cxn>
                  <a:cxn ang="0">
                    <a:pos x="210" y="360"/>
                  </a:cxn>
                  <a:cxn ang="0">
                    <a:pos x="192" y="372"/>
                  </a:cxn>
                  <a:cxn ang="0">
                    <a:pos x="180" y="366"/>
                  </a:cxn>
                  <a:cxn ang="0">
                    <a:pos x="174" y="354"/>
                  </a:cxn>
                  <a:cxn ang="0">
                    <a:pos x="150" y="354"/>
                  </a:cxn>
                  <a:cxn ang="0">
                    <a:pos x="120" y="336"/>
                  </a:cxn>
                  <a:cxn ang="0">
                    <a:pos x="108" y="324"/>
                  </a:cxn>
                  <a:cxn ang="0">
                    <a:pos x="96" y="324"/>
                  </a:cxn>
                  <a:cxn ang="0">
                    <a:pos x="90" y="336"/>
                  </a:cxn>
                  <a:cxn ang="0">
                    <a:pos x="84" y="348"/>
                  </a:cxn>
                  <a:cxn ang="0">
                    <a:pos x="66" y="354"/>
                  </a:cxn>
                  <a:cxn ang="0">
                    <a:pos x="36" y="354"/>
                  </a:cxn>
                  <a:cxn ang="0">
                    <a:pos x="24" y="330"/>
                  </a:cxn>
                  <a:cxn ang="0">
                    <a:pos x="24" y="306"/>
                  </a:cxn>
                </a:cxnLst>
                <a:rect l="0" t="0" r="r" b="b"/>
                <a:pathLst>
                  <a:path w="318" h="372">
                    <a:moveTo>
                      <a:pt x="24" y="294"/>
                    </a:moveTo>
                    <a:lnTo>
                      <a:pt x="36" y="300"/>
                    </a:lnTo>
                    <a:lnTo>
                      <a:pt x="0" y="192"/>
                    </a:lnTo>
                    <a:lnTo>
                      <a:pt x="6" y="162"/>
                    </a:lnTo>
                    <a:lnTo>
                      <a:pt x="12" y="156"/>
                    </a:lnTo>
                    <a:lnTo>
                      <a:pt x="30" y="150"/>
                    </a:lnTo>
                    <a:lnTo>
                      <a:pt x="36" y="150"/>
                    </a:lnTo>
                    <a:lnTo>
                      <a:pt x="42" y="144"/>
                    </a:lnTo>
                    <a:lnTo>
                      <a:pt x="48" y="132"/>
                    </a:lnTo>
                    <a:lnTo>
                      <a:pt x="48" y="126"/>
                    </a:lnTo>
                    <a:lnTo>
                      <a:pt x="48" y="120"/>
                    </a:lnTo>
                    <a:lnTo>
                      <a:pt x="48" y="108"/>
                    </a:lnTo>
                    <a:lnTo>
                      <a:pt x="48" y="102"/>
                    </a:lnTo>
                    <a:lnTo>
                      <a:pt x="54" y="96"/>
                    </a:lnTo>
                    <a:lnTo>
                      <a:pt x="60" y="90"/>
                    </a:lnTo>
                    <a:lnTo>
                      <a:pt x="72" y="96"/>
                    </a:lnTo>
                    <a:lnTo>
                      <a:pt x="78" y="96"/>
                    </a:lnTo>
                    <a:lnTo>
                      <a:pt x="84" y="96"/>
                    </a:lnTo>
                    <a:lnTo>
                      <a:pt x="96" y="96"/>
                    </a:lnTo>
                    <a:lnTo>
                      <a:pt x="102" y="90"/>
                    </a:lnTo>
                    <a:lnTo>
                      <a:pt x="102" y="84"/>
                    </a:lnTo>
                    <a:lnTo>
                      <a:pt x="102" y="78"/>
                    </a:lnTo>
                    <a:lnTo>
                      <a:pt x="96" y="66"/>
                    </a:lnTo>
                    <a:lnTo>
                      <a:pt x="90" y="60"/>
                    </a:lnTo>
                    <a:lnTo>
                      <a:pt x="90" y="36"/>
                    </a:lnTo>
                    <a:lnTo>
                      <a:pt x="90" y="12"/>
                    </a:lnTo>
                    <a:lnTo>
                      <a:pt x="90" y="6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50" y="30"/>
                    </a:lnTo>
                    <a:lnTo>
                      <a:pt x="186" y="60"/>
                    </a:lnTo>
                    <a:lnTo>
                      <a:pt x="258" y="120"/>
                    </a:lnTo>
                    <a:lnTo>
                      <a:pt x="318" y="186"/>
                    </a:lnTo>
                    <a:lnTo>
                      <a:pt x="300" y="222"/>
                    </a:lnTo>
                    <a:lnTo>
                      <a:pt x="258" y="312"/>
                    </a:lnTo>
                    <a:lnTo>
                      <a:pt x="258" y="318"/>
                    </a:lnTo>
                    <a:lnTo>
                      <a:pt x="246" y="342"/>
                    </a:lnTo>
                    <a:lnTo>
                      <a:pt x="240" y="348"/>
                    </a:lnTo>
                    <a:lnTo>
                      <a:pt x="228" y="348"/>
                    </a:lnTo>
                    <a:lnTo>
                      <a:pt x="222" y="348"/>
                    </a:lnTo>
                    <a:lnTo>
                      <a:pt x="216" y="354"/>
                    </a:lnTo>
                    <a:lnTo>
                      <a:pt x="210" y="360"/>
                    </a:lnTo>
                    <a:lnTo>
                      <a:pt x="204" y="366"/>
                    </a:lnTo>
                    <a:lnTo>
                      <a:pt x="192" y="372"/>
                    </a:lnTo>
                    <a:lnTo>
                      <a:pt x="186" y="372"/>
                    </a:lnTo>
                    <a:lnTo>
                      <a:pt x="180" y="366"/>
                    </a:lnTo>
                    <a:lnTo>
                      <a:pt x="180" y="360"/>
                    </a:lnTo>
                    <a:lnTo>
                      <a:pt x="174" y="354"/>
                    </a:lnTo>
                    <a:lnTo>
                      <a:pt x="168" y="354"/>
                    </a:lnTo>
                    <a:lnTo>
                      <a:pt x="150" y="354"/>
                    </a:lnTo>
                    <a:lnTo>
                      <a:pt x="126" y="342"/>
                    </a:lnTo>
                    <a:lnTo>
                      <a:pt x="120" y="336"/>
                    </a:lnTo>
                    <a:lnTo>
                      <a:pt x="114" y="330"/>
                    </a:lnTo>
                    <a:lnTo>
                      <a:pt x="108" y="324"/>
                    </a:lnTo>
                    <a:lnTo>
                      <a:pt x="102" y="324"/>
                    </a:lnTo>
                    <a:lnTo>
                      <a:pt x="96" y="324"/>
                    </a:lnTo>
                    <a:lnTo>
                      <a:pt x="90" y="330"/>
                    </a:lnTo>
                    <a:lnTo>
                      <a:pt x="90" y="336"/>
                    </a:lnTo>
                    <a:lnTo>
                      <a:pt x="90" y="342"/>
                    </a:lnTo>
                    <a:lnTo>
                      <a:pt x="84" y="348"/>
                    </a:lnTo>
                    <a:lnTo>
                      <a:pt x="78" y="348"/>
                    </a:lnTo>
                    <a:lnTo>
                      <a:pt x="66" y="354"/>
                    </a:lnTo>
                    <a:lnTo>
                      <a:pt x="54" y="366"/>
                    </a:lnTo>
                    <a:lnTo>
                      <a:pt x="36" y="354"/>
                    </a:lnTo>
                    <a:lnTo>
                      <a:pt x="30" y="342"/>
                    </a:lnTo>
                    <a:lnTo>
                      <a:pt x="24" y="330"/>
                    </a:lnTo>
                    <a:lnTo>
                      <a:pt x="24" y="324"/>
                    </a:lnTo>
                    <a:lnTo>
                      <a:pt x="24" y="306"/>
                    </a:lnTo>
                    <a:lnTo>
                      <a:pt x="24" y="29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0" name="Freeform 843"/>
              <p:cNvSpPr>
                <a:spLocks/>
              </p:cNvSpPr>
              <p:nvPr/>
            </p:nvSpPr>
            <p:spPr bwMode="auto">
              <a:xfrm>
                <a:off x="4399880" y="4967789"/>
                <a:ext cx="371475" cy="390525"/>
              </a:xfrm>
              <a:custGeom>
                <a:avLst/>
                <a:gdLst/>
                <a:ahLst/>
                <a:cxnLst>
                  <a:cxn ang="0">
                    <a:pos x="234" y="60"/>
                  </a:cxn>
                  <a:cxn ang="0">
                    <a:pos x="228" y="66"/>
                  </a:cxn>
                  <a:cxn ang="0">
                    <a:pos x="222" y="60"/>
                  </a:cxn>
                  <a:cxn ang="0">
                    <a:pos x="216" y="60"/>
                  </a:cxn>
                  <a:cxn ang="0">
                    <a:pos x="216" y="54"/>
                  </a:cxn>
                  <a:cxn ang="0">
                    <a:pos x="216" y="48"/>
                  </a:cxn>
                  <a:cxn ang="0">
                    <a:pos x="210" y="42"/>
                  </a:cxn>
                  <a:cxn ang="0">
                    <a:pos x="204" y="36"/>
                  </a:cxn>
                  <a:cxn ang="0">
                    <a:pos x="198" y="30"/>
                  </a:cxn>
                  <a:cxn ang="0">
                    <a:pos x="222" y="6"/>
                  </a:cxn>
                  <a:cxn ang="0">
                    <a:pos x="90" y="0"/>
                  </a:cxn>
                  <a:cxn ang="0">
                    <a:pos x="84" y="12"/>
                  </a:cxn>
                  <a:cxn ang="0">
                    <a:pos x="78" y="36"/>
                  </a:cxn>
                  <a:cxn ang="0">
                    <a:pos x="66" y="48"/>
                  </a:cxn>
                  <a:cxn ang="0">
                    <a:pos x="54" y="54"/>
                  </a:cxn>
                  <a:cxn ang="0">
                    <a:pos x="42" y="66"/>
                  </a:cxn>
                  <a:cxn ang="0">
                    <a:pos x="30" y="72"/>
                  </a:cxn>
                  <a:cxn ang="0">
                    <a:pos x="24" y="66"/>
                  </a:cxn>
                  <a:cxn ang="0">
                    <a:pos x="18" y="60"/>
                  </a:cxn>
                  <a:cxn ang="0">
                    <a:pos x="12" y="54"/>
                  </a:cxn>
                  <a:cxn ang="0">
                    <a:pos x="6" y="54"/>
                  </a:cxn>
                  <a:cxn ang="0">
                    <a:pos x="0" y="48"/>
                  </a:cxn>
                  <a:cxn ang="0">
                    <a:pos x="0" y="54"/>
                  </a:cxn>
                  <a:cxn ang="0">
                    <a:pos x="0" y="66"/>
                  </a:cxn>
                  <a:cxn ang="0">
                    <a:pos x="6" y="72"/>
                  </a:cxn>
                  <a:cxn ang="0">
                    <a:pos x="12" y="78"/>
                  </a:cxn>
                  <a:cxn ang="0">
                    <a:pos x="6" y="90"/>
                  </a:cxn>
                  <a:cxn ang="0">
                    <a:pos x="0" y="96"/>
                  </a:cxn>
                  <a:cxn ang="0">
                    <a:pos x="6" y="108"/>
                  </a:cxn>
                  <a:cxn ang="0">
                    <a:pos x="6" y="126"/>
                  </a:cxn>
                  <a:cxn ang="0">
                    <a:pos x="18" y="132"/>
                  </a:cxn>
                  <a:cxn ang="0">
                    <a:pos x="24" y="132"/>
                  </a:cxn>
                  <a:cxn ang="0">
                    <a:pos x="36" y="132"/>
                  </a:cxn>
                  <a:cxn ang="0">
                    <a:pos x="36" y="138"/>
                  </a:cxn>
                  <a:cxn ang="0">
                    <a:pos x="48" y="144"/>
                  </a:cxn>
                  <a:cxn ang="0">
                    <a:pos x="60" y="150"/>
                  </a:cxn>
                  <a:cxn ang="0">
                    <a:pos x="72" y="150"/>
                  </a:cxn>
                  <a:cxn ang="0">
                    <a:pos x="78" y="156"/>
                  </a:cxn>
                  <a:cxn ang="0">
                    <a:pos x="66" y="192"/>
                  </a:cxn>
                  <a:cxn ang="0">
                    <a:pos x="102" y="246"/>
                  </a:cxn>
                  <a:cxn ang="0">
                    <a:pos x="186" y="240"/>
                  </a:cxn>
                  <a:cxn ang="0">
                    <a:pos x="234" y="60"/>
                  </a:cxn>
                </a:cxnLst>
                <a:rect l="0" t="0" r="r" b="b"/>
                <a:pathLst>
                  <a:path w="234" h="246">
                    <a:moveTo>
                      <a:pt x="234" y="60"/>
                    </a:moveTo>
                    <a:lnTo>
                      <a:pt x="228" y="66"/>
                    </a:lnTo>
                    <a:lnTo>
                      <a:pt x="222" y="60"/>
                    </a:lnTo>
                    <a:lnTo>
                      <a:pt x="216" y="60"/>
                    </a:lnTo>
                    <a:lnTo>
                      <a:pt x="216" y="54"/>
                    </a:lnTo>
                    <a:lnTo>
                      <a:pt x="216" y="48"/>
                    </a:lnTo>
                    <a:lnTo>
                      <a:pt x="210" y="42"/>
                    </a:lnTo>
                    <a:lnTo>
                      <a:pt x="204" y="36"/>
                    </a:lnTo>
                    <a:lnTo>
                      <a:pt x="198" y="30"/>
                    </a:lnTo>
                    <a:lnTo>
                      <a:pt x="222" y="6"/>
                    </a:lnTo>
                    <a:lnTo>
                      <a:pt x="90" y="0"/>
                    </a:lnTo>
                    <a:lnTo>
                      <a:pt x="84" y="12"/>
                    </a:lnTo>
                    <a:lnTo>
                      <a:pt x="78" y="36"/>
                    </a:lnTo>
                    <a:lnTo>
                      <a:pt x="66" y="48"/>
                    </a:lnTo>
                    <a:lnTo>
                      <a:pt x="54" y="54"/>
                    </a:lnTo>
                    <a:lnTo>
                      <a:pt x="42" y="66"/>
                    </a:lnTo>
                    <a:lnTo>
                      <a:pt x="30" y="72"/>
                    </a:lnTo>
                    <a:lnTo>
                      <a:pt x="24" y="66"/>
                    </a:lnTo>
                    <a:lnTo>
                      <a:pt x="18" y="60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8"/>
                    </a:lnTo>
                    <a:lnTo>
                      <a:pt x="6" y="90"/>
                    </a:lnTo>
                    <a:lnTo>
                      <a:pt x="0" y="96"/>
                    </a:lnTo>
                    <a:lnTo>
                      <a:pt x="6" y="108"/>
                    </a:lnTo>
                    <a:lnTo>
                      <a:pt x="6" y="126"/>
                    </a:lnTo>
                    <a:lnTo>
                      <a:pt x="18" y="132"/>
                    </a:lnTo>
                    <a:lnTo>
                      <a:pt x="24" y="132"/>
                    </a:lnTo>
                    <a:lnTo>
                      <a:pt x="36" y="132"/>
                    </a:lnTo>
                    <a:lnTo>
                      <a:pt x="36" y="138"/>
                    </a:lnTo>
                    <a:lnTo>
                      <a:pt x="48" y="144"/>
                    </a:lnTo>
                    <a:lnTo>
                      <a:pt x="60" y="150"/>
                    </a:lnTo>
                    <a:lnTo>
                      <a:pt x="72" y="150"/>
                    </a:lnTo>
                    <a:lnTo>
                      <a:pt x="78" y="156"/>
                    </a:lnTo>
                    <a:lnTo>
                      <a:pt x="66" y="192"/>
                    </a:lnTo>
                    <a:lnTo>
                      <a:pt x="102" y="246"/>
                    </a:lnTo>
                    <a:lnTo>
                      <a:pt x="186" y="240"/>
                    </a:lnTo>
                    <a:lnTo>
                      <a:pt x="234" y="6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1" name="Freeform 845"/>
              <p:cNvSpPr>
                <a:spLocks/>
              </p:cNvSpPr>
              <p:nvPr/>
            </p:nvSpPr>
            <p:spPr bwMode="auto">
              <a:xfrm>
                <a:off x="4104605" y="4005764"/>
                <a:ext cx="409575" cy="381000"/>
              </a:xfrm>
              <a:custGeom>
                <a:avLst/>
                <a:gdLst/>
                <a:ahLst/>
                <a:cxnLst>
                  <a:cxn ang="0">
                    <a:pos x="138" y="234"/>
                  </a:cxn>
                  <a:cxn ang="0">
                    <a:pos x="138" y="222"/>
                  </a:cxn>
                  <a:cxn ang="0">
                    <a:pos x="150" y="216"/>
                  </a:cxn>
                  <a:cxn ang="0">
                    <a:pos x="156" y="204"/>
                  </a:cxn>
                  <a:cxn ang="0">
                    <a:pos x="162" y="198"/>
                  </a:cxn>
                  <a:cxn ang="0">
                    <a:pos x="174" y="204"/>
                  </a:cxn>
                  <a:cxn ang="0">
                    <a:pos x="192" y="204"/>
                  </a:cxn>
                  <a:cxn ang="0">
                    <a:pos x="204" y="210"/>
                  </a:cxn>
                  <a:cxn ang="0">
                    <a:pos x="222" y="210"/>
                  </a:cxn>
                  <a:cxn ang="0">
                    <a:pos x="228" y="198"/>
                  </a:cxn>
                  <a:cxn ang="0">
                    <a:pos x="240" y="186"/>
                  </a:cxn>
                  <a:cxn ang="0">
                    <a:pos x="246" y="198"/>
                  </a:cxn>
                  <a:cxn ang="0">
                    <a:pos x="252" y="204"/>
                  </a:cxn>
                  <a:cxn ang="0">
                    <a:pos x="258" y="192"/>
                  </a:cxn>
                  <a:cxn ang="0">
                    <a:pos x="246" y="174"/>
                  </a:cxn>
                  <a:cxn ang="0">
                    <a:pos x="246" y="156"/>
                  </a:cxn>
                  <a:cxn ang="0">
                    <a:pos x="234" y="138"/>
                  </a:cxn>
                  <a:cxn ang="0">
                    <a:pos x="222" y="126"/>
                  </a:cxn>
                  <a:cxn ang="0">
                    <a:pos x="210" y="126"/>
                  </a:cxn>
                  <a:cxn ang="0">
                    <a:pos x="204" y="138"/>
                  </a:cxn>
                  <a:cxn ang="0">
                    <a:pos x="210" y="150"/>
                  </a:cxn>
                  <a:cxn ang="0">
                    <a:pos x="204" y="156"/>
                  </a:cxn>
                  <a:cxn ang="0">
                    <a:pos x="186" y="156"/>
                  </a:cxn>
                  <a:cxn ang="0">
                    <a:pos x="174" y="138"/>
                  </a:cxn>
                  <a:cxn ang="0">
                    <a:pos x="168" y="102"/>
                  </a:cxn>
                  <a:cxn ang="0">
                    <a:pos x="180" y="84"/>
                  </a:cxn>
                  <a:cxn ang="0">
                    <a:pos x="198" y="84"/>
                  </a:cxn>
                  <a:cxn ang="0">
                    <a:pos x="192" y="72"/>
                  </a:cxn>
                  <a:cxn ang="0">
                    <a:pos x="180" y="54"/>
                  </a:cxn>
                  <a:cxn ang="0">
                    <a:pos x="180" y="36"/>
                  </a:cxn>
                  <a:cxn ang="0">
                    <a:pos x="174" y="24"/>
                  </a:cxn>
                  <a:cxn ang="0">
                    <a:pos x="162" y="18"/>
                  </a:cxn>
                  <a:cxn ang="0">
                    <a:pos x="144" y="6"/>
                  </a:cxn>
                  <a:cxn ang="0">
                    <a:pos x="132" y="0"/>
                  </a:cxn>
                  <a:cxn ang="0">
                    <a:pos x="90" y="60"/>
                  </a:cxn>
                  <a:cxn ang="0">
                    <a:pos x="72" y="78"/>
                  </a:cxn>
                  <a:cxn ang="0">
                    <a:pos x="60" y="78"/>
                  </a:cxn>
                  <a:cxn ang="0">
                    <a:pos x="54" y="96"/>
                  </a:cxn>
                  <a:cxn ang="0">
                    <a:pos x="54" y="114"/>
                  </a:cxn>
                  <a:cxn ang="0">
                    <a:pos x="42" y="120"/>
                  </a:cxn>
                  <a:cxn ang="0">
                    <a:pos x="18" y="132"/>
                  </a:cxn>
                  <a:cxn ang="0">
                    <a:pos x="0" y="204"/>
                  </a:cxn>
                  <a:cxn ang="0">
                    <a:pos x="144" y="240"/>
                  </a:cxn>
                </a:cxnLst>
                <a:rect l="0" t="0" r="r" b="b"/>
                <a:pathLst>
                  <a:path w="258" h="240">
                    <a:moveTo>
                      <a:pt x="144" y="240"/>
                    </a:moveTo>
                    <a:lnTo>
                      <a:pt x="138" y="234"/>
                    </a:lnTo>
                    <a:lnTo>
                      <a:pt x="138" y="228"/>
                    </a:lnTo>
                    <a:lnTo>
                      <a:pt x="138" y="222"/>
                    </a:lnTo>
                    <a:lnTo>
                      <a:pt x="144" y="216"/>
                    </a:lnTo>
                    <a:lnTo>
                      <a:pt x="150" y="216"/>
                    </a:lnTo>
                    <a:lnTo>
                      <a:pt x="156" y="210"/>
                    </a:lnTo>
                    <a:lnTo>
                      <a:pt x="156" y="204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68" y="204"/>
                    </a:lnTo>
                    <a:lnTo>
                      <a:pt x="174" y="204"/>
                    </a:lnTo>
                    <a:lnTo>
                      <a:pt x="186" y="198"/>
                    </a:lnTo>
                    <a:lnTo>
                      <a:pt x="192" y="204"/>
                    </a:lnTo>
                    <a:lnTo>
                      <a:pt x="198" y="210"/>
                    </a:lnTo>
                    <a:lnTo>
                      <a:pt x="204" y="210"/>
                    </a:lnTo>
                    <a:lnTo>
                      <a:pt x="216" y="210"/>
                    </a:lnTo>
                    <a:lnTo>
                      <a:pt x="222" y="210"/>
                    </a:lnTo>
                    <a:lnTo>
                      <a:pt x="228" y="204"/>
                    </a:lnTo>
                    <a:lnTo>
                      <a:pt x="228" y="198"/>
                    </a:lnTo>
                    <a:lnTo>
                      <a:pt x="234" y="192"/>
                    </a:lnTo>
                    <a:lnTo>
                      <a:pt x="240" y="186"/>
                    </a:lnTo>
                    <a:lnTo>
                      <a:pt x="240" y="192"/>
                    </a:lnTo>
                    <a:lnTo>
                      <a:pt x="246" y="198"/>
                    </a:lnTo>
                    <a:lnTo>
                      <a:pt x="246" y="204"/>
                    </a:lnTo>
                    <a:lnTo>
                      <a:pt x="252" y="204"/>
                    </a:lnTo>
                    <a:lnTo>
                      <a:pt x="258" y="204"/>
                    </a:lnTo>
                    <a:lnTo>
                      <a:pt x="258" y="192"/>
                    </a:lnTo>
                    <a:lnTo>
                      <a:pt x="252" y="180"/>
                    </a:lnTo>
                    <a:lnTo>
                      <a:pt x="246" y="174"/>
                    </a:lnTo>
                    <a:lnTo>
                      <a:pt x="246" y="168"/>
                    </a:lnTo>
                    <a:lnTo>
                      <a:pt x="246" y="156"/>
                    </a:lnTo>
                    <a:lnTo>
                      <a:pt x="240" y="144"/>
                    </a:lnTo>
                    <a:lnTo>
                      <a:pt x="234" y="138"/>
                    </a:lnTo>
                    <a:lnTo>
                      <a:pt x="228" y="132"/>
                    </a:lnTo>
                    <a:lnTo>
                      <a:pt x="222" y="126"/>
                    </a:lnTo>
                    <a:lnTo>
                      <a:pt x="216" y="126"/>
                    </a:lnTo>
                    <a:lnTo>
                      <a:pt x="210" y="126"/>
                    </a:lnTo>
                    <a:lnTo>
                      <a:pt x="210" y="132"/>
                    </a:lnTo>
                    <a:lnTo>
                      <a:pt x="204" y="138"/>
                    </a:lnTo>
                    <a:lnTo>
                      <a:pt x="204" y="144"/>
                    </a:lnTo>
                    <a:lnTo>
                      <a:pt x="210" y="150"/>
                    </a:lnTo>
                    <a:lnTo>
                      <a:pt x="210" y="156"/>
                    </a:lnTo>
                    <a:lnTo>
                      <a:pt x="204" y="156"/>
                    </a:lnTo>
                    <a:lnTo>
                      <a:pt x="198" y="162"/>
                    </a:lnTo>
                    <a:lnTo>
                      <a:pt x="186" y="156"/>
                    </a:lnTo>
                    <a:lnTo>
                      <a:pt x="180" y="150"/>
                    </a:lnTo>
                    <a:lnTo>
                      <a:pt x="174" y="138"/>
                    </a:lnTo>
                    <a:lnTo>
                      <a:pt x="174" y="132"/>
                    </a:lnTo>
                    <a:lnTo>
                      <a:pt x="168" y="102"/>
                    </a:lnTo>
                    <a:lnTo>
                      <a:pt x="168" y="90"/>
                    </a:lnTo>
                    <a:lnTo>
                      <a:pt x="180" y="84"/>
                    </a:lnTo>
                    <a:lnTo>
                      <a:pt x="186" y="84"/>
                    </a:lnTo>
                    <a:lnTo>
                      <a:pt x="198" y="84"/>
                    </a:lnTo>
                    <a:lnTo>
                      <a:pt x="198" y="78"/>
                    </a:lnTo>
                    <a:lnTo>
                      <a:pt x="192" y="72"/>
                    </a:lnTo>
                    <a:lnTo>
                      <a:pt x="186" y="60"/>
                    </a:lnTo>
                    <a:lnTo>
                      <a:pt x="180" y="54"/>
                    </a:lnTo>
                    <a:lnTo>
                      <a:pt x="180" y="48"/>
                    </a:lnTo>
                    <a:lnTo>
                      <a:pt x="180" y="36"/>
                    </a:lnTo>
                    <a:lnTo>
                      <a:pt x="180" y="30"/>
                    </a:lnTo>
                    <a:lnTo>
                      <a:pt x="174" y="24"/>
                    </a:lnTo>
                    <a:lnTo>
                      <a:pt x="168" y="18"/>
                    </a:lnTo>
                    <a:lnTo>
                      <a:pt x="162" y="18"/>
                    </a:lnTo>
                    <a:lnTo>
                      <a:pt x="150" y="12"/>
                    </a:lnTo>
                    <a:lnTo>
                      <a:pt x="144" y="6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90" y="60"/>
                    </a:lnTo>
                    <a:lnTo>
                      <a:pt x="84" y="72"/>
                    </a:lnTo>
                    <a:lnTo>
                      <a:pt x="72" y="78"/>
                    </a:lnTo>
                    <a:lnTo>
                      <a:pt x="66" y="78"/>
                    </a:lnTo>
                    <a:lnTo>
                      <a:pt x="60" y="78"/>
                    </a:lnTo>
                    <a:lnTo>
                      <a:pt x="54" y="90"/>
                    </a:lnTo>
                    <a:lnTo>
                      <a:pt x="54" y="96"/>
                    </a:lnTo>
                    <a:lnTo>
                      <a:pt x="54" y="102"/>
                    </a:lnTo>
                    <a:lnTo>
                      <a:pt x="54" y="114"/>
                    </a:lnTo>
                    <a:lnTo>
                      <a:pt x="48" y="120"/>
                    </a:lnTo>
                    <a:lnTo>
                      <a:pt x="42" y="120"/>
                    </a:lnTo>
                    <a:lnTo>
                      <a:pt x="30" y="126"/>
                    </a:lnTo>
                    <a:lnTo>
                      <a:pt x="18" y="132"/>
                    </a:lnTo>
                    <a:lnTo>
                      <a:pt x="12" y="144"/>
                    </a:lnTo>
                    <a:lnTo>
                      <a:pt x="0" y="204"/>
                    </a:lnTo>
                    <a:lnTo>
                      <a:pt x="0" y="228"/>
                    </a:lnTo>
                    <a:lnTo>
                      <a:pt x="144" y="24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2" name="Freeform 846"/>
              <p:cNvSpPr>
                <a:spLocks/>
              </p:cNvSpPr>
              <p:nvPr/>
            </p:nvSpPr>
            <p:spPr bwMode="auto">
              <a:xfrm>
                <a:off x="2142455" y="3720014"/>
                <a:ext cx="628650" cy="409575"/>
              </a:xfrm>
              <a:custGeom>
                <a:avLst/>
                <a:gdLst/>
                <a:ahLst/>
                <a:cxnLst>
                  <a:cxn ang="0">
                    <a:pos x="6" y="42"/>
                  </a:cxn>
                  <a:cxn ang="0">
                    <a:pos x="12" y="36"/>
                  </a:cxn>
                  <a:cxn ang="0">
                    <a:pos x="30" y="36"/>
                  </a:cxn>
                  <a:cxn ang="0">
                    <a:pos x="42" y="54"/>
                  </a:cxn>
                  <a:cxn ang="0">
                    <a:pos x="54" y="66"/>
                  </a:cxn>
                  <a:cxn ang="0">
                    <a:pos x="72" y="72"/>
                  </a:cxn>
                  <a:cxn ang="0">
                    <a:pos x="90" y="66"/>
                  </a:cxn>
                  <a:cxn ang="0">
                    <a:pos x="114" y="60"/>
                  </a:cxn>
                  <a:cxn ang="0">
                    <a:pos x="138" y="54"/>
                  </a:cxn>
                  <a:cxn ang="0">
                    <a:pos x="150" y="54"/>
                  </a:cxn>
                  <a:cxn ang="0">
                    <a:pos x="156" y="60"/>
                  </a:cxn>
                  <a:cxn ang="0">
                    <a:pos x="156" y="72"/>
                  </a:cxn>
                  <a:cxn ang="0">
                    <a:pos x="150" y="90"/>
                  </a:cxn>
                  <a:cxn ang="0">
                    <a:pos x="150" y="102"/>
                  </a:cxn>
                  <a:cxn ang="0">
                    <a:pos x="162" y="114"/>
                  </a:cxn>
                  <a:cxn ang="0">
                    <a:pos x="180" y="108"/>
                  </a:cxn>
                  <a:cxn ang="0">
                    <a:pos x="192" y="102"/>
                  </a:cxn>
                  <a:cxn ang="0">
                    <a:pos x="204" y="84"/>
                  </a:cxn>
                  <a:cxn ang="0">
                    <a:pos x="204" y="66"/>
                  </a:cxn>
                  <a:cxn ang="0">
                    <a:pos x="180" y="36"/>
                  </a:cxn>
                  <a:cxn ang="0">
                    <a:pos x="192" y="18"/>
                  </a:cxn>
                  <a:cxn ang="0">
                    <a:pos x="198" y="0"/>
                  </a:cxn>
                  <a:cxn ang="0">
                    <a:pos x="210" y="0"/>
                  </a:cxn>
                  <a:cxn ang="0">
                    <a:pos x="210" y="18"/>
                  </a:cxn>
                  <a:cxn ang="0">
                    <a:pos x="222" y="30"/>
                  </a:cxn>
                  <a:cxn ang="0">
                    <a:pos x="234" y="42"/>
                  </a:cxn>
                  <a:cxn ang="0">
                    <a:pos x="258" y="48"/>
                  </a:cxn>
                  <a:cxn ang="0">
                    <a:pos x="276" y="36"/>
                  </a:cxn>
                  <a:cxn ang="0">
                    <a:pos x="288" y="24"/>
                  </a:cxn>
                  <a:cxn ang="0">
                    <a:pos x="324" y="24"/>
                  </a:cxn>
                  <a:cxn ang="0">
                    <a:pos x="342" y="42"/>
                  </a:cxn>
                  <a:cxn ang="0">
                    <a:pos x="366" y="54"/>
                  </a:cxn>
                  <a:cxn ang="0">
                    <a:pos x="366" y="78"/>
                  </a:cxn>
                  <a:cxn ang="0">
                    <a:pos x="366" y="108"/>
                  </a:cxn>
                  <a:cxn ang="0">
                    <a:pos x="366" y="126"/>
                  </a:cxn>
                  <a:cxn ang="0">
                    <a:pos x="384" y="138"/>
                  </a:cxn>
                  <a:cxn ang="0">
                    <a:pos x="396" y="144"/>
                  </a:cxn>
                  <a:cxn ang="0">
                    <a:pos x="390" y="156"/>
                  </a:cxn>
                  <a:cxn ang="0">
                    <a:pos x="366" y="174"/>
                  </a:cxn>
                  <a:cxn ang="0">
                    <a:pos x="348" y="180"/>
                  </a:cxn>
                  <a:cxn ang="0">
                    <a:pos x="336" y="180"/>
                  </a:cxn>
                  <a:cxn ang="0">
                    <a:pos x="324" y="192"/>
                  </a:cxn>
                  <a:cxn ang="0">
                    <a:pos x="318" y="210"/>
                  </a:cxn>
                  <a:cxn ang="0">
                    <a:pos x="306" y="234"/>
                  </a:cxn>
                  <a:cxn ang="0">
                    <a:pos x="294" y="234"/>
                  </a:cxn>
                  <a:cxn ang="0">
                    <a:pos x="276" y="234"/>
                  </a:cxn>
                  <a:cxn ang="0">
                    <a:pos x="180" y="252"/>
                  </a:cxn>
                  <a:cxn ang="0">
                    <a:pos x="108" y="252"/>
                  </a:cxn>
                  <a:cxn ang="0">
                    <a:pos x="102" y="222"/>
                  </a:cxn>
                  <a:cxn ang="0">
                    <a:pos x="108" y="204"/>
                  </a:cxn>
                  <a:cxn ang="0">
                    <a:pos x="102" y="174"/>
                  </a:cxn>
                  <a:cxn ang="0">
                    <a:pos x="102" y="162"/>
                  </a:cxn>
                  <a:cxn ang="0">
                    <a:pos x="90" y="150"/>
                  </a:cxn>
                  <a:cxn ang="0">
                    <a:pos x="78" y="156"/>
                  </a:cxn>
                  <a:cxn ang="0">
                    <a:pos x="30" y="102"/>
                  </a:cxn>
                  <a:cxn ang="0">
                    <a:pos x="0" y="54"/>
                  </a:cxn>
                </a:cxnLst>
                <a:rect l="0" t="0" r="r" b="b"/>
                <a:pathLst>
                  <a:path w="396" h="258">
                    <a:moveTo>
                      <a:pt x="0" y="54"/>
                    </a:moveTo>
                    <a:lnTo>
                      <a:pt x="6" y="42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30" y="36"/>
                    </a:lnTo>
                    <a:lnTo>
                      <a:pt x="36" y="42"/>
                    </a:lnTo>
                    <a:lnTo>
                      <a:pt x="42" y="54"/>
                    </a:lnTo>
                    <a:lnTo>
                      <a:pt x="48" y="60"/>
                    </a:lnTo>
                    <a:lnTo>
                      <a:pt x="54" y="66"/>
                    </a:lnTo>
                    <a:lnTo>
                      <a:pt x="60" y="72"/>
                    </a:lnTo>
                    <a:lnTo>
                      <a:pt x="72" y="72"/>
                    </a:lnTo>
                    <a:lnTo>
                      <a:pt x="84" y="72"/>
                    </a:lnTo>
                    <a:lnTo>
                      <a:pt x="90" y="66"/>
                    </a:lnTo>
                    <a:lnTo>
                      <a:pt x="102" y="60"/>
                    </a:lnTo>
                    <a:lnTo>
                      <a:pt x="114" y="60"/>
                    </a:lnTo>
                    <a:lnTo>
                      <a:pt x="126" y="60"/>
                    </a:lnTo>
                    <a:lnTo>
                      <a:pt x="138" y="54"/>
                    </a:lnTo>
                    <a:lnTo>
                      <a:pt x="144" y="54"/>
                    </a:lnTo>
                    <a:lnTo>
                      <a:pt x="150" y="54"/>
                    </a:lnTo>
                    <a:lnTo>
                      <a:pt x="156" y="54"/>
                    </a:lnTo>
                    <a:lnTo>
                      <a:pt x="156" y="60"/>
                    </a:lnTo>
                    <a:lnTo>
                      <a:pt x="156" y="66"/>
                    </a:lnTo>
                    <a:lnTo>
                      <a:pt x="156" y="72"/>
                    </a:lnTo>
                    <a:lnTo>
                      <a:pt x="156" y="78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50" y="102"/>
                    </a:lnTo>
                    <a:lnTo>
                      <a:pt x="156" y="108"/>
                    </a:lnTo>
                    <a:lnTo>
                      <a:pt x="162" y="114"/>
                    </a:lnTo>
                    <a:lnTo>
                      <a:pt x="168" y="114"/>
                    </a:lnTo>
                    <a:lnTo>
                      <a:pt x="180" y="108"/>
                    </a:lnTo>
                    <a:lnTo>
                      <a:pt x="186" y="108"/>
                    </a:lnTo>
                    <a:lnTo>
                      <a:pt x="192" y="102"/>
                    </a:lnTo>
                    <a:lnTo>
                      <a:pt x="198" y="96"/>
                    </a:lnTo>
                    <a:lnTo>
                      <a:pt x="204" y="84"/>
                    </a:lnTo>
                    <a:lnTo>
                      <a:pt x="204" y="72"/>
                    </a:lnTo>
                    <a:lnTo>
                      <a:pt x="204" y="66"/>
                    </a:lnTo>
                    <a:lnTo>
                      <a:pt x="186" y="48"/>
                    </a:lnTo>
                    <a:lnTo>
                      <a:pt x="180" y="36"/>
                    </a:lnTo>
                    <a:lnTo>
                      <a:pt x="186" y="24"/>
                    </a:lnTo>
                    <a:lnTo>
                      <a:pt x="192" y="18"/>
                    </a:lnTo>
                    <a:lnTo>
                      <a:pt x="192" y="6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6"/>
                    </a:lnTo>
                    <a:lnTo>
                      <a:pt x="210" y="18"/>
                    </a:lnTo>
                    <a:lnTo>
                      <a:pt x="216" y="24"/>
                    </a:lnTo>
                    <a:lnTo>
                      <a:pt x="222" y="30"/>
                    </a:lnTo>
                    <a:lnTo>
                      <a:pt x="228" y="36"/>
                    </a:lnTo>
                    <a:lnTo>
                      <a:pt x="234" y="42"/>
                    </a:lnTo>
                    <a:lnTo>
                      <a:pt x="252" y="48"/>
                    </a:lnTo>
                    <a:lnTo>
                      <a:pt x="258" y="48"/>
                    </a:lnTo>
                    <a:lnTo>
                      <a:pt x="270" y="48"/>
                    </a:lnTo>
                    <a:lnTo>
                      <a:pt x="276" y="36"/>
                    </a:lnTo>
                    <a:lnTo>
                      <a:pt x="282" y="30"/>
                    </a:lnTo>
                    <a:lnTo>
                      <a:pt x="288" y="24"/>
                    </a:lnTo>
                    <a:lnTo>
                      <a:pt x="312" y="24"/>
                    </a:lnTo>
                    <a:lnTo>
                      <a:pt x="324" y="24"/>
                    </a:lnTo>
                    <a:lnTo>
                      <a:pt x="336" y="30"/>
                    </a:lnTo>
                    <a:lnTo>
                      <a:pt x="342" y="42"/>
                    </a:lnTo>
                    <a:lnTo>
                      <a:pt x="354" y="48"/>
                    </a:lnTo>
                    <a:lnTo>
                      <a:pt x="366" y="54"/>
                    </a:lnTo>
                    <a:lnTo>
                      <a:pt x="378" y="60"/>
                    </a:lnTo>
                    <a:lnTo>
                      <a:pt x="366" y="78"/>
                    </a:lnTo>
                    <a:lnTo>
                      <a:pt x="366" y="96"/>
                    </a:lnTo>
                    <a:lnTo>
                      <a:pt x="366" y="108"/>
                    </a:lnTo>
                    <a:lnTo>
                      <a:pt x="366" y="120"/>
                    </a:lnTo>
                    <a:lnTo>
                      <a:pt x="366" y="126"/>
                    </a:lnTo>
                    <a:lnTo>
                      <a:pt x="372" y="132"/>
                    </a:lnTo>
                    <a:lnTo>
                      <a:pt x="384" y="138"/>
                    </a:lnTo>
                    <a:lnTo>
                      <a:pt x="390" y="138"/>
                    </a:lnTo>
                    <a:lnTo>
                      <a:pt x="396" y="144"/>
                    </a:lnTo>
                    <a:lnTo>
                      <a:pt x="396" y="150"/>
                    </a:lnTo>
                    <a:lnTo>
                      <a:pt x="390" y="156"/>
                    </a:lnTo>
                    <a:lnTo>
                      <a:pt x="384" y="162"/>
                    </a:lnTo>
                    <a:lnTo>
                      <a:pt x="366" y="174"/>
                    </a:lnTo>
                    <a:lnTo>
                      <a:pt x="360" y="180"/>
                    </a:lnTo>
                    <a:lnTo>
                      <a:pt x="348" y="180"/>
                    </a:lnTo>
                    <a:lnTo>
                      <a:pt x="342" y="180"/>
                    </a:lnTo>
                    <a:lnTo>
                      <a:pt x="336" y="180"/>
                    </a:lnTo>
                    <a:lnTo>
                      <a:pt x="324" y="186"/>
                    </a:lnTo>
                    <a:lnTo>
                      <a:pt x="324" y="192"/>
                    </a:lnTo>
                    <a:lnTo>
                      <a:pt x="318" y="198"/>
                    </a:lnTo>
                    <a:lnTo>
                      <a:pt x="318" y="210"/>
                    </a:lnTo>
                    <a:lnTo>
                      <a:pt x="312" y="222"/>
                    </a:lnTo>
                    <a:lnTo>
                      <a:pt x="306" y="234"/>
                    </a:lnTo>
                    <a:lnTo>
                      <a:pt x="300" y="234"/>
                    </a:lnTo>
                    <a:lnTo>
                      <a:pt x="294" y="234"/>
                    </a:lnTo>
                    <a:lnTo>
                      <a:pt x="282" y="234"/>
                    </a:lnTo>
                    <a:lnTo>
                      <a:pt x="276" y="234"/>
                    </a:lnTo>
                    <a:lnTo>
                      <a:pt x="258" y="252"/>
                    </a:lnTo>
                    <a:lnTo>
                      <a:pt x="180" y="252"/>
                    </a:lnTo>
                    <a:lnTo>
                      <a:pt x="114" y="258"/>
                    </a:lnTo>
                    <a:lnTo>
                      <a:pt x="108" y="252"/>
                    </a:lnTo>
                    <a:lnTo>
                      <a:pt x="102" y="234"/>
                    </a:lnTo>
                    <a:lnTo>
                      <a:pt x="102" y="222"/>
                    </a:lnTo>
                    <a:lnTo>
                      <a:pt x="108" y="216"/>
                    </a:lnTo>
                    <a:lnTo>
                      <a:pt x="108" y="204"/>
                    </a:lnTo>
                    <a:lnTo>
                      <a:pt x="102" y="180"/>
                    </a:lnTo>
                    <a:lnTo>
                      <a:pt x="102" y="174"/>
                    </a:lnTo>
                    <a:lnTo>
                      <a:pt x="102" y="168"/>
                    </a:lnTo>
                    <a:lnTo>
                      <a:pt x="102" y="162"/>
                    </a:lnTo>
                    <a:lnTo>
                      <a:pt x="96" y="156"/>
                    </a:lnTo>
                    <a:lnTo>
                      <a:pt x="90" y="150"/>
                    </a:lnTo>
                    <a:lnTo>
                      <a:pt x="84" y="150"/>
                    </a:lnTo>
                    <a:lnTo>
                      <a:pt x="78" y="156"/>
                    </a:lnTo>
                    <a:lnTo>
                      <a:pt x="66" y="162"/>
                    </a:lnTo>
                    <a:lnTo>
                      <a:pt x="30" y="102"/>
                    </a:lnTo>
                    <a:lnTo>
                      <a:pt x="12" y="72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3" name="Freeform 849"/>
              <p:cNvSpPr>
                <a:spLocks/>
              </p:cNvSpPr>
              <p:nvPr/>
            </p:nvSpPr>
            <p:spPr bwMode="auto">
              <a:xfrm>
                <a:off x="2313905" y="4710614"/>
                <a:ext cx="466725" cy="638175"/>
              </a:xfrm>
              <a:custGeom>
                <a:avLst/>
                <a:gdLst/>
                <a:ahLst/>
                <a:cxnLst>
                  <a:cxn ang="0">
                    <a:pos x="294" y="66"/>
                  </a:cxn>
                  <a:cxn ang="0">
                    <a:pos x="288" y="66"/>
                  </a:cxn>
                  <a:cxn ang="0">
                    <a:pos x="282" y="66"/>
                  </a:cxn>
                  <a:cxn ang="0">
                    <a:pos x="276" y="66"/>
                  </a:cxn>
                  <a:cxn ang="0">
                    <a:pos x="276" y="54"/>
                  </a:cxn>
                  <a:cxn ang="0">
                    <a:pos x="282" y="54"/>
                  </a:cxn>
                  <a:cxn ang="0">
                    <a:pos x="282" y="48"/>
                  </a:cxn>
                  <a:cxn ang="0">
                    <a:pos x="276" y="42"/>
                  </a:cxn>
                  <a:cxn ang="0">
                    <a:pos x="276" y="36"/>
                  </a:cxn>
                  <a:cxn ang="0">
                    <a:pos x="270" y="36"/>
                  </a:cxn>
                  <a:cxn ang="0">
                    <a:pos x="258" y="36"/>
                  </a:cxn>
                  <a:cxn ang="0">
                    <a:pos x="252" y="24"/>
                  </a:cxn>
                  <a:cxn ang="0">
                    <a:pos x="252" y="12"/>
                  </a:cxn>
                  <a:cxn ang="0">
                    <a:pos x="246" y="6"/>
                  </a:cxn>
                  <a:cxn ang="0">
                    <a:pos x="246" y="0"/>
                  </a:cxn>
                  <a:cxn ang="0">
                    <a:pos x="234" y="12"/>
                  </a:cxn>
                  <a:cxn ang="0">
                    <a:pos x="222" y="18"/>
                  </a:cxn>
                  <a:cxn ang="0">
                    <a:pos x="156" y="24"/>
                  </a:cxn>
                  <a:cxn ang="0">
                    <a:pos x="132" y="42"/>
                  </a:cxn>
                  <a:cxn ang="0">
                    <a:pos x="54" y="6"/>
                  </a:cxn>
                  <a:cxn ang="0">
                    <a:pos x="36" y="6"/>
                  </a:cxn>
                  <a:cxn ang="0">
                    <a:pos x="18" y="102"/>
                  </a:cxn>
                  <a:cxn ang="0">
                    <a:pos x="0" y="120"/>
                  </a:cxn>
                  <a:cxn ang="0">
                    <a:pos x="6" y="120"/>
                  </a:cxn>
                  <a:cxn ang="0">
                    <a:pos x="48" y="144"/>
                  </a:cxn>
                  <a:cxn ang="0">
                    <a:pos x="42" y="216"/>
                  </a:cxn>
                  <a:cxn ang="0">
                    <a:pos x="36" y="306"/>
                  </a:cxn>
                  <a:cxn ang="0">
                    <a:pos x="24" y="402"/>
                  </a:cxn>
                  <a:cxn ang="0">
                    <a:pos x="246" y="396"/>
                  </a:cxn>
                  <a:cxn ang="0">
                    <a:pos x="258" y="312"/>
                  </a:cxn>
                  <a:cxn ang="0">
                    <a:pos x="270" y="216"/>
                  </a:cxn>
                  <a:cxn ang="0">
                    <a:pos x="288" y="120"/>
                  </a:cxn>
                  <a:cxn ang="0">
                    <a:pos x="294" y="66"/>
                  </a:cxn>
                </a:cxnLst>
                <a:rect l="0" t="0" r="r" b="b"/>
                <a:pathLst>
                  <a:path w="294" h="402">
                    <a:moveTo>
                      <a:pt x="294" y="66"/>
                    </a:moveTo>
                    <a:lnTo>
                      <a:pt x="288" y="66"/>
                    </a:lnTo>
                    <a:lnTo>
                      <a:pt x="282" y="66"/>
                    </a:lnTo>
                    <a:lnTo>
                      <a:pt x="276" y="66"/>
                    </a:lnTo>
                    <a:lnTo>
                      <a:pt x="276" y="54"/>
                    </a:lnTo>
                    <a:lnTo>
                      <a:pt x="282" y="54"/>
                    </a:lnTo>
                    <a:lnTo>
                      <a:pt x="282" y="48"/>
                    </a:lnTo>
                    <a:lnTo>
                      <a:pt x="276" y="42"/>
                    </a:lnTo>
                    <a:lnTo>
                      <a:pt x="276" y="36"/>
                    </a:lnTo>
                    <a:lnTo>
                      <a:pt x="270" y="36"/>
                    </a:lnTo>
                    <a:lnTo>
                      <a:pt x="258" y="36"/>
                    </a:lnTo>
                    <a:lnTo>
                      <a:pt x="252" y="24"/>
                    </a:lnTo>
                    <a:lnTo>
                      <a:pt x="252" y="12"/>
                    </a:lnTo>
                    <a:lnTo>
                      <a:pt x="246" y="6"/>
                    </a:lnTo>
                    <a:lnTo>
                      <a:pt x="246" y="0"/>
                    </a:lnTo>
                    <a:lnTo>
                      <a:pt x="234" y="12"/>
                    </a:lnTo>
                    <a:lnTo>
                      <a:pt x="222" y="18"/>
                    </a:lnTo>
                    <a:lnTo>
                      <a:pt x="156" y="24"/>
                    </a:lnTo>
                    <a:lnTo>
                      <a:pt x="132" y="42"/>
                    </a:lnTo>
                    <a:lnTo>
                      <a:pt x="54" y="6"/>
                    </a:lnTo>
                    <a:lnTo>
                      <a:pt x="36" y="6"/>
                    </a:lnTo>
                    <a:lnTo>
                      <a:pt x="18" y="102"/>
                    </a:lnTo>
                    <a:lnTo>
                      <a:pt x="0" y="120"/>
                    </a:lnTo>
                    <a:lnTo>
                      <a:pt x="6" y="120"/>
                    </a:lnTo>
                    <a:lnTo>
                      <a:pt x="48" y="144"/>
                    </a:lnTo>
                    <a:lnTo>
                      <a:pt x="42" y="216"/>
                    </a:lnTo>
                    <a:lnTo>
                      <a:pt x="36" y="306"/>
                    </a:lnTo>
                    <a:lnTo>
                      <a:pt x="24" y="402"/>
                    </a:lnTo>
                    <a:lnTo>
                      <a:pt x="246" y="396"/>
                    </a:lnTo>
                    <a:lnTo>
                      <a:pt x="258" y="312"/>
                    </a:lnTo>
                    <a:lnTo>
                      <a:pt x="270" y="216"/>
                    </a:lnTo>
                    <a:lnTo>
                      <a:pt x="288" y="120"/>
                    </a:lnTo>
                    <a:lnTo>
                      <a:pt x="294" y="6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4" name="Freeform 872"/>
              <p:cNvSpPr>
                <a:spLocks/>
              </p:cNvSpPr>
              <p:nvPr/>
            </p:nvSpPr>
            <p:spPr bwMode="auto">
              <a:xfrm>
                <a:off x="1570955" y="5196389"/>
                <a:ext cx="447675" cy="31432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6" y="0"/>
                  </a:cxn>
                  <a:cxn ang="0">
                    <a:pos x="42" y="0"/>
                  </a:cxn>
                  <a:cxn ang="0">
                    <a:pos x="66" y="0"/>
                  </a:cxn>
                  <a:cxn ang="0">
                    <a:pos x="72" y="0"/>
                  </a:cxn>
                  <a:cxn ang="0">
                    <a:pos x="78" y="0"/>
                  </a:cxn>
                  <a:cxn ang="0">
                    <a:pos x="84" y="0"/>
                  </a:cxn>
                  <a:cxn ang="0">
                    <a:pos x="90" y="0"/>
                  </a:cxn>
                  <a:cxn ang="0">
                    <a:pos x="126" y="0"/>
                  </a:cxn>
                  <a:cxn ang="0">
                    <a:pos x="144" y="0"/>
                  </a:cxn>
                  <a:cxn ang="0">
                    <a:pos x="150" y="0"/>
                  </a:cxn>
                  <a:cxn ang="0">
                    <a:pos x="150" y="6"/>
                  </a:cxn>
                  <a:cxn ang="0">
                    <a:pos x="156" y="6"/>
                  </a:cxn>
                  <a:cxn ang="0">
                    <a:pos x="162" y="6"/>
                  </a:cxn>
                  <a:cxn ang="0">
                    <a:pos x="168" y="6"/>
                  </a:cxn>
                  <a:cxn ang="0">
                    <a:pos x="174" y="6"/>
                  </a:cxn>
                  <a:cxn ang="0">
                    <a:pos x="228" y="6"/>
                  </a:cxn>
                  <a:cxn ang="0">
                    <a:pos x="240" y="6"/>
                  </a:cxn>
                  <a:cxn ang="0">
                    <a:pos x="258" y="36"/>
                  </a:cxn>
                  <a:cxn ang="0">
                    <a:pos x="264" y="60"/>
                  </a:cxn>
                  <a:cxn ang="0">
                    <a:pos x="270" y="102"/>
                  </a:cxn>
                  <a:cxn ang="0">
                    <a:pos x="282" y="132"/>
                  </a:cxn>
                  <a:cxn ang="0">
                    <a:pos x="282" y="150"/>
                  </a:cxn>
                  <a:cxn ang="0">
                    <a:pos x="282" y="168"/>
                  </a:cxn>
                  <a:cxn ang="0">
                    <a:pos x="282" y="180"/>
                  </a:cxn>
                  <a:cxn ang="0">
                    <a:pos x="282" y="186"/>
                  </a:cxn>
                  <a:cxn ang="0">
                    <a:pos x="270" y="198"/>
                  </a:cxn>
                  <a:cxn ang="0">
                    <a:pos x="168" y="198"/>
                  </a:cxn>
                  <a:cxn ang="0">
                    <a:pos x="162" y="198"/>
                  </a:cxn>
                  <a:cxn ang="0">
                    <a:pos x="150" y="198"/>
                  </a:cxn>
                  <a:cxn ang="0">
                    <a:pos x="144" y="198"/>
                  </a:cxn>
                  <a:cxn ang="0">
                    <a:pos x="72" y="192"/>
                  </a:cxn>
                  <a:cxn ang="0">
                    <a:pos x="0" y="192"/>
                  </a:cxn>
                  <a:cxn ang="0">
                    <a:pos x="6" y="96"/>
                  </a:cxn>
                  <a:cxn ang="0">
                    <a:pos x="6" y="0"/>
                  </a:cxn>
                </a:cxnLst>
                <a:rect l="0" t="0" r="r" b="b"/>
                <a:pathLst>
                  <a:path w="282" h="198">
                    <a:moveTo>
                      <a:pt x="6" y="0"/>
                    </a:moveTo>
                    <a:lnTo>
                      <a:pt x="36" y="0"/>
                    </a:lnTo>
                    <a:lnTo>
                      <a:pt x="42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126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6"/>
                    </a:lnTo>
                    <a:lnTo>
                      <a:pt x="156" y="6"/>
                    </a:lnTo>
                    <a:lnTo>
                      <a:pt x="162" y="6"/>
                    </a:lnTo>
                    <a:lnTo>
                      <a:pt x="168" y="6"/>
                    </a:lnTo>
                    <a:lnTo>
                      <a:pt x="174" y="6"/>
                    </a:lnTo>
                    <a:lnTo>
                      <a:pt x="228" y="6"/>
                    </a:lnTo>
                    <a:lnTo>
                      <a:pt x="240" y="6"/>
                    </a:lnTo>
                    <a:lnTo>
                      <a:pt x="258" y="36"/>
                    </a:lnTo>
                    <a:lnTo>
                      <a:pt x="264" y="60"/>
                    </a:lnTo>
                    <a:lnTo>
                      <a:pt x="270" y="102"/>
                    </a:lnTo>
                    <a:lnTo>
                      <a:pt x="282" y="132"/>
                    </a:lnTo>
                    <a:lnTo>
                      <a:pt x="282" y="150"/>
                    </a:lnTo>
                    <a:lnTo>
                      <a:pt x="282" y="168"/>
                    </a:lnTo>
                    <a:lnTo>
                      <a:pt x="282" y="180"/>
                    </a:lnTo>
                    <a:lnTo>
                      <a:pt x="282" y="186"/>
                    </a:lnTo>
                    <a:lnTo>
                      <a:pt x="270" y="198"/>
                    </a:lnTo>
                    <a:lnTo>
                      <a:pt x="168" y="198"/>
                    </a:lnTo>
                    <a:lnTo>
                      <a:pt x="162" y="198"/>
                    </a:lnTo>
                    <a:lnTo>
                      <a:pt x="150" y="198"/>
                    </a:lnTo>
                    <a:lnTo>
                      <a:pt x="144" y="198"/>
                    </a:lnTo>
                    <a:lnTo>
                      <a:pt x="72" y="192"/>
                    </a:lnTo>
                    <a:lnTo>
                      <a:pt x="0" y="192"/>
                    </a:lnTo>
                    <a:lnTo>
                      <a:pt x="6" y="9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5" name="Freeform 769"/>
              <p:cNvSpPr>
                <a:spLocks/>
              </p:cNvSpPr>
              <p:nvPr/>
            </p:nvSpPr>
            <p:spPr bwMode="auto">
              <a:xfrm>
                <a:off x="5476205" y="3196139"/>
                <a:ext cx="457200" cy="371475"/>
              </a:xfrm>
              <a:custGeom>
                <a:avLst/>
                <a:gdLst/>
                <a:ahLst/>
                <a:cxnLst>
                  <a:cxn ang="0">
                    <a:pos x="18" y="120"/>
                  </a:cxn>
                  <a:cxn ang="0">
                    <a:pos x="18" y="96"/>
                  </a:cxn>
                  <a:cxn ang="0">
                    <a:pos x="12" y="84"/>
                  </a:cxn>
                  <a:cxn ang="0">
                    <a:pos x="6" y="78"/>
                  </a:cxn>
                  <a:cxn ang="0">
                    <a:pos x="18" y="66"/>
                  </a:cxn>
                  <a:cxn ang="0">
                    <a:pos x="36" y="72"/>
                  </a:cxn>
                  <a:cxn ang="0">
                    <a:pos x="48" y="66"/>
                  </a:cxn>
                  <a:cxn ang="0">
                    <a:pos x="60" y="66"/>
                  </a:cxn>
                  <a:cxn ang="0">
                    <a:pos x="78" y="60"/>
                  </a:cxn>
                  <a:cxn ang="0">
                    <a:pos x="90" y="42"/>
                  </a:cxn>
                  <a:cxn ang="0">
                    <a:pos x="96" y="48"/>
                  </a:cxn>
                  <a:cxn ang="0">
                    <a:pos x="168" y="12"/>
                  </a:cxn>
                  <a:cxn ang="0">
                    <a:pos x="192" y="54"/>
                  </a:cxn>
                  <a:cxn ang="0">
                    <a:pos x="198" y="66"/>
                  </a:cxn>
                  <a:cxn ang="0">
                    <a:pos x="198" y="78"/>
                  </a:cxn>
                  <a:cxn ang="0">
                    <a:pos x="210" y="84"/>
                  </a:cxn>
                  <a:cxn ang="0">
                    <a:pos x="216" y="72"/>
                  </a:cxn>
                  <a:cxn ang="0">
                    <a:pos x="228" y="78"/>
                  </a:cxn>
                  <a:cxn ang="0">
                    <a:pos x="240" y="90"/>
                  </a:cxn>
                  <a:cxn ang="0">
                    <a:pos x="234" y="102"/>
                  </a:cxn>
                  <a:cxn ang="0">
                    <a:pos x="240" y="114"/>
                  </a:cxn>
                  <a:cxn ang="0">
                    <a:pos x="258" y="114"/>
                  </a:cxn>
                  <a:cxn ang="0">
                    <a:pos x="276" y="114"/>
                  </a:cxn>
                  <a:cxn ang="0">
                    <a:pos x="288" y="120"/>
                  </a:cxn>
                  <a:cxn ang="0">
                    <a:pos x="282" y="132"/>
                  </a:cxn>
                  <a:cxn ang="0">
                    <a:pos x="234" y="180"/>
                  </a:cxn>
                  <a:cxn ang="0">
                    <a:pos x="102" y="234"/>
                  </a:cxn>
                  <a:cxn ang="0">
                    <a:pos x="96" y="216"/>
                  </a:cxn>
                  <a:cxn ang="0">
                    <a:pos x="84" y="216"/>
                  </a:cxn>
                  <a:cxn ang="0">
                    <a:pos x="66" y="216"/>
                  </a:cxn>
                  <a:cxn ang="0">
                    <a:pos x="48" y="210"/>
                  </a:cxn>
                  <a:cxn ang="0">
                    <a:pos x="48" y="192"/>
                  </a:cxn>
                  <a:cxn ang="0">
                    <a:pos x="48" y="162"/>
                  </a:cxn>
                  <a:cxn ang="0">
                    <a:pos x="54" y="150"/>
                  </a:cxn>
                  <a:cxn ang="0">
                    <a:pos x="54" y="138"/>
                  </a:cxn>
                  <a:cxn ang="0">
                    <a:pos x="42" y="126"/>
                  </a:cxn>
                </a:cxnLst>
                <a:rect l="0" t="0" r="r" b="b"/>
                <a:pathLst>
                  <a:path w="288" h="234">
                    <a:moveTo>
                      <a:pt x="30" y="126"/>
                    </a:moveTo>
                    <a:lnTo>
                      <a:pt x="18" y="120"/>
                    </a:lnTo>
                    <a:lnTo>
                      <a:pt x="12" y="102"/>
                    </a:lnTo>
                    <a:lnTo>
                      <a:pt x="18" y="96"/>
                    </a:lnTo>
                    <a:lnTo>
                      <a:pt x="12" y="90"/>
                    </a:lnTo>
                    <a:lnTo>
                      <a:pt x="12" y="84"/>
                    </a:lnTo>
                    <a:lnTo>
                      <a:pt x="6" y="84"/>
                    </a:lnTo>
                    <a:lnTo>
                      <a:pt x="6" y="78"/>
                    </a:lnTo>
                    <a:lnTo>
                      <a:pt x="0" y="72"/>
                    </a:lnTo>
                    <a:lnTo>
                      <a:pt x="18" y="66"/>
                    </a:lnTo>
                    <a:lnTo>
                      <a:pt x="30" y="72"/>
                    </a:lnTo>
                    <a:lnTo>
                      <a:pt x="36" y="72"/>
                    </a:lnTo>
                    <a:lnTo>
                      <a:pt x="42" y="72"/>
                    </a:lnTo>
                    <a:lnTo>
                      <a:pt x="48" y="66"/>
                    </a:lnTo>
                    <a:lnTo>
                      <a:pt x="54" y="66"/>
                    </a:lnTo>
                    <a:lnTo>
                      <a:pt x="60" y="66"/>
                    </a:lnTo>
                    <a:lnTo>
                      <a:pt x="66" y="66"/>
                    </a:lnTo>
                    <a:lnTo>
                      <a:pt x="78" y="60"/>
                    </a:lnTo>
                    <a:lnTo>
                      <a:pt x="84" y="48"/>
                    </a:lnTo>
                    <a:lnTo>
                      <a:pt x="90" y="42"/>
                    </a:lnTo>
                    <a:lnTo>
                      <a:pt x="96" y="42"/>
                    </a:lnTo>
                    <a:lnTo>
                      <a:pt x="96" y="48"/>
                    </a:lnTo>
                    <a:lnTo>
                      <a:pt x="150" y="0"/>
                    </a:lnTo>
                    <a:lnTo>
                      <a:pt x="168" y="12"/>
                    </a:lnTo>
                    <a:lnTo>
                      <a:pt x="186" y="48"/>
                    </a:lnTo>
                    <a:lnTo>
                      <a:pt x="192" y="54"/>
                    </a:lnTo>
                    <a:lnTo>
                      <a:pt x="198" y="60"/>
                    </a:lnTo>
                    <a:lnTo>
                      <a:pt x="198" y="66"/>
                    </a:lnTo>
                    <a:lnTo>
                      <a:pt x="198" y="72"/>
                    </a:lnTo>
                    <a:lnTo>
                      <a:pt x="198" y="78"/>
                    </a:lnTo>
                    <a:lnTo>
                      <a:pt x="204" y="84"/>
                    </a:lnTo>
                    <a:lnTo>
                      <a:pt x="210" y="84"/>
                    </a:lnTo>
                    <a:lnTo>
                      <a:pt x="210" y="78"/>
                    </a:lnTo>
                    <a:lnTo>
                      <a:pt x="216" y="72"/>
                    </a:lnTo>
                    <a:lnTo>
                      <a:pt x="222" y="72"/>
                    </a:lnTo>
                    <a:lnTo>
                      <a:pt x="228" y="78"/>
                    </a:lnTo>
                    <a:lnTo>
                      <a:pt x="234" y="84"/>
                    </a:lnTo>
                    <a:lnTo>
                      <a:pt x="240" y="90"/>
                    </a:lnTo>
                    <a:lnTo>
                      <a:pt x="240" y="96"/>
                    </a:lnTo>
                    <a:lnTo>
                      <a:pt x="234" y="102"/>
                    </a:lnTo>
                    <a:lnTo>
                      <a:pt x="234" y="108"/>
                    </a:lnTo>
                    <a:lnTo>
                      <a:pt x="240" y="114"/>
                    </a:lnTo>
                    <a:lnTo>
                      <a:pt x="252" y="114"/>
                    </a:lnTo>
                    <a:lnTo>
                      <a:pt x="258" y="114"/>
                    </a:lnTo>
                    <a:lnTo>
                      <a:pt x="270" y="108"/>
                    </a:lnTo>
                    <a:lnTo>
                      <a:pt x="276" y="114"/>
                    </a:lnTo>
                    <a:lnTo>
                      <a:pt x="282" y="114"/>
                    </a:lnTo>
                    <a:lnTo>
                      <a:pt x="288" y="120"/>
                    </a:lnTo>
                    <a:lnTo>
                      <a:pt x="288" y="126"/>
                    </a:lnTo>
                    <a:lnTo>
                      <a:pt x="282" y="132"/>
                    </a:lnTo>
                    <a:lnTo>
                      <a:pt x="270" y="150"/>
                    </a:lnTo>
                    <a:lnTo>
                      <a:pt x="234" y="180"/>
                    </a:lnTo>
                    <a:lnTo>
                      <a:pt x="222" y="192"/>
                    </a:lnTo>
                    <a:lnTo>
                      <a:pt x="102" y="234"/>
                    </a:lnTo>
                    <a:lnTo>
                      <a:pt x="102" y="228"/>
                    </a:lnTo>
                    <a:lnTo>
                      <a:pt x="96" y="216"/>
                    </a:lnTo>
                    <a:lnTo>
                      <a:pt x="90" y="216"/>
                    </a:lnTo>
                    <a:lnTo>
                      <a:pt x="84" y="216"/>
                    </a:lnTo>
                    <a:lnTo>
                      <a:pt x="72" y="216"/>
                    </a:lnTo>
                    <a:lnTo>
                      <a:pt x="66" y="216"/>
                    </a:lnTo>
                    <a:lnTo>
                      <a:pt x="54" y="216"/>
                    </a:lnTo>
                    <a:lnTo>
                      <a:pt x="48" y="210"/>
                    </a:lnTo>
                    <a:lnTo>
                      <a:pt x="48" y="204"/>
                    </a:lnTo>
                    <a:lnTo>
                      <a:pt x="48" y="192"/>
                    </a:lnTo>
                    <a:lnTo>
                      <a:pt x="48" y="180"/>
                    </a:lnTo>
                    <a:lnTo>
                      <a:pt x="48" y="162"/>
                    </a:lnTo>
                    <a:lnTo>
                      <a:pt x="54" y="156"/>
                    </a:lnTo>
                    <a:lnTo>
                      <a:pt x="54" y="150"/>
                    </a:lnTo>
                    <a:lnTo>
                      <a:pt x="54" y="144"/>
                    </a:lnTo>
                    <a:lnTo>
                      <a:pt x="54" y="138"/>
                    </a:lnTo>
                    <a:lnTo>
                      <a:pt x="48" y="132"/>
                    </a:lnTo>
                    <a:lnTo>
                      <a:pt x="42" y="126"/>
                    </a:lnTo>
                    <a:lnTo>
                      <a:pt x="30" y="12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6" name="Freeform 810"/>
              <p:cNvSpPr>
                <a:spLocks/>
              </p:cNvSpPr>
              <p:nvPr/>
            </p:nvSpPr>
            <p:spPr bwMode="auto">
              <a:xfrm>
                <a:off x="6047705" y="4186739"/>
                <a:ext cx="352425" cy="342900"/>
              </a:xfrm>
              <a:custGeom>
                <a:avLst/>
                <a:gdLst/>
                <a:ahLst/>
                <a:cxnLst>
                  <a:cxn ang="0">
                    <a:pos x="216" y="210"/>
                  </a:cxn>
                  <a:cxn ang="0">
                    <a:pos x="198" y="198"/>
                  </a:cxn>
                  <a:cxn ang="0">
                    <a:pos x="186" y="192"/>
                  </a:cxn>
                  <a:cxn ang="0">
                    <a:pos x="174" y="186"/>
                  </a:cxn>
                  <a:cxn ang="0">
                    <a:pos x="162" y="174"/>
                  </a:cxn>
                  <a:cxn ang="0">
                    <a:pos x="156" y="162"/>
                  </a:cxn>
                  <a:cxn ang="0">
                    <a:pos x="156" y="150"/>
                  </a:cxn>
                  <a:cxn ang="0">
                    <a:pos x="144" y="144"/>
                  </a:cxn>
                  <a:cxn ang="0">
                    <a:pos x="132" y="150"/>
                  </a:cxn>
                  <a:cxn ang="0">
                    <a:pos x="66" y="150"/>
                  </a:cxn>
                  <a:cxn ang="0">
                    <a:pos x="48" y="132"/>
                  </a:cxn>
                  <a:cxn ang="0">
                    <a:pos x="24" y="84"/>
                  </a:cxn>
                  <a:cxn ang="0">
                    <a:pos x="12" y="72"/>
                  </a:cxn>
                  <a:cxn ang="0">
                    <a:pos x="0" y="36"/>
                  </a:cxn>
                  <a:cxn ang="0">
                    <a:pos x="18" y="36"/>
                  </a:cxn>
                  <a:cxn ang="0">
                    <a:pos x="54" y="42"/>
                  </a:cxn>
                  <a:cxn ang="0">
                    <a:pos x="78" y="36"/>
                  </a:cxn>
                  <a:cxn ang="0">
                    <a:pos x="84" y="24"/>
                  </a:cxn>
                  <a:cxn ang="0">
                    <a:pos x="96" y="18"/>
                  </a:cxn>
                  <a:cxn ang="0">
                    <a:pos x="108" y="30"/>
                  </a:cxn>
                  <a:cxn ang="0">
                    <a:pos x="126" y="24"/>
                  </a:cxn>
                  <a:cxn ang="0">
                    <a:pos x="138" y="6"/>
                  </a:cxn>
                  <a:cxn ang="0">
                    <a:pos x="144" y="0"/>
                  </a:cxn>
                  <a:cxn ang="0">
                    <a:pos x="150" y="6"/>
                  </a:cxn>
                  <a:cxn ang="0">
                    <a:pos x="156" y="12"/>
                  </a:cxn>
                  <a:cxn ang="0">
                    <a:pos x="156" y="24"/>
                  </a:cxn>
                  <a:cxn ang="0">
                    <a:pos x="168" y="18"/>
                  </a:cxn>
                  <a:cxn ang="0">
                    <a:pos x="174" y="24"/>
                  </a:cxn>
                  <a:cxn ang="0">
                    <a:pos x="186" y="24"/>
                  </a:cxn>
                  <a:cxn ang="0">
                    <a:pos x="192" y="42"/>
                  </a:cxn>
                  <a:cxn ang="0">
                    <a:pos x="192" y="54"/>
                  </a:cxn>
                  <a:cxn ang="0">
                    <a:pos x="210" y="66"/>
                  </a:cxn>
                  <a:cxn ang="0">
                    <a:pos x="204" y="78"/>
                  </a:cxn>
                  <a:cxn ang="0">
                    <a:pos x="204" y="90"/>
                  </a:cxn>
                  <a:cxn ang="0">
                    <a:pos x="210" y="108"/>
                  </a:cxn>
                  <a:cxn ang="0">
                    <a:pos x="204" y="126"/>
                  </a:cxn>
                  <a:cxn ang="0">
                    <a:pos x="216" y="144"/>
                  </a:cxn>
                  <a:cxn ang="0">
                    <a:pos x="210" y="150"/>
                  </a:cxn>
                  <a:cxn ang="0">
                    <a:pos x="204" y="162"/>
                  </a:cxn>
                  <a:cxn ang="0">
                    <a:pos x="210" y="174"/>
                  </a:cxn>
                  <a:cxn ang="0">
                    <a:pos x="216" y="186"/>
                  </a:cxn>
                  <a:cxn ang="0">
                    <a:pos x="222" y="216"/>
                  </a:cxn>
                </a:cxnLst>
                <a:rect l="0" t="0" r="r" b="b"/>
                <a:pathLst>
                  <a:path w="222" h="216">
                    <a:moveTo>
                      <a:pt x="222" y="216"/>
                    </a:moveTo>
                    <a:lnTo>
                      <a:pt x="216" y="210"/>
                    </a:lnTo>
                    <a:lnTo>
                      <a:pt x="198" y="204"/>
                    </a:lnTo>
                    <a:lnTo>
                      <a:pt x="198" y="198"/>
                    </a:lnTo>
                    <a:lnTo>
                      <a:pt x="192" y="192"/>
                    </a:lnTo>
                    <a:lnTo>
                      <a:pt x="186" y="192"/>
                    </a:lnTo>
                    <a:lnTo>
                      <a:pt x="180" y="192"/>
                    </a:lnTo>
                    <a:lnTo>
                      <a:pt x="174" y="186"/>
                    </a:lnTo>
                    <a:lnTo>
                      <a:pt x="168" y="180"/>
                    </a:lnTo>
                    <a:lnTo>
                      <a:pt x="162" y="174"/>
                    </a:lnTo>
                    <a:lnTo>
                      <a:pt x="162" y="168"/>
                    </a:lnTo>
                    <a:lnTo>
                      <a:pt x="156" y="162"/>
                    </a:lnTo>
                    <a:lnTo>
                      <a:pt x="156" y="156"/>
                    </a:lnTo>
                    <a:lnTo>
                      <a:pt x="156" y="150"/>
                    </a:lnTo>
                    <a:lnTo>
                      <a:pt x="150" y="144"/>
                    </a:lnTo>
                    <a:lnTo>
                      <a:pt x="144" y="144"/>
                    </a:lnTo>
                    <a:lnTo>
                      <a:pt x="138" y="144"/>
                    </a:lnTo>
                    <a:lnTo>
                      <a:pt x="132" y="150"/>
                    </a:lnTo>
                    <a:lnTo>
                      <a:pt x="126" y="156"/>
                    </a:lnTo>
                    <a:lnTo>
                      <a:pt x="66" y="150"/>
                    </a:lnTo>
                    <a:lnTo>
                      <a:pt x="60" y="150"/>
                    </a:lnTo>
                    <a:lnTo>
                      <a:pt x="48" y="132"/>
                    </a:lnTo>
                    <a:lnTo>
                      <a:pt x="30" y="96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0" y="36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36" y="42"/>
                    </a:lnTo>
                    <a:lnTo>
                      <a:pt x="54" y="42"/>
                    </a:lnTo>
                    <a:lnTo>
                      <a:pt x="66" y="42"/>
                    </a:lnTo>
                    <a:lnTo>
                      <a:pt x="78" y="36"/>
                    </a:lnTo>
                    <a:lnTo>
                      <a:pt x="84" y="30"/>
                    </a:lnTo>
                    <a:lnTo>
                      <a:pt x="84" y="24"/>
                    </a:lnTo>
                    <a:lnTo>
                      <a:pt x="90" y="18"/>
                    </a:lnTo>
                    <a:lnTo>
                      <a:pt x="96" y="18"/>
                    </a:lnTo>
                    <a:lnTo>
                      <a:pt x="102" y="24"/>
                    </a:lnTo>
                    <a:lnTo>
                      <a:pt x="108" y="30"/>
                    </a:lnTo>
                    <a:lnTo>
                      <a:pt x="114" y="30"/>
                    </a:lnTo>
                    <a:lnTo>
                      <a:pt x="126" y="24"/>
                    </a:lnTo>
                    <a:lnTo>
                      <a:pt x="132" y="12"/>
                    </a:lnTo>
                    <a:lnTo>
                      <a:pt x="138" y="6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6"/>
                    </a:lnTo>
                    <a:lnTo>
                      <a:pt x="156" y="6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6" y="24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74" y="18"/>
                    </a:lnTo>
                    <a:lnTo>
                      <a:pt x="174" y="24"/>
                    </a:lnTo>
                    <a:lnTo>
                      <a:pt x="180" y="30"/>
                    </a:lnTo>
                    <a:lnTo>
                      <a:pt x="186" y="24"/>
                    </a:lnTo>
                    <a:lnTo>
                      <a:pt x="186" y="30"/>
                    </a:lnTo>
                    <a:lnTo>
                      <a:pt x="192" y="42"/>
                    </a:lnTo>
                    <a:lnTo>
                      <a:pt x="192" y="48"/>
                    </a:lnTo>
                    <a:lnTo>
                      <a:pt x="192" y="54"/>
                    </a:lnTo>
                    <a:lnTo>
                      <a:pt x="204" y="60"/>
                    </a:lnTo>
                    <a:lnTo>
                      <a:pt x="210" y="66"/>
                    </a:lnTo>
                    <a:lnTo>
                      <a:pt x="204" y="72"/>
                    </a:lnTo>
                    <a:lnTo>
                      <a:pt x="204" y="78"/>
                    </a:lnTo>
                    <a:lnTo>
                      <a:pt x="198" y="84"/>
                    </a:lnTo>
                    <a:lnTo>
                      <a:pt x="204" y="90"/>
                    </a:lnTo>
                    <a:lnTo>
                      <a:pt x="210" y="102"/>
                    </a:lnTo>
                    <a:lnTo>
                      <a:pt x="210" y="108"/>
                    </a:lnTo>
                    <a:lnTo>
                      <a:pt x="210" y="120"/>
                    </a:lnTo>
                    <a:lnTo>
                      <a:pt x="204" y="126"/>
                    </a:lnTo>
                    <a:lnTo>
                      <a:pt x="210" y="138"/>
                    </a:lnTo>
                    <a:lnTo>
                      <a:pt x="216" y="144"/>
                    </a:lnTo>
                    <a:lnTo>
                      <a:pt x="216" y="150"/>
                    </a:lnTo>
                    <a:lnTo>
                      <a:pt x="210" y="150"/>
                    </a:lnTo>
                    <a:lnTo>
                      <a:pt x="210" y="156"/>
                    </a:lnTo>
                    <a:lnTo>
                      <a:pt x="204" y="162"/>
                    </a:lnTo>
                    <a:lnTo>
                      <a:pt x="210" y="168"/>
                    </a:lnTo>
                    <a:lnTo>
                      <a:pt x="210" y="174"/>
                    </a:lnTo>
                    <a:lnTo>
                      <a:pt x="210" y="180"/>
                    </a:lnTo>
                    <a:lnTo>
                      <a:pt x="216" y="186"/>
                    </a:lnTo>
                    <a:lnTo>
                      <a:pt x="216" y="192"/>
                    </a:lnTo>
                    <a:lnTo>
                      <a:pt x="222" y="21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7" name="Freeform 858"/>
              <p:cNvSpPr>
                <a:spLocks/>
              </p:cNvSpPr>
              <p:nvPr/>
            </p:nvSpPr>
            <p:spPr bwMode="auto">
              <a:xfrm>
                <a:off x="3609305" y="4977314"/>
                <a:ext cx="447675" cy="371475"/>
              </a:xfrm>
              <a:custGeom>
                <a:avLst/>
                <a:gdLst/>
                <a:ahLst/>
                <a:cxnLst>
                  <a:cxn ang="0">
                    <a:pos x="264" y="162"/>
                  </a:cxn>
                  <a:cxn ang="0">
                    <a:pos x="264" y="156"/>
                  </a:cxn>
                  <a:cxn ang="0">
                    <a:pos x="264" y="150"/>
                  </a:cxn>
                  <a:cxn ang="0">
                    <a:pos x="252" y="138"/>
                  </a:cxn>
                  <a:cxn ang="0">
                    <a:pos x="240" y="132"/>
                  </a:cxn>
                  <a:cxn ang="0">
                    <a:pos x="228" y="132"/>
                  </a:cxn>
                  <a:cxn ang="0">
                    <a:pos x="228" y="114"/>
                  </a:cxn>
                  <a:cxn ang="0">
                    <a:pos x="222" y="108"/>
                  </a:cxn>
                  <a:cxn ang="0">
                    <a:pos x="216" y="96"/>
                  </a:cxn>
                  <a:cxn ang="0">
                    <a:pos x="222" y="90"/>
                  </a:cxn>
                  <a:cxn ang="0">
                    <a:pos x="222" y="84"/>
                  </a:cxn>
                  <a:cxn ang="0">
                    <a:pos x="216" y="72"/>
                  </a:cxn>
                  <a:cxn ang="0">
                    <a:pos x="210" y="60"/>
                  </a:cxn>
                  <a:cxn ang="0">
                    <a:pos x="210" y="54"/>
                  </a:cxn>
                  <a:cxn ang="0">
                    <a:pos x="210" y="48"/>
                  </a:cxn>
                  <a:cxn ang="0">
                    <a:pos x="216" y="42"/>
                  </a:cxn>
                  <a:cxn ang="0">
                    <a:pos x="216" y="36"/>
                  </a:cxn>
                  <a:cxn ang="0">
                    <a:pos x="216" y="30"/>
                  </a:cxn>
                  <a:cxn ang="0">
                    <a:pos x="210" y="24"/>
                  </a:cxn>
                  <a:cxn ang="0">
                    <a:pos x="198" y="24"/>
                  </a:cxn>
                  <a:cxn ang="0">
                    <a:pos x="192" y="30"/>
                  </a:cxn>
                  <a:cxn ang="0">
                    <a:pos x="192" y="36"/>
                  </a:cxn>
                  <a:cxn ang="0">
                    <a:pos x="192" y="42"/>
                  </a:cxn>
                  <a:cxn ang="0">
                    <a:pos x="192" y="48"/>
                  </a:cxn>
                  <a:cxn ang="0">
                    <a:pos x="174" y="42"/>
                  </a:cxn>
                  <a:cxn ang="0">
                    <a:pos x="168" y="42"/>
                  </a:cxn>
                  <a:cxn ang="0">
                    <a:pos x="162" y="36"/>
                  </a:cxn>
                  <a:cxn ang="0">
                    <a:pos x="156" y="30"/>
                  </a:cxn>
                  <a:cxn ang="0">
                    <a:pos x="150" y="24"/>
                  </a:cxn>
                  <a:cxn ang="0">
                    <a:pos x="150" y="12"/>
                  </a:cxn>
                  <a:cxn ang="0">
                    <a:pos x="150" y="0"/>
                  </a:cxn>
                  <a:cxn ang="0">
                    <a:pos x="138" y="0"/>
                  </a:cxn>
                  <a:cxn ang="0">
                    <a:pos x="132" y="0"/>
                  </a:cxn>
                  <a:cxn ang="0">
                    <a:pos x="126" y="0"/>
                  </a:cxn>
                  <a:cxn ang="0">
                    <a:pos x="120" y="6"/>
                  </a:cxn>
                  <a:cxn ang="0">
                    <a:pos x="126" y="12"/>
                  </a:cxn>
                  <a:cxn ang="0">
                    <a:pos x="126" y="18"/>
                  </a:cxn>
                  <a:cxn ang="0">
                    <a:pos x="126" y="24"/>
                  </a:cxn>
                  <a:cxn ang="0">
                    <a:pos x="120" y="24"/>
                  </a:cxn>
                  <a:cxn ang="0">
                    <a:pos x="108" y="30"/>
                  </a:cxn>
                  <a:cxn ang="0">
                    <a:pos x="96" y="36"/>
                  </a:cxn>
                  <a:cxn ang="0">
                    <a:pos x="90" y="36"/>
                  </a:cxn>
                  <a:cxn ang="0">
                    <a:pos x="84" y="36"/>
                  </a:cxn>
                  <a:cxn ang="0">
                    <a:pos x="84" y="42"/>
                  </a:cxn>
                  <a:cxn ang="0">
                    <a:pos x="90" y="48"/>
                  </a:cxn>
                  <a:cxn ang="0">
                    <a:pos x="0" y="126"/>
                  </a:cxn>
                  <a:cxn ang="0">
                    <a:pos x="0" y="222"/>
                  </a:cxn>
                  <a:cxn ang="0">
                    <a:pos x="270" y="234"/>
                  </a:cxn>
                  <a:cxn ang="0">
                    <a:pos x="282" y="222"/>
                  </a:cxn>
                  <a:cxn ang="0">
                    <a:pos x="282" y="210"/>
                  </a:cxn>
                  <a:cxn ang="0">
                    <a:pos x="264" y="162"/>
                  </a:cxn>
                </a:cxnLst>
                <a:rect l="0" t="0" r="r" b="b"/>
                <a:pathLst>
                  <a:path w="282" h="234">
                    <a:moveTo>
                      <a:pt x="264" y="162"/>
                    </a:moveTo>
                    <a:lnTo>
                      <a:pt x="264" y="156"/>
                    </a:lnTo>
                    <a:lnTo>
                      <a:pt x="264" y="150"/>
                    </a:lnTo>
                    <a:lnTo>
                      <a:pt x="252" y="138"/>
                    </a:lnTo>
                    <a:lnTo>
                      <a:pt x="240" y="132"/>
                    </a:lnTo>
                    <a:lnTo>
                      <a:pt x="228" y="132"/>
                    </a:lnTo>
                    <a:lnTo>
                      <a:pt x="228" y="114"/>
                    </a:lnTo>
                    <a:lnTo>
                      <a:pt x="222" y="108"/>
                    </a:lnTo>
                    <a:lnTo>
                      <a:pt x="216" y="96"/>
                    </a:lnTo>
                    <a:lnTo>
                      <a:pt x="222" y="90"/>
                    </a:lnTo>
                    <a:lnTo>
                      <a:pt x="222" y="84"/>
                    </a:lnTo>
                    <a:lnTo>
                      <a:pt x="216" y="72"/>
                    </a:lnTo>
                    <a:lnTo>
                      <a:pt x="210" y="60"/>
                    </a:lnTo>
                    <a:lnTo>
                      <a:pt x="210" y="54"/>
                    </a:lnTo>
                    <a:lnTo>
                      <a:pt x="210" y="48"/>
                    </a:lnTo>
                    <a:lnTo>
                      <a:pt x="216" y="42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210" y="24"/>
                    </a:lnTo>
                    <a:lnTo>
                      <a:pt x="198" y="24"/>
                    </a:lnTo>
                    <a:lnTo>
                      <a:pt x="192" y="30"/>
                    </a:lnTo>
                    <a:lnTo>
                      <a:pt x="192" y="36"/>
                    </a:lnTo>
                    <a:lnTo>
                      <a:pt x="192" y="42"/>
                    </a:lnTo>
                    <a:lnTo>
                      <a:pt x="192" y="48"/>
                    </a:lnTo>
                    <a:lnTo>
                      <a:pt x="174" y="42"/>
                    </a:lnTo>
                    <a:lnTo>
                      <a:pt x="168" y="42"/>
                    </a:lnTo>
                    <a:lnTo>
                      <a:pt x="162" y="36"/>
                    </a:lnTo>
                    <a:lnTo>
                      <a:pt x="156" y="30"/>
                    </a:lnTo>
                    <a:lnTo>
                      <a:pt x="150" y="24"/>
                    </a:lnTo>
                    <a:lnTo>
                      <a:pt x="150" y="12"/>
                    </a:lnTo>
                    <a:lnTo>
                      <a:pt x="150" y="0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20" y="6"/>
                    </a:lnTo>
                    <a:lnTo>
                      <a:pt x="126" y="12"/>
                    </a:lnTo>
                    <a:lnTo>
                      <a:pt x="126" y="18"/>
                    </a:lnTo>
                    <a:lnTo>
                      <a:pt x="126" y="24"/>
                    </a:lnTo>
                    <a:lnTo>
                      <a:pt x="120" y="24"/>
                    </a:lnTo>
                    <a:lnTo>
                      <a:pt x="108" y="30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36"/>
                    </a:lnTo>
                    <a:lnTo>
                      <a:pt x="84" y="42"/>
                    </a:lnTo>
                    <a:lnTo>
                      <a:pt x="90" y="48"/>
                    </a:lnTo>
                    <a:lnTo>
                      <a:pt x="0" y="126"/>
                    </a:lnTo>
                    <a:lnTo>
                      <a:pt x="0" y="222"/>
                    </a:lnTo>
                    <a:lnTo>
                      <a:pt x="270" y="234"/>
                    </a:lnTo>
                    <a:lnTo>
                      <a:pt x="282" y="222"/>
                    </a:lnTo>
                    <a:lnTo>
                      <a:pt x="282" y="210"/>
                    </a:lnTo>
                    <a:lnTo>
                      <a:pt x="264" y="16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8" name="Freeform 762"/>
              <p:cNvSpPr>
                <a:spLocks/>
              </p:cNvSpPr>
              <p:nvPr/>
            </p:nvSpPr>
            <p:spPr bwMode="auto">
              <a:xfrm>
                <a:off x="5390480" y="2291264"/>
                <a:ext cx="266700" cy="381000"/>
              </a:xfrm>
              <a:custGeom>
                <a:avLst/>
                <a:gdLst/>
                <a:ahLst/>
                <a:cxnLst>
                  <a:cxn ang="0">
                    <a:pos x="6" y="30"/>
                  </a:cxn>
                  <a:cxn ang="0">
                    <a:pos x="0" y="18"/>
                  </a:cxn>
                  <a:cxn ang="0">
                    <a:pos x="6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36" y="6"/>
                  </a:cxn>
                  <a:cxn ang="0">
                    <a:pos x="42" y="12"/>
                  </a:cxn>
                  <a:cxn ang="0">
                    <a:pos x="42" y="24"/>
                  </a:cxn>
                  <a:cxn ang="0">
                    <a:pos x="42" y="36"/>
                  </a:cxn>
                  <a:cxn ang="0">
                    <a:pos x="54" y="48"/>
                  </a:cxn>
                  <a:cxn ang="0">
                    <a:pos x="60" y="54"/>
                  </a:cxn>
                  <a:cxn ang="0">
                    <a:pos x="72" y="54"/>
                  </a:cxn>
                  <a:cxn ang="0">
                    <a:pos x="78" y="54"/>
                  </a:cxn>
                  <a:cxn ang="0">
                    <a:pos x="96" y="60"/>
                  </a:cxn>
                  <a:cxn ang="0">
                    <a:pos x="108" y="66"/>
                  </a:cxn>
                  <a:cxn ang="0">
                    <a:pos x="120" y="78"/>
                  </a:cxn>
                  <a:cxn ang="0">
                    <a:pos x="126" y="90"/>
                  </a:cxn>
                  <a:cxn ang="0">
                    <a:pos x="126" y="102"/>
                  </a:cxn>
                  <a:cxn ang="0">
                    <a:pos x="132" y="120"/>
                  </a:cxn>
                  <a:cxn ang="0">
                    <a:pos x="138" y="132"/>
                  </a:cxn>
                  <a:cxn ang="0">
                    <a:pos x="150" y="144"/>
                  </a:cxn>
                  <a:cxn ang="0">
                    <a:pos x="156" y="150"/>
                  </a:cxn>
                  <a:cxn ang="0">
                    <a:pos x="168" y="168"/>
                  </a:cxn>
                  <a:cxn ang="0">
                    <a:pos x="168" y="186"/>
                  </a:cxn>
                  <a:cxn ang="0">
                    <a:pos x="78" y="234"/>
                  </a:cxn>
                  <a:cxn ang="0">
                    <a:pos x="60" y="240"/>
                  </a:cxn>
                  <a:cxn ang="0">
                    <a:pos x="60" y="234"/>
                  </a:cxn>
                  <a:cxn ang="0">
                    <a:pos x="60" y="228"/>
                  </a:cxn>
                  <a:cxn ang="0">
                    <a:pos x="54" y="222"/>
                  </a:cxn>
                  <a:cxn ang="0">
                    <a:pos x="48" y="222"/>
                  </a:cxn>
                  <a:cxn ang="0">
                    <a:pos x="42" y="228"/>
                  </a:cxn>
                  <a:cxn ang="0">
                    <a:pos x="36" y="228"/>
                  </a:cxn>
                  <a:cxn ang="0">
                    <a:pos x="30" y="222"/>
                  </a:cxn>
                  <a:cxn ang="0">
                    <a:pos x="30" y="204"/>
                  </a:cxn>
                  <a:cxn ang="0">
                    <a:pos x="36" y="192"/>
                  </a:cxn>
                  <a:cxn ang="0">
                    <a:pos x="42" y="180"/>
                  </a:cxn>
                  <a:cxn ang="0">
                    <a:pos x="42" y="162"/>
                  </a:cxn>
                  <a:cxn ang="0">
                    <a:pos x="42" y="156"/>
                  </a:cxn>
                  <a:cxn ang="0">
                    <a:pos x="30" y="144"/>
                  </a:cxn>
                  <a:cxn ang="0">
                    <a:pos x="24" y="138"/>
                  </a:cxn>
                  <a:cxn ang="0">
                    <a:pos x="24" y="132"/>
                  </a:cxn>
                  <a:cxn ang="0">
                    <a:pos x="30" y="132"/>
                  </a:cxn>
                  <a:cxn ang="0">
                    <a:pos x="36" y="132"/>
                  </a:cxn>
                  <a:cxn ang="0">
                    <a:pos x="48" y="120"/>
                  </a:cxn>
                  <a:cxn ang="0">
                    <a:pos x="54" y="114"/>
                  </a:cxn>
                  <a:cxn ang="0">
                    <a:pos x="54" y="108"/>
                  </a:cxn>
                  <a:cxn ang="0">
                    <a:pos x="48" y="108"/>
                  </a:cxn>
                  <a:cxn ang="0">
                    <a:pos x="42" y="108"/>
                  </a:cxn>
                  <a:cxn ang="0">
                    <a:pos x="30" y="108"/>
                  </a:cxn>
                  <a:cxn ang="0">
                    <a:pos x="30" y="102"/>
                  </a:cxn>
                  <a:cxn ang="0">
                    <a:pos x="30" y="96"/>
                  </a:cxn>
                  <a:cxn ang="0">
                    <a:pos x="24" y="90"/>
                  </a:cxn>
                  <a:cxn ang="0">
                    <a:pos x="18" y="84"/>
                  </a:cxn>
                  <a:cxn ang="0">
                    <a:pos x="12" y="78"/>
                  </a:cxn>
                  <a:cxn ang="0">
                    <a:pos x="12" y="66"/>
                  </a:cxn>
                  <a:cxn ang="0">
                    <a:pos x="12" y="60"/>
                  </a:cxn>
                  <a:cxn ang="0">
                    <a:pos x="12" y="48"/>
                  </a:cxn>
                  <a:cxn ang="0">
                    <a:pos x="12" y="36"/>
                  </a:cxn>
                  <a:cxn ang="0">
                    <a:pos x="6" y="30"/>
                  </a:cxn>
                </a:cxnLst>
                <a:rect l="0" t="0" r="r" b="b"/>
                <a:pathLst>
                  <a:path w="168" h="240">
                    <a:moveTo>
                      <a:pt x="6" y="30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2" y="24"/>
                    </a:lnTo>
                    <a:lnTo>
                      <a:pt x="42" y="36"/>
                    </a:lnTo>
                    <a:lnTo>
                      <a:pt x="54" y="48"/>
                    </a:lnTo>
                    <a:lnTo>
                      <a:pt x="60" y="54"/>
                    </a:lnTo>
                    <a:lnTo>
                      <a:pt x="72" y="54"/>
                    </a:lnTo>
                    <a:lnTo>
                      <a:pt x="78" y="54"/>
                    </a:lnTo>
                    <a:lnTo>
                      <a:pt x="96" y="60"/>
                    </a:lnTo>
                    <a:lnTo>
                      <a:pt x="108" y="66"/>
                    </a:lnTo>
                    <a:lnTo>
                      <a:pt x="120" y="78"/>
                    </a:lnTo>
                    <a:lnTo>
                      <a:pt x="126" y="90"/>
                    </a:lnTo>
                    <a:lnTo>
                      <a:pt x="126" y="102"/>
                    </a:lnTo>
                    <a:lnTo>
                      <a:pt x="132" y="120"/>
                    </a:lnTo>
                    <a:lnTo>
                      <a:pt x="138" y="132"/>
                    </a:lnTo>
                    <a:lnTo>
                      <a:pt x="150" y="144"/>
                    </a:lnTo>
                    <a:lnTo>
                      <a:pt x="156" y="150"/>
                    </a:lnTo>
                    <a:lnTo>
                      <a:pt x="168" y="168"/>
                    </a:lnTo>
                    <a:lnTo>
                      <a:pt x="168" y="186"/>
                    </a:lnTo>
                    <a:lnTo>
                      <a:pt x="78" y="234"/>
                    </a:lnTo>
                    <a:lnTo>
                      <a:pt x="60" y="240"/>
                    </a:lnTo>
                    <a:lnTo>
                      <a:pt x="60" y="234"/>
                    </a:lnTo>
                    <a:lnTo>
                      <a:pt x="60" y="228"/>
                    </a:lnTo>
                    <a:lnTo>
                      <a:pt x="54" y="222"/>
                    </a:lnTo>
                    <a:lnTo>
                      <a:pt x="48" y="222"/>
                    </a:lnTo>
                    <a:lnTo>
                      <a:pt x="42" y="228"/>
                    </a:lnTo>
                    <a:lnTo>
                      <a:pt x="36" y="228"/>
                    </a:lnTo>
                    <a:lnTo>
                      <a:pt x="30" y="222"/>
                    </a:lnTo>
                    <a:lnTo>
                      <a:pt x="30" y="204"/>
                    </a:lnTo>
                    <a:lnTo>
                      <a:pt x="36" y="192"/>
                    </a:lnTo>
                    <a:lnTo>
                      <a:pt x="42" y="180"/>
                    </a:lnTo>
                    <a:lnTo>
                      <a:pt x="42" y="162"/>
                    </a:lnTo>
                    <a:lnTo>
                      <a:pt x="42" y="156"/>
                    </a:lnTo>
                    <a:lnTo>
                      <a:pt x="30" y="144"/>
                    </a:lnTo>
                    <a:lnTo>
                      <a:pt x="24" y="138"/>
                    </a:lnTo>
                    <a:lnTo>
                      <a:pt x="24" y="132"/>
                    </a:lnTo>
                    <a:lnTo>
                      <a:pt x="30" y="132"/>
                    </a:lnTo>
                    <a:lnTo>
                      <a:pt x="36" y="132"/>
                    </a:lnTo>
                    <a:lnTo>
                      <a:pt x="48" y="120"/>
                    </a:lnTo>
                    <a:lnTo>
                      <a:pt x="54" y="114"/>
                    </a:lnTo>
                    <a:lnTo>
                      <a:pt x="54" y="108"/>
                    </a:lnTo>
                    <a:lnTo>
                      <a:pt x="48" y="108"/>
                    </a:lnTo>
                    <a:lnTo>
                      <a:pt x="42" y="108"/>
                    </a:lnTo>
                    <a:lnTo>
                      <a:pt x="30" y="108"/>
                    </a:lnTo>
                    <a:lnTo>
                      <a:pt x="30" y="102"/>
                    </a:lnTo>
                    <a:lnTo>
                      <a:pt x="30" y="96"/>
                    </a:lnTo>
                    <a:lnTo>
                      <a:pt x="24" y="90"/>
                    </a:lnTo>
                    <a:lnTo>
                      <a:pt x="18" y="84"/>
                    </a:lnTo>
                    <a:lnTo>
                      <a:pt x="12" y="78"/>
                    </a:lnTo>
                    <a:lnTo>
                      <a:pt x="12" y="66"/>
                    </a:lnTo>
                    <a:lnTo>
                      <a:pt x="12" y="60"/>
                    </a:lnTo>
                    <a:lnTo>
                      <a:pt x="12" y="48"/>
                    </a:lnTo>
                    <a:lnTo>
                      <a:pt x="12" y="36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9" name="Freeform 759"/>
              <p:cNvSpPr>
                <a:spLocks/>
              </p:cNvSpPr>
              <p:nvPr/>
            </p:nvSpPr>
            <p:spPr bwMode="auto">
              <a:xfrm>
                <a:off x="5142830" y="2681789"/>
                <a:ext cx="295275" cy="400050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108" y="6"/>
                  </a:cxn>
                  <a:cxn ang="0">
                    <a:pos x="150" y="6"/>
                  </a:cxn>
                  <a:cxn ang="0">
                    <a:pos x="186" y="198"/>
                  </a:cxn>
                  <a:cxn ang="0">
                    <a:pos x="180" y="222"/>
                  </a:cxn>
                  <a:cxn ang="0">
                    <a:pos x="150" y="228"/>
                  </a:cxn>
                  <a:cxn ang="0">
                    <a:pos x="138" y="234"/>
                  </a:cxn>
                  <a:cxn ang="0">
                    <a:pos x="126" y="252"/>
                  </a:cxn>
                  <a:cxn ang="0">
                    <a:pos x="102" y="246"/>
                  </a:cxn>
                  <a:cxn ang="0">
                    <a:pos x="90" y="234"/>
                  </a:cxn>
                  <a:cxn ang="0">
                    <a:pos x="90" y="222"/>
                  </a:cxn>
                  <a:cxn ang="0">
                    <a:pos x="84" y="216"/>
                  </a:cxn>
                  <a:cxn ang="0">
                    <a:pos x="72" y="198"/>
                  </a:cxn>
                  <a:cxn ang="0">
                    <a:pos x="66" y="186"/>
                  </a:cxn>
                  <a:cxn ang="0">
                    <a:pos x="6" y="144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72" y="18"/>
                  </a:cxn>
                  <a:cxn ang="0">
                    <a:pos x="72" y="12"/>
                  </a:cxn>
                  <a:cxn ang="0">
                    <a:pos x="84" y="6"/>
                  </a:cxn>
                  <a:cxn ang="0">
                    <a:pos x="90" y="0"/>
                  </a:cxn>
                  <a:cxn ang="0">
                    <a:pos x="96" y="0"/>
                  </a:cxn>
                </a:cxnLst>
                <a:rect l="0" t="0" r="r" b="b"/>
                <a:pathLst>
                  <a:path w="186" h="252">
                    <a:moveTo>
                      <a:pt x="96" y="0"/>
                    </a:moveTo>
                    <a:lnTo>
                      <a:pt x="108" y="6"/>
                    </a:lnTo>
                    <a:lnTo>
                      <a:pt x="150" y="6"/>
                    </a:lnTo>
                    <a:lnTo>
                      <a:pt x="186" y="198"/>
                    </a:lnTo>
                    <a:lnTo>
                      <a:pt x="180" y="222"/>
                    </a:lnTo>
                    <a:lnTo>
                      <a:pt x="150" y="228"/>
                    </a:lnTo>
                    <a:lnTo>
                      <a:pt x="138" y="234"/>
                    </a:lnTo>
                    <a:lnTo>
                      <a:pt x="126" y="252"/>
                    </a:lnTo>
                    <a:lnTo>
                      <a:pt x="102" y="246"/>
                    </a:lnTo>
                    <a:lnTo>
                      <a:pt x="90" y="234"/>
                    </a:lnTo>
                    <a:lnTo>
                      <a:pt x="90" y="222"/>
                    </a:lnTo>
                    <a:lnTo>
                      <a:pt x="84" y="216"/>
                    </a:lnTo>
                    <a:lnTo>
                      <a:pt x="72" y="198"/>
                    </a:lnTo>
                    <a:lnTo>
                      <a:pt x="66" y="186"/>
                    </a:lnTo>
                    <a:lnTo>
                      <a:pt x="6" y="144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72" y="18"/>
                    </a:lnTo>
                    <a:lnTo>
                      <a:pt x="72" y="12"/>
                    </a:lnTo>
                    <a:lnTo>
                      <a:pt x="84" y="6"/>
                    </a:lnTo>
                    <a:lnTo>
                      <a:pt x="90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0" name="Freeform 789"/>
              <p:cNvSpPr>
                <a:spLocks/>
              </p:cNvSpPr>
              <p:nvPr/>
            </p:nvSpPr>
            <p:spPr bwMode="auto">
              <a:xfrm>
                <a:off x="4923755" y="3205664"/>
                <a:ext cx="285750" cy="342900"/>
              </a:xfrm>
              <a:custGeom>
                <a:avLst/>
                <a:gdLst/>
                <a:ahLst/>
                <a:cxnLst>
                  <a:cxn ang="0">
                    <a:pos x="168" y="18"/>
                  </a:cxn>
                  <a:cxn ang="0">
                    <a:pos x="138" y="24"/>
                  </a:cxn>
                  <a:cxn ang="0">
                    <a:pos x="126" y="18"/>
                  </a:cxn>
                  <a:cxn ang="0">
                    <a:pos x="114" y="18"/>
                  </a:cxn>
                  <a:cxn ang="0">
                    <a:pos x="90" y="12"/>
                  </a:cxn>
                  <a:cxn ang="0">
                    <a:pos x="84" y="18"/>
                  </a:cxn>
                  <a:cxn ang="0">
                    <a:pos x="78" y="18"/>
                  </a:cxn>
                  <a:cxn ang="0">
                    <a:pos x="66" y="0"/>
                  </a:cxn>
                  <a:cxn ang="0">
                    <a:pos x="12" y="30"/>
                  </a:cxn>
                  <a:cxn ang="0">
                    <a:pos x="36" y="36"/>
                  </a:cxn>
                  <a:cxn ang="0">
                    <a:pos x="12" y="78"/>
                  </a:cxn>
                  <a:cxn ang="0">
                    <a:pos x="12" y="96"/>
                  </a:cxn>
                  <a:cxn ang="0">
                    <a:pos x="12" y="162"/>
                  </a:cxn>
                  <a:cxn ang="0">
                    <a:pos x="6" y="180"/>
                  </a:cxn>
                  <a:cxn ang="0">
                    <a:pos x="0" y="192"/>
                  </a:cxn>
                  <a:cxn ang="0">
                    <a:pos x="6" y="192"/>
                  </a:cxn>
                  <a:cxn ang="0">
                    <a:pos x="18" y="192"/>
                  </a:cxn>
                  <a:cxn ang="0">
                    <a:pos x="36" y="198"/>
                  </a:cxn>
                  <a:cxn ang="0">
                    <a:pos x="72" y="216"/>
                  </a:cxn>
                  <a:cxn ang="0">
                    <a:pos x="84" y="216"/>
                  </a:cxn>
                  <a:cxn ang="0">
                    <a:pos x="96" y="198"/>
                  </a:cxn>
                  <a:cxn ang="0">
                    <a:pos x="96" y="180"/>
                  </a:cxn>
                  <a:cxn ang="0">
                    <a:pos x="180" y="138"/>
                  </a:cxn>
                  <a:cxn ang="0">
                    <a:pos x="168" y="18"/>
                  </a:cxn>
                </a:cxnLst>
                <a:rect l="0" t="0" r="r" b="b"/>
                <a:pathLst>
                  <a:path w="180" h="216">
                    <a:moveTo>
                      <a:pt x="168" y="18"/>
                    </a:moveTo>
                    <a:lnTo>
                      <a:pt x="138" y="24"/>
                    </a:lnTo>
                    <a:lnTo>
                      <a:pt x="126" y="18"/>
                    </a:lnTo>
                    <a:lnTo>
                      <a:pt x="114" y="18"/>
                    </a:lnTo>
                    <a:lnTo>
                      <a:pt x="90" y="12"/>
                    </a:lnTo>
                    <a:lnTo>
                      <a:pt x="84" y="18"/>
                    </a:lnTo>
                    <a:lnTo>
                      <a:pt x="78" y="18"/>
                    </a:lnTo>
                    <a:lnTo>
                      <a:pt x="66" y="0"/>
                    </a:lnTo>
                    <a:lnTo>
                      <a:pt x="12" y="30"/>
                    </a:lnTo>
                    <a:lnTo>
                      <a:pt x="36" y="36"/>
                    </a:lnTo>
                    <a:lnTo>
                      <a:pt x="12" y="78"/>
                    </a:lnTo>
                    <a:lnTo>
                      <a:pt x="12" y="96"/>
                    </a:lnTo>
                    <a:lnTo>
                      <a:pt x="12" y="162"/>
                    </a:lnTo>
                    <a:lnTo>
                      <a:pt x="6" y="180"/>
                    </a:lnTo>
                    <a:lnTo>
                      <a:pt x="0" y="192"/>
                    </a:lnTo>
                    <a:lnTo>
                      <a:pt x="6" y="192"/>
                    </a:lnTo>
                    <a:lnTo>
                      <a:pt x="18" y="192"/>
                    </a:lnTo>
                    <a:lnTo>
                      <a:pt x="36" y="198"/>
                    </a:lnTo>
                    <a:lnTo>
                      <a:pt x="72" y="216"/>
                    </a:lnTo>
                    <a:lnTo>
                      <a:pt x="84" y="216"/>
                    </a:lnTo>
                    <a:lnTo>
                      <a:pt x="96" y="198"/>
                    </a:lnTo>
                    <a:lnTo>
                      <a:pt x="96" y="180"/>
                    </a:lnTo>
                    <a:lnTo>
                      <a:pt x="180" y="138"/>
                    </a:lnTo>
                    <a:lnTo>
                      <a:pt x="168" y="1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1" name="Freeform 797"/>
              <p:cNvSpPr>
                <a:spLocks/>
              </p:cNvSpPr>
              <p:nvPr/>
            </p:nvSpPr>
            <p:spPr bwMode="auto">
              <a:xfrm>
                <a:off x="4609430" y="2938964"/>
                <a:ext cx="457200" cy="314325"/>
              </a:xfrm>
              <a:custGeom>
                <a:avLst/>
                <a:gdLst/>
                <a:ahLst/>
                <a:cxnLst>
                  <a:cxn ang="0">
                    <a:pos x="288" y="186"/>
                  </a:cxn>
                  <a:cxn ang="0">
                    <a:pos x="288" y="174"/>
                  </a:cxn>
                  <a:cxn ang="0">
                    <a:pos x="288" y="168"/>
                  </a:cxn>
                  <a:cxn ang="0">
                    <a:pos x="282" y="162"/>
                  </a:cxn>
                  <a:cxn ang="0">
                    <a:pos x="276" y="162"/>
                  </a:cxn>
                  <a:cxn ang="0">
                    <a:pos x="270" y="156"/>
                  </a:cxn>
                  <a:cxn ang="0">
                    <a:pos x="276" y="150"/>
                  </a:cxn>
                  <a:cxn ang="0">
                    <a:pos x="276" y="144"/>
                  </a:cxn>
                  <a:cxn ang="0">
                    <a:pos x="282" y="144"/>
                  </a:cxn>
                  <a:cxn ang="0">
                    <a:pos x="282" y="138"/>
                  </a:cxn>
                  <a:cxn ang="0">
                    <a:pos x="282" y="126"/>
                  </a:cxn>
                  <a:cxn ang="0">
                    <a:pos x="276" y="120"/>
                  </a:cxn>
                  <a:cxn ang="0">
                    <a:pos x="270" y="114"/>
                  </a:cxn>
                  <a:cxn ang="0">
                    <a:pos x="264" y="114"/>
                  </a:cxn>
                  <a:cxn ang="0">
                    <a:pos x="258" y="114"/>
                  </a:cxn>
                  <a:cxn ang="0">
                    <a:pos x="252" y="120"/>
                  </a:cxn>
                  <a:cxn ang="0">
                    <a:pos x="252" y="126"/>
                  </a:cxn>
                  <a:cxn ang="0">
                    <a:pos x="246" y="132"/>
                  </a:cxn>
                  <a:cxn ang="0">
                    <a:pos x="234" y="126"/>
                  </a:cxn>
                  <a:cxn ang="0">
                    <a:pos x="228" y="120"/>
                  </a:cxn>
                  <a:cxn ang="0">
                    <a:pos x="228" y="114"/>
                  </a:cxn>
                  <a:cxn ang="0">
                    <a:pos x="222" y="102"/>
                  </a:cxn>
                  <a:cxn ang="0">
                    <a:pos x="228" y="96"/>
                  </a:cxn>
                  <a:cxn ang="0">
                    <a:pos x="228" y="90"/>
                  </a:cxn>
                  <a:cxn ang="0">
                    <a:pos x="228" y="78"/>
                  </a:cxn>
                  <a:cxn ang="0">
                    <a:pos x="222" y="66"/>
                  </a:cxn>
                  <a:cxn ang="0">
                    <a:pos x="216" y="60"/>
                  </a:cxn>
                  <a:cxn ang="0">
                    <a:pos x="210" y="60"/>
                  </a:cxn>
                  <a:cxn ang="0">
                    <a:pos x="204" y="66"/>
                  </a:cxn>
                  <a:cxn ang="0">
                    <a:pos x="198" y="72"/>
                  </a:cxn>
                  <a:cxn ang="0">
                    <a:pos x="192" y="72"/>
                  </a:cxn>
                  <a:cxn ang="0">
                    <a:pos x="186" y="66"/>
                  </a:cxn>
                  <a:cxn ang="0">
                    <a:pos x="192" y="54"/>
                  </a:cxn>
                  <a:cxn ang="0">
                    <a:pos x="198" y="48"/>
                  </a:cxn>
                  <a:cxn ang="0">
                    <a:pos x="198" y="36"/>
                  </a:cxn>
                  <a:cxn ang="0">
                    <a:pos x="204" y="30"/>
                  </a:cxn>
                  <a:cxn ang="0">
                    <a:pos x="198" y="24"/>
                  </a:cxn>
                  <a:cxn ang="0">
                    <a:pos x="192" y="18"/>
                  </a:cxn>
                  <a:cxn ang="0">
                    <a:pos x="180" y="18"/>
                  </a:cxn>
                  <a:cxn ang="0">
                    <a:pos x="174" y="24"/>
                  </a:cxn>
                  <a:cxn ang="0">
                    <a:pos x="168" y="24"/>
                  </a:cxn>
                  <a:cxn ang="0">
                    <a:pos x="162" y="24"/>
                  </a:cxn>
                  <a:cxn ang="0">
                    <a:pos x="162" y="18"/>
                  </a:cxn>
                  <a:cxn ang="0">
                    <a:pos x="162" y="6"/>
                  </a:cxn>
                  <a:cxn ang="0">
                    <a:pos x="162" y="0"/>
                  </a:cxn>
                  <a:cxn ang="0">
                    <a:pos x="108" y="12"/>
                  </a:cxn>
                  <a:cxn ang="0">
                    <a:pos x="60" y="60"/>
                  </a:cxn>
                  <a:cxn ang="0">
                    <a:pos x="42" y="78"/>
                  </a:cxn>
                  <a:cxn ang="0">
                    <a:pos x="24" y="78"/>
                  </a:cxn>
                  <a:cxn ang="0">
                    <a:pos x="18" y="84"/>
                  </a:cxn>
                  <a:cxn ang="0">
                    <a:pos x="0" y="108"/>
                  </a:cxn>
                  <a:cxn ang="0">
                    <a:pos x="12" y="120"/>
                  </a:cxn>
                  <a:cxn ang="0">
                    <a:pos x="12" y="150"/>
                  </a:cxn>
                  <a:cxn ang="0">
                    <a:pos x="42" y="186"/>
                  </a:cxn>
                  <a:cxn ang="0">
                    <a:pos x="210" y="198"/>
                  </a:cxn>
                  <a:cxn ang="0">
                    <a:pos x="216" y="198"/>
                  </a:cxn>
                  <a:cxn ang="0">
                    <a:pos x="270" y="168"/>
                  </a:cxn>
                  <a:cxn ang="0">
                    <a:pos x="276" y="186"/>
                  </a:cxn>
                  <a:cxn ang="0">
                    <a:pos x="282" y="186"/>
                  </a:cxn>
                  <a:cxn ang="0">
                    <a:pos x="288" y="186"/>
                  </a:cxn>
                </a:cxnLst>
                <a:rect l="0" t="0" r="r" b="b"/>
                <a:pathLst>
                  <a:path w="288" h="198">
                    <a:moveTo>
                      <a:pt x="288" y="186"/>
                    </a:moveTo>
                    <a:lnTo>
                      <a:pt x="288" y="174"/>
                    </a:lnTo>
                    <a:lnTo>
                      <a:pt x="288" y="168"/>
                    </a:lnTo>
                    <a:lnTo>
                      <a:pt x="282" y="162"/>
                    </a:lnTo>
                    <a:lnTo>
                      <a:pt x="276" y="162"/>
                    </a:lnTo>
                    <a:lnTo>
                      <a:pt x="270" y="156"/>
                    </a:lnTo>
                    <a:lnTo>
                      <a:pt x="276" y="150"/>
                    </a:lnTo>
                    <a:lnTo>
                      <a:pt x="276" y="144"/>
                    </a:lnTo>
                    <a:lnTo>
                      <a:pt x="282" y="144"/>
                    </a:lnTo>
                    <a:lnTo>
                      <a:pt x="282" y="138"/>
                    </a:lnTo>
                    <a:lnTo>
                      <a:pt x="282" y="126"/>
                    </a:lnTo>
                    <a:lnTo>
                      <a:pt x="276" y="120"/>
                    </a:lnTo>
                    <a:lnTo>
                      <a:pt x="270" y="114"/>
                    </a:lnTo>
                    <a:lnTo>
                      <a:pt x="264" y="114"/>
                    </a:lnTo>
                    <a:lnTo>
                      <a:pt x="258" y="114"/>
                    </a:lnTo>
                    <a:lnTo>
                      <a:pt x="252" y="120"/>
                    </a:lnTo>
                    <a:lnTo>
                      <a:pt x="252" y="126"/>
                    </a:lnTo>
                    <a:lnTo>
                      <a:pt x="246" y="132"/>
                    </a:lnTo>
                    <a:lnTo>
                      <a:pt x="234" y="126"/>
                    </a:lnTo>
                    <a:lnTo>
                      <a:pt x="228" y="120"/>
                    </a:lnTo>
                    <a:lnTo>
                      <a:pt x="228" y="114"/>
                    </a:lnTo>
                    <a:lnTo>
                      <a:pt x="222" y="102"/>
                    </a:lnTo>
                    <a:lnTo>
                      <a:pt x="228" y="96"/>
                    </a:lnTo>
                    <a:lnTo>
                      <a:pt x="228" y="90"/>
                    </a:lnTo>
                    <a:lnTo>
                      <a:pt x="228" y="78"/>
                    </a:lnTo>
                    <a:lnTo>
                      <a:pt x="222" y="66"/>
                    </a:lnTo>
                    <a:lnTo>
                      <a:pt x="216" y="60"/>
                    </a:lnTo>
                    <a:lnTo>
                      <a:pt x="210" y="60"/>
                    </a:lnTo>
                    <a:lnTo>
                      <a:pt x="204" y="66"/>
                    </a:lnTo>
                    <a:lnTo>
                      <a:pt x="198" y="72"/>
                    </a:lnTo>
                    <a:lnTo>
                      <a:pt x="192" y="72"/>
                    </a:lnTo>
                    <a:lnTo>
                      <a:pt x="186" y="66"/>
                    </a:lnTo>
                    <a:lnTo>
                      <a:pt x="192" y="54"/>
                    </a:lnTo>
                    <a:lnTo>
                      <a:pt x="198" y="48"/>
                    </a:lnTo>
                    <a:lnTo>
                      <a:pt x="198" y="36"/>
                    </a:lnTo>
                    <a:lnTo>
                      <a:pt x="204" y="30"/>
                    </a:lnTo>
                    <a:lnTo>
                      <a:pt x="198" y="24"/>
                    </a:lnTo>
                    <a:lnTo>
                      <a:pt x="192" y="18"/>
                    </a:lnTo>
                    <a:lnTo>
                      <a:pt x="180" y="18"/>
                    </a:lnTo>
                    <a:lnTo>
                      <a:pt x="174" y="24"/>
                    </a:lnTo>
                    <a:lnTo>
                      <a:pt x="168" y="24"/>
                    </a:lnTo>
                    <a:lnTo>
                      <a:pt x="162" y="24"/>
                    </a:lnTo>
                    <a:lnTo>
                      <a:pt x="162" y="18"/>
                    </a:lnTo>
                    <a:lnTo>
                      <a:pt x="162" y="6"/>
                    </a:lnTo>
                    <a:lnTo>
                      <a:pt x="162" y="0"/>
                    </a:lnTo>
                    <a:lnTo>
                      <a:pt x="108" y="12"/>
                    </a:lnTo>
                    <a:lnTo>
                      <a:pt x="60" y="60"/>
                    </a:lnTo>
                    <a:lnTo>
                      <a:pt x="42" y="78"/>
                    </a:lnTo>
                    <a:lnTo>
                      <a:pt x="24" y="78"/>
                    </a:lnTo>
                    <a:lnTo>
                      <a:pt x="18" y="84"/>
                    </a:lnTo>
                    <a:lnTo>
                      <a:pt x="0" y="108"/>
                    </a:lnTo>
                    <a:lnTo>
                      <a:pt x="12" y="120"/>
                    </a:lnTo>
                    <a:lnTo>
                      <a:pt x="12" y="150"/>
                    </a:lnTo>
                    <a:lnTo>
                      <a:pt x="42" y="186"/>
                    </a:lnTo>
                    <a:lnTo>
                      <a:pt x="210" y="198"/>
                    </a:lnTo>
                    <a:lnTo>
                      <a:pt x="216" y="198"/>
                    </a:lnTo>
                    <a:lnTo>
                      <a:pt x="270" y="168"/>
                    </a:lnTo>
                    <a:lnTo>
                      <a:pt x="276" y="186"/>
                    </a:lnTo>
                    <a:lnTo>
                      <a:pt x="282" y="186"/>
                    </a:lnTo>
                    <a:lnTo>
                      <a:pt x="288" y="18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2" name="Freeform 824"/>
              <p:cNvSpPr>
                <a:spLocks/>
              </p:cNvSpPr>
              <p:nvPr/>
            </p:nvSpPr>
            <p:spPr bwMode="auto">
              <a:xfrm>
                <a:off x="4399880" y="4301039"/>
                <a:ext cx="495300" cy="352425"/>
              </a:xfrm>
              <a:custGeom>
                <a:avLst/>
                <a:gdLst/>
                <a:ahLst/>
                <a:cxnLst>
                  <a:cxn ang="0">
                    <a:pos x="132" y="204"/>
                  </a:cxn>
                  <a:cxn ang="0">
                    <a:pos x="120" y="180"/>
                  </a:cxn>
                  <a:cxn ang="0">
                    <a:pos x="0" y="42"/>
                  </a:cxn>
                  <a:cxn ang="0">
                    <a:pos x="6" y="18"/>
                  </a:cxn>
                  <a:cxn ang="0">
                    <a:pos x="18" y="24"/>
                  </a:cxn>
                  <a:cxn ang="0">
                    <a:pos x="36" y="24"/>
                  </a:cxn>
                  <a:cxn ang="0">
                    <a:pos x="42" y="12"/>
                  </a:cxn>
                  <a:cxn ang="0">
                    <a:pos x="54" y="0"/>
                  </a:cxn>
                  <a:cxn ang="0">
                    <a:pos x="60" y="12"/>
                  </a:cxn>
                  <a:cxn ang="0">
                    <a:pos x="66" y="18"/>
                  </a:cxn>
                  <a:cxn ang="0">
                    <a:pos x="78" y="12"/>
                  </a:cxn>
                  <a:cxn ang="0">
                    <a:pos x="90" y="6"/>
                  </a:cxn>
                  <a:cxn ang="0">
                    <a:pos x="108" y="6"/>
                  </a:cxn>
                  <a:cxn ang="0">
                    <a:pos x="120" y="12"/>
                  </a:cxn>
                  <a:cxn ang="0">
                    <a:pos x="138" y="12"/>
                  </a:cxn>
                  <a:cxn ang="0">
                    <a:pos x="150" y="12"/>
                  </a:cxn>
                  <a:cxn ang="0">
                    <a:pos x="168" y="24"/>
                  </a:cxn>
                  <a:cxn ang="0">
                    <a:pos x="198" y="42"/>
                  </a:cxn>
                  <a:cxn ang="0">
                    <a:pos x="216" y="42"/>
                  </a:cxn>
                  <a:cxn ang="0">
                    <a:pos x="234" y="30"/>
                  </a:cxn>
                  <a:cxn ang="0">
                    <a:pos x="252" y="18"/>
                  </a:cxn>
                  <a:cxn ang="0">
                    <a:pos x="258" y="12"/>
                  </a:cxn>
                  <a:cxn ang="0">
                    <a:pos x="276" y="18"/>
                  </a:cxn>
                  <a:cxn ang="0">
                    <a:pos x="282" y="30"/>
                  </a:cxn>
                  <a:cxn ang="0">
                    <a:pos x="300" y="36"/>
                  </a:cxn>
                  <a:cxn ang="0">
                    <a:pos x="306" y="48"/>
                  </a:cxn>
                  <a:cxn ang="0">
                    <a:pos x="312" y="54"/>
                  </a:cxn>
                  <a:cxn ang="0">
                    <a:pos x="306" y="66"/>
                  </a:cxn>
                  <a:cxn ang="0">
                    <a:pos x="294" y="66"/>
                  </a:cxn>
                  <a:cxn ang="0">
                    <a:pos x="282" y="78"/>
                  </a:cxn>
                  <a:cxn ang="0">
                    <a:pos x="276" y="96"/>
                  </a:cxn>
                  <a:cxn ang="0">
                    <a:pos x="252" y="132"/>
                  </a:cxn>
                  <a:cxn ang="0">
                    <a:pos x="246" y="150"/>
                  </a:cxn>
                  <a:cxn ang="0">
                    <a:pos x="240" y="162"/>
                  </a:cxn>
                  <a:cxn ang="0">
                    <a:pos x="228" y="168"/>
                  </a:cxn>
                  <a:cxn ang="0">
                    <a:pos x="198" y="168"/>
                  </a:cxn>
                  <a:cxn ang="0">
                    <a:pos x="174" y="186"/>
                  </a:cxn>
                  <a:cxn ang="0">
                    <a:pos x="144" y="222"/>
                  </a:cxn>
                </a:cxnLst>
                <a:rect l="0" t="0" r="r" b="b"/>
                <a:pathLst>
                  <a:path w="312" h="222">
                    <a:moveTo>
                      <a:pt x="144" y="222"/>
                    </a:moveTo>
                    <a:lnTo>
                      <a:pt x="132" y="204"/>
                    </a:lnTo>
                    <a:lnTo>
                      <a:pt x="126" y="186"/>
                    </a:lnTo>
                    <a:lnTo>
                      <a:pt x="120" y="180"/>
                    </a:lnTo>
                    <a:lnTo>
                      <a:pt x="66" y="96"/>
                    </a:lnTo>
                    <a:lnTo>
                      <a:pt x="0" y="42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8" y="24"/>
                    </a:lnTo>
                    <a:lnTo>
                      <a:pt x="30" y="24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48" y="6"/>
                    </a:lnTo>
                    <a:lnTo>
                      <a:pt x="54" y="0"/>
                    </a:lnTo>
                    <a:lnTo>
                      <a:pt x="54" y="6"/>
                    </a:lnTo>
                    <a:lnTo>
                      <a:pt x="60" y="12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72" y="18"/>
                    </a:lnTo>
                    <a:lnTo>
                      <a:pt x="78" y="12"/>
                    </a:lnTo>
                    <a:lnTo>
                      <a:pt x="84" y="6"/>
                    </a:lnTo>
                    <a:lnTo>
                      <a:pt x="90" y="6"/>
                    </a:lnTo>
                    <a:lnTo>
                      <a:pt x="96" y="6"/>
                    </a:lnTo>
                    <a:lnTo>
                      <a:pt x="108" y="6"/>
                    </a:lnTo>
                    <a:lnTo>
                      <a:pt x="114" y="6"/>
                    </a:lnTo>
                    <a:lnTo>
                      <a:pt x="120" y="12"/>
                    </a:lnTo>
                    <a:lnTo>
                      <a:pt x="132" y="12"/>
                    </a:lnTo>
                    <a:lnTo>
                      <a:pt x="138" y="12"/>
                    </a:lnTo>
                    <a:lnTo>
                      <a:pt x="144" y="12"/>
                    </a:lnTo>
                    <a:lnTo>
                      <a:pt x="150" y="12"/>
                    </a:lnTo>
                    <a:lnTo>
                      <a:pt x="156" y="18"/>
                    </a:lnTo>
                    <a:lnTo>
                      <a:pt x="168" y="24"/>
                    </a:lnTo>
                    <a:lnTo>
                      <a:pt x="186" y="36"/>
                    </a:lnTo>
                    <a:lnTo>
                      <a:pt x="198" y="42"/>
                    </a:lnTo>
                    <a:lnTo>
                      <a:pt x="210" y="48"/>
                    </a:lnTo>
                    <a:lnTo>
                      <a:pt x="216" y="42"/>
                    </a:lnTo>
                    <a:lnTo>
                      <a:pt x="222" y="36"/>
                    </a:lnTo>
                    <a:lnTo>
                      <a:pt x="234" y="30"/>
                    </a:lnTo>
                    <a:lnTo>
                      <a:pt x="246" y="24"/>
                    </a:lnTo>
                    <a:lnTo>
                      <a:pt x="252" y="18"/>
                    </a:lnTo>
                    <a:lnTo>
                      <a:pt x="252" y="12"/>
                    </a:lnTo>
                    <a:lnTo>
                      <a:pt x="258" y="12"/>
                    </a:lnTo>
                    <a:lnTo>
                      <a:pt x="264" y="12"/>
                    </a:lnTo>
                    <a:lnTo>
                      <a:pt x="276" y="18"/>
                    </a:lnTo>
                    <a:lnTo>
                      <a:pt x="282" y="24"/>
                    </a:lnTo>
                    <a:lnTo>
                      <a:pt x="282" y="30"/>
                    </a:lnTo>
                    <a:lnTo>
                      <a:pt x="288" y="36"/>
                    </a:lnTo>
                    <a:lnTo>
                      <a:pt x="300" y="36"/>
                    </a:lnTo>
                    <a:lnTo>
                      <a:pt x="300" y="42"/>
                    </a:lnTo>
                    <a:lnTo>
                      <a:pt x="306" y="48"/>
                    </a:lnTo>
                    <a:lnTo>
                      <a:pt x="312" y="48"/>
                    </a:lnTo>
                    <a:lnTo>
                      <a:pt x="312" y="54"/>
                    </a:lnTo>
                    <a:lnTo>
                      <a:pt x="312" y="60"/>
                    </a:lnTo>
                    <a:lnTo>
                      <a:pt x="306" y="66"/>
                    </a:lnTo>
                    <a:lnTo>
                      <a:pt x="300" y="66"/>
                    </a:lnTo>
                    <a:lnTo>
                      <a:pt x="294" y="66"/>
                    </a:lnTo>
                    <a:lnTo>
                      <a:pt x="288" y="72"/>
                    </a:lnTo>
                    <a:lnTo>
                      <a:pt x="282" y="78"/>
                    </a:lnTo>
                    <a:lnTo>
                      <a:pt x="276" y="84"/>
                    </a:lnTo>
                    <a:lnTo>
                      <a:pt x="276" y="96"/>
                    </a:lnTo>
                    <a:lnTo>
                      <a:pt x="258" y="132"/>
                    </a:lnTo>
                    <a:lnTo>
                      <a:pt x="252" y="132"/>
                    </a:lnTo>
                    <a:lnTo>
                      <a:pt x="246" y="132"/>
                    </a:lnTo>
                    <a:lnTo>
                      <a:pt x="246" y="150"/>
                    </a:lnTo>
                    <a:lnTo>
                      <a:pt x="240" y="156"/>
                    </a:lnTo>
                    <a:lnTo>
                      <a:pt x="240" y="162"/>
                    </a:lnTo>
                    <a:lnTo>
                      <a:pt x="234" y="168"/>
                    </a:lnTo>
                    <a:lnTo>
                      <a:pt x="228" y="168"/>
                    </a:lnTo>
                    <a:lnTo>
                      <a:pt x="210" y="168"/>
                    </a:lnTo>
                    <a:lnTo>
                      <a:pt x="198" y="168"/>
                    </a:lnTo>
                    <a:lnTo>
                      <a:pt x="186" y="174"/>
                    </a:lnTo>
                    <a:lnTo>
                      <a:pt x="174" y="186"/>
                    </a:lnTo>
                    <a:lnTo>
                      <a:pt x="174" y="198"/>
                    </a:lnTo>
                    <a:lnTo>
                      <a:pt x="144" y="22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3" name="Freeform 863"/>
              <p:cNvSpPr>
                <a:spLocks/>
              </p:cNvSpPr>
              <p:nvPr/>
            </p:nvSpPr>
            <p:spPr bwMode="auto">
              <a:xfrm>
                <a:off x="1151855" y="4615364"/>
                <a:ext cx="438150" cy="3524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12"/>
                  </a:cxn>
                  <a:cxn ang="0">
                    <a:pos x="60" y="18"/>
                  </a:cxn>
                  <a:cxn ang="0">
                    <a:pos x="84" y="30"/>
                  </a:cxn>
                  <a:cxn ang="0">
                    <a:pos x="96" y="42"/>
                  </a:cxn>
                  <a:cxn ang="0">
                    <a:pos x="114" y="54"/>
                  </a:cxn>
                  <a:cxn ang="0">
                    <a:pos x="126" y="66"/>
                  </a:cxn>
                  <a:cxn ang="0">
                    <a:pos x="150" y="72"/>
                  </a:cxn>
                  <a:cxn ang="0">
                    <a:pos x="174" y="78"/>
                  </a:cxn>
                  <a:cxn ang="0">
                    <a:pos x="192" y="84"/>
                  </a:cxn>
                  <a:cxn ang="0">
                    <a:pos x="204" y="90"/>
                  </a:cxn>
                  <a:cxn ang="0">
                    <a:pos x="216" y="102"/>
                  </a:cxn>
                  <a:cxn ang="0">
                    <a:pos x="222" y="108"/>
                  </a:cxn>
                  <a:cxn ang="0">
                    <a:pos x="228" y="120"/>
                  </a:cxn>
                  <a:cxn ang="0">
                    <a:pos x="252" y="156"/>
                  </a:cxn>
                  <a:cxn ang="0">
                    <a:pos x="276" y="156"/>
                  </a:cxn>
                  <a:cxn ang="0">
                    <a:pos x="276" y="174"/>
                  </a:cxn>
                  <a:cxn ang="0">
                    <a:pos x="276" y="222"/>
                  </a:cxn>
                  <a:cxn ang="0">
                    <a:pos x="264" y="222"/>
                  </a:cxn>
                  <a:cxn ang="0">
                    <a:pos x="114" y="216"/>
                  </a:cxn>
                  <a:cxn ang="0">
                    <a:pos x="72" y="216"/>
                  </a:cxn>
                  <a:cxn ang="0">
                    <a:pos x="72" y="204"/>
                  </a:cxn>
                  <a:cxn ang="0">
                    <a:pos x="60" y="174"/>
                  </a:cxn>
                  <a:cxn ang="0">
                    <a:pos x="0" y="0"/>
                  </a:cxn>
                </a:cxnLst>
                <a:rect l="0" t="0" r="r" b="b"/>
                <a:pathLst>
                  <a:path w="276" h="222">
                    <a:moveTo>
                      <a:pt x="0" y="0"/>
                    </a:moveTo>
                    <a:lnTo>
                      <a:pt x="36" y="12"/>
                    </a:lnTo>
                    <a:lnTo>
                      <a:pt x="60" y="18"/>
                    </a:lnTo>
                    <a:lnTo>
                      <a:pt x="84" y="30"/>
                    </a:lnTo>
                    <a:lnTo>
                      <a:pt x="96" y="42"/>
                    </a:lnTo>
                    <a:lnTo>
                      <a:pt x="114" y="54"/>
                    </a:lnTo>
                    <a:lnTo>
                      <a:pt x="126" y="66"/>
                    </a:lnTo>
                    <a:lnTo>
                      <a:pt x="150" y="72"/>
                    </a:lnTo>
                    <a:lnTo>
                      <a:pt x="174" y="78"/>
                    </a:lnTo>
                    <a:lnTo>
                      <a:pt x="192" y="84"/>
                    </a:lnTo>
                    <a:lnTo>
                      <a:pt x="204" y="90"/>
                    </a:lnTo>
                    <a:lnTo>
                      <a:pt x="216" y="102"/>
                    </a:lnTo>
                    <a:lnTo>
                      <a:pt x="222" y="108"/>
                    </a:lnTo>
                    <a:lnTo>
                      <a:pt x="228" y="120"/>
                    </a:lnTo>
                    <a:lnTo>
                      <a:pt x="252" y="156"/>
                    </a:lnTo>
                    <a:lnTo>
                      <a:pt x="276" y="156"/>
                    </a:lnTo>
                    <a:lnTo>
                      <a:pt x="276" y="174"/>
                    </a:lnTo>
                    <a:lnTo>
                      <a:pt x="276" y="222"/>
                    </a:lnTo>
                    <a:lnTo>
                      <a:pt x="264" y="222"/>
                    </a:lnTo>
                    <a:lnTo>
                      <a:pt x="114" y="216"/>
                    </a:lnTo>
                    <a:lnTo>
                      <a:pt x="72" y="216"/>
                    </a:lnTo>
                    <a:lnTo>
                      <a:pt x="72" y="204"/>
                    </a:lnTo>
                    <a:lnTo>
                      <a:pt x="60" y="1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4" name="Freeform 757"/>
              <p:cNvSpPr>
                <a:spLocks/>
              </p:cNvSpPr>
              <p:nvPr/>
            </p:nvSpPr>
            <p:spPr bwMode="auto">
              <a:xfrm>
                <a:off x="4866605" y="2777039"/>
                <a:ext cx="476250" cy="476250"/>
              </a:xfrm>
              <a:custGeom>
                <a:avLst/>
                <a:gdLst/>
                <a:ahLst/>
                <a:cxnLst>
                  <a:cxn ang="0">
                    <a:pos x="6" y="96"/>
                  </a:cxn>
                  <a:cxn ang="0">
                    <a:pos x="18" y="90"/>
                  </a:cxn>
                  <a:cxn ang="0">
                    <a:pos x="30" y="90"/>
                  </a:cxn>
                  <a:cxn ang="0">
                    <a:pos x="36" y="78"/>
                  </a:cxn>
                  <a:cxn ang="0">
                    <a:pos x="54" y="72"/>
                  </a:cxn>
                  <a:cxn ang="0">
                    <a:pos x="78" y="60"/>
                  </a:cxn>
                  <a:cxn ang="0">
                    <a:pos x="84" y="54"/>
                  </a:cxn>
                  <a:cxn ang="0">
                    <a:pos x="96" y="42"/>
                  </a:cxn>
                  <a:cxn ang="0">
                    <a:pos x="108" y="42"/>
                  </a:cxn>
                  <a:cxn ang="0">
                    <a:pos x="120" y="30"/>
                  </a:cxn>
                  <a:cxn ang="0">
                    <a:pos x="126" y="18"/>
                  </a:cxn>
                  <a:cxn ang="0">
                    <a:pos x="144" y="12"/>
                  </a:cxn>
                  <a:cxn ang="0">
                    <a:pos x="162" y="0"/>
                  </a:cxn>
                  <a:cxn ang="0">
                    <a:pos x="174" y="6"/>
                  </a:cxn>
                  <a:cxn ang="0">
                    <a:pos x="240" y="126"/>
                  </a:cxn>
                  <a:cxn ang="0">
                    <a:pos x="258" y="156"/>
                  </a:cxn>
                  <a:cxn ang="0">
                    <a:pos x="264" y="174"/>
                  </a:cxn>
                  <a:cxn ang="0">
                    <a:pos x="300" y="192"/>
                  </a:cxn>
                  <a:cxn ang="0">
                    <a:pos x="258" y="234"/>
                  </a:cxn>
                  <a:cxn ang="0">
                    <a:pos x="204" y="288"/>
                  </a:cxn>
                  <a:cxn ang="0">
                    <a:pos x="168" y="288"/>
                  </a:cxn>
                  <a:cxn ang="0">
                    <a:pos x="126" y="288"/>
                  </a:cxn>
                  <a:cxn ang="0">
                    <a:pos x="126" y="270"/>
                  </a:cxn>
                  <a:cxn ang="0">
                    <a:pos x="114" y="264"/>
                  </a:cxn>
                  <a:cxn ang="0">
                    <a:pos x="114" y="252"/>
                  </a:cxn>
                  <a:cxn ang="0">
                    <a:pos x="120" y="246"/>
                  </a:cxn>
                  <a:cxn ang="0">
                    <a:pos x="120" y="228"/>
                  </a:cxn>
                  <a:cxn ang="0">
                    <a:pos x="108" y="216"/>
                  </a:cxn>
                  <a:cxn ang="0">
                    <a:pos x="96" y="216"/>
                  </a:cxn>
                  <a:cxn ang="0">
                    <a:pos x="90" y="228"/>
                  </a:cxn>
                  <a:cxn ang="0">
                    <a:pos x="72" y="228"/>
                  </a:cxn>
                  <a:cxn ang="0">
                    <a:pos x="66" y="216"/>
                  </a:cxn>
                  <a:cxn ang="0">
                    <a:pos x="66" y="198"/>
                  </a:cxn>
                  <a:cxn ang="0">
                    <a:pos x="66" y="180"/>
                  </a:cxn>
                  <a:cxn ang="0">
                    <a:pos x="54" y="162"/>
                  </a:cxn>
                  <a:cxn ang="0">
                    <a:pos x="42" y="168"/>
                  </a:cxn>
                  <a:cxn ang="0">
                    <a:pos x="30" y="174"/>
                  </a:cxn>
                  <a:cxn ang="0">
                    <a:pos x="30" y="156"/>
                  </a:cxn>
                  <a:cxn ang="0">
                    <a:pos x="36" y="138"/>
                  </a:cxn>
                  <a:cxn ang="0">
                    <a:pos x="36" y="126"/>
                  </a:cxn>
                  <a:cxn ang="0">
                    <a:pos x="18" y="120"/>
                  </a:cxn>
                  <a:cxn ang="0">
                    <a:pos x="6" y="126"/>
                  </a:cxn>
                  <a:cxn ang="0">
                    <a:pos x="0" y="120"/>
                  </a:cxn>
                  <a:cxn ang="0">
                    <a:pos x="0" y="102"/>
                  </a:cxn>
                </a:cxnLst>
                <a:rect l="0" t="0" r="r" b="b"/>
                <a:pathLst>
                  <a:path w="300" h="300">
                    <a:moveTo>
                      <a:pt x="0" y="102"/>
                    </a:moveTo>
                    <a:lnTo>
                      <a:pt x="6" y="96"/>
                    </a:lnTo>
                    <a:lnTo>
                      <a:pt x="12" y="90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30" y="90"/>
                    </a:lnTo>
                    <a:lnTo>
                      <a:pt x="36" y="84"/>
                    </a:lnTo>
                    <a:lnTo>
                      <a:pt x="36" y="78"/>
                    </a:lnTo>
                    <a:lnTo>
                      <a:pt x="42" y="78"/>
                    </a:lnTo>
                    <a:lnTo>
                      <a:pt x="54" y="72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42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14" y="36"/>
                    </a:lnTo>
                    <a:lnTo>
                      <a:pt x="120" y="30"/>
                    </a:lnTo>
                    <a:lnTo>
                      <a:pt x="120" y="24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44" y="12"/>
                    </a:lnTo>
                    <a:lnTo>
                      <a:pt x="156" y="6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74" y="6"/>
                    </a:lnTo>
                    <a:lnTo>
                      <a:pt x="180" y="84"/>
                    </a:lnTo>
                    <a:lnTo>
                      <a:pt x="240" y="126"/>
                    </a:lnTo>
                    <a:lnTo>
                      <a:pt x="246" y="138"/>
                    </a:lnTo>
                    <a:lnTo>
                      <a:pt x="258" y="156"/>
                    </a:lnTo>
                    <a:lnTo>
                      <a:pt x="264" y="162"/>
                    </a:lnTo>
                    <a:lnTo>
                      <a:pt x="264" y="174"/>
                    </a:lnTo>
                    <a:lnTo>
                      <a:pt x="276" y="186"/>
                    </a:lnTo>
                    <a:lnTo>
                      <a:pt x="300" y="192"/>
                    </a:lnTo>
                    <a:lnTo>
                      <a:pt x="276" y="222"/>
                    </a:lnTo>
                    <a:lnTo>
                      <a:pt x="258" y="234"/>
                    </a:lnTo>
                    <a:lnTo>
                      <a:pt x="228" y="270"/>
                    </a:lnTo>
                    <a:lnTo>
                      <a:pt x="204" y="288"/>
                    </a:lnTo>
                    <a:lnTo>
                      <a:pt x="174" y="300"/>
                    </a:lnTo>
                    <a:lnTo>
                      <a:pt x="168" y="288"/>
                    </a:lnTo>
                    <a:lnTo>
                      <a:pt x="156" y="288"/>
                    </a:lnTo>
                    <a:lnTo>
                      <a:pt x="126" y="288"/>
                    </a:lnTo>
                    <a:lnTo>
                      <a:pt x="126" y="276"/>
                    </a:lnTo>
                    <a:lnTo>
                      <a:pt x="126" y="270"/>
                    </a:lnTo>
                    <a:lnTo>
                      <a:pt x="120" y="264"/>
                    </a:lnTo>
                    <a:lnTo>
                      <a:pt x="114" y="264"/>
                    </a:lnTo>
                    <a:lnTo>
                      <a:pt x="108" y="258"/>
                    </a:lnTo>
                    <a:lnTo>
                      <a:pt x="114" y="252"/>
                    </a:lnTo>
                    <a:lnTo>
                      <a:pt x="114" y="246"/>
                    </a:lnTo>
                    <a:lnTo>
                      <a:pt x="120" y="246"/>
                    </a:lnTo>
                    <a:lnTo>
                      <a:pt x="120" y="240"/>
                    </a:lnTo>
                    <a:lnTo>
                      <a:pt x="120" y="228"/>
                    </a:lnTo>
                    <a:lnTo>
                      <a:pt x="114" y="222"/>
                    </a:lnTo>
                    <a:lnTo>
                      <a:pt x="108" y="216"/>
                    </a:lnTo>
                    <a:lnTo>
                      <a:pt x="102" y="216"/>
                    </a:lnTo>
                    <a:lnTo>
                      <a:pt x="96" y="216"/>
                    </a:lnTo>
                    <a:lnTo>
                      <a:pt x="90" y="222"/>
                    </a:lnTo>
                    <a:lnTo>
                      <a:pt x="90" y="228"/>
                    </a:lnTo>
                    <a:lnTo>
                      <a:pt x="84" y="234"/>
                    </a:lnTo>
                    <a:lnTo>
                      <a:pt x="72" y="228"/>
                    </a:lnTo>
                    <a:lnTo>
                      <a:pt x="66" y="222"/>
                    </a:lnTo>
                    <a:lnTo>
                      <a:pt x="66" y="216"/>
                    </a:lnTo>
                    <a:lnTo>
                      <a:pt x="60" y="204"/>
                    </a:lnTo>
                    <a:lnTo>
                      <a:pt x="66" y="198"/>
                    </a:lnTo>
                    <a:lnTo>
                      <a:pt x="66" y="192"/>
                    </a:lnTo>
                    <a:lnTo>
                      <a:pt x="66" y="180"/>
                    </a:lnTo>
                    <a:lnTo>
                      <a:pt x="60" y="168"/>
                    </a:lnTo>
                    <a:lnTo>
                      <a:pt x="54" y="162"/>
                    </a:lnTo>
                    <a:lnTo>
                      <a:pt x="48" y="162"/>
                    </a:lnTo>
                    <a:lnTo>
                      <a:pt x="42" y="168"/>
                    </a:lnTo>
                    <a:lnTo>
                      <a:pt x="36" y="174"/>
                    </a:lnTo>
                    <a:lnTo>
                      <a:pt x="30" y="174"/>
                    </a:lnTo>
                    <a:lnTo>
                      <a:pt x="24" y="168"/>
                    </a:lnTo>
                    <a:lnTo>
                      <a:pt x="30" y="156"/>
                    </a:lnTo>
                    <a:lnTo>
                      <a:pt x="36" y="150"/>
                    </a:lnTo>
                    <a:lnTo>
                      <a:pt x="36" y="138"/>
                    </a:lnTo>
                    <a:lnTo>
                      <a:pt x="42" y="132"/>
                    </a:lnTo>
                    <a:lnTo>
                      <a:pt x="36" y="126"/>
                    </a:lnTo>
                    <a:lnTo>
                      <a:pt x="30" y="120"/>
                    </a:lnTo>
                    <a:lnTo>
                      <a:pt x="18" y="120"/>
                    </a:lnTo>
                    <a:lnTo>
                      <a:pt x="12" y="126"/>
                    </a:lnTo>
                    <a:lnTo>
                      <a:pt x="6" y="126"/>
                    </a:lnTo>
                    <a:lnTo>
                      <a:pt x="0" y="126"/>
                    </a:lnTo>
                    <a:lnTo>
                      <a:pt x="0" y="120"/>
                    </a:lnTo>
                    <a:lnTo>
                      <a:pt x="0" y="108"/>
                    </a:lnTo>
                    <a:lnTo>
                      <a:pt x="0" y="10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5" name="Freeform 768"/>
              <p:cNvSpPr>
                <a:spLocks/>
              </p:cNvSpPr>
              <p:nvPr/>
            </p:nvSpPr>
            <p:spPr bwMode="auto">
              <a:xfrm>
                <a:off x="6257255" y="3138989"/>
                <a:ext cx="409575" cy="457200"/>
              </a:xfrm>
              <a:custGeom>
                <a:avLst/>
                <a:gdLst/>
                <a:ahLst/>
                <a:cxnLst>
                  <a:cxn ang="0">
                    <a:pos x="96" y="270"/>
                  </a:cxn>
                  <a:cxn ang="0">
                    <a:pos x="102" y="282"/>
                  </a:cxn>
                  <a:cxn ang="0">
                    <a:pos x="108" y="288"/>
                  </a:cxn>
                  <a:cxn ang="0">
                    <a:pos x="126" y="282"/>
                  </a:cxn>
                  <a:cxn ang="0">
                    <a:pos x="126" y="270"/>
                  </a:cxn>
                  <a:cxn ang="0">
                    <a:pos x="144" y="264"/>
                  </a:cxn>
                  <a:cxn ang="0">
                    <a:pos x="156" y="258"/>
                  </a:cxn>
                  <a:cxn ang="0">
                    <a:pos x="162" y="258"/>
                  </a:cxn>
                  <a:cxn ang="0">
                    <a:pos x="174" y="252"/>
                  </a:cxn>
                  <a:cxn ang="0">
                    <a:pos x="180" y="240"/>
                  </a:cxn>
                  <a:cxn ang="0">
                    <a:pos x="186" y="228"/>
                  </a:cxn>
                  <a:cxn ang="0">
                    <a:pos x="204" y="222"/>
                  </a:cxn>
                  <a:cxn ang="0">
                    <a:pos x="228" y="204"/>
                  </a:cxn>
                  <a:cxn ang="0">
                    <a:pos x="246" y="198"/>
                  </a:cxn>
                  <a:cxn ang="0">
                    <a:pos x="252" y="192"/>
                  </a:cxn>
                  <a:cxn ang="0">
                    <a:pos x="252" y="174"/>
                  </a:cxn>
                  <a:cxn ang="0">
                    <a:pos x="258" y="162"/>
                  </a:cxn>
                  <a:cxn ang="0">
                    <a:pos x="240" y="162"/>
                  </a:cxn>
                  <a:cxn ang="0">
                    <a:pos x="222" y="156"/>
                  </a:cxn>
                  <a:cxn ang="0">
                    <a:pos x="216" y="144"/>
                  </a:cxn>
                  <a:cxn ang="0">
                    <a:pos x="204" y="132"/>
                  </a:cxn>
                  <a:cxn ang="0">
                    <a:pos x="192" y="138"/>
                  </a:cxn>
                  <a:cxn ang="0">
                    <a:pos x="186" y="126"/>
                  </a:cxn>
                  <a:cxn ang="0">
                    <a:pos x="192" y="108"/>
                  </a:cxn>
                  <a:cxn ang="0">
                    <a:pos x="192" y="96"/>
                  </a:cxn>
                  <a:cxn ang="0">
                    <a:pos x="174" y="54"/>
                  </a:cxn>
                  <a:cxn ang="0">
                    <a:pos x="156" y="48"/>
                  </a:cxn>
                  <a:cxn ang="0">
                    <a:pos x="156" y="36"/>
                  </a:cxn>
                  <a:cxn ang="0">
                    <a:pos x="150" y="24"/>
                  </a:cxn>
                  <a:cxn ang="0">
                    <a:pos x="138" y="6"/>
                  </a:cxn>
                  <a:cxn ang="0">
                    <a:pos x="126" y="0"/>
                  </a:cxn>
                  <a:cxn ang="0">
                    <a:pos x="108" y="6"/>
                  </a:cxn>
                  <a:cxn ang="0">
                    <a:pos x="102" y="18"/>
                  </a:cxn>
                  <a:cxn ang="0">
                    <a:pos x="90" y="30"/>
                  </a:cxn>
                  <a:cxn ang="0">
                    <a:pos x="78" y="36"/>
                  </a:cxn>
                  <a:cxn ang="0">
                    <a:pos x="78" y="48"/>
                  </a:cxn>
                  <a:cxn ang="0">
                    <a:pos x="78" y="78"/>
                  </a:cxn>
                  <a:cxn ang="0">
                    <a:pos x="72" y="102"/>
                  </a:cxn>
                  <a:cxn ang="0">
                    <a:pos x="54" y="114"/>
                  </a:cxn>
                  <a:cxn ang="0">
                    <a:pos x="42" y="132"/>
                  </a:cxn>
                  <a:cxn ang="0">
                    <a:pos x="36" y="144"/>
                  </a:cxn>
                  <a:cxn ang="0">
                    <a:pos x="24" y="138"/>
                  </a:cxn>
                  <a:cxn ang="0">
                    <a:pos x="6" y="162"/>
                  </a:cxn>
                  <a:cxn ang="0">
                    <a:pos x="6" y="168"/>
                  </a:cxn>
                  <a:cxn ang="0">
                    <a:pos x="18" y="168"/>
                  </a:cxn>
                  <a:cxn ang="0">
                    <a:pos x="24" y="174"/>
                  </a:cxn>
                  <a:cxn ang="0">
                    <a:pos x="12" y="186"/>
                  </a:cxn>
                  <a:cxn ang="0">
                    <a:pos x="6" y="192"/>
                  </a:cxn>
                  <a:cxn ang="0">
                    <a:pos x="12" y="204"/>
                  </a:cxn>
                  <a:cxn ang="0">
                    <a:pos x="24" y="210"/>
                  </a:cxn>
                  <a:cxn ang="0">
                    <a:pos x="30" y="198"/>
                  </a:cxn>
                  <a:cxn ang="0">
                    <a:pos x="48" y="192"/>
                  </a:cxn>
                  <a:cxn ang="0">
                    <a:pos x="66" y="204"/>
                  </a:cxn>
                  <a:cxn ang="0">
                    <a:pos x="72" y="222"/>
                  </a:cxn>
                  <a:cxn ang="0">
                    <a:pos x="66" y="234"/>
                  </a:cxn>
                  <a:cxn ang="0">
                    <a:pos x="66" y="246"/>
                  </a:cxn>
                  <a:cxn ang="0">
                    <a:pos x="84" y="252"/>
                  </a:cxn>
                  <a:cxn ang="0">
                    <a:pos x="102" y="240"/>
                  </a:cxn>
                  <a:cxn ang="0">
                    <a:pos x="108" y="252"/>
                  </a:cxn>
                  <a:cxn ang="0">
                    <a:pos x="96" y="264"/>
                  </a:cxn>
                </a:cxnLst>
                <a:rect l="0" t="0" r="r" b="b"/>
                <a:pathLst>
                  <a:path w="258" h="288">
                    <a:moveTo>
                      <a:pt x="84" y="264"/>
                    </a:moveTo>
                    <a:lnTo>
                      <a:pt x="96" y="270"/>
                    </a:lnTo>
                    <a:lnTo>
                      <a:pt x="96" y="276"/>
                    </a:lnTo>
                    <a:lnTo>
                      <a:pt x="102" y="282"/>
                    </a:lnTo>
                    <a:lnTo>
                      <a:pt x="102" y="288"/>
                    </a:lnTo>
                    <a:lnTo>
                      <a:pt x="108" y="288"/>
                    </a:lnTo>
                    <a:lnTo>
                      <a:pt x="114" y="288"/>
                    </a:lnTo>
                    <a:lnTo>
                      <a:pt x="126" y="282"/>
                    </a:lnTo>
                    <a:lnTo>
                      <a:pt x="126" y="276"/>
                    </a:lnTo>
                    <a:lnTo>
                      <a:pt x="126" y="270"/>
                    </a:lnTo>
                    <a:lnTo>
                      <a:pt x="138" y="264"/>
                    </a:lnTo>
                    <a:lnTo>
                      <a:pt x="144" y="264"/>
                    </a:lnTo>
                    <a:lnTo>
                      <a:pt x="150" y="258"/>
                    </a:lnTo>
                    <a:lnTo>
                      <a:pt x="156" y="258"/>
                    </a:lnTo>
                    <a:lnTo>
                      <a:pt x="156" y="252"/>
                    </a:lnTo>
                    <a:lnTo>
                      <a:pt x="162" y="258"/>
                    </a:lnTo>
                    <a:lnTo>
                      <a:pt x="168" y="258"/>
                    </a:lnTo>
                    <a:lnTo>
                      <a:pt x="174" y="252"/>
                    </a:lnTo>
                    <a:lnTo>
                      <a:pt x="180" y="246"/>
                    </a:lnTo>
                    <a:lnTo>
                      <a:pt x="180" y="240"/>
                    </a:lnTo>
                    <a:lnTo>
                      <a:pt x="180" y="234"/>
                    </a:lnTo>
                    <a:lnTo>
                      <a:pt x="186" y="228"/>
                    </a:lnTo>
                    <a:lnTo>
                      <a:pt x="192" y="228"/>
                    </a:lnTo>
                    <a:lnTo>
                      <a:pt x="204" y="222"/>
                    </a:lnTo>
                    <a:lnTo>
                      <a:pt x="228" y="210"/>
                    </a:lnTo>
                    <a:lnTo>
                      <a:pt x="228" y="204"/>
                    </a:lnTo>
                    <a:lnTo>
                      <a:pt x="234" y="198"/>
                    </a:lnTo>
                    <a:lnTo>
                      <a:pt x="246" y="198"/>
                    </a:lnTo>
                    <a:lnTo>
                      <a:pt x="252" y="198"/>
                    </a:lnTo>
                    <a:lnTo>
                      <a:pt x="252" y="192"/>
                    </a:lnTo>
                    <a:lnTo>
                      <a:pt x="252" y="186"/>
                    </a:lnTo>
                    <a:lnTo>
                      <a:pt x="252" y="174"/>
                    </a:lnTo>
                    <a:lnTo>
                      <a:pt x="258" y="168"/>
                    </a:lnTo>
                    <a:lnTo>
                      <a:pt x="258" y="162"/>
                    </a:lnTo>
                    <a:lnTo>
                      <a:pt x="252" y="162"/>
                    </a:lnTo>
                    <a:lnTo>
                      <a:pt x="240" y="162"/>
                    </a:lnTo>
                    <a:lnTo>
                      <a:pt x="234" y="162"/>
                    </a:lnTo>
                    <a:lnTo>
                      <a:pt x="222" y="156"/>
                    </a:lnTo>
                    <a:lnTo>
                      <a:pt x="228" y="156"/>
                    </a:lnTo>
                    <a:lnTo>
                      <a:pt x="216" y="144"/>
                    </a:lnTo>
                    <a:lnTo>
                      <a:pt x="210" y="132"/>
                    </a:lnTo>
                    <a:lnTo>
                      <a:pt x="204" y="132"/>
                    </a:lnTo>
                    <a:lnTo>
                      <a:pt x="198" y="138"/>
                    </a:lnTo>
                    <a:lnTo>
                      <a:pt x="192" y="138"/>
                    </a:lnTo>
                    <a:lnTo>
                      <a:pt x="186" y="132"/>
                    </a:lnTo>
                    <a:lnTo>
                      <a:pt x="186" y="126"/>
                    </a:lnTo>
                    <a:lnTo>
                      <a:pt x="192" y="114"/>
                    </a:lnTo>
                    <a:lnTo>
                      <a:pt x="192" y="108"/>
                    </a:lnTo>
                    <a:lnTo>
                      <a:pt x="192" y="102"/>
                    </a:lnTo>
                    <a:lnTo>
                      <a:pt x="192" y="96"/>
                    </a:lnTo>
                    <a:lnTo>
                      <a:pt x="180" y="78"/>
                    </a:lnTo>
                    <a:lnTo>
                      <a:pt x="174" y="54"/>
                    </a:lnTo>
                    <a:lnTo>
                      <a:pt x="162" y="54"/>
                    </a:lnTo>
                    <a:lnTo>
                      <a:pt x="156" y="48"/>
                    </a:lnTo>
                    <a:lnTo>
                      <a:pt x="156" y="42"/>
                    </a:lnTo>
                    <a:lnTo>
                      <a:pt x="156" y="36"/>
                    </a:lnTo>
                    <a:lnTo>
                      <a:pt x="156" y="30"/>
                    </a:lnTo>
                    <a:lnTo>
                      <a:pt x="150" y="24"/>
                    </a:lnTo>
                    <a:lnTo>
                      <a:pt x="144" y="12"/>
                    </a:lnTo>
                    <a:lnTo>
                      <a:pt x="138" y="6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14" y="0"/>
                    </a:lnTo>
                    <a:lnTo>
                      <a:pt x="108" y="6"/>
                    </a:lnTo>
                    <a:lnTo>
                      <a:pt x="102" y="12"/>
                    </a:lnTo>
                    <a:lnTo>
                      <a:pt x="102" y="18"/>
                    </a:lnTo>
                    <a:lnTo>
                      <a:pt x="96" y="24"/>
                    </a:lnTo>
                    <a:lnTo>
                      <a:pt x="90" y="30"/>
                    </a:lnTo>
                    <a:lnTo>
                      <a:pt x="84" y="30"/>
                    </a:lnTo>
                    <a:lnTo>
                      <a:pt x="78" y="36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78" y="66"/>
                    </a:lnTo>
                    <a:lnTo>
                      <a:pt x="78" y="78"/>
                    </a:lnTo>
                    <a:lnTo>
                      <a:pt x="72" y="96"/>
                    </a:lnTo>
                    <a:lnTo>
                      <a:pt x="72" y="102"/>
                    </a:lnTo>
                    <a:lnTo>
                      <a:pt x="66" y="108"/>
                    </a:lnTo>
                    <a:lnTo>
                      <a:pt x="54" y="114"/>
                    </a:lnTo>
                    <a:lnTo>
                      <a:pt x="48" y="126"/>
                    </a:lnTo>
                    <a:lnTo>
                      <a:pt x="42" y="132"/>
                    </a:lnTo>
                    <a:lnTo>
                      <a:pt x="42" y="138"/>
                    </a:lnTo>
                    <a:lnTo>
                      <a:pt x="36" y="144"/>
                    </a:lnTo>
                    <a:lnTo>
                      <a:pt x="30" y="138"/>
                    </a:lnTo>
                    <a:lnTo>
                      <a:pt x="24" y="138"/>
                    </a:lnTo>
                    <a:lnTo>
                      <a:pt x="18" y="144"/>
                    </a:lnTo>
                    <a:lnTo>
                      <a:pt x="6" y="162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12" y="168"/>
                    </a:lnTo>
                    <a:lnTo>
                      <a:pt x="18" y="168"/>
                    </a:lnTo>
                    <a:lnTo>
                      <a:pt x="24" y="168"/>
                    </a:lnTo>
                    <a:lnTo>
                      <a:pt x="24" y="174"/>
                    </a:lnTo>
                    <a:lnTo>
                      <a:pt x="24" y="180"/>
                    </a:lnTo>
                    <a:lnTo>
                      <a:pt x="12" y="186"/>
                    </a:lnTo>
                    <a:lnTo>
                      <a:pt x="12" y="192"/>
                    </a:lnTo>
                    <a:lnTo>
                      <a:pt x="6" y="192"/>
                    </a:lnTo>
                    <a:lnTo>
                      <a:pt x="12" y="198"/>
                    </a:lnTo>
                    <a:lnTo>
                      <a:pt x="12" y="204"/>
                    </a:lnTo>
                    <a:lnTo>
                      <a:pt x="18" y="210"/>
                    </a:lnTo>
                    <a:lnTo>
                      <a:pt x="24" y="210"/>
                    </a:lnTo>
                    <a:lnTo>
                      <a:pt x="24" y="204"/>
                    </a:lnTo>
                    <a:lnTo>
                      <a:pt x="30" y="198"/>
                    </a:lnTo>
                    <a:lnTo>
                      <a:pt x="42" y="192"/>
                    </a:lnTo>
                    <a:lnTo>
                      <a:pt x="48" y="192"/>
                    </a:lnTo>
                    <a:lnTo>
                      <a:pt x="54" y="198"/>
                    </a:lnTo>
                    <a:lnTo>
                      <a:pt x="66" y="204"/>
                    </a:lnTo>
                    <a:lnTo>
                      <a:pt x="72" y="210"/>
                    </a:lnTo>
                    <a:lnTo>
                      <a:pt x="72" y="222"/>
                    </a:lnTo>
                    <a:lnTo>
                      <a:pt x="66" y="228"/>
                    </a:lnTo>
                    <a:lnTo>
                      <a:pt x="66" y="234"/>
                    </a:lnTo>
                    <a:lnTo>
                      <a:pt x="66" y="240"/>
                    </a:lnTo>
                    <a:lnTo>
                      <a:pt x="66" y="246"/>
                    </a:lnTo>
                    <a:lnTo>
                      <a:pt x="78" y="252"/>
                    </a:lnTo>
                    <a:lnTo>
                      <a:pt x="84" y="252"/>
                    </a:lnTo>
                    <a:lnTo>
                      <a:pt x="96" y="246"/>
                    </a:lnTo>
                    <a:lnTo>
                      <a:pt x="102" y="240"/>
                    </a:lnTo>
                    <a:lnTo>
                      <a:pt x="108" y="240"/>
                    </a:lnTo>
                    <a:lnTo>
                      <a:pt x="108" y="252"/>
                    </a:lnTo>
                    <a:lnTo>
                      <a:pt x="102" y="258"/>
                    </a:lnTo>
                    <a:lnTo>
                      <a:pt x="96" y="264"/>
                    </a:lnTo>
                    <a:lnTo>
                      <a:pt x="84" y="26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6" name="Freeform 772"/>
              <p:cNvSpPr>
                <a:spLocks/>
              </p:cNvSpPr>
              <p:nvPr/>
            </p:nvSpPr>
            <p:spPr bwMode="auto">
              <a:xfrm>
                <a:off x="5361905" y="2938964"/>
                <a:ext cx="438150" cy="371475"/>
              </a:xfrm>
              <a:custGeom>
                <a:avLst/>
                <a:gdLst/>
                <a:ahLst/>
                <a:cxnLst>
                  <a:cxn ang="0">
                    <a:pos x="60" y="42"/>
                  </a:cxn>
                  <a:cxn ang="0">
                    <a:pos x="66" y="42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4" y="36"/>
                  </a:cxn>
                  <a:cxn ang="0">
                    <a:pos x="78" y="30"/>
                  </a:cxn>
                  <a:cxn ang="0">
                    <a:pos x="78" y="24"/>
                  </a:cxn>
                  <a:cxn ang="0">
                    <a:pos x="84" y="18"/>
                  </a:cxn>
                  <a:cxn ang="0">
                    <a:pos x="90" y="18"/>
                  </a:cxn>
                  <a:cxn ang="0">
                    <a:pos x="96" y="18"/>
                  </a:cxn>
                  <a:cxn ang="0">
                    <a:pos x="210" y="0"/>
                  </a:cxn>
                  <a:cxn ang="0">
                    <a:pos x="210" y="6"/>
                  </a:cxn>
                  <a:cxn ang="0">
                    <a:pos x="210" y="12"/>
                  </a:cxn>
                  <a:cxn ang="0">
                    <a:pos x="204" y="12"/>
                  </a:cxn>
                  <a:cxn ang="0">
                    <a:pos x="204" y="18"/>
                  </a:cxn>
                  <a:cxn ang="0">
                    <a:pos x="210" y="24"/>
                  </a:cxn>
                  <a:cxn ang="0">
                    <a:pos x="216" y="24"/>
                  </a:cxn>
                  <a:cxn ang="0">
                    <a:pos x="228" y="18"/>
                  </a:cxn>
                  <a:cxn ang="0">
                    <a:pos x="234" y="18"/>
                  </a:cxn>
                  <a:cxn ang="0">
                    <a:pos x="234" y="30"/>
                  </a:cxn>
                  <a:cxn ang="0">
                    <a:pos x="234" y="48"/>
                  </a:cxn>
                  <a:cxn ang="0">
                    <a:pos x="234" y="60"/>
                  </a:cxn>
                  <a:cxn ang="0">
                    <a:pos x="240" y="66"/>
                  </a:cxn>
                  <a:cxn ang="0">
                    <a:pos x="240" y="72"/>
                  </a:cxn>
                  <a:cxn ang="0">
                    <a:pos x="246" y="78"/>
                  </a:cxn>
                  <a:cxn ang="0">
                    <a:pos x="252" y="78"/>
                  </a:cxn>
                  <a:cxn ang="0">
                    <a:pos x="264" y="78"/>
                  </a:cxn>
                  <a:cxn ang="0">
                    <a:pos x="270" y="78"/>
                  </a:cxn>
                  <a:cxn ang="0">
                    <a:pos x="270" y="84"/>
                  </a:cxn>
                  <a:cxn ang="0">
                    <a:pos x="276" y="90"/>
                  </a:cxn>
                  <a:cxn ang="0">
                    <a:pos x="222" y="162"/>
                  </a:cxn>
                  <a:cxn ang="0">
                    <a:pos x="168" y="210"/>
                  </a:cxn>
                  <a:cxn ang="0">
                    <a:pos x="168" y="204"/>
                  </a:cxn>
                  <a:cxn ang="0">
                    <a:pos x="162" y="204"/>
                  </a:cxn>
                  <a:cxn ang="0">
                    <a:pos x="156" y="210"/>
                  </a:cxn>
                  <a:cxn ang="0">
                    <a:pos x="150" y="216"/>
                  </a:cxn>
                  <a:cxn ang="0">
                    <a:pos x="150" y="222"/>
                  </a:cxn>
                  <a:cxn ang="0">
                    <a:pos x="138" y="228"/>
                  </a:cxn>
                  <a:cxn ang="0">
                    <a:pos x="132" y="228"/>
                  </a:cxn>
                  <a:cxn ang="0">
                    <a:pos x="126" y="228"/>
                  </a:cxn>
                  <a:cxn ang="0">
                    <a:pos x="120" y="228"/>
                  </a:cxn>
                  <a:cxn ang="0">
                    <a:pos x="114" y="234"/>
                  </a:cxn>
                  <a:cxn ang="0">
                    <a:pos x="108" y="234"/>
                  </a:cxn>
                  <a:cxn ang="0">
                    <a:pos x="102" y="234"/>
                  </a:cxn>
                  <a:cxn ang="0">
                    <a:pos x="96" y="228"/>
                  </a:cxn>
                  <a:cxn ang="0">
                    <a:pos x="90" y="228"/>
                  </a:cxn>
                  <a:cxn ang="0">
                    <a:pos x="72" y="234"/>
                  </a:cxn>
                  <a:cxn ang="0">
                    <a:pos x="78" y="216"/>
                  </a:cxn>
                  <a:cxn ang="0">
                    <a:pos x="60" y="186"/>
                  </a:cxn>
                  <a:cxn ang="0">
                    <a:pos x="60" y="162"/>
                  </a:cxn>
                  <a:cxn ang="0">
                    <a:pos x="54" y="150"/>
                  </a:cxn>
                  <a:cxn ang="0">
                    <a:pos x="48" y="138"/>
                  </a:cxn>
                  <a:cxn ang="0">
                    <a:pos x="18" y="120"/>
                  </a:cxn>
                  <a:cxn ang="0">
                    <a:pos x="18" y="108"/>
                  </a:cxn>
                  <a:cxn ang="0">
                    <a:pos x="6" y="96"/>
                  </a:cxn>
                  <a:cxn ang="0">
                    <a:pos x="0" y="72"/>
                  </a:cxn>
                  <a:cxn ang="0">
                    <a:pos x="12" y="66"/>
                  </a:cxn>
                  <a:cxn ang="0">
                    <a:pos x="42" y="60"/>
                  </a:cxn>
                  <a:cxn ang="0">
                    <a:pos x="48" y="36"/>
                  </a:cxn>
                  <a:cxn ang="0">
                    <a:pos x="54" y="36"/>
                  </a:cxn>
                  <a:cxn ang="0">
                    <a:pos x="60" y="42"/>
                  </a:cxn>
                </a:cxnLst>
                <a:rect l="0" t="0" r="r" b="b"/>
                <a:pathLst>
                  <a:path w="276" h="234">
                    <a:moveTo>
                      <a:pt x="60" y="42"/>
                    </a:moveTo>
                    <a:lnTo>
                      <a:pt x="66" y="42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4" y="36"/>
                    </a:lnTo>
                    <a:lnTo>
                      <a:pt x="78" y="30"/>
                    </a:lnTo>
                    <a:lnTo>
                      <a:pt x="78" y="24"/>
                    </a:lnTo>
                    <a:lnTo>
                      <a:pt x="84" y="18"/>
                    </a:lnTo>
                    <a:lnTo>
                      <a:pt x="90" y="18"/>
                    </a:lnTo>
                    <a:lnTo>
                      <a:pt x="96" y="18"/>
                    </a:lnTo>
                    <a:lnTo>
                      <a:pt x="210" y="0"/>
                    </a:lnTo>
                    <a:lnTo>
                      <a:pt x="210" y="6"/>
                    </a:lnTo>
                    <a:lnTo>
                      <a:pt x="210" y="12"/>
                    </a:lnTo>
                    <a:lnTo>
                      <a:pt x="204" y="12"/>
                    </a:lnTo>
                    <a:lnTo>
                      <a:pt x="204" y="18"/>
                    </a:lnTo>
                    <a:lnTo>
                      <a:pt x="210" y="24"/>
                    </a:lnTo>
                    <a:lnTo>
                      <a:pt x="216" y="24"/>
                    </a:lnTo>
                    <a:lnTo>
                      <a:pt x="228" y="18"/>
                    </a:lnTo>
                    <a:lnTo>
                      <a:pt x="234" y="18"/>
                    </a:lnTo>
                    <a:lnTo>
                      <a:pt x="234" y="30"/>
                    </a:lnTo>
                    <a:lnTo>
                      <a:pt x="234" y="48"/>
                    </a:lnTo>
                    <a:lnTo>
                      <a:pt x="234" y="60"/>
                    </a:lnTo>
                    <a:lnTo>
                      <a:pt x="240" y="66"/>
                    </a:lnTo>
                    <a:lnTo>
                      <a:pt x="240" y="72"/>
                    </a:lnTo>
                    <a:lnTo>
                      <a:pt x="246" y="78"/>
                    </a:lnTo>
                    <a:lnTo>
                      <a:pt x="252" y="78"/>
                    </a:lnTo>
                    <a:lnTo>
                      <a:pt x="264" y="78"/>
                    </a:lnTo>
                    <a:lnTo>
                      <a:pt x="270" y="78"/>
                    </a:lnTo>
                    <a:lnTo>
                      <a:pt x="270" y="84"/>
                    </a:lnTo>
                    <a:lnTo>
                      <a:pt x="276" y="90"/>
                    </a:lnTo>
                    <a:lnTo>
                      <a:pt x="222" y="162"/>
                    </a:lnTo>
                    <a:lnTo>
                      <a:pt x="168" y="210"/>
                    </a:lnTo>
                    <a:lnTo>
                      <a:pt x="168" y="204"/>
                    </a:lnTo>
                    <a:lnTo>
                      <a:pt x="162" y="204"/>
                    </a:lnTo>
                    <a:lnTo>
                      <a:pt x="156" y="210"/>
                    </a:lnTo>
                    <a:lnTo>
                      <a:pt x="150" y="216"/>
                    </a:lnTo>
                    <a:lnTo>
                      <a:pt x="150" y="222"/>
                    </a:lnTo>
                    <a:lnTo>
                      <a:pt x="138" y="228"/>
                    </a:lnTo>
                    <a:lnTo>
                      <a:pt x="132" y="228"/>
                    </a:lnTo>
                    <a:lnTo>
                      <a:pt x="126" y="228"/>
                    </a:lnTo>
                    <a:lnTo>
                      <a:pt x="120" y="228"/>
                    </a:lnTo>
                    <a:lnTo>
                      <a:pt x="114" y="234"/>
                    </a:lnTo>
                    <a:lnTo>
                      <a:pt x="108" y="234"/>
                    </a:lnTo>
                    <a:lnTo>
                      <a:pt x="102" y="234"/>
                    </a:lnTo>
                    <a:lnTo>
                      <a:pt x="96" y="228"/>
                    </a:lnTo>
                    <a:lnTo>
                      <a:pt x="90" y="228"/>
                    </a:lnTo>
                    <a:lnTo>
                      <a:pt x="72" y="234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60" y="162"/>
                    </a:lnTo>
                    <a:lnTo>
                      <a:pt x="54" y="150"/>
                    </a:lnTo>
                    <a:lnTo>
                      <a:pt x="48" y="138"/>
                    </a:lnTo>
                    <a:lnTo>
                      <a:pt x="18" y="120"/>
                    </a:lnTo>
                    <a:lnTo>
                      <a:pt x="18" y="108"/>
                    </a:lnTo>
                    <a:lnTo>
                      <a:pt x="6" y="96"/>
                    </a:lnTo>
                    <a:lnTo>
                      <a:pt x="0" y="72"/>
                    </a:lnTo>
                    <a:lnTo>
                      <a:pt x="12" y="66"/>
                    </a:lnTo>
                    <a:lnTo>
                      <a:pt x="42" y="60"/>
                    </a:lnTo>
                    <a:lnTo>
                      <a:pt x="48" y="36"/>
                    </a:lnTo>
                    <a:lnTo>
                      <a:pt x="54" y="36"/>
                    </a:lnTo>
                    <a:lnTo>
                      <a:pt x="60" y="4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7" name="Freeform 790"/>
              <p:cNvSpPr>
                <a:spLocks/>
              </p:cNvSpPr>
              <p:nvPr/>
            </p:nvSpPr>
            <p:spPr bwMode="auto">
              <a:xfrm>
                <a:off x="4504655" y="2777039"/>
                <a:ext cx="276225" cy="295275"/>
              </a:xfrm>
              <a:custGeom>
                <a:avLst/>
                <a:gdLst/>
                <a:ahLst/>
                <a:cxnLst>
                  <a:cxn ang="0">
                    <a:pos x="84" y="186"/>
                  </a:cxn>
                  <a:cxn ang="0">
                    <a:pos x="84" y="180"/>
                  </a:cxn>
                  <a:cxn ang="0">
                    <a:pos x="72" y="174"/>
                  </a:cxn>
                  <a:cxn ang="0">
                    <a:pos x="66" y="174"/>
                  </a:cxn>
                  <a:cxn ang="0">
                    <a:pos x="60" y="174"/>
                  </a:cxn>
                  <a:cxn ang="0">
                    <a:pos x="54" y="174"/>
                  </a:cxn>
                  <a:cxn ang="0">
                    <a:pos x="48" y="168"/>
                  </a:cxn>
                  <a:cxn ang="0">
                    <a:pos x="42" y="168"/>
                  </a:cxn>
                  <a:cxn ang="0">
                    <a:pos x="30" y="168"/>
                  </a:cxn>
                  <a:cxn ang="0">
                    <a:pos x="24" y="168"/>
                  </a:cxn>
                  <a:cxn ang="0">
                    <a:pos x="18" y="168"/>
                  </a:cxn>
                  <a:cxn ang="0">
                    <a:pos x="12" y="162"/>
                  </a:cxn>
                  <a:cxn ang="0">
                    <a:pos x="18" y="162"/>
                  </a:cxn>
                  <a:cxn ang="0">
                    <a:pos x="24" y="150"/>
                  </a:cxn>
                  <a:cxn ang="0">
                    <a:pos x="24" y="144"/>
                  </a:cxn>
                  <a:cxn ang="0">
                    <a:pos x="24" y="126"/>
                  </a:cxn>
                  <a:cxn ang="0">
                    <a:pos x="18" y="114"/>
                  </a:cxn>
                  <a:cxn ang="0">
                    <a:pos x="12" y="102"/>
                  </a:cxn>
                  <a:cxn ang="0">
                    <a:pos x="12" y="84"/>
                  </a:cxn>
                  <a:cxn ang="0">
                    <a:pos x="12" y="66"/>
                  </a:cxn>
                  <a:cxn ang="0">
                    <a:pos x="0" y="54"/>
                  </a:cxn>
                  <a:cxn ang="0">
                    <a:pos x="0" y="48"/>
                  </a:cxn>
                  <a:cxn ang="0">
                    <a:pos x="0" y="42"/>
                  </a:cxn>
                  <a:cxn ang="0">
                    <a:pos x="0" y="30"/>
                  </a:cxn>
                  <a:cxn ang="0">
                    <a:pos x="0" y="24"/>
                  </a:cxn>
                  <a:cxn ang="0">
                    <a:pos x="12" y="6"/>
                  </a:cxn>
                  <a:cxn ang="0">
                    <a:pos x="18" y="0"/>
                  </a:cxn>
                  <a:cxn ang="0">
                    <a:pos x="36" y="0"/>
                  </a:cxn>
                  <a:cxn ang="0">
                    <a:pos x="48" y="6"/>
                  </a:cxn>
                  <a:cxn ang="0">
                    <a:pos x="72" y="0"/>
                  </a:cxn>
                  <a:cxn ang="0">
                    <a:pos x="120" y="66"/>
                  </a:cxn>
                  <a:cxn ang="0">
                    <a:pos x="132" y="84"/>
                  </a:cxn>
                  <a:cxn ang="0">
                    <a:pos x="132" y="90"/>
                  </a:cxn>
                  <a:cxn ang="0">
                    <a:pos x="144" y="102"/>
                  </a:cxn>
                  <a:cxn ang="0">
                    <a:pos x="144" y="120"/>
                  </a:cxn>
                  <a:cxn ang="0">
                    <a:pos x="174" y="114"/>
                  </a:cxn>
                  <a:cxn ang="0">
                    <a:pos x="126" y="162"/>
                  </a:cxn>
                  <a:cxn ang="0">
                    <a:pos x="108" y="180"/>
                  </a:cxn>
                  <a:cxn ang="0">
                    <a:pos x="90" y="180"/>
                  </a:cxn>
                  <a:cxn ang="0">
                    <a:pos x="84" y="186"/>
                  </a:cxn>
                </a:cxnLst>
                <a:rect l="0" t="0" r="r" b="b"/>
                <a:pathLst>
                  <a:path w="174" h="186">
                    <a:moveTo>
                      <a:pt x="84" y="186"/>
                    </a:moveTo>
                    <a:lnTo>
                      <a:pt x="84" y="180"/>
                    </a:lnTo>
                    <a:lnTo>
                      <a:pt x="72" y="174"/>
                    </a:lnTo>
                    <a:lnTo>
                      <a:pt x="66" y="174"/>
                    </a:lnTo>
                    <a:lnTo>
                      <a:pt x="60" y="174"/>
                    </a:lnTo>
                    <a:lnTo>
                      <a:pt x="54" y="174"/>
                    </a:lnTo>
                    <a:lnTo>
                      <a:pt x="48" y="168"/>
                    </a:lnTo>
                    <a:lnTo>
                      <a:pt x="42" y="168"/>
                    </a:lnTo>
                    <a:lnTo>
                      <a:pt x="30" y="168"/>
                    </a:lnTo>
                    <a:lnTo>
                      <a:pt x="24" y="168"/>
                    </a:lnTo>
                    <a:lnTo>
                      <a:pt x="18" y="168"/>
                    </a:lnTo>
                    <a:lnTo>
                      <a:pt x="12" y="162"/>
                    </a:lnTo>
                    <a:lnTo>
                      <a:pt x="18" y="162"/>
                    </a:lnTo>
                    <a:lnTo>
                      <a:pt x="24" y="150"/>
                    </a:lnTo>
                    <a:lnTo>
                      <a:pt x="24" y="144"/>
                    </a:lnTo>
                    <a:lnTo>
                      <a:pt x="24" y="126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12" y="84"/>
                    </a:lnTo>
                    <a:lnTo>
                      <a:pt x="12" y="66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36" y="0"/>
                    </a:lnTo>
                    <a:lnTo>
                      <a:pt x="48" y="6"/>
                    </a:lnTo>
                    <a:lnTo>
                      <a:pt x="72" y="0"/>
                    </a:lnTo>
                    <a:lnTo>
                      <a:pt x="120" y="66"/>
                    </a:lnTo>
                    <a:lnTo>
                      <a:pt x="132" y="84"/>
                    </a:lnTo>
                    <a:lnTo>
                      <a:pt x="132" y="90"/>
                    </a:lnTo>
                    <a:lnTo>
                      <a:pt x="144" y="102"/>
                    </a:lnTo>
                    <a:lnTo>
                      <a:pt x="144" y="120"/>
                    </a:lnTo>
                    <a:lnTo>
                      <a:pt x="174" y="114"/>
                    </a:lnTo>
                    <a:lnTo>
                      <a:pt x="126" y="162"/>
                    </a:lnTo>
                    <a:lnTo>
                      <a:pt x="108" y="180"/>
                    </a:lnTo>
                    <a:lnTo>
                      <a:pt x="90" y="180"/>
                    </a:lnTo>
                    <a:lnTo>
                      <a:pt x="84" y="18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8" name="Freeform 796"/>
              <p:cNvSpPr>
                <a:spLocks/>
              </p:cNvSpPr>
              <p:nvPr/>
            </p:nvSpPr>
            <p:spPr bwMode="auto">
              <a:xfrm>
                <a:off x="5219030" y="3653339"/>
                <a:ext cx="285750" cy="333375"/>
              </a:xfrm>
              <a:custGeom>
                <a:avLst/>
                <a:gdLst/>
                <a:ahLst/>
                <a:cxnLst>
                  <a:cxn ang="0">
                    <a:pos x="6" y="144"/>
                  </a:cxn>
                  <a:cxn ang="0">
                    <a:pos x="0" y="138"/>
                  </a:cxn>
                  <a:cxn ang="0">
                    <a:pos x="6" y="132"/>
                  </a:cxn>
                  <a:cxn ang="0">
                    <a:pos x="12" y="126"/>
                  </a:cxn>
                  <a:cxn ang="0">
                    <a:pos x="18" y="126"/>
                  </a:cxn>
                  <a:cxn ang="0">
                    <a:pos x="24" y="120"/>
                  </a:cxn>
                  <a:cxn ang="0">
                    <a:pos x="24" y="114"/>
                  </a:cxn>
                  <a:cxn ang="0">
                    <a:pos x="18" y="108"/>
                  </a:cxn>
                  <a:cxn ang="0">
                    <a:pos x="12" y="108"/>
                  </a:cxn>
                  <a:cxn ang="0">
                    <a:pos x="36" y="0"/>
                  </a:cxn>
                  <a:cxn ang="0">
                    <a:pos x="48" y="6"/>
                  </a:cxn>
                  <a:cxn ang="0">
                    <a:pos x="78" y="12"/>
                  </a:cxn>
                  <a:cxn ang="0">
                    <a:pos x="138" y="42"/>
                  </a:cxn>
                  <a:cxn ang="0">
                    <a:pos x="150" y="48"/>
                  </a:cxn>
                  <a:cxn ang="0">
                    <a:pos x="156" y="60"/>
                  </a:cxn>
                  <a:cxn ang="0">
                    <a:pos x="168" y="72"/>
                  </a:cxn>
                  <a:cxn ang="0">
                    <a:pos x="180" y="102"/>
                  </a:cxn>
                  <a:cxn ang="0">
                    <a:pos x="180" y="120"/>
                  </a:cxn>
                  <a:cxn ang="0">
                    <a:pos x="174" y="120"/>
                  </a:cxn>
                  <a:cxn ang="0">
                    <a:pos x="168" y="126"/>
                  </a:cxn>
                  <a:cxn ang="0">
                    <a:pos x="162" y="120"/>
                  </a:cxn>
                  <a:cxn ang="0">
                    <a:pos x="156" y="114"/>
                  </a:cxn>
                  <a:cxn ang="0">
                    <a:pos x="150" y="114"/>
                  </a:cxn>
                  <a:cxn ang="0">
                    <a:pos x="150" y="120"/>
                  </a:cxn>
                  <a:cxn ang="0">
                    <a:pos x="150" y="126"/>
                  </a:cxn>
                  <a:cxn ang="0">
                    <a:pos x="150" y="132"/>
                  </a:cxn>
                  <a:cxn ang="0">
                    <a:pos x="156" y="138"/>
                  </a:cxn>
                  <a:cxn ang="0">
                    <a:pos x="162" y="144"/>
                  </a:cxn>
                  <a:cxn ang="0">
                    <a:pos x="162" y="150"/>
                  </a:cxn>
                  <a:cxn ang="0">
                    <a:pos x="156" y="156"/>
                  </a:cxn>
                  <a:cxn ang="0">
                    <a:pos x="144" y="168"/>
                  </a:cxn>
                  <a:cxn ang="0">
                    <a:pos x="132" y="168"/>
                  </a:cxn>
                  <a:cxn ang="0">
                    <a:pos x="126" y="174"/>
                  </a:cxn>
                  <a:cxn ang="0">
                    <a:pos x="126" y="180"/>
                  </a:cxn>
                  <a:cxn ang="0">
                    <a:pos x="120" y="180"/>
                  </a:cxn>
                  <a:cxn ang="0">
                    <a:pos x="114" y="186"/>
                  </a:cxn>
                  <a:cxn ang="0">
                    <a:pos x="108" y="198"/>
                  </a:cxn>
                  <a:cxn ang="0">
                    <a:pos x="102" y="204"/>
                  </a:cxn>
                  <a:cxn ang="0">
                    <a:pos x="102" y="210"/>
                  </a:cxn>
                  <a:cxn ang="0">
                    <a:pos x="96" y="210"/>
                  </a:cxn>
                  <a:cxn ang="0">
                    <a:pos x="90" y="204"/>
                  </a:cxn>
                  <a:cxn ang="0">
                    <a:pos x="78" y="198"/>
                  </a:cxn>
                  <a:cxn ang="0">
                    <a:pos x="66" y="186"/>
                  </a:cxn>
                  <a:cxn ang="0">
                    <a:pos x="60" y="180"/>
                  </a:cxn>
                  <a:cxn ang="0">
                    <a:pos x="60" y="174"/>
                  </a:cxn>
                  <a:cxn ang="0">
                    <a:pos x="66" y="168"/>
                  </a:cxn>
                  <a:cxn ang="0">
                    <a:pos x="72" y="168"/>
                  </a:cxn>
                  <a:cxn ang="0">
                    <a:pos x="72" y="162"/>
                  </a:cxn>
                  <a:cxn ang="0">
                    <a:pos x="66" y="156"/>
                  </a:cxn>
                  <a:cxn ang="0">
                    <a:pos x="60" y="150"/>
                  </a:cxn>
                  <a:cxn ang="0">
                    <a:pos x="54" y="150"/>
                  </a:cxn>
                  <a:cxn ang="0">
                    <a:pos x="48" y="156"/>
                  </a:cxn>
                  <a:cxn ang="0">
                    <a:pos x="42" y="162"/>
                  </a:cxn>
                  <a:cxn ang="0">
                    <a:pos x="30" y="162"/>
                  </a:cxn>
                  <a:cxn ang="0">
                    <a:pos x="30" y="156"/>
                  </a:cxn>
                  <a:cxn ang="0">
                    <a:pos x="30" y="150"/>
                  </a:cxn>
                  <a:cxn ang="0">
                    <a:pos x="36" y="144"/>
                  </a:cxn>
                  <a:cxn ang="0">
                    <a:pos x="30" y="138"/>
                  </a:cxn>
                  <a:cxn ang="0">
                    <a:pos x="24" y="132"/>
                  </a:cxn>
                  <a:cxn ang="0">
                    <a:pos x="18" y="138"/>
                  </a:cxn>
                  <a:cxn ang="0">
                    <a:pos x="6" y="144"/>
                  </a:cxn>
                </a:cxnLst>
                <a:rect l="0" t="0" r="r" b="b"/>
                <a:pathLst>
                  <a:path w="180" h="210">
                    <a:moveTo>
                      <a:pt x="6" y="144"/>
                    </a:moveTo>
                    <a:lnTo>
                      <a:pt x="0" y="138"/>
                    </a:lnTo>
                    <a:lnTo>
                      <a:pt x="6" y="132"/>
                    </a:lnTo>
                    <a:lnTo>
                      <a:pt x="12" y="126"/>
                    </a:lnTo>
                    <a:lnTo>
                      <a:pt x="18" y="126"/>
                    </a:lnTo>
                    <a:lnTo>
                      <a:pt x="24" y="120"/>
                    </a:lnTo>
                    <a:lnTo>
                      <a:pt x="24" y="114"/>
                    </a:lnTo>
                    <a:lnTo>
                      <a:pt x="18" y="108"/>
                    </a:lnTo>
                    <a:lnTo>
                      <a:pt x="12" y="108"/>
                    </a:lnTo>
                    <a:lnTo>
                      <a:pt x="36" y="0"/>
                    </a:lnTo>
                    <a:lnTo>
                      <a:pt x="48" y="6"/>
                    </a:lnTo>
                    <a:lnTo>
                      <a:pt x="78" y="12"/>
                    </a:lnTo>
                    <a:lnTo>
                      <a:pt x="138" y="42"/>
                    </a:lnTo>
                    <a:lnTo>
                      <a:pt x="150" y="48"/>
                    </a:lnTo>
                    <a:lnTo>
                      <a:pt x="156" y="60"/>
                    </a:lnTo>
                    <a:lnTo>
                      <a:pt x="168" y="72"/>
                    </a:lnTo>
                    <a:lnTo>
                      <a:pt x="180" y="102"/>
                    </a:lnTo>
                    <a:lnTo>
                      <a:pt x="180" y="120"/>
                    </a:lnTo>
                    <a:lnTo>
                      <a:pt x="174" y="120"/>
                    </a:lnTo>
                    <a:lnTo>
                      <a:pt x="168" y="126"/>
                    </a:lnTo>
                    <a:lnTo>
                      <a:pt x="162" y="120"/>
                    </a:lnTo>
                    <a:lnTo>
                      <a:pt x="156" y="114"/>
                    </a:lnTo>
                    <a:lnTo>
                      <a:pt x="150" y="114"/>
                    </a:lnTo>
                    <a:lnTo>
                      <a:pt x="150" y="120"/>
                    </a:lnTo>
                    <a:lnTo>
                      <a:pt x="150" y="126"/>
                    </a:lnTo>
                    <a:lnTo>
                      <a:pt x="150" y="132"/>
                    </a:lnTo>
                    <a:lnTo>
                      <a:pt x="156" y="138"/>
                    </a:lnTo>
                    <a:lnTo>
                      <a:pt x="162" y="144"/>
                    </a:lnTo>
                    <a:lnTo>
                      <a:pt x="162" y="150"/>
                    </a:lnTo>
                    <a:lnTo>
                      <a:pt x="156" y="156"/>
                    </a:lnTo>
                    <a:lnTo>
                      <a:pt x="144" y="168"/>
                    </a:lnTo>
                    <a:lnTo>
                      <a:pt x="132" y="168"/>
                    </a:lnTo>
                    <a:lnTo>
                      <a:pt x="126" y="174"/>
                    </a:lnTo>
                    <a:lnTo>
                      <a:pt x="126" y="180"/>
                    </a:lnTo>
                    <a:lnTo>
                      <a:pt x="120" y="180"/>
                    </a:lnTo>
                    <a:lnTo>
                      <a:pt x="114" y="186"/>
                    </a:lnTo>
                    <a:lnTo>
                      <a:pt x="108" y="198"/>
                    </a:lnTo>
                    <a:lnTo>
                      <a:pt x="102" y="204"/>
                    </a:lnTo>
                    <a:lnTo>
                      <a:pt x="102" y="210"/>
                    </a:lnTo>
                    <a:lnTo>
                      <a:pt x="96" y="210"/>
                    </a:lnTo>
                    <a:lnTo>
                      <a:pt x="90" y="204"/>
                    </a:lnTo>
                    <a:lnTo>
                      <a:pt x="78" y="198"/>
                    </a:lnTo>
                    <a:lnTo>
                      <a:pt x="66" y="186"/>
                    </a:lnTo>
                    <a:lnTo>
                      <a:pt x="60" y="180"/>
                    </a:lnTo>
                    <a:lnTo>
                      <a:pt x="60" y="174"/>
                    </a:lnTo>
                    <a:lnTo>
                      <a:pt x="66" y="168"/>
                    </a:lnTo>
                    <a:lnTo>
                      <a:pt x="72" y="168"/>
                    </a:lnTo>
                    <a:lnTo>
                      <a:pt x="72" y="162"/>
                    </a:lnTo>
                    <a:lnTo>
                      <a:pt x="66" y="156"/>
                    </a:lnTo>
                    <a:lnTo>
                      <a:pt x="60" y="150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42" y="162"/>
                    </a:lnTo>
                    <a:lnTo>
                      <a:pt x="30" y="162"/>
                    </a:lnTo>
                    <a:lnTo>
                      <a:pt x="30" y="156"/>
                    </a:lnTo>
                    <a:lnTo>
                      <a:pt x="30" y="150"/>
                    </a:lnTo>
                    <a:lnTo>
                      <a:pt x="36" y="144"/>
                    </a:lnTo>
                    <a:lnTo>
                      <a:pt x="30" y="138"/>
                    </a:lnTo>
                    <a:lnTo>
                      <a:pt x="24" y="132"/>
                    </a:lnTo>
                    <a:lnTo>
                      <a:pt x="18" y="138"/>
                    </a:lnTo>
                    <a:lnTo>
                      <a:pt x="6" y="14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9" name="Freeform 820"/>
              <p:cNvSpPr>
                <a:spLocks/>
              </p:cNvSpPr>
              <p:nvPr/>
            </p:nvSpPr>
            <p:spPr bwMode="auto">
              <a:xfrm>
                <a:off x="5066630" y="4443914"/>
                <a:ext cx="609600" cy="590550"/>
              </a:xfrm>
              <a:custGeom>
                <a:avLst/>
                <a:gdLst/>
                <a:ahLst/>
                <a:cxnLst>
                  <a:cxn ang="0">
                    <a:pos x="204" y="372"/>
                  </a:cxn>
                  <a:cxn ang="0">
                    <a:pos x="216" y="366"/>
                  </a:cxn>
                  <a:cxn ang="0">
                    <a:pos x="252" y="342"/>
                  </a:cxn>
                  <a:cxn ang="0">
                    <a:pos x="306" y="312"/>
                  </a:cxn>
                  <a:cxn ang="0">
                    <a:pos x="324" y="306"/>
                  </a:cxn>
                  <a:cxn ang="0">
                    <a:pos x="342" y="300"/>
                  </a:cxn>
                  <a:cxn ang="0">
                    <a:pos x="342" y="294"/>
                  </a:cxn>
                  <a:cxn ang="0">
                    <a:pos x="348" y="282"/>
                  </a:cxn>
                  <a:cxn ang="0">
                    <a:pos x="354" y="276"/>
                  </a:cxn>
                  <a:cxn ang="0">
                    <a:pos x="360" y="270"/>
                  </a:cxn>
                  <a:cxn ang="0">
                    <a:pos x="366" y="270"/>
                  </a:cxn>
                  <a:cxn ang="0">
                    <a:pos x="366" y="264"/>
                  </a:cxn>
                  <a:cxn ang="0">
                    <a:pos x="372" y="252"/>
                  </a:cxn>
                  <a:cxn ang="0">
                    <a:pos x="378" y="246"/>
                  </a:cxn>
                  <a:cxn ang="0">
                    <a:pos x="378" y="240"/>
                  </a:cxn>
                  <a:cxn ang="0">
                    <a:pos x="372" y="234"/>
                  </a:cxn>
                  <a:cxn ang="0">
                    <a:pos x="372" y="228"/>
                  </a:cxn>
                  <a:cxn ang="0">
                    <a:pos x="366" y="222"/>
                  </a:cxn>
                  <a:cxn ang="0">
                    <a:pos x="366" y="216"/>
                  </a:cxn>
                  <a:cxn ang="0">
                    <a:pos x="372" y="210"/>
                  </a:cxn>
                  <a:cxn ang="0">
                    <a:pos x="372" y="204"/>
                  </a:cxn>
                  <a:cxn ang="0">
                    <a:pos x="384" y="198"/>
                  </a:cxn>
                  <a:cxn ang="0">
                    <a:pos x="384" y="192"/>
                  </a:cxn>
                  <a:cxn ang="0">
                    <a:pos x="384" y="186"/>
                  </a:cxn>
                  <a:cxn ang="0">
                    <a:pos x="384" y="180"/>
                  </a:cxn>
                  <a:cxn ang="0">
                    <a:pos x="378" y="174"/>
                  </a:cxn>
                  <a:cxn ang="0">
                    <a:pos x="378" y="168"/>
                  </a:cxn>
                  <a:cxn ang="0">
                    <a:pos x="378" y="162"/>
                  </a:cxn>
                  <a:cxn ang="0">
                    <a:pos x="372" y="156"/>
                  </a:cxn>
                  <a:cxn ang="0">
                    <a:pos x="372" y="144"/>
                  </a:cxn>
                  <a:cxn ang="0">
                    <a:pos x="372" y="138"/>
                  </a:cxn>
                  <a:cxn ang="0">
                    <a:pos x="366" y="138"/>
                  </a:cxn>
                  <a:cxn ang="0">
                    <a:pos x="246" y="18"/>
                  </a:cxn>
                  <a:cxn ang="0">
                    <a:pos x="210" y="0"/>
                  </a:cxn>
                  <a:cxn ang="0">
                    <a:pos x="114" y="90"/>
                  </a:cxn>
                  <a:cxn ang="0">
                    <a:pos x="6" y="186"/>
                  </a:cxn>
                  <a:cxn ang="0">
                    <a:pos x="0" y="210"/>
                  </a:cxn>
                  <a:cxn ang="0">
                    <a:pos x="0" y="240"/>
                  </a:cxn>
                  <a:cxn ang="0">
                    <a:pos x="30" y="270"/>
                  </a:cxn>
                  <a:cxn ang="0">
                    <a:pos x="42" y="276"/>
                  </a:cxn>
                  <a:cxn ang="0">
                    <a:pos x="48" y="276"/>
                  </a:cxn>
                  <a:cxn ang="0">
                    <a:pos x="78" y="288"/>
                  </a:cxn>
                  <a:cxn ang="0">
                    <a:pos x="78" y="300"/>
                  </a:cxn>
                  <a:cxn ang="0">
                    <a:pos x="84" y="306"/>
                  </a:cxn>
                  <a:cxn ang="0">
                    <a:pos x="96" y="312"/>
                  </a:cxn>
                  <a:cxn ang="0">
                    <a:pos x="102" y="306"/>
                  </a:cxn>
                  <a:cxn ang="0">
                    <a:pos x="114" y="300"/>
                  </a:cxn>
                  <a:cxn ang="0">
                    <a:pos x="120" y="294"/>
                  </a:cxn>
                  <a:cxn ang="0">
                    <a:pos x="120" y="288"/>
                  </a:cxn>
                  <a:cxn ang="0">
                    <a:pos x="126" y="288"/>
                  </a:cxn>
                  <a:cxn ang="0">
                    <a:pos x="132" y="288"/>
                  </a:cxn>
                  <a:cxn ang="0">
                    <a:pos x="144" y="288"/>
                  </a:cxn>
                  <a:cxn ang="0">
                    <a:pos x="150" y="294"/>
                  </a:cxn>
                  <a:cxn ang="0">
                    <a:pos x="156" y="300"/>
                  </a:cxn>
                  <a:cxn ang="0">
                    <a:pos x="168" y="312"/>
                  </a:cxn>
                  <a:cxn ang="0">
                    <a:pos x="168" y="336"/>
                  </a:cxn>
                  <a:cxn ang="0">
                    <a:pos x="180" y="354"/>
                  </a:cxn>
                  <a:cxn ang="0">
                    <a:pos x="186" y="360"/>
                  </a:cxn>
                  <a:cxn ang="0">
                    <a:pos x="192" y="366"/>
                  </a:cxn>
                  <a:cxn ang="0">
                    <a:pos x="198" y="360"/>
                  </a:cxn>
                  <a:cxn ang="0">
                    <a:pos x="204" y="366"/>
                  </a:cxn>
                  <a:cxn ang="0">
                    <a:pos x="204" y="372"/>
                  </a:cxn>
                </a:cxnLst>
                <a:rect l="0" t="0" r="r" b="b"/>
                <a:pathLst>
                  <a:path w="384" h="372">
                    <a:moveTo>
                      <a:pt x="204" y="372"/>
                    </a:moveTo>
                    <a:lnTo>
                      <a:pt x="216" y="366"/>
                    </a:lnTo>
                    <a:lnTo>
                      <a:pt x="252" y="342"/>
                    </a:lnTo>
                    <a:lnTo>
                      <a:pt x="306" y="312"/>
                    </a:lnTo>
                    <a:lnTo>
                      <a:pt x="324" y="306"/>
                    </a:lnTo>
                    <a:lnTo>
                      <a:pt x="342" y="300"/>
                    </a:lnTo>
                    <a:lnTo>
                      <a:pt x="342" y="294"/>
                    </a:lnTo>
                    <a:lnTo>
                      <a:pt x="348" y="282"/>
                    </a:lnTo>
                    <a:lnTo>
                      <a:pt x="354" y="276"/>
                    </a:lnTo>
                    <a:lnTo>
                      <a:pt x="360" y="270"/>
                    </a:lnTo>
                    <a:lnTo>
                      <a:pt x="366" y="270"/>
                    </a:lnTo>
                    <a:lnTo>
                      <a:pt x="366" y="264"/>
                    </a:lnTo>
                    <a:lnTo>
                      <a:pt x="372" y="252"/>
                    </a:lnTo>
                    <a:lnTo>
                      <a:pt x="378" y="246"/>
                    </a:lnTo>
                    <a:lnTo>
                      <a:pt x="378" y="240"/>
                    </a:lnTo>
                    <a:lnTo>
                      <a:pt x="372" y="234"/>
                    </a:lnTo>
                    <a:lnTo>
                      <a:pt x="372" y="228"/>
                    </a:lnTo>
                    <a:lnTo>
                      <a:pt x="366" y="222"/>
                    </a:lnTo>
                    <a:lnTo>
                      <a:pt x="366" y="216"/>
                    </a:lnTo>
                    <a:lnTo>
                      <a:pt x="372" y="210"/>
                    </a:lnTo>
                    <a:lnTo>
                      <a:pt x="372" y="204"/>
                    </a:lnTo>
                    <a:lnTo>
                      <a:pt x="384" y="198"/>
                    </a:lnTo>
                    <a:lnTo>
                      <a:pt x="384" y="192"/>
                    </a:lnTo>
                    <a:lnTo>
                      <a:pt x="384" y="186"/>
                    </a:lnTo>
                    <a:lnTo>
                      <a:pt x="384" y="180"/>
                    </a:lnTo>
                    <a:lnTo>
                      <a:pt x="378" y="174"/>
                    </a:lnTo>
                    <a:lnTo>
                      <a:pt x="378" y="168"/>
                    </a:lnTo>
                    <a:lnTo>
                      <a:pt x="378" y="162"/>
                    </a:lnTo>
                    <a:lnTo>
                      <a:pt x="372" y="156"/>
                    </a:lnTo>
                    <a:lnTo>
                      <a:pt x="372" y="144"/>
                    </a:lnTo>
                    <a:lnTo>
                      <a:pt x="372" y="138"/>
                    </a:lnTo>
                    <a:lnTo>
                      <a:pt x="366" y="138"/>
                    </a:lnTo>
                    <a:lnTo>
                      <a:pt x="246" y="18"/>
                    </a:lnTo>
                    <a:lnTo>
                      <a:pt x="210" y="0"/>
                    </a:lnTo>
                    <a:lnTo>
                      <a:pt x="114" y="90"/>
                    </a:lnTo>
                    <a:lnTo>
                      <a:pt x="6" y="186"/>
                    </a:lnTo>
                    <a:lnTo>
                      <a:pt x="0" y="210"/>
                    </a:lnTo>
                    <a:lnTo>
                      <a:pt x="0" y="240"/>
                    </a:lnTo>
                    <a:lnTo>
                      <a:pt x="30" y="270"/>
                    </a:lnTo>
                    <a:lnTo>
                      <a:pt x="42" y="276"/>
                    </a:lnTo>
                    <a:lnTo>
                      <a:pt x="48" y="276"/>
                    </a:lnTo>
                    <a:lnTo>
                      <a:pt x="78" y="288"/>
                    </a:lnTo>
                    <a:lnTo>
                      <a:pt x="78" y="300"/>
                    </a:lnTo>
                    <a:lnTo>
                      <a:pt x="84" y="306"/>
                    </a:lnTo>
                    <a:lnTo>
                      <a:pt x="96" y="312"/>
                    </a:lnTo>
                    <a:lnTo>
                      <a:pt x="102" y="306"/>
                    </a:lnTo>
                    <a:lnTo>
                      <a:pt x="114" y="300"/>
                    </a:lnTo>
                    <a:lnTo>
                      <a:pt x="120" y="294"/>
                    </a:lnTo>
                    <a:lnTo>
                      <a:pt x="120" y="288"/>
                    </a:lnTo>
                    <a:lnTo>
                      <a:pt x="126" y="288"/>
                    </a:lnTo>
                    <a:lnTo>
                      <a:pt x="132" y="288"/>
                    </a:lnTo>
                    <a:lnTo>
                      <a:pt x="144" y="288"/>
                    </a:lnTo>
                    <a:lnTo>
                      <a:pt x="150" y="294"/>
                    </a:lnTo>
                    <a:lnTo>
                      <a:pt x="156" y="300"/>
                    </a:lnTo>
                    <a:lnTo>
                      <a:pt x="168" y="312"/>
                    </a:lnTo>
                    <a:lnTo>
                      <a:pt x="168" y="336"/>
                    </a:lnTo>
                    <a:lnTo>
                      <a:pt x="180" y="354"/>
                    </a:lnTo>
                    <a:lnTo>
                      <a:pt x="186" y="360"/>
                    </a:lnTo>
                    <a:lnTo>
                      <a:pt x="192" y="366"/>
                    </a:lnTo>
                    <a:lnTo>
                      <a:pt x="198" y="360"/>
                    </a:lnTo>
                    <a:lnTo>
                      <a:pt x="204" y="366"/>
                    </a:lnTo>
                    <a:lnTo>
                      <a:pt x="204" y="37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0" name="Freeform 828"/>
              <p:cNvSpPr>
                <a:spLocks/>
              </p:cNvSpPr>
              <p:nvPr/>
            </p:nvSpPr>
            <p:spPr bwMode="auto">
              <a:xfrm>
                <a:off x="4047455" y="3215189"/>
                <a:ext cx="514350" cy="466725"/>
              </a:xfrm>
              <a:custGeom>
                <a:avLst/>
                <a:gdLst/>
                <a:ahLst/>
                <a:cxnLst>
                  <a:cxn ang="0">
                    <a:pos x="0" y="294"/>
                  </a:cxn>
                  <a:cxn ang="0">
                    <a:pos x="0" y="288"/>
                  </a:cxn>
                  <a:cxn ang="0">
                    <a:pos x="6" y="288"/>
                  </a:cxn>
                  <a:cxn ang="0">
                    <a:pos x="12" y="276"/>
                  </a:cxn>
                  <a:cxn ang="0">
                    <a:pos x="12" y="264"/>
                  </a:cxn>
                  <a:cxn ang="0">
                    <a:pos x="18" y="258"/>
                  </a:cxn>
                  <a:cxn ang="0">
                    <a:pos x="18" y="240"/>
                  </a:cxn>
                  <a:cxn ang="0">
                    <a:pos x="24" y="228"/>
                  </a:cxn>
                  <a:cxn ang="0">
                    <a:pos x="24" y="204"/>
                  </a:cxn>
                  <a:cxn ang="0">
                    <a:pos x="18" y="186"/>
                  </a:cxn>
                  <a:cxn ang="0">
                    <a:pos x="18" y="174"/>
                  </a:cxn>
                  <a:cxn ang="0">
                    <a:pos x="24" y="162"/>
                  </a:cxn>
                  <a:cxn ang="0">
                    <a:pos x="30" y="150"/>
                  </a:cxn>
                  <a:cxn ang="0">
                    <a:pos x="36" y="138"/>
                  </a:cxn>
                  <a:cxn ang="0">
                    <a:pos x="48" y="126"/>
                  </a:cxn>
                  <a:cxn ang="0">
                    <a:pos x="60" y="114"/>
                  </a:cxn>
                  <a:cxn ang="0">
                    <a:pos x="60" y="108"/>
                  </a:cxn>
                  <a:cxn ang="0">
                    <a:pos x="60" y="96"/>
                  </a:cxn>
                  <a:cxn ang="0">
                    <a:pos x="60" y="90"/>
                  </a:cxn>
                  <a:cxn ang="0">
                    <a:pos x="66" y="84"/>
                  </a:cxn>
                  <a:cxn ang="0">
                    <a:pos x="78" y="72"/>
                  </a:cxn>
                  <a:cxn ang="0">
                    <a:pos x="96" y="72"/>
                  </a:cxn>
                  <a:cxn ang="0">
                    <a:pos x="102" y="72"/>
                  </a:cxn>
                  <a:cxn ang="0">
                    <a:pos x="108" y="84"/>
                  </a:cxn>
                  <a:cxn ang="0">
                    <a:pos x="114" y="84"/>
                  </a:cxn>
                  <a:cxn ang="0">
                    <a:pos x="120" y="90"/>
                  </a:cxn>
                  <a:cxn ang="0">
                    <a:pos x="132" y="84"/>
                  </a:cxn>
                  <a:cxn ang="0">
                    <a:pos x="138" y="78"/>
                  </a:cxn>
                  <a:cxn ang="0">
                    <a:pos x="156" y="66"/>
                  </a:cxn>
                  <a:cxn ang="0">
                    <a:pos x="168" y="54"/>
                  </a:cxn>
                  <a:cxn ang="0">
                    <a:pos x="174" y="42"/>
                  </a:cxn>
                  <a:cxn ang="0">
                    <a:pos x="180" y="30"/>
                  </a:cxn>
                  <a:cxn ang="0">
                    <a:pos x="180" y="12"/>
                  </a:cxn>
                  <a:cxn ang="0">
                    <a:pos x="180" y="0"/>
                  </a:cxn>
                  <a:cxn ang="0">
                    <a:pos x="186" y="6"/>
                  </a:cxn>
                  <a:cxn ang="0">
                    <a:pos x="222" y="30"/>
                  </a:cxn>
                  <a:cxn ang="0">
                    <a:pos x="228" y="30"/>
                  </a:cxn>
                  <a:cxn ang="0">
                    <a:pos x="282" y="72"/>
                  </a:cxn>
                  <a:cxn ang="0">
                    <a:pos x="324" y="84"/>
                  </a:cxn>
                  <a:cxn ang="0">
                    <a:pos x="312" y="174"/>
                  </a:cxn>
                  <a:cxn ang="0">
                    <a:pos x="312" y="198"/>
                  </a:cxn>
                  <a:cxn ang="0">
                    <a:pos x="234" y="234"/>
                  </a:cxn>
                  <a:cxn ang="0">
                    <a:pos x="138" y="228"/>
                  </a:cxn>
                  <a:cxn ang="0">
                    <a:pos x="114" y="234"/>
                  </a:cxn>
                  <a:cxn ang="0">
                    <a:pos x="36" y="264"/>
                  </a:cxn>
                  <a:cxn ang="0">
                    <a:pos x="24" y="270"/>
                  </a:cxn>
                  <a:cxn ang="0">
                    <a:pos x="0" y="294"/>
                  </a:cxn>
                </a:cxnLst>
                <a:rect l="0" t="0" r="r" b="b"/>
                <a:pathLst>
                  <a:path w="324" h="294">
                    <a:moveTo>
                      <a:pt x="0" y="294"/>
                    </a:moveTo>
                    <a:lnTo>
                      <a:pt x="0" y="288"/>
                    </a:lnTo>
                    <a:lnTo>
                      <a:pt x="6" y="288"/>
                    </a:lnTo>
                    <a:lnTo>
                      <a:pt x="12" y="276"/>
                    </a:lnTo>
                    <a:lnTo>
                      <a:pt x="12" y="264"/>
                    </a:lnTo>
                    <a:lnTo>
                      <a:pt x="18" y="258"/>
                    </a:lnTo>
                    <a:lnTo>
                      <a:pt x="18" y="240"/>
                    </a:lnTo>
                    <a:lnTo>
                      <a:pt x="24" y="228"/>
                    </a:lnTo>
                    <a:lnTo>
                      <a:pt x="24" y="204"/>
                    </a:lnTo>
                    <a:lnTo>
                      <a:pt x="18" y="186"/>
                    </a:lnTo>
                    <a:lnTo>
                      <a:pt x="18" y="174"/>
                    </a:lnTo>
                    <a:lnTo>
                      <a:pt x="24" y="162"/>
                    </a:lnTo>
                    <a:lnTo>
                      <a:pt x="30" y="150"/>
                    </a:lnTo>
                    <a:lnTo>
                      <a:pt x="36" y="138"/>
                    </a:lnTo>
                    <a:lnTo>
                      <a:pt x="48" y="126"/>
                    </a:lnTo>
                    <a:lnTo>
                      <a:pt x="60" y="114"/>
                    </a:lnTo>
                    <a:lnTo>
                      <a:pt x="60" y="108"/>
                    </a:lnTo>
                    <a:lnTo>
                      <a:pt x="60" y="96"/>
                    </a:lnTo>
                    <a:lnTo>
                      <a:pt x="60" y="90"/>
                    </a:lnTo>
                    <a:lnTo>
                      <a:pt x="66" y="84"/>
                    </a:lnTo>
                    <a:lnTo>
                      <a:pt x="78" y="72"/>
                    </a:lnTo>
                    <a:lnTo>
                      <a:pt x="96" y="72"/>
                    </a:lnTo>
                    <a:lnTo>
                      <a:pt x="102" y="72"/>
                    </a:lnTo>
                    <a:lnTo>
                      <a:pt x="108" y="84"/>
                    </a:lnTo>
                    <a:lnTo>
                      <a:pt x="114" y="84"/>
                    </a:lnTo>
                    <a:lnTo>
                      <a:pt x="120" y="90"/>
                    </a:lnTo>
                    <a:lnTo>
                      <a:pt x="132" y="84"/>
                    </a:lnTo>
                    <a:lnTo>
                      <a:pt x="138" y="78"/>
                    </a:lnTo>
                    <a:lnTo>
                      <a:pt x="156" y="66"/>
                    </a:lnTo>
                    <a:lnTo>
                      <a:pt x="168" y="54"/>
                    </a:lnTo>
                    <a:lnTo>
                      <a:pt x="174" y="42"/>
                    </a:lnTo>
                    <a:lnTo>
                      <a:pt x="180" y="30"/>
                    </a:lnTo>
                    <a:lnTo>
                      <a:pt x="180" y="12"/>
                    </a:lnTo>
                    <a:lnTo>
                      <a:pt x="180" y="0"/>
                    </a:lnTo>
                    <a:lnTo>
                      <a:pt x="186" y="6"/>
                    </a:lnTo>
                    <a:lnTo>
                      <a:pt x="222" y="30"/>
                    </a:lnTo>
                    <a:lnTo>
                      <a:pt x="228" y="30"/>
                    </a:lnTo>
                    <a:lnTo>
                      <a:pt x="282" y="72"/>
                    </a:lnTo>
                    <a:lnTo>
                      <a:pt x="324" y="84"/>
                    </a:lnTo>
                    <a:lnTo>
                      <a:pt x="312" y="174"/>
                    </a:lnTo>
                    <a:lnTo>
                      <a:pt x="312" y="198"/>
                    </a:lnTo>
                    <a:lnTo>
                      <a:pt x="234" y="234"/>
                    </a:lnTo>
                    <a:lnTo>
                      <a:pt x="138" y="228"/>
                    </a:lnTo>
                    <a:lnTo>
                      <a:pt x="114" y="234"/>
                    </a:lnTo>
                    <a:lnTo>
                      <a:pt x="36" y="264"/>
                    </a:lnTo>
                    <a:lnTo>
                      <a:pt x="24" y="270"/>
                    </a:lnTo>
                    <a:lnTo>
                      <a:pt x="0" y="29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1" name="Freeform 844"/>
              <p:cNvSpPr>
                <a:spLocks/>
              </p:cNvSpPr>
              <p:nvPr/>
            </p:nvSpPr>
            <p:spPr bwMode="auto">
              <a:xfrm>
                <a:off x="3847430" y="4691564"/>
                <a:ext cx="419100" cy="542925"/>
              </a:xfrm>
              <a:custGeom>
                <a:avLst/>
                <a:gdLst/>
                <a:ahLst/>
                <a:cxnLst>
                  <a:cxn ang="0">
                    <a:pos x="0" y="180"/>
                  </a:cxn>
                  <a:cxn ang="0">
                    <a:pos x="12" y="132"/>
                  </a:cxn>
                  <a:cxn ang="0">
                    <a:pos x="30" y="84"/>
                  </a:cxn>
                  <a:cxn ang="0">
                    <a:pos x="54" y="90"/>
                  </a:cxn>
                  <a:cxn ang="0">
                    <a:pos x="66" y="6"/>
                  </a:cxn>
                  <a:cxn ang="0">
                    <a:pos x="96" y="12"/>
                  </a:cxn>
                  <a:cxn ang="0">
                    <a:pos x="156" y="18"/>
                  </a:cxn>
                  <a:cxn ang="0">
                    <a:pos x="174" y="18"/>
                  </a:cxn>
                  <a:cxn ang="0">
                    <a:pos x="252" y="0"/>
                  </a:cxn>
                  <a:cxn ang="0">
                    <a:pos x="246" y="12"/>
                  </a:cxn>
                  <a:cxn ang="0">
                    <a:pos x="234" y="24"/>
                  </a:cxn>
                  <a:cxn ang="0">
                    <a:pos x="240" y="48"/>
                  </a:cxn>
                  <a:cxn ang="0">
                    <a:pos x="246" y="42"/>
                  </a:cxn>
                  <a:cxn ang="0">
                    <a:pos x="252" y="108"/>
                  </a:cxn>
                  <a:cxn ang="0">
                    <a:pos x="252" y="132"/>
                  </a:cxn>
                  <a:cxn ang="0">
                    <a:pos x="264" y="252"/>
                  </a:cxn>
                  <a:cxn ang="0">
                    <a:pos x="240" y="258"/>
                  </a:cxn>
                  <a:cxn ang="0">
                    <a:pos x="222" y="264"/>
                  </a:cxn>
                  <a:cxn ang="0">
                    <a:pos x="114" y="342"/>
                  </a:cxn>
                  <a:cxn ang="0">
                    <a:pos x="114" y="336"/>
                  </a:cxn>
                  <a:cxn ang="0">
                    <a:pos x="114" y="330"/>
                  </a:cxn>
                  <a:cxn ang="0">
                    <a:pos x="102" y="318"/>
                  </a:cxn>
                  <a:cxn ang="0">
                    <a:pos x="90" y="312"/>
                  </a:cxn>
                  <a:cxn ang="0">
                    <a:pos x="78" y="312"/>
                  </a:cxn>
                  <a:cxn ang="0">
                    <a:pos x="78" y="294"/>
                  </a:cxn>
                  <a:cxn ang="0">
                    <a:pos x="72" y="288"/>
                  </a:cxn>
                  <a:cxn ang="0">
                    <a:pos x="66" y="276"/>
                  </a:cxn>
                  <a:cxn ang="0">
                    <a:pos x="72" y="270"/>
                  </a:cxn>
                  <a:cxn ang="0">
                    <a:pos x="72" y="264"/>
                  </a:cxn>
                  <a:cxn ang="0">
                    <a:pos x="66" y="252"/>
                  </a:cxn>
                  <a:cxn ang="0">
                    <a:pos x="60" y="240"/>
                  </a:cxn>
                  <a:cxn ang="0">
                    <a:pos x="60" y="234"/>
                  </a:cxn>
                  <a:cxn ang="0">
                    <a:pos x="60" y="228"/>
                  </a:cxn>
                  <a:cxn ang="0">
                    <a:pos x="66" y="222"/>
                  </a:cxn>
                  <a:cxn ang="0">
                    <a:pos x="66" y="216"/>
                  </a:cxn>
                  <a:cxn ang="0">
                    <a:pos x="66" y="210"/>
                  </a:cxn>
                  <a:cxn ang="0">
                    <a:pos x="60" y="204"/>
                  </a:cxn>
                  <a:cxn ang="0">
                    <a:pos x="48" y="204"/>
                  </a:cxn>
                  <a:cxn ang="0">
                    <a:pos x="42" y="210"/>
                  </a:cxn>
                  <a:cxn ang="0">
                    <a:pos x="42" y="216"/>
                  </a:cxn>
                  <a:cxn ang="0">
                    <a:pos x="42" y="222"/>
                  </a:cxn>
                  <a:cxn ang="0">
                    <a:pos x="42" y="228"/>
                  </a:cxn>
                  <a:cxn ang="0">
                    <a:pos x="24" y="222"/>
                  </a:cxn>
                  <a:cxn ang="0">
                    <a:pos x="18" y="222"/>
                  </a:cxn>
                  <a:cxn ang="0">
                    <a:pos x="12" y="216"/>
                  </a:cxn>
                  <a:cxn ang="0">
                    <a:pos x="6" y="210"/>
                  </a:cxn>
                  <a:cxn ang="0">
                    <a:pos x="0" y="204"/>
                  </a:cxn>
                  <a:cxn ang="0">
                    <a:pos x="0" y="192"/>
                  </a:cxn>
                  <a:cxn ang="0">
                    <a:pos x="0" y="180"/>
                  </a:cxn>
                </a:cxnLst>
                <a:rect l="0" t="0" r="r" b="b"/>
                <a:pathLst>
                  <a:path w="264" h="342">
                    <a:moveTo>
                      <a:pt x="0" y="180"/>
                    </a:moveTo>
                    <a:lnTo>
                      <a:pt x="12" y="132"/>
                    </a:lnTo>
                    <a:lnTo>
                      <a:pt x="30" y="84"/>
                    </a:lnTo>
                    <a:lnTo>
                      <a:pt x="54" y="90"/>
                    </a:lnTo>
                    <a:lnTo>
                      <a:pt x="66" y="6"/>
                    </a:lnTo>
                    <a:lnTo>
                      <a:pt x="96" y="12"/>
                    </a:lnTo>
                    <a:lnTo>
                      <a:pt x="156" y="18"/>
                    </a:lnTo>
                    <a:lnTo>
                      <a:pt x="174" y="18"/>
                    </a:lnTo>
                    <a:lnTo>
                      <a:pt x="252" y="0"/>
                    </a:lnTo>
                    <a:lnTo>
                      <a:pt x="246" y="12"/>
                    </a:lnTo>
                    <a:lnTo>
                      <a:pt x="234" y="24"/>
                    </a:lnTo>
                    <a:lnTo>
                      <a:pt x="240" y="48"/>
                    </a:lnTo>
                    <a:lnTo>
                      <a:pt x="246" y="42"/>
                    </a:lnTo>
                    <a:lnTo>
                      <a:pt x="252" y="108"/>
                    </a:lnTo>
                    <a:lnTo>
                      <a:pt x="252" y="132"/>
                    </a:lnTo>
                    <a:lnTo>
                      <a:pt x="264" y="252"/>
                    </a:lnTo>
                    <a:lnTo>
                      <a:pt x="240" y="258"/>
                    </a:lnTo>
                    <a:lnTo>
                      <a:pt x="222" y="264"/>
                    </a:lnTo>
                    <a:lnTo>
                      <a:pt x="114" y="342"/>
                    </a:lnTo>
                    <a:lnTo>
                      <a:pt x="114" y="336"/>
                    </a:lnTo>
                    <a:lnTo>
                      <a:pt x="114" y="330"/>
                    </a:lnTo>
                    <a:lnTo>
                      <a:pt x="102" y="318"/>
                    </a:lnTo>
                    <a:lnTo>
                      <a:pt x="90" y="312"/>
                    </a:lnTo>
                    <a:lnTo>
                      <a:pt x="78" y="312"/>
                    </a:lnTo>
                    <a:lnTo>
                      <a:pt x="78" y="294"/>
                    </a:lnTo>
                    <a:lnTo>
                      <a:pt x="72" y="288"/>
                    </a:lnTo>
                    <a:lnTo>
                      <a:pt x="66" y="276"/>
                    </a:lnTo>
                    <a:lnTo>
                      <a:pt x="72" y="270"/>
                    </a:lnTo>
                    <a:lnTo>
                      <a:pt x="72" y="264"/>
                    </a:lnTo>
                    <a:lnTo>
                      <a:pt x="66" y="252"/>
                    </a:lnTo>
                    <a:lnTo>
                      <a:pt x="60" y="240"/>
                    </a:lnTo>
                    <a:lnTo>
                      <a:pt x="60" y="234"/>
                    </a:lnTo>
                    <a:lnTo>
                      <a:pt x="60" y="228"/>
                    </a:lnTo>
                    <a:lnTo>
                      <a:pt x="66" y="222"/>
                    </a:lnTo>
                    <a:lnTo>
                      <a:pt x="66" y="216"/>
                    </a:lnTo>
                    <a:lnTo>
                      <a:pt x="66" y="210"/>
                    </a:lnTo>
                    <a:lnTo>
                      <a:pt x="60" y="204"/>
                    </a:lnTo>
                    <a:lnTo>
                      <a:pt x="48" y="204"/>
                    </a:lnTo>
                    <a:lnTo>
                      <a:pt x="42" y="210"/>
                    </a:lnTo>
                    <a:lnTo>
                      <a:pt x="42" y="216"/>
                    </a:lnTo>
                    <a:lnTo>
                      <a:pt x="42" y="222"/>
                    </a:lnTo>
                    <a:lnTo>
                      <a:pt x="42" y="228"/>
                    </a:lnTo>
                    <a:lnTo>
                      <a:pt x="24" y="222"/>
                    </a:lnTo>
                    <a:lnTo>
                      <a:pt x="18" y="222"/>
                    </a:lnTo>
                    <a:lnTo>
                      <a:pt x="12" y="216"/>
                    </a:lnTo>
                    <a:lnTo>
                      <a:pt x="6" y="210"/>
                    </a:lnTo>
                    <a:lnTo>
                      <a:pt x="0" y="204"/>
                    </a:lnTo>
                    <a:lnTo>
                      <a:pt x="0" y="192"/>
                    </a:lnTo>
                    <a:lnTo>
                      <a:pt x="0" y="18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2" name="Freeform 848"/>
              <p:cNvSpPr>
                <a:spLocks/>
              </p:cNvSpPr>
              <p:nvPr/>
            </p:nvSpPr>
            <p:spPr bwMode="auto">
              <a:xfrm>
                <a:off x="2123405" y="4120064"/>
                <a:ext cx="542925" cy="371475"/>
              </a:xfrm>
              <a:custGeom>
                <a:avLst/>
                <a:gdLst/>
                <a:ahLst/>
                <a:cxnLst>
                  <a:cxn ang="0">
                    <a:pos x="342" y="54"/>
                  </a:cxn>
                  <a:cxn ang="0">
                    <a:pos x="282" y="108"/>
                  </a:cxn>
                  <a:cxn ang="0">
                    <a:pos x="270" y="120"/>
                  </a:cxn>
                  <a:cxn ang="0">
                    <a:pos x="210" y="138"/>
                  </a:cxn>
                  <a:cxn ang="0">
                    <a:pos x="144" y="186"/>
                  </a:cxn>
                  <a:cxn ang="0">
                    <a:pos x="90" y="222"/>
                  </a:cxn>
                  <a:cxn ang="0">
                    <a:pos x="60" y="234"/>
                  </a:cxn>
                  <a:cxn ang="0">
                    <a:pos x="78" y="210"/>
                  </a:cxn>
                  <a:cxn ang="0">
                    <a:pos x="84" y="204"/>
                  </a:cxn>
                  <a:cxn ang="0">
                    <a:pos x="78" y="192"/>
                  </a:cxn>
                  <a:cxn ang="0">
                    <a:pos x="72" y="174"/>
                  </a:cxn>
                  <a:cxn ang="0">
                    <a:pos x="66" y="168"/>
                  </a:cxn>
                  <a:cxn ang="0">
                    <a:pos x="60" y="168"/>
                  </a:cxn>
                  <a:cxn ang="0">
                    <a:pos x="48" y="174"/>
                  </a:cxn>
                  <a:cxn ang="0">
                    <a:pos x="48" y="180"/>
                  </a:cxn>
                  <a:cxn ang="0">
                    <a:pos x="42" y="180"/>
                  </a:cxn>
                  <a:cxn ang="0">
                    <a:pos x="36" y="186"/>
                  </a:cxn>
                  <a:cxn ang="0">
                    <a:pos x="24" y="186"/>
                  </a:cxn>
                  <a:cxn ang="0">
                    <a:pos x="12" y="186"/>
                  </a:cxn>
                  <a:cxn ang="0">
                    <a:pos x="6" y="180"/>
                  </a:cxn>
                  <a:cxn ang="0">
                    <a:pos x="0" y="168"/>
                  </a:cxn>
                  <a:cxn ang="0">
                    <a:pos x="0" y="156"/>
                  </a:cxn>
                  <a:cxn ang="0">
                    <a:pos x="0" y="144"/>
                  </a:cxn>
                  <a:cxn ang="0">
                    <a:pos x="0" y="138"/>
                  </a:cxn>
                  <a:cxn ang="0">
                    <a:pos x="6" y="126"/>
                  </a:cxn>
                  <a:cxn ang="0">
                    <a:pos x="18" y="108"/>
                  </a:cxn>
                  <a:cxn ang="0">
                    <a:pos x="114" y="12"/>
                  </a:cxn>
                  <a:cxn ang="0">
                    <a:pos x="126" y="6"/>
                  </a:cxn>
                  <a:cxn ang="0">
                    <a:pos x="192" y="0"/>
                  </a:cxn>
                  <a:cxn ang="0">
                    <a:pos x="270" y="0"/>
                  </a:cxn>
                  <a:cxn ang="0">
                    <a:pos x="270" y="12"/>
                  </a:cxn>
                  <a:cxn ang="0">
                    <a:pos x="270" y="24"/>
                  </a:cxn>
                  <a:cxn ang="0">
                    <a:pos x="282" y="30"/>
                  </a:cxn>
                  <a:cxn ang="0">
                    <a:pos x="288" y="36"/>
                  </a:cxn>
                  <a:cxn ang="0">
                    <a:pos x="294" y="42"/>
                  </a:cxn>
                  <a:cxn ang="0">
                    <a:pos x="306" y="42"/>
                  </a:cxn>
                  <a:cxn ang="0">
                    <a:pos x="312" y="42"/>
                  </a:cxn>
                  <a:cxn ang="0">
                    <a:pos x="324" y="42"/>
                  </a:cxn>
                  <a:cxn ang="0">
                    <a:pos x="330" y="42"/>
                  </a:cxn>
                  <a:cxn ang="0">
                    <a:pos x="342" y="54"/>
                  </a:cxn>
                </a:cxnLst>
                <a:rect l="0" t="0" r="r" b="b"/>
                <a:pathLst>
                  <a:path w="342" h="234">
                    <a:moveTo>
                      <a:pt x="342" y="54"/>
                    </a:moveTo>
                    <a:lnTo>
                      <a:pt x="282" y="108"/>
                    </a:lnTo>
                    <a:lnTo>
                      <a:pt x="270" y="120"/>
                    </a:lnTo>
                    <a:lnTo>
                      <a:pt x="210" y="138"/>
                    </a:lnTo>
                    <a:lnTo>
                      <a:pt x="144" y="186"/>
                    </a:lnTo>
                    <a:lnTo>
                      <a:pt x="90" y="222"/>
                    </a:lnTo>
                    <a:lnTo>
                      <a:pt x="60" y="234"/>
                    </a:lnTo>
                    <a:lnTo>
                      <a:pt x="78" y="210"/>
                    </a:lnTo>
                    <a:lnTo>
                      <a:pt x="84" y="204"/>
                    </a:lnTo>
                    <a:lnTo>
                      <a:pt x="78" y="192"/>
                    </a:lnTo>
                    <a:lnTo>
                      <a:pt x="72" y="174"/>
                    </a:lnTo>
                    <a:lnTo>
                      <a:pt x="66" y="168"/>
                    </a:lnTo>
                    <a:lnTo>
                      <a:pt x="60" y="168"/>
                    </a:lnTo>
                    <a:lnTo>
                      <a:pt x="48" y="174"/>
                    </a:lnTo>
                    <a:lnTo>
                      <a:pt x="48" y="180"/>
                    </a:lnTo>
                    <a:lnTo>
                      <a:pt x="42" y="180"/>
                    </a:lnTo>
                    <a:lnTo>
                      <a:pt x="36" y="186"/>
                    </a:lnTo>
                    <a:lnTo>
                      <a:pt x="24" y="186"/>
                    </a:lnTo>
                    <a:lnTo>
                      <a:pt x="12" y="186"/>
                    </a:lnTo>
                    <a:lnTo>
                      <a:pt x="6" y="180"/>
                    </a:lnTo>
                    <a:lnTo>
                      <a:pt x="0" y="168"/>
                    </a:lnTo>
                    <a:lnTo>
                      <a:pt x="0" y="156"/>
                    </a:lnTo>
                    <a:lnTo>
                      <a:pt x="0" y="144"/>
                    </a:lnTo>
                    <a:lnTo>
                      <a:pt x="0" y="138"/>
                    </a:lnTo>
                    <a:lnTo>
                      <a:pt x="6" y="126"/>
                    </a:lnTo>
                    <a:lnTo>
                      <a:pt x="18" y="108"/>
                    </a:lnTo>
                    <a:lnTo>
                      <a:pt x="114" y="12"/>
                    </a:lnTo>
                    <a:lnTo>
                      <a:pt x="126" y="6"/>
                    </a:lnTo>
                    <a:lnTo>
                      <a:pt x="192" y="0"/>
                    </a:lnTo>
                    <a:lnTo>
                      <a:pt x="270" y="0"/>
                    </a:lnTo>
                    <a:lnTo>
                      <a:pt x="270" y="12"/>
                    </a:lnTo>
                    <a:lnTo>
                      <a:pt x="270" y="24"/>
                    </a:lnTo>
                    <a:lnTo>
                      <a:pt x="282" y="30"/>
                    </a:lnTo>
                    <a:lnTo>
                      <a:pt x="288" y="36"/>
                    </a:lnTo>
                    <a:lnTo>
                      <a:pt x="294" y="42"/>
                    </a:lnTo>
                    <a:lnTo>
                      <a:pt x="306" y="42"/>
                    </a:lnTo>
                    <a:lnTo>
                      <a:pt x="312" y="42"/>
                    </a:lnTo>
                    <a:lnTo>
                      <a:pt x="324" y="42"/>
                    </a:lnTo>
                    <a:lnTo>
                      <a:pt x="330" y="42"/>
                    </a:lnTo>
                    <a:lnTo>
                      <a:pt x="342" y="5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3" name="Freeform 857"/>
              <p:cNvSpPr>
                <a:spLocks/>
              </p:cNvSpPr>
              <p:nvPr/>
            </p:nvSpPr>
            <p:spPr bwMode="auto">
              <a:xfrm>
                <a:off x="3352130" y="4148639"/>
                <a:ext cx="638175" cy="361950"/>
              </a:xfrm>
              <a:custGeom>
                <a:avLst/>
                <a:gdLst/>
                <a:ahLst/>
                <a:cxnLst>
                  <a:cxn ang="0">
                    <a:pos x="372" y="132"/>
                  </a:cxn>
                  <a:cxn ang="0">
                    <a:pos x="372" y="120"/>
                  </a:cxn>
                  <a:cxn ang="0">
                    <a:pos x="378" y="96"/>
                  </a:cxn>
                  <a:cxn ang="0">
                    <a:pos x="330" y="36"/>
                  </a:cxn>
                  <a:cxn ang="0">
                    <a:pos x="306" y="36"/>
                  </a:cxn>
                  <a:cxn ang="0">
                    <a:pos x="294" y="48"/>
                  </a:cxn>
                  <a:cxn ang="0">
                    <a:pos x="282" y="36"/>
                  </a:cxn>
                  <a:cxn ang="0">
                    <a:pos x="264" y="24"/>
                  </a:cxn>
                  <a:cxn ang="0">
                    <a:pos x="246" y="18"/>
                  </a:cxn>
                  <a:cxn ang="0">
                    <a:pos x="234" y="24"/>
                  </a:cxn>
                  <a:cxn ang="0">
                    <a:pos x="216" y="24"/>
                  </a:cxn>
                  <a:cxn ang="0">
                    <a:pos x="204" y="36"/>
                  </a:cxn>
                  <a:cxn ang="0">
                    <a:pos x="186" y="48"/>
                  </a:cxn>
                  <a:cxn ang="0">
                    <a:pos x="174" y="42"/>
                  </a:cxn>
                  <a:cxn ang="0">
                    <a:pos x="168" y="30"/>
                  </a:cxn>
                  <a:cxn ang="0">
                    <a:pos x="144" y="30"/>
                  </a:cxn>
                  <a:cxn ang="0">
                    <a:pos x="114" y="12"/>
                  </a:cxn>
                  <a:cxn ang="0">
                    <a:pos x="102" y="0"/>
                  </a:cxn>
                  <a:cxn ang="0">
                    <a:pos x="90" y="0"/>
                  </a:cxn>
                  <a:cxn ang="0">
                    <a:pos x="84" y="12"/>
                  </a:cxn>
                  <a:cxn ang="0">
                    <a:pos x="78" y="24"/>
                  </a:cxn>
                  <a:cxn ang="0">
                    <a:pos x="60" y="30"/>
                  </a:cxn>
                  <a:cxn ang="0">
                    <a:pos x="54" y="48"/>
                  </a:cxn>
                  <a:cxn ang="0">
                    <a:pos x="54" y="60"/>
                  </a:cxn>
                  <a:cxn ang="0">
                    <a:pos x="36" y="66"/>
                  </a:cxn>
                  <a:cxn ang="0">
                    <a:pos x="24" y="54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90"/>
                  </a:cxn>
                  <a:cxn ang="0">
                    <a:pos x="84" y="186"/>
                  </a:cxn>
                  <a:cxn ang="0">
                    <a:pos x="114" y="198"/>
                  </a:cxn>
                  <a:cxn ang="0">
                    <a:pos x="282" y="222"/>
                  </a:cxn>
                  <a:cxn ang="0">
                    <a:pos x="300" y="222"/>
                  </a:cxn>
                  <a:cxn ang="0">
                    <a:pos x="318" y="216"/>
                  </a:cxn>
                  <a:cxn ang="0">
                    <a:pos x="330" y="204"/>
                  </a:cxn>
                  <a:cxn ang="0">
                    <a:pos x="354" y="204"/>
                  </a:cxn>
                  <a:cxn ang="0">
                    <a:pos x="360" y="216"/>
                  </a:cxn>
                  <a:cxn ang="0">
                    <a:pos x="384" y="222"/>
                  </a:cxn>
                  <a:cxn ang="0">
                    <a:pos x="396" y="210"/>
                  </a:cxn>
                  <a:cxn ang="0">
                    <a:pos x="390" y="198"/>
                  </a:cxn>
                  <a:cxn ang="0">
                    <a:pos x="396" y="192"/>
                  </a:cxn>
                  <a:cxn ang="0">
                    <a:pos x="402" y="186"/>
                  </a:cxn>
                  <a:cxn ang="0">
                    <a:pos x="396" y="162"/>
                  </a:cxn>
                  <a:cxn ang="0">
                    <a:pos x="396" y="150"/>
                  </a:cxn>
                  <a:cxn ang="0">
                    <a:pos x="390" y="144"/>
                  </a:cxn>
                  <a:cxn ang="0">
                    <a:pos x="378" y="126"/>
                  </a:cxn>
                </a:cxnLst>
                <a:rect l="0" t="0" r="r" b="b"/>
                <a:pathLst>
                  <a:path w="402" h="228">
                    <a:moveTo>
                      <a:pt x="378" y="126"/>
                    </a:moveTo>
                    <a:lnTo>
                      <a:pt x="372" y="132"/>
                    </a:lnTo>
                    <a:lnTo>
                      <a:pt x="372" y="126"/>
                    </a:lnTo>
                    <a:lnTo>
                      <a:pt x="372" y="120"/>
                    </a:lnTo>
                    <a:lnTo>
                      <a:pt x="372" y="114"/>
                    </a:lnTo>
                    <a:lnTo>
                      <a:pt x="378" y="96"/>
                    </a:lnTo>
                    <a:lnTo>
                      <a:pt x="336" y="36"/>
                    </a:lnTo>
                    <a:lnTo>
                      <a:pt x="330" y="36"/>
                    </a:lnTo>
                    <a:lnTo>
                      <a:pt x="324" y="36"/>
                    </a:lnTo>
                    <a:lnTo>
                      <a:pt x="306" y="36"/>
                    </a:lnTo>
                    <a:lnTo>
                      <a:pt x="300" y="42"/>
                    </a:lnTo>
                    <a:lnTo>
                      <a:pt x="294" y="48"/>
                    </a:lnTo>
                    <a:lnTo>
                      <a:pt x="288" y="42"/>
                    </a:lnTo>
                    <a:lnTo>
                      <a:pt x="282" y="36"/>
                    </a:lnTo>
                    <a:lnTo>
                      <a:pt x="270" y="30"/>
                    </a:lnTo>
                    <a:lnTo>
                      <a:pt x="264" y="24"/>
                    </a:lnTo>
                    <a:lnTo>
                      <a:pt x="258" y="18"/>
                    </a:lnTo>
                    <a:lnTo>
                      <a:pt x="246" y="18"/>
                    </a:lnTo>
                    <a:lnTo>
                      <a:pt x="240" y="18"/>
                    </a:lnTo>
                    <a:lnTo>
                      <a:pt x="234" y="24"/>
                    </a:lnTo>
                    <a:lnTo>
                      <a:pt x="222" y="24"/>
                    </a:lnTo>
                    <a:lnTo>
                      <a:pt x="216" y="24"/>
                    </a:lnTo>
                    <a:lnTo>
                      <a:pt x="210" y="30"/>
                    </a:lnTo>
                    <a:lnTo>
                      <a:pt x="204" y="36"/>
                    </a:lnTo>
                    <a:lnTo>
                      <a:pt x="198" y="42"/>
                    </a:lnTo>
                    <a:lnTo>
                      <a:pt x="186" y="48"/>
                    </a:lnTo>
                    <a:lnTo>
                      <a:pt x="180" y="48"/>
                    </a:lnTo>
                    <a:lnTo>
                      <a:pt x="174" y="42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62" y="30"/>
                    </a:lnTo>
                    <a:lnTo>
                      <a:pt x="144" y="30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08" y="6"/>
                    </a:lnTo>
                    <a:lnTo>
                      <a:pt x="102" y="0"/>
                    </a:lnTo>
                    <a:lnTo>
                      <a:pt x="96" y="0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78" y="24"/>
                    </a:lnTo>
                    <a:lnTo>
                      <a:pt x="72" y="24"/>
                    </a:lnTo>
                    <a:lnTo>
                      <a:pt x="60" y="30"/>
                    </a:lnTo>
                    <a:lnTo>
                      <a:pt x="48" y="42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54" y="60"/>
                    </a:lnTo>
                    <a:lnTo>
                      <a:pt x="42" y="66"/>
                    </a:lnTo>
                    <a:lnTo>
                      <a:pt x="36" y="66"/>
                    </a:lnTo>
                    <a:lnTo>
                      <a:pt x="30" y="60"/>
                    </a:lnTo>
                    <a:lnTo>
                      <a:pt x="24" y="54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12" y="90"/>
                    </a:lnTo>
                    <a:lnTo>
                      <a:pt x="36" y="174"/>
                    </a:lnTo>
                    <a:lnTo>
                      <a:pt x="84" y="186"/>
                    </a:lnTo>
                    <a:lnTo>
                      <a:pt x="102" y="192"/>
                    </a:lnTo>
                    <a:lnTo>
                      <a:pt x="114" y="198"/>
                    </a:lnTo>
                    <a:lnTo>
                      <a:pt x="126" y="228"/>
                    </a:lnTo>
                    <a:lnTo>
                      <a:pt x="282" y="222"/>
                    </a:lnTo>
                    <a:lnTo>
                      <a:pt x="288" y="222"/>
                    </a:lnTo>
                    <a:lnTo>
                      <a:pt x="300" y="222"/>
                    </a:lnTo>
                    <a:lnTo>
                      <a:pt x="312" y="216"/>
                    </a:lnTo>
                    <a:lnTo>
                      <a:pt x="318" y="216"/>
                    </a:lnTo>
                    <a:lnTo>
                      <a:pt x="324" y="210"/>
                    </a:lnTo>
                    <a:lnTo>
                      <a:pt x="330" y="204"/>
                    </a:lnTo>
                    <a:lnTo>
                      <a:pt x="348" y="204"/>
                    </a:lnTo>
                    <a:lnTo>
                      <a:pt x="354" y="204"/>
                    </a:lnTo>
                    <a:lnTo>
                      <a:pt x="360" y="210"/>
                    </a:lnTo>
                    <a:lnTo>
                      <a:pt x="360" y="216"/>
                    </a:lnTo>
                    <a:lnTo>
                      <a:pt x="372" y="222"/>
                    </a:lnTo>
                    <a:lnTo>
                      <a:pt x="384" y="222"/>
                    </a:lnTo>
                    <a:lnTo>
                      <a:pt x="396" y="216"/>
                    </a:lnTo>
                    <a:lnTo>
                      <a:pt x="396" y="210"/>
                    </a:lnTo>
                    <a:lnTo>
                      <a:pt x="390" y="204"/>
                    </a:lnTo>
                    <a:lnTo>
                      <a:pt x="390" y="198"/>
                    </a:lnTo>
                    <a:lnTo>
                      <a:pt x="390" y="192"/>
                    </a:lnTo>
                    <a:lnTo>
                      <a:pt x="396" y="192"/>
                    </a:lnTo>
                    <a:lnTo>
                      <a:pt x="402" y="192"/>
                    </a:lnTo>
                    <a:lnTo>
                      <a:pt x="402" y="186"/>
                    </a:lnTo>
                    <a:lnTo>
                      <a:pt x="396" y="180"/>
                    </a:lnTo>
                    <a:lnTo>
                      <a:pt x="396" y="162"/>
                    </a:lnTo>
                    <a:lnTo>
                      <a:pt x="396" y="156"/>
                    </a:lnTo>
                    <a:lnTo>
                      <a:pt x="396" y="150"/>
                    </a:lnTo>
                    <a:lnTo>
                      <a:pt x="390" y="150"/>
                    </a:lnTo>
                    <a:lnTo>
                      <a:pt x="390" y="144"/>
                    </a:lnTo>
                    <a:lnTo>
                      <a:pt x="384" y="132"/>
                    </a:lnTo>
                    <a:lnTo>
                      <a:pt x="378" y="12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4" name="Freeform 861"/>
              <p:cNvSpPr>
                <a:spLocks/>
              </p:cNvSpPr>
              <p:nvPr/>
            </p:nvSpPr>
            <p:spPr bwMode="auto">
              <a:xfrm>
                <a:off x="1713830" y="4234364"/>
                <a:ext cx="542925" cy="495300"/>
              </a:xfrm>
              <a:custGeom>
                <a:avLst/>
                <a:gdLst/>
                <a:ahLst/>
                <a:cxnLst>
                  <a:cxn ang="0">
                    <a:pos x="12" y="96"/>
                  </a:cxn>
                  <a:cxn ang="0">
                    <a:pos x="48" y="72"/>
                  </a:cxn>
                  <a:cxn ang="0">
                    <a:pos x="108" y="60"/>
                  </a:cxn>
                  <a:cxn ang="0">
                    <a:pos x="156" y="60"/>
                  </a:cxn>
                  <a:cxn ang="0">
                    <a:pos x="174" y="54"/>
                  </a:cxn>
                  <a:cxn ang="0">
                    <a:pos x="186" y="36"/>
                  </a:cxn>
                  <a:cxn ang="0">
                    <a:pos x="186" y="24"/>
                  </a:cxn>
                  <a:cxn ang="0">
                    <a:pos x="198" y="24"/>
                  </a:cxn>
                  <a:cxn ang="0">
                    <a:pos x="204" y="18"/>
                  </a:cxn>
                  <a:cxn ang="0">
                    <a:pos x="210" y="0"/>
                  </a:cxn>
                  <a:cxn ang="0">
                    <a:pos x="222" y="0"/>
                  </a:cxn>
                  <a:cxn ang="0">
                    <a:pos x="228" y="24"/>
                  </a:cxn>
                  <a:cxn ang="0">
                    <a:pos x="240" y="36"/>
                  </a:cxn>
                  <a:cxn ang="0">
                    <a:pos x="240" y="48"/>
                  </a:cxn>
                  <a:cxn ang="0">
                    <a:pos x="246" y="60"/>
                  </a:cxn>
                  <a:cxn ang="0">
                    <a:pos x="264" y="54"/>
                  </a:cxn>
                  <a:cxn ang="0">
                    <a:pos x="258" y="72"/>
                  </a:cxn>
                  <a:cxn ang="0">
                    <a:pos x="258" y="96"/>
                  </a:cxn>
                  <a:cxn ang="0">
                    <a:pos x="264" y="108"/>
                  </a:cxn>
                  <a:cxn ang="0">
                    <a:pos x="282" y="114"/>
                  </a:cxn>
                  <a:cxn ang="0">
                    <a:pos x="300" y="108"/>
                  </a:cxn>
                  <a:cxn ang="0">
                    <a:pos x="306" y="102"/>
                  </a:cxn>
                  <a:cxn ang="0">
                    <a:pos x="324" y="96"/>
                  </a:cxn>
                  <a:cxn ang="0">
                    <a:pos x="336" y="120"/>
                  </a:cxn>
                  <a:cxn ang="0">
                    <a:pos x="222" y="216"/>
                  </a:cxn>
                  <a:cxn ang="0">
                    <a:pos x="180" y="246"/>
                  </a:cxn>
                  <a:cxn ang="0">
                    <a:pos x="168" y="258"/>
                  </a:cxn>
                  <a:cxn ang="0">
                    <a:pos x="162" y="264"/>
                  </a:cxn>
                  <a:cxn ang="0">
                    <a:pos x="162" y="276"/>
                  </a:cxn>
                  <a:cxn ang="0">
                    <a:pos x="156" y="282"/>
                  </a:cxn>
                  <a:cxn ang="0">
                    <a:pos x="150" y="288"/>
                  </a:cxn>
                  <a:cxn ang="0">
                    <a:pos x="126" y="306"/>
                  </a:cxn>
                  <a:cxn ang="0">
                    <a:pos x="114" y="312"/>
                  </a:cxn>
                  <a:cxn ang="0">
                    <a:pos x="102" y="306"/>
                  </a:cxn>
                  <a:cxn ang="0">
                    <a:pos x="102" y="294"/>
                  </a:cxn>
                  <a:cxn ang="0">
                    <a:pos x="96" y="282"/>
                  </a:cxn>
                  <a:cxn ang="0">
                    <a:pos x="90" y="270"/>
                  </a:cxn>
                  <a:cxn ang="0">
                    <a:pos x="96" y="258"/>
                  </a:cxn>
                  <a:cxn ang="0">
                    <a:pos x="102" y="252"/>
                  </a:cxn>
                  <a:cxn ang="0">
                    <a:pos x="90" y="228"/>
                  </a:cxn>
                  <a:cxn ang="0">
                    <a:pos x="78" y="192"/>
                  </a:cxn>
                  <a:cxn ang="0">
                    <a:pos x="48" y="174"/>
                  </a:cxn>
                  <a:cxn ang="0">
                    <a:pos x="42" y="156"/>
                  </a:cxn>
                  <a:cxn ang="0">
                    <a:pos x="36" y="138"/>
                  </a:cxn>
                  <a:cxn ang="0">
                    <a:pos x="36" y="126"/>
                  </a:cxn>
                  <a:cxn ang="0">
                    <a:pos x="18" y="108"/>
                  </a:cxn>
                  <a:cxn ang="0">
                    <a:pos x="6" y="114"/>
                  </a:cxn>
                </a:cxnLst>
                <a:rect l="0" t="0" r="r" b="b"/>
                <a:pathLst>
                  <a:path w="342" h="312">
                    <a:moveTo>
                      <a:pt x="0" y="108"/>
                    </a:moveTo>
                    <a:lnTo>
                      <a:pt x="12" y="96"/>
                    </a:lnTo>
                    <a:lnTo>
                      <a:pt x="30" y="78"/>
                    </a:lnTo>
                    <a:lnTo>
                      <a:pt x="48" y="72"/>
                    </a:lnTo>
                    <a:lnTo>
                      <a:pt x="66" y="66"/>
                    </a:lnTo>
                    <a:lnTo>
                      <a:pt x="108" y="60"/>
                    </a:lnTo>
                    <a:lnTo>
                      <a:pt x="144" y="60"/>
                    </a:lnTo>
                    <a:lnTo>
                      <a:pt x="156" y="60"/>
                    </a:lnTo>
                    <a:lnTo>
                      <a:pt x="168" y="60"/>
                    </a:lnTo>
                    <a:lnTo>
                      <a:pt x="174" y="54"/>
                    </a:lnTo>
                    <a:lnTo>
                      <a:pt x="180" y="42"/>
                    </a:lnTo>
                    <a:lnTo>
                      <a:pt x="186" y="36"/>
                    </a:lnTo>
                    <a:lnTo>
                      <a:pt x="186" y="30"/>
                    </a:lnTo>
                    <a:lnTo>
                      <a:pt x="186" y="24"/>
                    </a:lnTo>
                    <a:lnTo>
                      <a:pt x="192" y="24"/>
                    </a:lnTo>
                    <a:lnTo>
                      <a:pt x="198" y="24"/>
                    </a:lnTo>
                    <a:lnTo>
                      <a:pt x="204" y="24"/>
                    </a:lnTo>
                    <a:lnTo>
                      <a:pt x="204" y="18"/>
                    </a:lnTo>
                    <a:lnTo>
                      <a:pt x="210" y="6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12"/>
                    </a:lnTo>
                    <a:lnTo>
                      <a:pt x="228" y="24"/>
                    </a:lnTo>
                    <a:lnTo>
                      <a:pt x="234" y="36"/>
                    </a:lnTo>
                    <a:lnTo>
                      <a:pt x="240" y="36"/>
                    </a:lnTo>
                    <a:lnTo>
                      <a:pt x="240" y="42"/>
                    </a:lnTo>
                    <a:lnTo>
                      <a:pt x="240" y="48"/>
                    </a:lnTo>
                    <a:lnTo>
                      <a:pt x="240" y="54"/>
                    </a:lnTo>
                    <a:lnTo>
                      <a:pt x="246" y="60"/>
                    </a:lnTo>
                    <a:lnTo>
                      <a:pt x="252" y="60"/>
                    </a:lnTo>
                    <a:lnTo>
                      <a:pt x="264" y="54"/>
                    </a:lnTo>
                    <a:lnTo>
                      <a:pt x="258" y="66"/>
                    </a:lnTo>
                    <a:lnTo>
                      <a:pt x="258" y="72"/>
                    </a:lnTo>
                    <a:lnTo>
                      <a:pt x="258" y="84"/>
                    </a:lnTo>
                    <a:lnTo>
                      <a:pt x="258" y="96"/>
                    </a:lnTo>
                    <a:lnTo>
                      <a:pt x="258" y="102"/>
                    </a:lnTo>
                    <a:lnTo>
                      <a:pt x="264" y="108"/>
                    </a:lnTo>
                    <a:lnTo>
                      <a:pt x="270" y="114"/>
                    </a:lnTo>
                    <a:lnTo>
                      <a:pt x="282" y="114"/>
                    </a:lnTo>
                    <a:lnTo>
                      <a:pt x="294" y="114"/>
                    </a:lnTo>
                    <a:lnTo>
                      <a:pt x="300" y="108"/>
                    </a:lnTo>
                    <a:lnTo>
                      <a:pt x="306" y="108"/>
                    </a:lnTo>
                    <a:lnTo>
                      <a:pt x="306" y="102"/>
                    </a:lnTo>
                    <a:lnTo>
                      <a:pt x="318" y="96"/>
                    </a:lnTo>
                    <a:lnTo>
                      <a:pt x="324" y="96"/>
                    </a:lnTo>
                    <a:lnTo>
                      <a:pt x="330" y="102"/>
                    </a:lnTo>
                    <a:lnTo>
                      <a:pt x="336" y="120"/>
                    </a:lnTo>
                    <a:lnTo>
                      <a:pt x="342" y="132"/>
                    </a:lnTo>
                    <a:lnTo>
                      <a:pt x="222" y="216"/>
                    </a:lnTo>
                    <a:lnTo>
                      <a:pt x="186" y="234"/>
                    </a:lnTo>
                    <a:lnTo>
                      <a:pt x="180" y="246"/>
                    </a:lnTo>
                    <a:lnTo>
                      <a:pt x="180" y="252"/>
                    </a:lnTo>
                    <a:lnTo>
                      <a:pt x="168" y="258"/>
                    </a:lnTo>
                    <a:lnTo>
                      <a:pt x="162" y="258"/>
                    </a:lnTo>
                    <a:lnTo>
                      <a:pt x="162" y="264"/>
                    </a:lnTo>
                    <a:lnTo>
                      <a:pt x="162" y="270"/>
                    </a:lnTo>
                    <a:lnTo>
                      <a:pt x="162" y="276"/>
                    </a:lnTo>
                    <a:lnTo>
                      <a:pt x="162" y="282"/>
                    </a:lnTo>
                    <a:lnTo>
                      <a:pt x="156" y="282"/>
                    </a:lnTo>
                    <a:lnTo>
                      <a:pt x="156" y="288"/>
                    </a:lnTo>
                    <a:lnTo>
                      <a:pt x="150" y="288"/>
                    </a:lnTo>
                    <a:lnTo>
                      <a:pt x="144" y="294"/>
                    </a:lnTo>
                    <a:lnTo>
                      <a:pt x="126" y="306"/>
                    </a:lnTo>
                    <a:lnTo>
                      <a:pt x="120" y="306"/>
                    </a:lnTo>
                    <a:lnTo>
                      <a:pt x="114" y="312"/>
                    </a:lnTo>
                    <a:lnTo>
                      <a:pt x="102" y="312"/>
                    </a:lnTo>
                    <a:lnTo>
                      <a:pt x="102" y="306"/>
                    </a:lnTo>
                    <a:lnTo>
                      <a:pt x="102" y="300"/>
                    </a:lnTo>
                    <a:lnTo>
                      <a:pt x="102" y="294"/>
                    </a:lnTo>
                    <a:lnTo>
                      <a:pt x="102" y="288"/>
                    </a:lnTo>
                    <a:lnTo>
                      <a:pt x="96" y="282"/>
                    </a:lnTo>
                    <a:lnTo>
                      <a:pt x="90" y="276"/>
                    </a:lnTo>
                    <a:lnTo>
                      <a:pt x="90" y="270"/>
                    </a:lnTo>
                    <a:lnTo>
                      <a:pt x="90" y="264"/>
                    </a:lnTo>
                    <a:lnTo>
                      <a:pt x="96" y="258"/>
                    </a:lnTo>
                    <a:lnTo>
                      <a:pt x="96" y="252"/>
                    </a:lnTo>
                    <a:lnTo>
                      <a:pt x="102" y="252"/>
                    </a:lnTo>
                    <a:lnTo>
                      <a:pt x="96" y="240"/>
                    </a:lnTo>
                    <a:lnTo>
                      <a:pt x="90" y="228"/>
                    </a:lnTo>
                    <a:lnTo>
                      <a:pt x="84" y="210"/>
                    </a:lnTo>
                    <a:lnTo>
                      <a:pt x="78" y="192"/>
                    </a:lnTo>
                    <a:lnTo>
                      <a:pt x="60" y="186"/>
                    </a:lnTo>
                    <a:lnTo>
                      <a:pt x="48" y="174"/>
                    </a:lnTo>
                    <a:lnTo>
                      <a:pt x="42" y="168"/>
                    </a:lnTo>
                    <a:lnTo>
                      <a:pt x="42" y="156"/>
                    </a:lnTo>
                    <a:lnTo>
                      <a:pt x="36" y="150"/>
                    </a:lnTo>
                    <a:lnTo>
                      <a:pt x="36" y="138"/>
                    </a:lnTo>
                    <a:lnTo>
                      <a:pt x="42" y="132"/>
                    </a:lnTo>
                    <a:lnTo>
                      <a:pt x="36" y="126"/>
                    </a:lnTo>
                    <a:lnTo>
                      <a:pt x="30" y="114"/>
                    </a:lnTo>
                    <a:lnTo>
                      <a:pt x="18" y="108"/>
                    </a:lnTo>
                    <a:lnTo>
                      <a:pt x="12" y="114"/>
                    </a:lnTo>
                    <a:lnTo>
                      <a:pt x="6" y="114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5" name="Freeform 862"/>
              <p:cNvSpPr>
                <a:spLocks/>
              </p:cNvSpPr>
              <p:nvPr/>
            </p:nvSpPr>
            <p:spPr bwMode="auto">
              <a:xfrm>
                <a:off x="1247105" y="4948739"/>
                <a:ext cx="342900" cy="55245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48" y="6"/>
                  </a:cxn>
                  <a:cxn ang="0">
                    <a:pos x="204" y="6"/>
                  </a:cxn>
                  <a:cxn ang="0">
                    <a:pos x="216" y="12"/>
                  </a:cxn>
                  <a:cxn ang="0">
                    <a:pos x="210" y="60"/>
                  </a:cxn>
                  <a:cxn ang="0">
                    <a:pos x="210" y="156"/>
                  </a:cxn>
                  <a:cxn ang="0">
                    <a:pos x="210" y="252"/>
                  </a:cxn>
                  <a:cxn ang="0">
                    <a:pos x="204" y="348"/>
                  </a:cxn>
                  <a:cxn ang="0">
                    <a:pos x="120" y="348"/>
                  </a:cxn>
                  <a:cxn ang="0">
                    <a:pos x="42" y="342"/>
                  </a:cxn>
                  <a:cxn ang="0">
                    <a:pos x="0" y="342"/>
                  </a:cxn>
                  <a:cxn ang="0">
                    <a:pos x="6" y="246"/>
                  </a:cxn>
                  <a:cxn ang="0">
                    <a:pos x="6" y="150"/>
                  </a:cxn>
                  <a:cxn ang="0">
                    <a:pos x="6" y="138"/>
                  </a:cxn>
                  <a:cxn ang="0">
                    <a:pos x="12" y="60"/>
                  </a:cxn>
                  <a:cxn ang="0">
                    <a:pos x="12" y="0"/>
                  </a:cxn>
                </a:cxnLst>
                <a:rect l="0" t="0" r="r" b="b"/>
                <a:pathLst>
                  <a:path w="216" h="348">
                    <a:moveTo>
                      <a:pt x="12" y="0"/>
                    </a:moveTo>
                    <a:lnTo>
                      <a:pt x="48" y="6"/>
                    </a:lnTo>
                    <a:lnTo>
                      <a:pt x="204" y="6"/>
                    </a:lnTo>
                    <a:lnTo>
                      <a:pt x="216" y="12"/>
                    </a:lnTo>
                    <a:lnTo>
                      <a:pt x="210" y="60"/>
                    </a:lnTo>
                    <a:lnTo>
                      <a:pt x="210" y="156"/>
                    </a:lnTo>
                    <a:lnTo>
                      <a:pt x="210" y="252"/>
                    </a:lnTo>
                    <a:lnTo>
                      <a:pt x="204" y="348"/>
                    </a:lnTo>
                    <a:lnTo>
                      <a:pt x="120" y="348"/>
                    </a:lnTo>
                    <a:lnTo>
                      <a:pt x="42" y="342"/>
                    </a:lnTo>
                    <a:lnTo>
                      <a:pt x="0" y="342"/>
                    </a:lnTo>
                    <a:lnTo>
                      <a:pt x="6" y="246"/>
                    </a:lnTo>
                    <a:lnTo>
                      <a:pt x="6" y="150"/>
                    </a:lnTo>
                    <a:lnTo>
                      <a:pt x="6" y="138"/>
                    </a:lnTo>
                    <a:lnTo>
                      <a:pt x="12" y="6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6" name="Freeform 864"/>
              <p:cNvSpPr>
                <a:spLocks/>
              </p:cNvSpPr>
              <p:nvPr/>
            </p:nvSpPr>
            <p:spPr bwMode="auto">
              <a:xfrm>
                <a:off x="1580480" y="4824914"/>
                <a:ext cx="371475" cy="381000"/>
              </a:xfrm>
              <a:custGeom>
                <a:avLst/>
                <a:gdLst/>
                <a:ahLst/>
                <a:cxnLst>
                  <a:cxn ang="0">
                    <a:pos x="156" y="60"/>
                  </a:cxn>
                  <a:cxn ang="0">
                    <a:pos x="150" y="54"/>
                  </a:cxn>
                  <a:cxn ang="0">
                    <a:pos x="144" y="48"/>
                  </a:cxn>
                  <a:cxn ang="0">
                    <a:pos x="132" y="30"/>
                  </a:cxn>
                  <a:cxn ang="0">
                    <a:pos x="120" y="18"/>
                  </a:cxn>
                  <a:cxn ang="0">
                    <a:pos x="108" y="6"/>
                  </a:cxn>
                  <a:cxn ang="0">
                    <a:pos x="102" y="0"/>
                  </a:cxn>
                  <a:cxn ang="0">
                    <a:pos x="96" y="0"/>
                  </a:cxn>
                  <a:cxn ang="0">
                    <a:pos x="72" y="0"/>
                  </a:cxn>
                  <a:cxn ang="0">
                    <a:pos x="54" y="0"/>
                  </a:cxn>
                  <a:cxn ang="0">
                    <a:pos x="36" y="6"/>
                  </a:cxn>
                  <a:cxn ang="0">
                    <a:pos x="30" y="12"/>
                  </a:cxn>
                  <a:cxn ang="0">
                    <a:pos x="24" y="18"/>
                  </a:cxn>
                  <a:cxn ang="0">
                    <a:pos x="12" y="24"/>
                  </a:cxn>
                  <a:cxn ang="0">
                    <a:pos x="6" y="24"/>
                  </a:cxn>
                  <a:cxn ang="0">
                    <a:pos x="6" y="42"/>
                  </a:cxn>
                  <a:cxn ang="0">
                    <a:pos x="6" y="90"/>
                  </a:cxn>
                  <a:cxn ang="0">
                    <a:pos x="6" y="138"/>
                  </a:cxn>
                  <a:cxn ang="0">
                    <a:pos x="0" y="234"/>
                  </a:cxn>
                  <a:cxn ang="0">
                    <a:pos x="30" y="234"/>
                  </a:cxn>
                  <a:cxn ang="0">
                    <a:pos x="36" y="234"/>
                  </a:cxn>
                  <a:cxn ang="0">
                    <a:pos x="60" y="234"/>
                  </a:cxn>
                  <a:cxn ang="0">
                    <a:pos x="66" y="234"/>
                  </a:cxn>
                  <a:cxn ang="0">
                    <a:pos x="72" y="234"/>
                  </a:cxn>
                  <a:cxn ang="0">
                    <a:pos x="78" y="234"/>
                  </a:cxn>
                  <a:cxn ang="0">
                    <a:pos x="84" y="234"/>
                  </a:cxn>
                  <a:cxn ang="0">
                    <a:pos x="120" y="234"/>
                  </a:cxn>
                  <a:cxn ang="0">
                    <a:pos x="138" y="234"/>
                  </a:cxn>
                  <a:cxn ang="0">
                    <a:pos x="144" y="234"/>
                  </a:cxn>
                  <a:cxn ang="0">
                    <a:pos x="144" y="240"/>
                  </a:cxn>
                  <a:cxn ang="0">
                    <a:pos x="150" y="240"/>
                  </a:cxn>
                  <a:cxn ang="0">
                    <a:pos x="156" y="240"/>
                  </a:cxn>
                  <a:cxn ang="0">
                    <a:pos x="162" y="240"/>
                  </a:cxn>
                  <a:cxn ang="0">
                    <a:pos x="168" y="240"/>
                  </a:cxn>
                  <a:cxn ang="0">
                    <a:pos x="222" y="240"/>
                  </a:cxn>
                  <a:cxn ang="0">
                    <a:pos x="234" y="240"/>
                  </a:cxn>
                  <a:cxn ang="0">
                    <a:pos x="228" y="240"/>
                  </a:cxn>
                  <a:cxn ang="0">
                    <a:pos x="222" y="210"/>
                  </a:cxn>
                  <a:cxn ang="0">
                    <a:pos x="222" y="198"/>
                  </a:cxn>
                  <a:cxn ang="0">
                    <a:pos x="204" y="150"/>
                  </a:cxn>
                  <a:cxn ang="0">
                    <a:pos x="198" y="144"/>
                  </a:cxn>
                  <a:cxn ang="0">
                    <a:pos x="192" y="120"/>
                  </a:cxn>
                  <a:cxn ang="0">
                    <a:pos x="186" y="96"/>
                  </a:cxn>
                  <a:cxn ang="0">
                    <a:pos x="156" y="60"/>
                  </a:cxn>
                </a:cxnLst>
                <a:rect l="0" t="0" r="r" b="b"/>
                <a:pathLst>
                  <a:path w="234" h="240">
                    <a:moveTo>
                      <a:pt x="156" y="60"/>
                    </a:moveTo>
                    <a:lnTo>
                      <a:pt x="150" y="54"/>
                    </a:lnTo>
                    <a:lnTo>
                      <a:pt x="144" y="48"/>
                    </a:lnTo>
                    <a:lnTo>
                      <a:pt x="132" y="30"/>
                    </a:lnTo>
                    <a:lnTo>
                      <a:pt x="120" y="18"/>
                    </a:lnTo>
                    <a:lnTo>
                      <a:pt x="108" y="6"/>
                    </a:lnTo>
                    <a:lnTo>
                      <a:pt x="102" y="0"/>
                    </a:lnTo>
                    <a:lnTo>
                      <a:pt x="96" y="0"/>
                    </a:lnTo>
                    <a:lnTo>
                      <a:pt x="72" y="0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42"/>
                    </a:lnTo>
                    <a:lnTo>
                      <a:pt x="6" y="90"/>
                    </a:lnTo>
                    <a:lnTo>
                      <a:pt x="6" y="138"/>
                    </a:lnTo>
                    <a:lnTo>
                      <a:pt x="0" y="234"/>
                    </a:lnTo>
                    <a:lnTo>
                      <a:pt x="30" y="234"/>
                    </a:lnTo>
                    <a:lnTo>
                      <a:pt x="36" y="234"/>
                    </a:lnTo>
                    <a:lnTo>
                      <a:pt x="60" y="234"/>
                    </a:lnTo>
                    <a:lnTo>
                      <a:pt x="66" y="234"/>
                    </a:lnTo>
                    <a:lnTo>
                      <a:pt x="72" y="234"/>
                    </a:lnTo>
                    <a:lnTo>
                      <a:pt x="78" y="234"/>
                    </a:lnTo>
                    <a:lnTo>
                      <a:pt x="84" y="234"/>
                    </a:lnTo>
                    <a:lnTo>
                      <a:pt x="120" y="234"/>
                    </a:lnTo>
                    <a:lnTo>
                      <a:pt x="138" y="234"/>
                    </a:lnTo>
                    <a:lnTo>
                      <a:pt x="144" y="234"/>
                    </a:lnTo>
                    <a:lnTo>
                      <a:pt x="144" y="240"/>
                    </a:lnTo>
                    <a:lnTo>
                      <a:pt x="150" y="240"/>
                    </a:lnTo>
                    <a:lnTo>
                      <a:pt x="156" y="240"/>
                    </a:lnTo>
                    <a:lnTo>
                      <a:pt x="162" y="240"/>
                    </a:lnTo>
                    <a:lnTo>
                      <a:pt x="168" y="240"/>
                    </a:lnTo>
                    <a:lnTo>
                      <a:pt x="222" y="240"/>
                    </a:lnTo>
                    <a:lnTo>
                      <a:pt x="234" y="240"/>
                    </a:lnTo>
                    <a:lnTo>
                      <a:pt x="228" y="240"/>
                    </a:lnTo>
                    <a:lnTo>
                      <a:pt x="222" y="210"/>
                    </a:lnTo>
                    <a:lnTo>
                      <a:pt x="222" y="198"/>
                    </a:lnTo>
                    <a:lnTo>
                      <a:pt x="204" y="150"/>
                    </a:lnTo>
                    <a:lnTo>
                      <a:pt x="198" y="144"/>
                    </a:lnTo>
                    <a:lnTo>
                      <a:pt x="192" y="120"/>
                    </a:lnTo>
                    <a:lnTo>
                      <a:pt x="186" y="96"/>
                    </a:lnTo>
                    <a:lnTo>
                      <a:pt x="156" y="6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7" name="Freeform 875"/>
              <p:cNvSpPr>
                <a:spLocks/>
              </p:cNvSpPr>
              <p:nvPr/>
            </p:nvSpPr>
            <p:spPr bwMode="auto">
              <a:xfrm>
                <a:off x="1828130" y="4682039"/>
                <a:ext cx="352425" cy="381000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84" y="6"/>
                  </a:cxn>
                  <a:cxn ang="0">
                    <a:pos x="78" y="6"/>
                  </a:cxn>
                  <a:cxn ang="0">
                    <a:pos x="72" y="12"/>
                  </a:cxn>
                  <a:cxn ang="0">
                    <a:pos x="54" y="24"/>
                  </a:cxn>
                  <a:cxn ang="0">
                    <a:pos x="48" y="24"/>
                  </a:cxn>
                  <a:cxn ang="0">
                    <a:pos x="42" y="30"/>
                  </a:cxn>
                  <a:cxn ang="0">
                    <a:pos x="30" y="30"/>
                  </a:cxn>
                  <a:cxn ang="0">
                    <a:pos x="30" y="24"/>
                  </a:cxn>
                  <a:cxn ang="0">
                    <a:pos x="24" y="30"/>
                  </a:cxn>
                  <a:cxn ang="0">
                    <a:pos x="18" y="42"/>
                  </a:cxn>
                  <a:cxn ang="0">
                    <a:pos x="12" y="54"/>
                  </a:cxn>
                  <a:cxn ang="0">
                    <a:pos x="12" y="60"/>
                  </a:cxn>
                  <a:cxn ang="0">
                    <a:pos x="18" y="78"/>
                  </a:cxn>
                  <a:cxn ang="0">
                    <a:pos x="18" y="84"/>
                  </a:cxn>
                  <a:cxn ang="0">
                    <a:pos x="12" y="90"/>
                  </a:cxn>
                  <a:cxn ang="0">
                    <a:pos x="6" y="102"/>
                  </a:cxn>
                  <a:cxn ang="0">
                    <a:pos x="6" y="114"/>
                  </a:cxn>
                  <a:cxn ang="0">
                    <a:pos x="12" y="120"/>
                  </a:cxn>
                  <a:cxn ang="0">
                    <a:pos x="12" y="126"/>
                  </a:cxn>
                  <a:cxn ang="0">
                    <a:pos x="18" y="138"/>
                  </a:cxn>
                  <a:cxn ang="0">
                    <a:pos x="0" y="150"/>
                  </a:cxn>
                  <a:cxn ang="0">
                    <a:pos x="30" y="186"/>
                  </a:cxn>
                  <a:cxn ang="0">
                    <a:pos x="36" y="210"/>
                  </a:cxn>
                  <a:cxn ang="0">
                    <a:pos x="42" y="234"/>
                  </a:cxn>
                  <a:cxn ang="0">
                    <a:pos x="48" y="240"/>
                  </a:cxn>
                  <a:cxn ang="0">
                    <a:pos x="66" y="234"/>
                  </a:cxn>
                  <a:cxn ang="0">
                    <a:pos x="144" y="204"/>
                  </a:cxn>
                  <a:cxn ang="0">
                    <a:pos x="210" y="168"/>
                  </a:cxn>
                  <a:cxn ang="0">
                    <a:pos x="222" y="168"/>
                  </a:cxn>
                  <a:cxn ang="0">
                    <a:pos x="198" y="138"/>
                  </a:cxn>
                  <a:cxn ang="0">
                    <a:pos x="162" y="84"/>
                  </a:cxn>
                  <a:cxn ang="0">
                    <a:pos x="144" y="54"/>
                  </a:cxn>
                  <a:cxn ang="0">
                    <a:pos x="138" y="42"/>
                  </a:cxn>
                  <a:cxn ang="0">
                    <a:pos x="120" y="0"/>
                  </a:cxn>
                  <a:cxn ang="0">
                    <a:pos x="90" y="0"/>
                  </a:cxn>
                  <a:cxn ang="0">
                    <a:pos x="84" y="0"/>
                  </a:cxn>
                </a:cxnLst>
                <a:rect l="0" t="0" r="r" b="b"/>
                <a:pathLst>
                  <a:path w="222" h="240">
                    <a:moveTo>
                      <a:pt x="84" y="0"/>
                    </a:moveTo>
                    <a:lnTo>
                      <a:pt x="84" y="6"/>
                    </a:lnTo>
                    <a:lnTo>
                      <a:pt x="78" y="6"/>
                    </a:lnTo>
                    <a:lnTo>
                      <a:pt x="72" y="12"/>
                    </a:lnTo>
                    <a:lnTo>
                      <a:pt x="54" y="24"/>
                    </a:lnTo>
                    <a:lnTo>
                      <a:pt x="48" y="24"/>
                    </a:lnTo>
                    <a:lnTo>
                      <a:pt x="42" y="30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24" y="30"/>
                    </a:lnTo>
                    <a:lnTo>
                      <a:pt x="18" y="42"/>
                    </a:lnTo>
                    <a:lnTo>
                      <a:pt x="12" y="54"/>
                    </a:lnTo>
                    <a:lnTo>
                      <a:pt x="12" y="60"/>
                    </a:lnTo>
                    <a:lnTo>
                      <a:pt x="18" y="78"/>
                    </a:lnTo>
                    <a:lnTo>
                      <a:pt x="18" y="84"/>
                    </a:lnTo>
                    <a:lnTo>
                      <a:pt x="12" y="90"/>
                    </a:lnTo>
                    <a:lnTo>
                      <a:pt x="6" y="102"/>
                    </a:lnTo>
                    <a:lnTo>
                      <a:pt x="6" y="114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18" y="138"/>
                    </a:lnTo>
                    <a:lnTo>
                      <a:pt x="0" y="150"/>
                    </a:lnTo>
                    <a:lnTo>
                      <a:pt x="30" y="186"/>
                    </a:lnTo>
                    <a:lnTo>
                      <a:pt x="36" y="210"/>
                    </a:lnTo>
                    <a:lnTo>
                      <a:pt x="42" y="234"/>
                    </a:lnTo>
                    <a:lnTo>
                      <a:pt x="48" y="240"/>
                    </a:lnTo>
                    <a:lnTo>
                      <a:pt x="66" y="234"/>
                    </a:lnTo>
                    <a:lnTo>
                      <a:pt x="144" y="204"/>
                    </a:lnTo>
                    <a:lnTo>
                      <a:pt x="210" y="168"/>
                    </a:lnTo>
                    <a:lnTo>
                      <a:pt x="222" y="168"/>
                    </a:lnTo>
                    <a:lnTo>
                      <a:pt x="198" y="138"/>
                    </a:lnTo>
                    <a:lnTo>
                      <a:pt x="162" y="84"/>
                    </a:lnTo>
                    <a:lnTo>
                      <a:pt x="144" y="54"/>
                    </a:lnTo>
                    <a:lnTo>
                      <a:pt x="138" y="42"/>
                    </a:lnTo>
                    <a:lnTo>
                      <a:pt x="120" y="0"/>
                    </a:lnTo>
                    <a:lnTo>
                      <a:pt x="90" y="0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8" name="Freeform 825"/>
              <p:cNvSpPr>
                <a:spLocks/>
              </p:cNvSpPr>
              <p:nvPr/>
            </p:nvSpPr>
            <p:spPr bwMode="auto">
              <a:xfrm>
                <a:off x="4466555" y="4005764"/>
                <a:ext cx="466725" cy="381000"/>
              </a:xfrm>
              <a:custGeom>
                <a:avLst/>
                <a:gdLst/>
                <a:ahLst/>
                <a:cxnLst>
                  <a:cxn ang="0">
                    <a:pos x="30" y="204"/>
                  </a:cxn>
                  <a:cxn ang="0">
                    <a:pos x="30" y="192"/>
                  </a:cxn>
                  <a:cxn ang="0">
                    <a:pos x="24" y="180"/>
                  </a:cxn>
                  <a:cxn ang="0">
                    <a:pos x="18" y="174"/>
                  </a:cxn>
                  <a:cxn ang="0">
                    <a:pos x="18" y="168"/>
                  </a:cxn>
                  <a:cxn ang="0">
                    <a:pos x="18" y="156"/>
                  </a:cxn>
                  <a:cxn ang="0">
                    <a:pos x="12" y="144"/>
                  </a:cxn>
                  <a:cxn ang="0">
                    <a:pos x="6" y="138"/>
                  </a:cxn>
                  <a:cxn ang="0">
                    <a:pos x="0" y="132"/>
                  </a:cxn>
                  <a:cxn ang="0">
                    <a:pos x="18" y="78"/>
                  </a:cxn>
                  <a:cxn ang="0">
                    <a:pos x="36" y="36"/>
                  </a:cxn>
                  <a:cxn ang="0">
                    <a:pos x="66" y="0"/>
                  </a:cxn>
                  <a:cxn ang="0">
                    <a:pos x="72" y="12"/>
                  </a:cxn>
                  <a:cxn ang="0">
                    <a:pos x="84" y="18"/>
                  </a:cxn>
                  <a:cxn ang="0">
                    <a:pos x="90" y="30"/>
                  </a:cxn>
                  <a:cxn ang="0">
                    <a:pos x="84" y="42"/>
                  </a:cxn>
                  <a:cxn ang="0">
                    <a:pos x="96" y="48"/>
                  </a:cxn>
                  <a:cxn ang="0">
                    <a:pos x="108" y="60"/>
                  </a:cxn>
                  <a:cxn ang="0">
                    <a:pos x="120" y="60"/>
                  </a:cxn>
                  <a:cxn ang="0">
                    <a:pos x="156" y="72"/>
                  </a:cxn>
                  <a:cxn ang="0">
                    <a:pos x="294" y="72"/>
                  </a:cxn>
                  <a:cxn ang="0">
                    <a:pos x="288" y="138"/>
                  </a:cxn>
                  <a:cxn ang="0">
                    <a:pos x="288" y="168"/>
                  </a:cxn>
                  <a:cxn ang="0">
                    <a:pos x="288" y="240"/>
                  </a:cxn>
                  <a:cxn ang="0">
                    <a:pos x="282" y="234"/>
                  </a:cxn>
                  <a:cxn ang="0">
                    <a:pos x="270" y="240"/>
                  </a:cxn>
                  <a:cxn ang="0">
                    <a:pos x="264" y="234"/>
                  </a:cxn>
                  <a:cxn ang="0">
                    <a:pos x="258" y="228"/>
                  </a:cxn>
                  <a:cxn ang="0">
                    <a:pos x="258" y="222"/>
                  </a:cxn>
                  <a:cxn ang="0">
                    <a:pos x="252" y="222"/>
                  </a:cxn>
                  <a:cxn ang="0">
                    <a:pos x="246" y="222"/>
                  </a:cxn>
                  <a:cxn ang="0">
                    <a:pos x="240" y="216"/>
                  </a:cxn>
                  <a:cxn ang="0">
                    <a:pos x="240" y="210"/>
                  </a:cxn>
                  <a:cxn ang="0">
                    <a:pos x="222" y="198"/>
                  </a:cxn>
                  <a:cxn ang="0">
                    <a:pos x="210" y="198"/>
                  </a:cxn>
                  <a:cxn ang="0">
                    <a:pos x="210" y="204"/>
                  </a:cxn>
                  <a:cxn ang="0">
                    <a:pos x="204" y="210"/>
                  </a:cxn>
                  <a:cxn ang="0">
                    <a:pos x="192" y="216"/>
                  </a:cxn>
                  <a:cxn ang="0">
                    <a:pos x="180" y="222"/>
                  </a:cxn>
                  <a:cxn ang="0">
                    <a:pos x="174" y="228"/>
                  </a:cxn>
                  <a:cxn ang="0">
                    <a:pos x="168" y="234"/>
                  </a:cxn>
                  <a:cxn ang="0">
                    <a:pos x="156" y="228"/>
                  </a:cxn>
                  <a:cxn ang="0">
                    <a:pos x="144" y="222"/>
                  </a:cxn>
                  <a:cxn ang="0">
                    <a:pos x="126" y="210"/>
                  </a:cxn>
                  <a:cxn ang="0">
                    <a:pos x="114" y="204"/>
                  </a:cxn>
                  <a:cxn ang="0">
                    <a:pos x="108" y="198"/>
                  </a:cxn>
                  <a:cxn ang="0">
                    <a:pos x="96" y="198"/>
                  </a:cxn>
                  <a:cxn ang="0">
                    <a:pos x="90" y="198"/>
                  </a:cxn>
                  <a:cxn ang="0">
                    <a:pos x="72" y="192"/>
                  </a:cxn>
                  <a:cxn ang="0">
                    <a:pos x="54" y="192"/>
                  </a:cxn>
                  <a:cxn ang="0">
                    <a:pos x="48" y="192"/>
                  </a:cxn>
                  <a:cxn ang="0">
                    <a:pos x="42" y="192"/>
                  </a:cxn>
                  <a:cxn ang="0">
                    <a:pos x="36" y="198"/>
                  </a:cxn>
                  <a:cxn ang="0">
                    <a:pos x="30" y="204"/>
                  </a:cxn>
                </a:cxnLst>
                <a:rect l="0" t="0" r="r" b="b"/>
                <a:pathLst>
                  <a:path w="294" h="240">
                    <a:moveTo>
                      <a:pt x="30" y="204"/>
                    </a:moveTo>
                    <a:lnTo>
                      <a:pt x="30" y="192"/>
                    </a:lnTo>
                    <a:lnTo>
                      <a:pt x="24" y="180"/>
                    </a:lnTo>
                    <a:lnTo>
                      <a:pt x="18" y="174"/>
                    </a:lnTo>
                    <a:lnTo>
                      <a:pt x="18" y="168"/>
                    </a:lnTo>
                    <a:lnTo>
                      <a:pt x="18" y="156"/>
                    </a:lnTo>
                    <a:lnTo>
                      <a:pt x="12" y="144"/>
                    </a:lnTo>
                    <a:lnTo>
                      <a:pt x="6" y="138"/>
                    </a:lnTo>
                    <a:lnTo>
                      <a:pt x="0" y="132"/>
                    </a:lnTo>
                    <a:lnTo>
                      <a:pt x="18" y="78"/>
                    </a:lnTo>
                    <a:lnTo>
                      <a:pt x="36" y="36"/>
                    </a:lnTo>
                    <a:lnTo>
                      <a:pt x="66" y="0"/>
                    </a:lnTo>
                    <a:lnTo>
                      <a:pt x="72" y="12"/>
                    </a:lnTo>
                    <a:lnTo>
                      <a:pt x="84" y="18"/>
                    </a:lnTo>
                    <a:lnTo>
                      <a:pt x="90" y="30"/>
                    </a:lnTo>
                    <a:lnTo>
                      <a:pt x="84" y="42"/>
                    </a:lnTo>
                    <a:lnTo>
                      <a:pt x="96" y="48"/>
                    </a:lnTo>
                    <a:lnTo>
                      <a:pt x="108" y="60"/>
                    </a:lnTo>
                    <a:lnTo>
                      <a:pt x="120" y="60"/>
                    </a:lnTo>
                    <a:lnTo>
                      <a:pt x="156" y="72"/>
                    </a:lnTo>
                    <a:lnTo>
                      <a:pt x="294" y="72"/>
                    </a:lnTo>
                    <a:lnTo>
                      <a:pt x="288" y="138"/>
                    </a:lnTo>
                    <a:lnTo>
                      <a:pt x="288" y="168"/>
                    </a:lnTo>
                    <a:lnTo>
                      <a:pt x="288" y="240"/>
                    </a:lnTo>
                    <a:lnTo>
                      <a:pt x="282" y="234"/>
                    </a:lnTo>
                    <a:lnTo>
                      <a:pt x="270" y="240"/>
                    </a:lnTo>
                    <a:lnTo>
                      <a:pt x="264" y="234"/>
                    </a:lnTo>
                    <a:lnTo>
                      <a:pt x="258" y="228"/>
                    </a:lnTo>
                    <a:lnTo>
                      <a:pt x="258" y="222"/>
                    </a:lnTo>
                    <a:lnTo>
                      <a:pt x="252" y="222"/>
                    </a:lnTo>
                    <a:lnTo>
                      <a:pt x="246" y="222"/>
                    </a:lnTo>
                    <a:lnTo>
                      <a:pt x="240" y="216"/>
                    </a:lnTo>
                    <a:lnTo>
                      <a:pt x="240" y="210"/>
                    </a:lnTo>
                    <a:lnTo>
                      <a:pt x="222" y="198"/>
                    </a:lnTo>
                    <a:lnTo>
                      <a:pt x="210" y="198"/>
                    </a:lnTo>
                    <a:lnTo>
                      <a:pt x="210" y="204"/>
                    </a:lnTo>
                    <a:lnTo>
                      <a:pt x="204" y="210"/>
                    </a:lnTo>
                    <a:lnTo>
                      <a:pt x="192" y="216"/>
                    </a:lnTo>
                    <a:lnTo>
                      <a:pt x="180" y="222"/>
                    </a:lnTo>
                    <a:lnTo>
                      <a:pt x="174" y="228"/>
                    </a:lnTo>
                    <a:lnTo>
                      <a:pt x="168" y="234"/>
                    </a:lnTo>
                    <a:lnTo>
                      <a:pt x="156" y="228"/>
                    </a:lnTo>
                    <a:lnTo>
                      <a:pt x="144" y="222"/>
                    </a:lnTo>
                    <a:lnTo>
                      <a:pt x="126" y="210"/>
                    </a:lnTo>
                    <a:lnTo>
                      <a:pt x="114" y="204"/>
                    </a:lnTo>
                    <a:lnTo>
                      <a:pt x="108" y="198"/>
                    </a:lnTo>
                    <a:lnTo>
                      <a:pt x="96" y="198"/>
                    </a:lnTo>
                    <a:lnTo>
                      <a:pt x="90" y="198"/>
                    </a:lnTo>
                    <a:lnTo>
                      <a:pt x="72" y="192"/>
                    </a:lnTo>
                    <a:lnTo>
                      <a:pt x="54" y="192"/>
                    </a:lnTo>
                    <a:lnTo>
                      <a:pt x="48" y="192"/>
                    </a:lnTo>
                    <a:lnTo>
                      <a:pt x="42" y="192"/>
                    </a:lnTo>
                    <a:lnTo>
                      <a:pt x="36" y="198"/>
                    </a:lnTo>
                    <a:lnTo>
                      <a:pt x="30" y="20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9" name="Freeform 826"/>
              <p:cNvSpPr>
                <a:spLocks/>
              </p:cNvSpPr>
              <p:nvPr/>
            </p:nvSpPr>
            <p:spPr bwMode="auto">
              <a:xfrm>
                <a:off x="4247480" y="3691439"/>
                <a:ext cx="561975" cy="571500"/>
              </a:xfrm>
              <a:custGeom>
                <a:avLst/>
                <a:gdLst/>
                <a:ahLst/>
                <a:cxnLst>
                  <a:cxn ang="0">
                    <a:pos x="174" y="234"/>
                  </a:cxn>
                  <a:cxn ang="0">
                    <a:pos x="138" y="330"/>
                  </a:cxn>
                  <a:cxn ang="0">
                    <a:pos x="126" y="324"/>
                  </a:cxn>
                  <a:cxn ang="0">
                    <a:pos x="120" y="330"/>
                  </a:cxn>
                  <a:cxn ang="0">
                    <a:pos x="114" y="342"/>
                  </a:cxn>
                  <a:cxn ang="0">
                    <a:pos x="120" y="354"/>
                  </a:cxn>
                  <a:cxn ang="0">
                    <a:pos x="108" y="360"/>
                  </a:cxn>
                  <a:cxn ang="0">
                    <a:pos x="90" y="348"/>
                  </a:cxn>
                  <a:cxn ang="0">
                    <a:pos x="78" y="324"/>
                  </a:cxn>
                  <a:cxn ang="0">
                    <a:pos x="78" y="300"/>
                  </a:cxn>
                  <a:cxn ang="0">
                    <a:pos x="84" y="288"/>
                  </a:cxn>
                  <a:cxn ang="0">
                    <a:pos x="96" y="282"/>
                  </a:cxn>
                  <a:cxn ang="0">
                    <a:pos x="108" y="276"/>
                  </a:cxn>
                  <a:cxn ang="0">
                    <a:pos x="96" y="258"/>
                  </a:cxn>
                  <a:cxn ang="0">
                    <a:pos x="90" y="246"/>
                  </a:cxn>
                  <a:cxn ang="0">
                    <a:pos x="90" y="228"/>
                  </a:cxn>
                  <a:cxn ang="0">
                    <a:pos x="78" y="216"/>
                  </a:cxn>
                  <a:cxn ang="0">
                    <a:pos x="60" y="210"/>
                  </a:cxn>
                  <a:cxn ang="0">
                    <a:pos x="48" y="198"/>
                  </a:cxn>
                  <a:cxn ang="0">
                    <a:pos x="36" y="198"/>
                  </a:cxn>
                  <a:cxn ang="0">
                    <a:pos x="36" y="180"/>
                  </a:cxn>
                  <a:cxn ang="0">
                    <a:pos x="24" y="168"/>
                  </a:cxn>
                  <a:cxn ang="0">
                    <a:pos x="6" y="168"/>
                  </a:cxn>
                  <a:cxn ang="0">
                    <a:pos x="0" y="150"/>
                  </a:cxn>
                  <a:cxn ang="0">
                    <a:pos x="0" y="138"/>
                  </a:cxn>
                  <a:cxn ang="0">
                    <a:pos x="30" y="132"/>
                  </a:cxn>
                  <a:cxn ang="0">
                    <a:pos x="60" y="120"/>
                  </a:cxn>
                  <a:cxn ang="0">
                    <a:pos x="72" y="96"/>
                  </a:cxn>
                  <a:cxn ang="0">
                    <a:pos x="90" y="84"/>
                  </a:cxn>
                  <a:cxn ang="0">
                    <a:pos x="96" y="78"/>
                  </a:cxn>
                  <a:cxn ang="0">
                    <a:pos x="90" y="66"/>
                  </a:cxn>
                  <a:cxn ang="0">
                    <a:pos x="96" y="54"/>
                  </a:cxn>
                  <a:cxn ang="0">
                    <a:pos x="108" y="48"/>
                  </a:cxn>
                  <a:cxn ang="0">
                    <a:pos x="114" y="42"/>
                  </a:cxn>
                  <a:cxn ang="0">
                    <a:pos x="120" y="18"/>
                  </a:cxn>
                  <a:cxn ang="0">
                    <a:pos x="168" y="12"/>
                  </a:cxn>
                  <a:cxn ang="0">
                    <a:pos x="342" y="6"/>
                  </a:cxn>
                  <a:cxn ang="0">
                    <a:pos x="342" y="60"/>
                  </a:cxn>
                  <a:cxn ang="0">
                    <a:pos x="330" y="54"/>
                  </a:cxn>
                  <a:cxn ang="0">
                    <a:pos x="330" y="66"/>
                  </a:cxn>
                  <a:cxn ang="0">
                    <a:pos x="336" y="78"/>
                  </a:cxn>
                  <a:cxn ang="0">
                    <a:pos x="324" y="90"/>
                  </a:cxn>
                  <a:cxn ang="0">
                    <a:pos x="312" y="84"/>
                  </a:cxn>
                  <a:cxn ang="0">
                    <a:pos x="282" y="102"/>
                  </a:cxn>
                  <a:cxn ang="0">
                    <a:pos x="270" y="120"/>
                  </a:cxn>
                  <a:cxn ang="0">
                    <a:pos x="264" y="138"/>
                  </a:cxn>
                  <a:cxn ang="0">
                    <a:pos x="252" y="150"/>
                  </a:cxn>
                  <a:cxn ang="0">
                    <a:pos x="228" y="156"/>
                  </a:cxn>
                  <a:cxn ang="0">
                    <a:pos x="222" y="168"/>
                  </a:cxn>
                  <a:cxn ang="0">
                    <a:pos x="222" y="186"/>
                  </a:cxn>
                  <a:cxn ang="0">
                    <a:pos x="204" y="198"/>
                  </a:cxn>
                </a:cxnLst>
                <a:rect l="0" t="0" r="r" b="b"/>
                <a:pathLst>
                  <a:path w="354" h="360">
                    <a:moveTo>
                      <a:pt x="204" y="198"/>
                    </a:moveTo>
                    <a:lnTo>
                      <a:pt x="174" y="234"/>
                    </a:lnTo>
                    <a:lnTo>
                      <a:pt x="156" y="276"/>
                    </a:lnTo>
                    <a:lnTo>
                      <a:pt x="138" y="330"/>
                    </a:lnTo>
                    <a:lnTo>
                      <a:pt x="132" y="324"/>
                    </a:lnTo>
                    <a:lnTo>
                      <a:pt x="126" y="324"/>
                    </a:lnTo>
                    <a:lnTo>
                      <a:pt x="120" y="324"/>
                    </a:lnTo>
                    <a:lnTo>
                      <a:pt x="120" y="330"/>
                    </a:lnTo>
                    <a:lnTo>
                      <a:pt x="114" y="336"/>
                    </a:lnTo>
                    <a:lnTo>
                      <a:pt x="114" y="342"/>
                    </a:lnTo>
                    <a:lnTo>
                      <a:pt x="120" y="348"/>
                    </a:lnTo>
                    <a:lnTo>
                      <a:pt x="120" y="354"/>
                    </a:lnTo>
                    <a:lnTo>
                      <a:pt x="114" y="354"/>
                    </a:lnTo>
                    <a:lnTo>
                      <a:pt x="108" y="360"/>
                    </a:lnTo>
                    <a:lnTo>
                      <a:pt x="96" y="354"/>
                    </a:lnTo>
                    <a:lnTo>
                      <a:pt x="90" y="348"/>
                    </a:lnTo>
                    <a:lnTo>
                      <a:pt x="84" y="336"/>
                    </a:lnTo>
                    <a:lnTo>
                      <a:pt x="78" y="324"/>
                    </a:lnTo>
                    <a:lnTo>
                      <a:pt x="78" y="306"/>
                    </a:lnTo>
                    <a:lnTo>
                      <a:pt x="78" y="300"/>
                    </a:lnTo>
                    <a:lnTo>
                      <a:pt x="78" y="294"/>
                    </a:lnTo>
                    <a:lnTo>
                      <a:pt x="84" y="288"/>
                    </a:lnTo>
                    <a:lnTo>
                      <a:pt x="90" y="282"/>
                    </a:lnTo>
                    <a:lnTo>
                      <a:pt x="96" y="282"/>
                    </a:lnTo>
                    <a:lnTo>
                      <a:pt x="108" y="282"/>
                    </a:lnTo>
                    <a:lnTo>
                      <a:pt x="108" y="276"/>
                    </a:lnTo>
                    <a:lnTo>
                      <a:pt x="102" y="270"/>
                    </a:lnTo>
                    <a:lnTo>
                      <a:pt x="96" y="258"/>
                    </a:lnTo>
                    <a:lnTo>
                      <a:pt x="90" y="252"/>
                    </a:lnTo>
                    <a:lnTo>
                      <a:pt x="90" y="246"/>
                    </a:lnTo>
                    <a:lnTo>
                      <a:pt x="90" y="234"/>
                    </a:lnTo>
                    <a:lnTo>
                      <a:pt x="90" y="228"/>
                    </a:lnTo>
                    <a:lnTo>
                      <a:pt x="84" y="222"/>
                    </a:lnTo>
                    <a:lnTo>
                      <a:pt x="78" y="216"/>
                    </a:lnTo>
                    <a:lnTo>
                      <a:pt x="72" y="216"/>
                    </a:lnTo>
                    <a:lnTo>
                      <a:pt x="60" y="210"/>
                    </a:lnTo>
                    <a:lnTo>
                      <a:pt x="54" y="204"/>
                    </a:lnTo>
                    <a:lnTo>
                      <a:pt x="48" y="198"/>
                    </a:lnTo>
                    <a:lnTo>
                      <a:pt x="42" y="198"/>
                    </a:lnTo>
                    <a:lnTo>
                      <a:pt x="36" y="198"/>
                    </a:lnTo>
                    <a:lnTo>
                      <a:pt x="36" y="192"/>
                    </a:lnTo>
                    <a:lnTo>
                      <a:pt x="36" y="180"/>
                    </a:lnTo>
                    <a:lnTo>
                      <a:pt x="30" y="174"/>
                    </a:lnTo>
                    <a:lnTo>
                      <a:pt x="24" y="168"/>
                    </a:lnTo>
                    <a:lnTo>
                      <a:pt x="18" y="162"/>
                    </a:lnTo>
                    <a:lnTo>
                      <a:pt x="6" y="168"/>
                    </a:lnTo>
                    <a:lnTo>
                      <a:pt x="0" y="162"/>
                    </a:lnTo>
                    <a:lnTo>
                      <a:pt x="0" y="150"/>
                    </a:lnTo>
                    <a:lnTo>
                      <a:pt x="0" y="144"/>
                    </a:lnTo>
                    <a:lnTo>
                      <a:pt x="0" y="138"/>
                    </a:lnTo>
                    <a:lnTo>
                      <a:pt x="18" y="132"/>
                    </a:lnTo>
                    <a:lnTo>
                      <a:pt x="30" y="132"/>
                    </a:lnTo>
                    <a:lnTo>
                      <a:pt x="36" y="126"/>
                    </a:lnTo>
                    <a:lnTo>
                      <a:pt x="60" y="120"/>
                    </a:lnTo>
                    <a:lnTo>
                      <a:pt x="66" y="108"/>
                    </a:lnTo>
                    <a:lnTo>
                      <a:pt x="72" y="96"/>
                    </a:lnTo>
                    <a:lnTo>
                      <a:pt x="78" y="90"/>
                    </a:lnTo>
                    <a:lnTo>
                      <a:pt x="90" y="84"/>
                    </a:lnTo>
                    <a:lnTo>
                      <a:pt x="96" y="84"/>
                    </a:lnTo>
                    <a:lnTo>
                      <a:pt x="96" y="78"/>
                    </a:lnTo>
                    <a:lnTo>
                      <a:pt x="96" y="72"/>
                    </a:lnTo>
                    <a:lnTo>
                      <a:pt x="90" y="66"/>
                    </a:lnTo>
                    <a:lnTo>
                      <a:pt x="90" y="60"/>
                    </a:lnTo>
                    <a:lnTo>
                      <a:pt x="96" y="54"/>
                    </a:lnTo>
                    <a:lnTo>
                      <a:pt x="102" y="48"/>
                    </a:lnTo>
                    <a:lnTo>
                      <a:pt x="108" y="48"/>
                    </a:lnTo>
                    <a:lnTo>
                      <a:pt x="114" y="48"/>
                    </a:lnTo>
                    <a:lnTo>
                      <a:pt x="114" y="42"/>
                    </a:lnTo>
                    <a:lnTo>
                      <a:pt x="120" y="36"/>
                    </a:lnTo>
                    <a:lnTo>
                      <a:pt x="120" y="18"/>
                    </a:lnTo>
                    <a:lnTo>
                      <a:pt x="150" y="0"/>
                    </a:lnTo>
                    <a:lnTo>
                      <a:pt x="168" y="12"/>
                    </a:lnTo>
                    <a:lnTo>
                      <a:pt x="204" y="36"/>
                    </a:lnTo>
                    <a:lnTo>
                      <a:pt x="342" y="6"/>
                    </a:lnTo>
                    <a:lnTo>
                      <a:pt x="354" y="66"/>
                    </a:lnTo>
                    <a:lnTo>
                      <a:pt x="342" y="60"/>
                    </a:lnTo>
                    <a:lnTo>
                      <a:pt x="336" y="54"/>
                    </a:lnTo>
                    <a:lnTo>
                      <a:pt x="330" y="54"/>
                    </a:lnTo>
                    <a:lnTo>
                      <a:pt x="330" y="60"/>
                    </a:lnTo>
                    <a:lnTo>
                      <a:pt x="330" y="66"/>
                    </a:lnTo>
                    <a:lnTo>
                      <a:pt x="330" y="72"/>
                    </a:lnTo>
                    <a:lnTo>
                      <a:pt x="336" y="78"/>
                    </a:lnTo>
                    <a:lnTo>
                      <a:pt x="330" y="90"/>
                    </a:lnTo>
                    <a:lnTo>
                      <a:pt x="324" y="90"/>
                    </a:lnTo>
                    <a:lnTo>
                      <a:pt x="318" y="90"/>
                    </a:lnTo>
                    <a:lnTo>
                      <a:pt x="312" y="84"/>
                    </a:lnTo>
                    <a:lnTo>
                      <a:pt x="288" y="96"/>
                    </a:lnTo>
                    <a:lnTo>
                      <a:pt x="282" y="102"/>
                    </a:lnTo>
                    <a:lnTo>
                      <a:pt x="276" y="108"/>
                    </a:lnTo>
                    <a:lnTo>
                      <a:pt x="270" y="120"/>
                    </a:lnTo>
                    <a:lnTo>
                      <a:pt x="270" y="126"/>
                    </a:lnTo>
                    <a:lnTo>
                      <a:pt x="264" y="138"/>
                    </a:lnTo>
                    <a:lnTo>
                      <a:pt x="258" y="144"/>
                    </a:lnTo>
                    <a:lnTo>
                      <a:pt x="252" y="150"/>
                    </a:lnTo>
                    <a:lnTo>
                      <a:pt x="246" y="156"/>
                    </a:lnTo>
                    <a:lnTo>
                      <a:pt x="228" y="156"/>
                    </a:lnTo>
                    <a:lnTo>
                      <a:pt x="228" y="162"/>
                    </a:lnTo>
                    <a:lnTo>
                      <a:pt x="222" y="168"/>
                    </a:lnTo>
                    <a:lnTo>
                      <a:pt x="222" y="180"/>
                    </a:lnTo>
                    <a:lnTo>
                      <a:pt x="222" y="186"/>
                    </a:lnTo>
                    <a:lnTo>
                      <a:pt x="216" y="186"/>
                    </a:lnTo>
                    <a:lnTo>
                      <a:pt x="204" y="19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0" name="Freeform 833"/>
              <p:cNvSpPr>
                <a:spLocks/>
              </p:cNvSpPr>
              <p:nvPr/>
            </p:nvSpPr>
            <p:spPr bwMode="auto">
              <a:xfrm>
                <a:off x="4923755" y="4005764"/>
                <a:ext cx="371475" cy="228600"/>
              </a:xfrm>
              <a:custGeom>
                <a:avLst/>
                <a:gdLst/>
                <a:ahLst/>
                <a:cxnLst>
                  <a:cxn ang="0">
                    <a:pos x="180" y="6"/>
                  </a:cxn>
                  <a:cxn ang="0">
                    <a:pos x="180" y="0"/>
                  </a:cxn>
                  <a:cxn ang="0">
                    <a:pos x="180" y="6"/>
                  </a:cxn>
                  <a:cxn ang="0">
                    <a:pos x="186" y="12"/>
                  </a:cxn>
                  <a:cxn ang="0">
                    <a:pos x="198" y="12"/>
                  </a:cxn>
                  <a:cxn ang="0">
                    <a:pos x="204" y="12"/>
                  </a:cxn>
                  <a:cxn ang="0">
                    <a:pos x="210" y="18"/>
                  </a:cxn>
                  <a:cxn ang="0">
                    <a:pos x="216" y="24"/>
                  </a:cxn>
                  <a:cxn ang="0">
                    <a:pos x="216" y="30"/>
                  </a:cxn>
                  <a:cxn ang="0">
                    <a:pos x="216" y="36"/>
                  </a:cxn>
                  <a:cxn ang="0">
                    <a:pos x="210" y="42"/>
                  </a:cxn>
                  <a:cxn ang="0">
                    <a:pos x="210" y="48"/>
                  </a:cxn>
                  <a:cxn ang="0">
                    <a:pos x="216" y="48"/>
                  </a:cxn>
                  <a:cxn ang="0">
                    <a:pos x="222" y="54"/>
                  </a:cxn>
                  <a:cxn ang="0">
                    <a:pos x="228" y="54"/>
                  </a:cxn>
                  <a:cxn ang="0">
                    <a:pos x="234" y="60"/>
                  </a:cxn>
                  <a:cxn ang="0">
                    <a:pos x="234" y="66"/>
                  </a:cxn>
                  <a:cxn ang="0">
                    <a:pos x="234" y="72"/>
                  </a:cxn>
                  <a:cxn ang="0">
                    <a:pos x="228" y="78"/>
                  </a:cxn>
                  <a:cxn ang="0">
                    <a:pos x="222" y="78"/>
                  </a:cxn>
                  <a:cxn ang="0">
                    <a:pos x="222" y="72"/>
                  </a:cxn>
                  <a:cxn ang="0">
                    <a:pos x="216" y="66"/>
                  </a:cxn>
                  <a:cxn ang="0">
                    <a:pos x="210" y="72"/>
                  </a:cxn>
                  <a:cxn ang="0">
                    <a:pos x="210" y="78"/>
                  </a:cxn>
                  <a:cxn ang="0">
                    <a:pos x="198" y="90"/>
                  </a:cxn>
                  <a:cxn ang="0">
                    <a:pos x="186" y="90"/>
                  </a:cxn>
                  <a:cxn ang="0">
                    <a:pos x="180" y="96"/>
                  </a:cxn>
                  <a:cxn ang="0">
                    <a:pos x="174" y="96"/>
                  </a:cxn>
                  <a:cxn ang="0">
                    <a:pos x="180" y="102"/>
                  </a:cxn>
                  <a:cxn ang="0">
                    <a:pos x="180" y="108"/>
                  </a:cxn>
                  <a:cxn ang="0">
                    <a:pos x="174" y="108"/>
                  </a:cxn>
                  <a:cxn ang="0">
                    <a:pos x="156" y="108"/>
                  </a:cxn>
                  <a:cxn ang="0">
                    <a:pos x="132" y="120"/>
                  </a:cxn>
                  <a:cxn ang="0">
                    <a:pos x="120" y="132"/>
                  </a:cxn>
                  <a:cxn ang="0">
                    <a:pos x="90" y="144"/>
                  </a:cxn>
                  <a:cxn ang="0">
                    <a:pos x="24" y="144"/>
                  </a:cxn>
                  <a:cxn ang="0">
                    <a:pos x="24" y="132"/>
                  </a:cxn>
                  <a:cxn ang="0">
                    <a:pos x="0" y="138"/>
                  </a:cxn>
                  <a:cxn ang="0">
                    <a:pos x="6" y="72"/>
                  </a:cxn>
                  <a:cxn ang="0">
                    <a:pos x="6" y="30"/>
                  </a:cxn>
                  <a:cxn ang="0">
                    <a:pos x="24" y="30"/>
                  </a:cxn>
                  <a:cxn ang="0">
                    <a:pos x="138" y="12"/>
                  </a:cxn>
                  <a:cxn ang="0">
                    <a:pos x="150" y="0"/>
                  </a:cxn>
                  <a:cxn ang="0">
                    <a:pos x="180" y="6"/>
                  </a:cxn>
                </a:cxnLst>
                <a:rect l="0" t="0" r="r" b="b"/>
                <a:pathLst>
                  <a:path w="234" h="144">
                    <a:moveTo>
                      <a:pt x="180" y="6"/>
                    </a:moveTo>
                    <a:lnTo>
                      <a:pt x="180" y="0"/>
                    </a:lnTo>
                    <a:lnTo>
                      <a:pt x="180" y="6"/>
                    </a:lnTo>
                    <a:lnTo>
                      <a:pt x="186" y="12"/>
                    </a:lnTo>
                    <a:lnTo>
                      <a:pt x="198" y="12"/>
                    </a:lnTo>
                    <a:lnTo>
                      <a:pt x="204" y="12"/>
                    </a:lnTo>
                    <a:lnTo>
                      <a:pt x="210" y="18"/>
                    </a:lnTo>
                    <a:lnTo>
                      <a:pt x="216" y="24"/>
                    </a:lnTo>
                    <a:lnTo>
                      <a:pt x="216" y="30"/>
                    </a:lnTo>
                    <a:lnTo>
                      <a:pt x="216" y="36"/>
                    </a:lnTo>
                    <a:lnTo>
                      <a:pt x="210" y="42"/>
                    </a:lnTo>
                    <a:lnTo>
                      <a:pt x="210" y="48"/>
                    </a:lnTo>
                    <a:lnTo>
                      <a:pt x="216" y="48"/>
                    </a:lnTo>
                    <a:lnTo>
                      <a:pt x="222" y="54"/>
                    </a:lnTo>
                    <a:lnTo>
                      <a:pt x="228" y="54"/>
                    </a:lnTo>
                    <a:lnTo>
                      <a:pt x="234" y="60"/>
                    </a:lnTo>
                    <a:lnTo>
                      <a:pt x="234" y="66"/>
                    </a:lnTo>
                    <a:lnTo>
                      <a:pt x="234" y="72"/>
                    </a:lnTo>
                    <a:lnTo>
                      <a:pt x="228" y="78"/>
                    </a:lnTo>
                    <a:lnTo>
                      <a:pt x="222" y="78"/>
                    </a:lnTo>
                    <a:lnTo>
                      <a:pt x="222" y="72"/>
                    </a:lnTo>
                    <a:lnTo>
                      <a:pt x="216" y="66"/>
                    </a:lnTo>
                    <a:lnTo>
                      <a:pt x="210" y="72"/>
                    </a:lnTo>
                    <a:lnTo>
                      <a:pt x="210" y="78"/>
                    </a:lnTo>
                    <a:lnTo>
                      <a:pt x="198" y="90"/>
                    </a:lnTo>
                    <a:lnTo>
                      <a:pt x="186" y="90"/>
                    </a:lnTo>
                    <a:lnTo>
                      <a:pt x="180" y="96"/>
                    </a:lnTo>
                    <a:lnTo>
                      <a:pt x="174" y="96"/>
                    </a:lnTo>
                    <a:lnTo>
                      <a:pt x="180" y="102"/>
                    </a:lnTo>
                    <a:lnTo>
                      <a:pt x="180" y="108"/>
                    </a:lnTo>
                    <a:lnTo>
                      <a:pt x="174" y="108"/>
                    </a:lnTo>
                    <a:lnTo>
                      <a:pt x="156" y="108"/>
                    </a:lnTo>
                    <a:lnTo>
                      <a:pt x="132" y="120"/>
                    </a:lnTo>
                    <a:lnTo>
                      <a:pt x="120" y="132"/>
                    </a:lnTo>
                    <a:lnTo>
                      <a:pt x="90" y="144"/>
                    </a:lnTo>
                    <a:lnTo>
                      <a:pt x="24" y="144"/>
                    </a:lnTo>
                    <a:lnTo>
                      <a:pt x="24" y="132"/>
                    </a:lnTo>
                    <a:lnTo>
                      <a:pt x="0" y="138"/>
                    </a:lnTo>
                    <a:lnTo>
                      <a:pt x="6" y="72"/>
                    </a:lnTo>
                    <a:lnTo>
                      <a:pt x="6" y="30"/>
                    </a:lnTo>
                    <a:lnTo>
                      <a:pt x="24" y="30"/>
                    </a:lnTo>
                    <a:lnTo>
                      <a:pt x="138" y="12"/>
                    </a:lnTo>
                    <a:lnTo>
                      <a:pt x="150" y="0"/>
                    </a:lnTo>
                    <a:lnTo>
                      <a:pt x="180" y="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1" name="Freeform 856"/>
              <p:cNvSpPr>
                <a:spLocks/>
              </p:cNvSpPr>
              <p:nvPr/>
            </p:nvSpPr>
            <p:spPr bwMode="auto">
              <a:xfrm>
                <a:off x="3352130" y="4672514"/>
                <a:ext cx="542925" cy="504825"/>
              </a:xfrm>
              <a:custGeom>
                <a:avLst/>
                <a:gdLst/>
                <a:ahLst/>
                <a:cxnLst>
                  <a:cxn ang="0">
                    <a:pos x="252" y="240"/>
                  </a:cxn>
                  <a:cxn ang="0">
                    <a:pos x="162" y="318"/>
                  </a:cxn>
                  <a:cxn ang="0">
                    <a:pos x="168" y="294"/>
                  </a:cxn>
                  <a:cxn ang="0">
                    <a:pos x="54" y="276"/>
                  </a:cxn>
                  <a:cxn ang="0">
                    <a:pos x="36" y="234"/>
                  </a:cxn>
                  <a:cxn ang="0">
                    <a:pos x="0" y="144"/>
                  </a:cxn>
                  <a:cxn ang="0">
                    <a:pos x="36" y="30"/>
                  </a:cxn>
                  <a:cxn ang="0">
                    <a:pos x="36" y="18"/>
                  </a:cxn>
                  <a:cxn ang="0">
                    <a:pos x="42" y="12"/>
                  </a:cxn>
                  <a:cxn ang="0">
                    <a:pos x="54" y="6"/>
                  </a:cxn>
                  <a:cxn ang="0">
                    <a:pos x="60" y="6"/>
                  </a:cxn>
                  <a:cxn ang="0">
                    <a:pos x="66" y="6"/>
                  </a:cxn>
                  <a:cxn ang="0">
                    <a:pos x="72" y="12"/>
                  </a:cxn>
                  <a:cxn ang="0">
                    <a:pos x="78" y="12"/>
                  </a:cxn>
                  <a:cxn ang="0">
                    <a:pos x="90" y="12"/>
                  </a:cxn>
                  <a:cxn ang="0">
                    <a:pos x="96" y="0"/>
                  </a:cxn>
                  <a:cxn ang="0">
                    <a:pos x="102" y="0"/>
                  </a:cxn>
                  <a:cxn ang="0">
                    <a:pos x="108" y="0"/>
                  </a:cxn>
                  <a:cxn ang="0">
                    <a:pos x="114" y="0"/>
                  </a:cxn>
                  <a:cxn ang="0">
                    <a:pos x="120" y="6"/>
                  </a:cxn>
                  <a:cxn ang="0">
                    <a:pos x="126" y="18"/>
                  </a:cxn>
                  <a:cxn ang="0">
                    <a:pos x="126" y="30"/>
                  </a:cxn>
                  <a:cxn ang="0">
                    <a:pos x="132" y="36"/>
                  </a:cxn>
                  <a:cxn ang="0">
                    <a:pos x="138" y="36"/>
                  </a:cxn>
                  <a:cxn ang="0">
                    <a:pos x="150" y="36"/>
                  </a:cxn>
                  <a:cxn ang="0">
                    <a:pos x="156" y="30"/>
                  </a:cxn>
                  <a:cxn ang="0">
                    <a:pos x="162" y="18"/>
                  </a:cxn>
                  <a:cxn ang="0">
                    <a:pos x="168" y="18"/>
                  </a:cxn>
                  <a:cxn ang="0">
                    <a:pos x="240" y="84"/>
                  </a:cxn>
                  <a:cxn ang="0">
                    <a:pos x="252" y="78"/>
                  </a:cxn>
                  <a:cxn ang="0">
                    <a:pos x="264" y="72"/>
                  </a:cxn>
                  <a:cxn ang="0">
                    <a:pos x="276" y="66"/>
                  </a:cxn>
                  <a:cxn ang="0">
                    <a:pos x="294" y="84"/>
                  </a:cxn>
                  <a:cxn ang="0">
                    <a:pos x="342" y="96"/>
                  </a:cxn>
                  <a:cxn ang="0">
                    <a:pos x="324" y="144"/>
                  </a:cxn>
                  <a:cxn ang="0">
                    <a:pos x="312" y="192"/>
                  </a:cxn>
                  <a:cxn ang="0">
                    <a:pos x="300" y="192"/>
                  </a:cxn>
                  <a:cxn ang="0">
                    <a:pos x="294" y="192"/>
                  </a:cxn>
                  <a:cxn ang="0">
                    <a:pos x="288" y="192"/>
                  </a:cxn>
                  <a:cxn ang="0">
                    <a:pos x="282" y="198"/>
                  </a:cxn>
                  <a:cxn ang="0">
                    <a:pos x="288" y="204"/>
                  </a:cxn>
                  <a:cxn ang="0">
                    <a:pos x="288" y="210"/>
                  </a:cxn>
                  <a:cxn ang="0">
                    <a:pos x="288" y="216"/>
                  </a:cxn>
                  <a:cxn ang="0">
                    <a:pos x="282" y="216"/>
                  </a:cxn>
                  <a:cxn ang="0">
                    <a:pos x="270" y="222"/>
                  </a:cxn>
                  <a:cxn ang="0">
                    <a:pos x="258" y="228"/>
                  </a:cxn>
                  <a:cxn ang="0">
                    <a:pos x="252" y="228"/>
                  </a:cxn>
                  <a:cxn ang="0">
                    <a:pos x="246" y="228"/>
                  </a:cxn>
                  <a:cxn ang="0">
                    <a:pos x="246" y="234"/>
                  </a:cxn>
                  <a:cxn ang="0">
                    <a:pos x="252" y="240"/>
                  </a:cxn>
                </a:cxnLst>
                <a:rect l="0" t="0" r="r" b="b"/>
                <a:pathLst>
                  <a:path w="342" h="318">
                    <a:moveTo>
                      <a:pt x="252" y="240"/>
                    </a:moveTo>
                    <a:lnTo>
                      <a:pt x="162" y="318"/>
                    </a:lnTo>
                    <a:lnTo>
                      <a:pt x="168" y="294"/>
                    </a:lnTo>
                    <a:lnTo>
                      <a:pt x="54" y="276"/>
                    </a:lnTo>
                    <a:lnTo>
                      <a:pt x="36" y="234"/>
                    </a:lnTo>
                    <a:lnTo>
                      <a:pt x="0" y="144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42" y="12"/>
                    </a:lnTo>
                    <a:lnTo>
                      <a:pt x="54" y="6"/>
                    </a:lnTo>
                    <a:lnTo>
                      <a:pt x="60" y="6"/>
                    </a:lnTo>
                    <a:lnTo>
                      <a:pt x="66" y="6"/>
                    </a:lnTo>
                    <a:lnTo>
                      <a:pt x="72" y="12"/>
                    </a:lnTo>
                    <a:lnTo>
                      <a:pt x="78" y="12"/>
                    </a:lnTo>
                    <a:lnTo>
                      <a:pt x="90" y="12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20" y="6"/>
                    </a:lnTo>
                    <a:lnTo>
                      <a:pt x="126" y="18"/>
                    </a:lnTo>
                    <a:lnTo>
                      <a:pt x="126" y="30"/>
                    </a:lnTo>
                    <a:lnTo>
                      <a:pt x="132" y="36"/>
                    </a:lnTo>
                    <a:lnTo>
                      <a:pt x="138" y="36"/>
                    </a:lnTo>
                    <a:lnTo>
                      <a:pt x="150" y="36"/>
                    </a:lnTo>
                    <a:lnTo>
                      <a:pt x="156" y="30"/>
                    </a:lnTo>
                    <a:lnTo>
                      <a:pt x="162" y="18"/>
                    </a:lnTo>
                    <a:lnTo>
                      <a:pt x="168" y="18"/>
                    </a:lnTo>
                    <a:lnTo>
                      <a:pt x="240" y="84"/>
                    </a:lnTo>
                    <a:lnTo>
                      <a:pt x="252" y="78"/>
                    </a:lnTo>
                    <a:lnTo>
                      <a:pt x="264" y="72"/>
                    </a:lnTo>
                    <a:lnTo>
                      <a:pt x="276" y="66"/>
                    </a:lnTo>
                    <a:lnTo>
                      <a:pt x="294" y="84"/>
                    </a:lnTo>
                    <a:lnTo>
                      <a:pt x="342" y="96"/>
                    </a:lnTo>
                    <a:lnTo>
                      <a:pt x="324" y="144"/>
                    </a:lnTo>
                    <a:lnTo>
                      <a:pt x="312" y="192"/>
                    </a:lnTo>
                    <a:lnTo>
                      <a:pt x="300" y="192"/>
                    </a:lnTo>
                    <a:lnTo>
                      <a:pt x="294" y="192"/>
                    </a:lnTo>
                    <a:lnTo>
                      <a:pt x="288" y="192"/>
                    </a:lnTo>
                    <a:lnTo>
                      <a:pt x="282" y="198"/>
                    </a:lnTo>
                    <a:lnTo>
                      <a:pt x="288" y="204"/>
                    </a:lnTo>
                    <a:lnTo>
                      <a:pt x="288" y="210"/>
                    </a:lnTo>
                    <a:lnTo>
                      <a:pt x="288" y="216"/>
                    </a:lnTo>
                    <a:lnTo>
                      <a:pt x="282" y="216"/>
                    </a:lnTo>
                    <a:lnTo>
                      <a:pt x="270" y="222"/>
                    </a:lnTo>
                    <a:lnTo>
                      <a:pt x="258" y="228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46" y="234"/>
                    </a:lnTo>
                    <a:lnTo>
                      <a:pt x="252" y="24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2" name="Freeform 873"/>
              <p:cNvSpPr>
                <a:spLocks/>
              </p:cNvSpPr>
              <p:nvPr/>
            </p:nvSpPr>
            <p:spPr bwMode="auto">
              <a:xfrm>
                <a:off x="666080" y="5310689"/>
                <a:ext cx="571500" cy="180975"/>
              </a:xfrm>
              <a:custGeom>
                <a:avLst/>
                <a:gdLst/>
                <a:ahLst/>
                <a:cxnLst>
                  <a:cxn ang="0">
                    <a:pos x="360" y="114"/>
                  </a:cxn>
                  <a:cxn ang="0">
                    <a:pos x="336" y="114"/>
                  </a:cxn>
                  <a:cxn ang="0">
                    <a:pos x="258" y="114"/>
                  </a:cxn>
                  <a:cxn ang="0">
                    <a:pos x="72" y="108"/>
                  </a:cxn>
                  <a:cxn ang="0">
                    <a:pos x="18" y="108"/>
                  </a:cxn>
                  <a:cxn ang="0">
                    <a:pos x="0" y="108"/>
                  </a:cxn>
                  <a:cxn ang="0">
                    <a:pos x="6" y="84"/>
                  </a:cxn>
                  <a:cxn ang="0">
                    <a:pos x="24" y="48"/>
                  </a:cxn>
                  <a:cxn ang="0">
                    <a:pos x="24" y="30"/>
                  </a:cxn>
                  <a:cxn ang="0">
                    <a:pos x="24" y="18"/>
                  </a:cxn>
                  <a:cxn ang="0">
                    <a:pos x="42" y="12"/>
                  </a:cxn>
                  <a:cxn ang="0">
                    <a:pos x="48" y="12"/>
                  </a:cxn>
                  <a:cxn ang="0">
                    <a:pos x="60" y="12"/>
                  </a:cxn>
                  <a:cxn ang="0">
                    <a:pos x="66" y="12"/>
                  </a:cxn>
                  <a:cxn ang="0">
                    <a:pos x="72" y="18"/>
                  </a:cxn>
                  <a:cxn ang="0">
                    <a:pos x="72" y="30"/>
                  </a:cxn>
                  <a:cxn ang="0">
                    <a:pos x="78" y="42"/>
                  </a:cxn>
                  <a:cxn ang="0">
                    <a:pos x="84" y="48"/>
                  </a:cxn>
                  <a:cxn ang="0">
                    <a:pos x="90" y="54"/>
                  </a:cxn>
                  <a:cxn ang="0">
                    <a:pos x="96" y="60"/>
                  </a:cxn>
                  <a:cxn ang="0">
                    <a:pos x="102" y="60"/>
                  </a:cxn>
                  <a:cxn ang="0">
                    <a:pos x="108" y="60"/>
                  </a:cxn>
                  <a:cxn ang="0">
                    <a:pos x="120" y="60"/>
                  </a:cxn>
                  <a:cxn ang="0">
                    <a:pos x="120" y="54"/>
                  </a:cxn>
                  <a:cxn ang="0">
                    <a:pos x="126" y="54"/>
                  </a:cxn>
                  <a:cxn ang="0">
                    <a:pos x="132" y="36"/>
                  </a:cxn>
                  <a:cxn ang="0">
                    <a:pos x="132" y="24"/>
                  </a:cxn>
                  <a:cxn ang="0">
                    <a:pos x="138" y="12"/>
                  </a:cxn>
                  <a:cxn ang="0">
                    <a:pos x="150" y="6"/>
                  </a:cxn>
                  <a:cxn ang="0">
                    <a:pos x="150" y="0"/>
                  </a:cxn>
                  <a:cxn ang="0">
                    <a:pos x="168" y="0"/>
                  </a:cxn>
                  <a:cxn ang="0">
                    <a:pos x="240" y="42"/>
                  </a:cxn>
                  <a:cxn ang="0">
                    <a:pos x="294" y="48"/>
                  </a:cxn>
                  <a:cxn ang="0">
                    <a:pos x="318" y="60"/>
                  </a:cxn>
                  <a:cxn ang="0">
                    <a:pos x="336" y="84"/>
                  </a:cxn>
                  <a:cxn ang="0">
                    <a:pos x="360" y="114"/>
                  </a:cxn>
                </a:cxnLst>
                <a:rect l="0" t="0" r="r" b="b"/>
                <a:pathLst>
                  <a:path w="360" h="114">
                    <a:moveTo>
                      <a:pt x="360" y="114"/>
                    </a:moveTo>
                    <a:lnTo>
                      <a:pt x="336" y="114"/>
                    </a:lnTo>
                    <a:lnTo>
                      <a:pt x="258" y="114"/>
                    </a:lnTo>
                    <a:lnTo>
                      <a:pt x="72" y="108"/>
                    </a:lnTo>
                    <a:lnTo>
                      <a:pt x="18" y="108"/>
                    </a:lnTo>
                    <a:lnTo>
                      <a:pt x="0" y="108"/>
                    </a:lnTo>
                    <a:lnTo>
                      <a:pt x="6" y="84"/>
                    </a:lnTo>
                    <a:lnTo>
                      <a:pt x="24" y="48"/>
                    </a:lnTo>
                    <a:lnTo>
                      <a:pt x="24" y="30"/>
                    </a:lnTo>
                    <a:lnTo>
                      <a:pt x="24" y="18"/>
                    </a:lnTo>
                    <a:lnTo>
                      <a:pt x="42" y="12"/>
                    </a:lnTo>
                    <a:lnTo>
                      <a:pt x="48" y="12"/>
                    </a:lnTo>
                    <a:lnTo>
                      <a:pt x="60" y="12"/>
                    </a:lnTo>
                    <a:lnTo>
                      <a:pt x="66" y="12"/>
                    </a:lnTo>
                    <a:lnTo>
                      <a:pt x="72" y="18"/>
                    </a:lnTo>
                    <a:lnTo>
                      <a:pt x="72" y="30"/>
                    </a:lnTo>
                    <a:lnTo>
                      <a:pt x="78" y="42"/>
                    </a:lnTo>
                    <a:lnTo>
                      <a:pt x="84" y="48"/>
                    </a:lnTo>
                    <a:lnTo>
                      <a:pt x="90" y="54"/>
                    </a:lnTo>
                    <a:lnTo>
                      <a:pt x="96" y="60"/>
                    </a:lnTo>
                    <a:lnTo>
                      <a:pt x="102" y="60"/>
                    </a:lnTo>
                    <a:lnTo>
                      <a:pt x="108" y="60"/>
                    </a:lnTo>
                    <a:lnTo>
                      <a:pt x="120" y="60"/>
                    </a:lnTo>
                    <a:lnTo>
                      <a:pt x="120" y="54"/>
                    </a:lnTo>
                    <a:lnTo>
                      <a:pt x="126" y="54"/>
                    </a:lnTo>
                    <a:lnTo>
                      <a:pt x="132" y="36"/>
                    </a:lnTo>
                    <a:lnTo>
                      <a:pt x="132" y="24"/>
                    </a:lnTo>
                    <a:lnTo>
                      <a:pt x="138" y="12"/>
                    </a:lnTo>
                    <a:lnTo>
                      <a:pt x="150" y="6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240" y="42"/>
                    </a:lnTo>
                    <a:lnTo>
                      <a:pt x="294" y="48"/>
                    </a:lnTo>
                    <a:lnTo>
                      <a:pt x="318" y="60"/>
                    </a:lnTo>
                    <a:lnTo>
                      <a:pt x="336" y="84"/>
                    </a:lnTo>
                    <a:lnTo>
                      <a:pt x="360" y="11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3" name="Freeform 877"/>
              <p:cNvSpPr>
                <a:spLocks/>
              </p:cNvSpPr>
              <p:nvPr/>
            </p:nvSpPr>
            <p:spPr bwMode="auto">
              <a:xfrm>
                <a:off x="513680" y="5377364"/>
                <a:ext cx="104775" cy="104775"/>
              </a:xfrm>
              <a:custGeom>
                <a:avLst/>
                <a:gdLst/>
                <a:ahLst/>
                <a:cxnLst>
                  <a:cxn ang="0">
                    <a:pos x="18" y="66"/>
                  </a:cxn>
                  <a:cxn ang="0">
                    <a:pos x="12" y="54"/>
                  </a:cxn>
                  <a:cxn ang="0">
                    <a:pos x="6" y="42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18" y="6"/>
                  </a:cxn>
                  <a:cxn ang="0">
                    <a:pos x="30" y="0"/>
                  </a:cxn>
                  <a:cxn ang="0">
                    <a:pos x="42" y="6"/>
                  </a:cxn>
                  <a:cxn ang="0">
                    <a:pos x="60" y="12"/>
                  </a:cxn>
                  <a:cxn ang="0">
                    <a:pos x="60" y="24"/>
                  </a:cxn>
                  <a:cxn ang="0">
                    <a:pos x="66" y="30"/>
                  </a:cxn>
                  <a:cxn ang="0">
                    <a:pos x="66" y="48"/>
                  </a:cxn>
                  <a:cxn ang="0">
                    <a:pos x="60" y="60"/>
                  </a:cxn>
                  <a:cxn ang="0">
                    <a:pos x="54" y="66"/>
                  </a:cxn>
                  <a:cxn ang="0">
                    <a:pos x="18" y="66"/>
                  </a:cxn>
                </a:cxnLst>
                <a:rect l="0" t="0" r="r" b="b"/>
                <a:pathLst>
                  <a:path w="66" h="66">
                    <a:moveTo>
                      <a:pt x="18" y="66"/>
                    </a:moveTo>
                    <a:lnTo>
                      <a:pt x="12" y="54"/>
                    </a:lnTo>
                    <a:lnTo>
                      <a:pt x="6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60" y="12"/>
                    </a:lnTo>
                    <a:lnTo>
                      <a:pt x="60" y="24"/>
                    </a:lnTo>
                    <a:lnTo>
                      <a:pt x="66" y="30"/>
                    </a:lnTo>
                    <a:lnTo>
                      <a:pt x="66" y="48"/>
                    </a:lnTo>
                    <a:lnTo>
                      <a:pt x="60" y="60"/>
                    </a:lnTo>
                    <a:lnTo>
                      <a:pt x="54" y="66"/>
                    </a:lnTo>
                    <a:lnTo>
                      <a:pt x="18" y="6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4" name="Freeform 788"/>
              <p:cNvSpPr>
                <a:spLocks/>
              </p:cNvSpPr>
              <p:nvPr/>
            </p:nvSpPr>
            <p:spPr bwMode="auto">
              <a:xfrm>
                <a:off x="4790405" y="3510464"/>
                <a:ext cx="361950" cy="304800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20" y="6"/>
                  </a:cxn>
                  <a:cxn ang="0">
                    <a:pos x="168" y="24"/>
                  </a:cxn>
                  <a:cxn ang="0">
                    <a:pos x="180" y="18"/>
                  </a:cxn>
                  <a:cxn ang="0">
                    <a:pos x="186" y="24"/>
                  </a:cxn>
                  <a:cxn ang="0">
                    <a:pos x="192" y="18"/>
                  </a:cxn>
                  <a:cxn ang="0">
                    <a:pos x="204" y="24"/>
                  </a:cxn>
                  <a:cxn ang="0">
                    <a:pos x="204" y="36"/>
                  </a:cxn>
                  <a:cxn ang="0">
                    <a:pos x="192" y="54"/>
                  </a:cxn>
                  <a:cxn ang="0">
                    <a:pos x="192" y="66"/>
                  </a:cxn>
                  <a:cxn ang="0">
                    <a:pos x="204" y="72"/>
                  </a:cxn>
                  <a:cxn ang="0">
                    <a:pos x="216" y="96"/>
                  </a:cxn>
                  <a:cxn ang="0">
                    <a:pos x="210" y="108"/>
                  </a:cxn>
                  <a:cxn ang="0">
                    <a:pos x="222" y="120"/>
                  </a:cxn>
                  <a:cxn ang="0">
                    <a:pos x="174" y="144"/>
                  </a:cxn>
                  <a:cxn ang="0">
                    <a:pos x="156" y="138"/>
                  </a:cxn>
                  <a:cxn ang="0">
                    <a:pos x="132" y="144"/>
                  </a:cxn>
                  <a:cxn ang="0">
                    <a:pos x="114" y="156"/>
                  </a:cxn>
                  <a:cxn ang="0">
                    <a:pos x="102" y="174"/>
                  </a:cxn>
                  <a:cxn ang="0">
                    <a:pos x="90" y="186"/>
                  </a:cxn>
                  <a:cxn ang="0">
                    <a:pos x="84" y="186"/>
                  </a:cxn>
                  <a:cxn ang="0">
                    <a:pos x="66" y="180"/>
                  </a:cxn>
                  <a:cxn ang="0">
                    <a:pos x="48" y="192"/>
                  </a:cxn>
                  <a:cxn ang="0">
                    <a:pos x="42" y="186"/>
                  </a:cxn>
                  <a:cxn ang="0">
                    <a:pos x="42" y="174"/>
                  </a:cxn>
                  <a:cxn ang="0">
                    <a:pos x="42" y="162"/>
                  </a:cxn>
                  <a:cxn ang="0">
                    <a:pos x="24" y="168"/>
                  </a:cxn>
                  <a:cxn ang="0">
                    <a:pos x="0" y="120"/>
                  </a:cxn>
                  <a:cxn ang="0">
                    <a:pos x="6" y="102"/>
                  </a:cxn>
                  <a:cxn ang="0">
                    <a:pos x="18" y="102"/>
                  </a:cxn>
                  <a:cxn ang="0">
                    <a:pos x="36" y="78"/>
                  </a:cxn>
                  <a:cxn ang="0">
                    <a:pos x="54" y="66"/>
                  </a:cxn>
                  <a:cxn ang="0">
                    <a:pos x="72" y="54"/>
                  </a:cxn>
                  <a:cxn ang="0">
                    <a:pos x="66" y="36"/>
                  </a:cxn>
                  <a:cxn ang="0">
                    <a:pos x="78" y="6"/>
                  </a:cxn>
                </a:cxnLst>
                <a:rect l="0" t="0" r="r" b="b"/>
                <a:pathLst>
                  <a:path w="228" h="192">
                    <a:moveTo>
                      <a:pt x="84" y="0"/>
                    </a:moveTo>
                    <a:lnTo>
                      <a:pt x="90" y="0"/>
                    </a:lnTo>
                    <a:lnTo>
                      <a:pt x="102" y="0"/>
                    </a:lnTo>
                    <a:lnTo>
                      <a:pt x="120" y="6"/>
                    </a:lnTo>
                    <a:lnTo>
                      <a:pt x="156" y="24"/>
                    </a:lnTo>
                    <a:lnTo>
                      <a:pt x="168" y="24"/>
                    </a:lnTo>
                    <a:lnTo>
                      <a:pt x="180" y="6"/>
                    </a:lnTo>
                    <a:lnTo>
                      <a:pt x="180" y="18"/>
                    </a:lnTo>
                    <a:lnTo>
                      <a:pt x="180" y="24"/>
                    </a:lnTo>
                    <a:lnTo>
                      <a:pt x="186" y="24"/>
                    </a:lnTo>
                    <a:lnTo>
                      <a:pt x="192" y="24"/>
                    </a:lnTo>
                    <a:lnTo>
                      <a:pt x="192" y="18"/>
                    </a:lnTo>
                    <a:lnTo>
                      <a:pt x="198" y="18"/>
                    </a:lnTo>
                    <a:lnTo>
                      <a:pt x="204" y="24"/>
                    </a:lnTo>
                    <a:lnTo>
                      <a:pt x="204" y="30"/>
                    </a:lnTo>
                    <a:lnTo>
                      <a:pt x="204" y="36"/>
                    </a:lnTo>
                    <a:lnTo>
                      <a:pt x="198" y="42"/>
                    </a:lnTo>
                    <a:lnTo>
                      <a:pt x="192" y="54"/>
                    </a:lnTo>
                    <a:lnTo>
                      <a:pt x="192" y="60"/>
                    </a:lnTo>
                    <a:lnTo>
                      <a:pt x="192" y="66"/>
                    </a:lnTo>
                    <a:lnTo>
                      <a:pt x="198" y="66"/>
                    </a:lnTo>
                    <a:lnTo>
                      <a:pt x="204" y="72"/>
                    </a:lnTo>
                    <a:lnTo>
                      <a:pt x="210" y="84"/>
                    </a:lnTo>
                    <a:lnTo>
                      <a:pt x="216" y="96"/>
                    </a:lnTo>
                    <a:lnTo>
                      <a:pt x="210" y="102"/>
                    </a:lnTo>
                    <a:lnTo>
                      <a:pt x="210" y="108"/>
                    </a:lnTo>
                    <a:lnTo>
                      <a:pt x="216" y="120"/>
                    </a:lnTo>
                    <a:lnTo>
                      <a:pt x="222" y="120"/>
                    </a:lnTo>
                    <a:lnTo>
                      <a:pt x="228" y="120"/>
                    </a:lnTo>
                    <a:lnTo>
                      <a:pt x="174" y="144"/>
                    </a:lnTo>
                    <a:lnTo>
                      <a:pt x="162" y="144"/>
                    </a:lnTo>
                    <a:lnTo>
                      <a:pt x="156" y="138"/>
                    </a:lnTo>
                    <a:lnTo>
                      <a:pt x="144" y="138"/>
                    </a:lnTo>
                    <a:lnTo>
                      <a:pt x="132" y="144"/>
                    </a:lnTo>
                    <a:lnTo>
                      <a:pt x="120" y="150"/>
                    </a:lnTo>
                    <a:lnTo>
                      <a:pt x="114" y="156"/>
                    </a:lnTo>
                    <a:lnTo>
                      <a:pt x="108" y="168"/>
                    </a:lnTo>
                    <a:lnTo>
                      <a:pt x="102" y="174"/>
                    </a:lnTo>
                    <a:lnTo>
                      <a:pt x="102" y="180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186"/>
                    </a:lnTo>
                    <a:lnTo>
                      <a:pt x="72" y="180"/>
                    </a:lnTo>
                    <a:lnTo>
                      <a:pt x="66" y="180"/>
                    </a:lnTo>
                    <a:lnTo>
                      <a:pt x="54" y="186"/>
                    </a:lnTo>
                    <a:lnTo>
                      <a:pt x="48" y="192"/>
                    </a:lnTo>
                    <a:lnTo>
                      <a:pt x="42" y="192"/>
                    </a:lnTo>
                    <a:lnTo>
                      <a:pt x="42" y="186"/>
                    </a:lnTo>
                    <a:lnTo>
                      <a:pt x="42" y="180"/>
                    </a:lnTo>
                    <a:lnTo>
                      <a:pt x="42" y="174"/>
                    </a:lnTo>
                    <a:lnTo>
                      <a:pt x="42" y="168"/>
                    </a:lnTo>
                    <a:lnTo>
                      <a:pt x="42" y="162"/>
                    </a:lnTo>
                    <a:lnTo>
                      <a:pt x="36" y="162"/>
                    </a:lnTo>
                    <a:lnTo>
                      <a:pt x="24" y="168"/>
                    </a:lnTo>
                    <a:lnTo>
                      <a:pt x="12" y="180"/>
                    </a:lnTo>
                    <a:lnTo>
                      <a:pt x="0" y="120"/>
                    </a:lnTo>
                    <a:lnTo>
                      <a:pt x="0" y="102"/>
                    </a:lnTo>
                    <a:lnTo>
                      <a:pt x="6" y="102"/>
                    </a:lnTo>
                    <a:lnTo>
                      <a:pt x="12" y="102"/>
                    </a:lnTo>
                    <a:lnTo>
                      <a:pt x="18" y="102"/>
                    </a:lnTo>
                    <a:lnTo>
                      <a:pt x="30" y="96"/>
                    </a:lnTo>
                    <a:lnTo>
                      <a:pt x="36" y="78"/>
                    </a:lnTo>
                    <a:lnTo>
                      <a:pt x="42" y="72"/>
                    </a:lnTo>
                    <a:lnTo>
                      <a:pt x="54" y="66"/>
                    </a:lnTo>
                    <a:lnTo>
                      <a:pt x="60" y="60"/>
                    </a:lnTo>
                    <a:lnTo>
                      <a:pt x="72" y="54"/>
                    </a:lnTo>
                    <a:lnTo>
                      <a:pt x="72" y="42"/>
                    </a:lnTo>
                    <a:lnTo>
                      <a:pt x="66" y="36"/>
                    </a:lnTo>
                    <a:lnTo>
                      <a:pt x="72" y="12"/>
                    </a:lnTo>
                    <a:lnTo>
                      <a:pt x="78" y="6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5" name="Freeform 830"/>
              <p:cNvSpPr>
                <a:spLocks/>
              </p:cNvSpPr>
              <p:nvPr/>
            </p:nvSpPr>
            <p:spPr bwMode="auto">
              <a:xfrm>
                <a:off x="4714205" y="4662989"/>
                <a:ext cx="428625" cy="438150"/>
              </a:xfrm>
              <a:custGeom>
                <a:avLst/>
                <a:gdLst/>
                <a:ahLst/>
                <a:cxnLst>
                  <a:cxn ang="0">
                    <a:pos x="264" y="138"/>
                  </a:cxn>
                  <a:cxn ang="0">
                    <a:pos x="270" y="138"/>
                  </a:cxn>
                  <a:cxn ang="0">
                    <a:pos x="222" y="180"/>
                  </a:cxn>
                  <a:cxn ang="0">
                    <a:pos x="222" y="174"/>
                  </a:cxn>
                  <a:cxn ang="0">
                    <a:pos x="210" y="168"/>
                  </a:cxn>
                  <a:cxn ang="0">
                    <a:pos x="204" y="168"/>
                  </a:cxn>
                  <a:cxn ang="0">
                    <a:pos x="198" y="174"/>
                  </a:cxn>
                  <a:cxn ang="0">
                    <a:pos x="192" y="174"/>
                  </a:cxn>
                  <a:cxn ang="0">
                    <a:pos x="192" y="186"/>
                  </a:cxn>
                  <a:cxn ang="0">
                    <a:pos x="192" y="204"/>
                  </a:cxn>
                  <a:cxn ang="0">
                    <a:pos x="168" y="216"/>
                  </a:cxn>
                  <a:cxn ang="0">
                    <a:pos x="132" y="252"/>
                  </a:cxn>
                  <a:cxn ang="0">
                    <a:pos x="96" y="276"/>
                  </a:cxn>
                  <a:cxn ang="0">
                    <a:pos x="48" y="240"/>
                  </a:cxn>
                  <a:cxn ang="0">
                    <a:pos x="30" y="228"/>
                  </a:cxn>
                  <a:cxn ang="0">
                    <a:pos x="24" y="234"/>
                  </a:cxn>
                  <a:cxn ang="0">
                    <a:pos x="36" y="246"/>
                  </a:cxn>
                  <a:cxn ang="0">
                    <a:pos x="36" y="252"/>
                  </a:cxn>
                  <a:cxn ang="0">
                    <a:pos x="30" y="258"/>
                  </a:cxn>
                  <a:cxn ang="0">
                    <a:pos x="24" y="252"/>
                  </a:cxn>
                  <a:cxn ang="0">
                    <a:pos x="18" y="252"/>
                  </a:cxn>
                  <a:cxn ang="0">
                    <a:pos x="18" y="246"/>
                  </a:cxn>
                  <a:cxn ang="0">
                    <a:pos x="18" y="240"/>
                  </a:cxn>
                  <a:cxn ang="0">
                    <a:pos x="12" y="234"/>
                  </a:cxn>
                  <a:cxn ang="0">
                    <a:pos x="6" y="228"/>
                  </a:cxn>
                  <a:cxn ang="0">
                    <a:pos x="0" y="222"/>
                  </a:cxn>
                  <a:cxn ang="0">
                    <a:pos x="24" y="198"/>
                  </a:cxn>
                  <a:cxn ang="0">
                    <a:pos x="42" y="144"/>
                  </a:cxn>
                  <a:cxn ang="0">
                    <a:pos x="66" y="114"/>
                  </a:cxn>
                  <a:cxn ang="0">
                    <a:pos x="138" y="0"/>
                  </a:cxn>
                  <a:cxn ang="0">
                    <a:pos x="162" y="30"/>
                  </a:cxn>
                  <a:cxn ang="0">
                    <a:pos x="192" y="60"/>
                  </a:cxn>
                  <a:cxn ang="0">
                    <a:pos x="216" y="54"/>
                  </a:cxn>
                  <a:cxn ang="0">
                    <a:pos x="228" y="48"/>
                  </a:cxn>
                  <a:cxn ang="0">
                    <a:pos x="222" y="72"/>
                  </a:cxn>
                  <a:cxn ang="0">
                    <a:pos x="222" y="102"/>
                  </a:cxn>
                  <a:cxn ang="0">
                    <a:pos x="252" y="132"/>
                  </a:cxn>
                  <a:cxn ang="0">
                    <a:pos x="264" y="138"/>
                  </a:cxn>
                </a:cxnLst>
                <a:rect l="0" t="0" r="r" b="b"/>
                <a:pathLst>
                  <a:path w="270" h="276">
                    <a:moveTo>
                      <a:pt x="264" y="138"/>
                    </a:moveTo>
                    <a:lnTo>
                      <a:pt x="270" y="138"/>
                    </a:lnTo>
                    <a:lnTo>
                      <a:pt x="222" y="180"/>
                    </a:lnTo>
                    <a:lnTo>
                      <a:pt x="222" y="174"/>
                    </a:lnTo>
                    <a:lnTo>
                      <a:pt x="210" y="168"/>
                    </a:lnTo>
                    <a:lnTo>
                      <a:pt x="204" y="168"/>
                    </a:lnTo>
                    <a:lnTo>
                      <a:pt x="198" y="174"/>
                    </a:lnTo>
                    <a:lnTo>
                      <a:pt x="192" y="174"/>
                    </a:lnTo>
                    <a:lnTo>
                      <a:pt x="192" y="186"/>
                    </a:lnTo>
                    <a:lnTo>
                      <a:pt x="192" y="204"/>
                    </a:lnTo>
                    <a:lnTo>
                      <a:pt x="168" y="216"/>
                    </a:lnTo>
                    <a:lnTo>
                      <a:pt x="132" y="252"/>
                    </a:lnTo>
                    <a:lnTo>
                      <a:pt x="96" y="276"/>
                    </a:lnTo>
                    <a:lnTo>
                      <a:pt x="48" y="240"/>
                    </a:lnTo>
                    <a:lnTo>
                      <a:pt x="30" y="228"/>
                    </a:lnTo>
                    <a:lnTo>
                      <a:pt x="24" y="234"/>
                    </a:lnTo>
                    <a:lnTo>
                      <a:pt x="36" y="246"/>
                    </a:lnTo>
                    <a:lnTo>
                      <a:pt x="36" y="252"/>
                    </a:lnTo>
                    <a:lnTo>
                      <a:pt x="30" y="258"/>
                    </a:lnTo>
                    <a:lnTo>
                      <a:pt x="24" y="252"/>
                    </a:lnTo>
                    <a:lnTo>
                      <a:pt x="18" y="252"/>
                    </a:lnTo>
                    <a:lnTo>
                      <a:pt x="18" y="246"/>
                    </a:lnTo>
                    <a:lnTo>
                      <a:pt x="18" y="240"/>
                    </a:lnTo>
                    <a:lnTo>
                      <a:pt x="12" y="234"/>
                    </a:lnTo>
                    <a:lnTo>
                      <a:pt x="6" y="228"/>
                    </a:lnTo>
                    <a:lnTo>
                      <a:pt x="0" y="222"/>
                    </a:lnTo>
                    <a:lnTo>
                      <a:pt x="24" y="198"/>
                    </a:lnTo>
                    <a:lnTo>
                      <a:pt x="42" y="144"/>
                    </a:lnTo>
                    <a:lnTo>
                      <a:pt x="66" y="114"/>
                    </a:lnTo>
                    <a:lnTo>
                      <a:pt x="138" y="0"/>
                    </a:lnTo>
                    <a:lnTo>
                      <a:pt x="162" y="30"/>
                    </a:lnTo>
                    <a:lnTo>
                      <a:pt x="192" y="60"/>
                    </a:lnTo>
                    <a:lnTo>
                      <a:pt x="216" y="54"/>
                    </a:lnTo>
                    <a:lnTo>
                      <a:pt x="228" y="48"/>
                    </a:lnTo>
                    <a:lnTo>
                      <a:pt x="222" y="72"/>
                    </a:lnTo>
                    <a:lnTo>
                      <a:pt x="222" y="102"/>
                    </a:lnTo>
                    <a:lnTo>
                      <a:pt x="252" y="132"/>
                    </a:lnTo>
                    <a:lnTo>
                      <a:pt x="264" y="13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6" name="Freeform 852"/>
              <p:cNvSpPr>
                <a:spLocks/>
              </p:cNvSpPr>
              <p:nvPr/>
            </p:nvSpPr>
            <p:spPr bwMode="auto">
              <a:xfrm>
                <a:off x="3047330" y="3691439"/>
                <a:ext cx="352425" cy="419100"/>
              </a:xfrm>
              <a:custGeom>
                <a:avLst/>
                <a:gdLst/>
                <a:ahLst/>
                <a:cxnLst>
                  <a:cxn ang="0">
                    <a:pos x="96" y="186"/>
                  </a:cxn>
                  <a:cxn ang="0">
                    <a:pos x="102" y="156"/>
                  </a:cxn>
                  <a:cxn ang="0">
                    <a:pos x="90" y="126"/>
                  </a:cxn>
                  <a:cxn ang="0">
                    <a:pos x="66" y="120"/>
                  </a:cxn>
                  <a:cxn ang="0">
                    <a:pos x="54" y="126"/>
                  </a:cxn>
                  <a:cxn ang="0">
                    <a:pos x="42" y="126"/>
                  </a:cxn>
                  <a:cxn ang="0">
                    <a:pos x="42" y="114"/>
                  </a:cxn>
                  <a:cxn ang="0">
                    <a:pos x="48" y="96"/>
                  </a:cxn>
                  <a:cxn ang="0">
                    <a:pos x="48" y="78"/>
                  </a:cxn>
                  <a:cxn ang="0">
                    <a:pos x="42" y="66"/>
                  </a:cxn>
                  <a:cxn ang="0">
                    <a:pos x="24" y="72"/>
                  </a:cxn>
                  <a:cxn ang="0">
                    <a:pos x="6" y="78"/>
                  </a:cxn>
                  <a:cxn ang="0">
                    <a:pos x="0" y="78"/>
                  </a:cxn>
                  <a:cxn ang="0">
                    <a:pos x="0" y="66"/>
                  </a:cxn>
                  <a:cxn ang="0">
                    <a:pos x="6" y="54"/>
                  </a:cxn>
                  <a:cxn ang="0">
                    <a:pos x="18" y="54"/>
                  </a:cxn>
                  <a:cxn ang="0">
                    <a:pos x="42" y="48"/>
                  </a:cxn>
                  <a:cxn ang="0">
                    <a:pos x="66" y="18"/>
                  </a:cxn>
                  <a:cxn ang="0">
                    <a:pos x="90" y="0"/>
                  </a:cxn>
                  <a:cxn ang="0">
                    <a:pos x="102" y="0"/>
                  </a:cxn>
                  <a:cxn ang="0">
                    <a:pos x="114" y="6"/>
                  </a:cxn>
                  <a:cxn ang="0">
                    <a:pos x="120" y="18"/>
                  </a:cxn>
                  <a:cxn ang="0">
                    <a:pos x="132" y="60"/>
                  </a:cxn>
                  <a:cxn ang="0">
                    <a:pos x="150" y="78"/>
                  </a:cxn>
                  <a:cxn ang="0">
                    <a:pos x="168" y="78"/>
                  </a:cxn>
                  <a:cxn ang="0">
                    <a:pos x="180" y="66"/>
                  </a:cxn>
                  <a:cxn ang="0">
                    <a:pos x="192" y="60"/>
                  </a:cxn>
                  <a:cxn ang="0">
                    <a:pos x="204" y="72"/>
                  </a:cxn>
                  <a:cxn ang="0">
                    <a:pos x="204" y="84"/>
                  </a:cxn>
                  <a:cxn ang="0">
                    <a:pos x="198" y="102"/>
                  </a:cxn>
                  <a:cxn ang="0">
                    <a:pos x="198" y="120"/>
                  </a:cxn>
                  <a:cxn ang="0">
                    <a:pos x="186" y="156"/>
                  </a:cxn>
                  <a:cxn ang="0">
                    <a:pos x="210" y="258"/>
                  </a:cxn>
                </a:cxnLst>
                <a:rect l="0" t="0" r="r" b="b"/>
                <a:pathLst>
                  <a:path w="222" h="264">
                    <a:moveTo>
                      <a:pt x="96" y="198"/>
                    </a:moveTo>
                    <a:lnTo>
                      <a:pt x="96" y="186"/>
                    </a:lnTo>
                    <a:lnTo>
                      <a:pt x="102" y="180"/>
                    </a:lnTo>
                    <a:lnTo>
                      <a:pt x="102" y="156"/>
                    </a:lnTo>
                    <a:lnTo>
                      <a:pt x="96" y="132"/>
                    </a:lnTo>
                    <a:lnTo>
                      <a:pt x="90" y="126"/>
                    </a:lnTo>
                    <a:lnTo>
                      <a:pt x="78" y="120"/>
                    </a:lnTo>
                    <a:lnTo>
                      <a:pt x="66" y="120"/>
                    </a:lnTo>
                    <a:lnTo>
                      <a:pt x="60" y="126"/>
                    </a:lnTo>
                    <a:lnTo>
                      <a:pt x="54" y="126"/>
                    </a:lnTo>
                    <a:lnTo>
                      <a:pt x="48" y="126"/>
                    </a:lnTo>
                    <a:lnTo>
                      <a:pt x="42" y="126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108"/>
                    </a:lnTo>
                    <a:lnTo>
                      <a:pt x="48" y="96"/>
                    </a:lnTo>
                    <a:lnTo>
                      <a:pt x="48" y="84"/>
                    </a:lnTo>
                    <a:lnTo>
                      <a:pt x="48" y="78"/>
                    </a:lnTo>
                    <a:lnTo>
                      <a:pt x="42" y="72"/>
                    </a:lnTo>
                    <a:lnTo>
                      <a:pt x="42" y="66"/>
                    </a:lnTo>
                    <a:lnTo>
                      <a:pt x="30" y="66"/>
                    </a:lnTo>
                    <a:lnTo>
                      <a:pt x="24" y="72"/>
                    </a:lnTo>
                    <a:lnTo>
                      <a:pt x="18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6" y="60"/>
                    </a:lnTo>
                    <a:lnTo>
                      <a:pt x="6" y="54"/>
                    </a:lnTo>
                    <a:lnTo>
                      <a:pt x="6" y="48"/>
                    </a:lnTo>
                    <a:lnTo>
                      <a:pt x="18" y="54"/>
                    </a:lnTo>
                    <a:lnTo>
                      <a:pt x="30" y="48"/>
                    </a:lnTo>
                    <a:lnTo>
                      <a:pt x="42" y="48"/>
                    </a:lnTo>
                    <a:lnTo>
                      <a:pt x="54" y="36"/>
                    </a:lnTo>
                    <a:lnTo>
                      <a:pt x="66" y="18"/>
                    </a:lnTo>
                    <a:lnTo>
                      <a:pt x="78" y="6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4" y="6"/>
                    </a:lnTo>
                    <a:lnTo>
                      <a:pt x="120" y="12"/>
                    </a:lnTo>
                    <a:lnTo>
                      <a:pt x="120" y="18"/>
                    </a:lnTo>
                    <a:lnTo>
                      <a:pt x="126" y="36"/>
                    </a:lnTo>
                    <a:lnTo>
                      <a:pt x="132" y="60"/>
                    </a:lnTo>
                    <a:lnTo>
                      <a:pt x="144" y="72"/>
                    </a:lnTo>
                    <a:lnTo>
                      <a:pt x="150" y="78"/>
                    </a:lnTo>
                    <a:lnTo>
                      <a:pt x="162" y="78"/>
                    </a:lnTo>
                    <a:lnTo>
                      <a:pt x="168" y="78"/>
                    </a:lnTo>
                    <a:lnTo>
                      <a:pt x="174" y="72"/>
                    </a:lnTo>
                    <a:lnTo>
                      <a:pt x="180" y="66"/>
                    </a:lnTo>
                    <a:lnTo>
                      <a:pt x="186" y="60"/>
                    </a:lnTo>
                    <a:lnTo>
                      <a:pt x="192" y="60"/>
                    </a:lnTo>
                    <a:lnTo>
                      <a:pt x="204" y="66"/>
                    </a:lnTo>
                    <a:lnTo>
                      <a:pt x="204" y="72"/>
                    </a:lnTo>
                    <a:lnTo>
                      <a:pt x="204" y="78"/>
                    </a:lnTo>
                    <a:lnTo>
                      <a:pt x="204" y="84"/>
                    </a:lnTo>
                    <a:lnTo>
                      <a:pt x="198" y="90"/>
                    </a:lnTo>
                    <a:lnTo>
                      <a:pt x="198" y="102"/>
                    </a:lnTo>
                    <a:lnTo>
                      <a:pt x="198" y="108"/>
                    </a:lnTo>
                    <a:lnTo>
                      <a:pt x="198" y="120"/>
                    </a:lnTo>
                    <a:lnTo>
                      <a:pt x="192" y="126"/>
                    </a:lnTo>
                    <a:lnTo>
                      <a:pt x="186" y="156"/>
                    </a:lnTo>
                    <a:lnTo>
                      <a:pt x="222" y="264"/>
                    </a:lnTo>
                    <a:lnTo>
                      <a:pt x="210" y="258"/>
                    </a:lnTo>
                    <a:lnTo>
                      <a:pt x="96" y="19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7" name="Freeform 763"/>
              <p:cNvSpPr>
                <a:spLocks/>
              </p:cNvSpPr>
              <p:nvPr/>
            </p:nvSpPr>
            <p:spPr bwMode="auto">
              <a:xfrm>
                <a:off x="5285705" y="2319839"/>
                <a:ext cx="200025" cy="371475"/>
              </a:xfrm>
              <a:custGeom>
                <a:avLst/>
                <a:gdLst/>
                <a:ahLst/>
                <a:cxnLst>
                  <a:cxn ang="0">
                    <a:pos x="120" y="204"/>
                  </a:cxn>
                  <a:cxn ang="0">
                    <a:pos x="126" y="210"/>
                  </a:cxn>
                  <a:cxn ang="0">
                    <a:pos x="126" y="216"/>
                  </a:cxn>
                  <a:cxn ang="0">
                    <a:pos x="126" y="222"/>
                  </a:cxn>
                  <a:cxn ang="0">
                    <a:pos x="60" y="234"/>
                  </a:cxn>
                  <a:cxn ang="0">
                    <a:pos x="18" y="234"/>
                  </a:cxn>
                  <a:cxn ang="0">
                    <a:pos x="6" y="228"/>
                  </a:cxn>
                  <a:cxn ang="0">
                    <a:pos x="18" y="168"/>
                  </a:cxn>
                  <a:cxn ang="0">
                    <a:pos x="6" y="78"/>
                  </a:cxn>
                  <a:cxn ang="0">
                    <a:pos x="0" y="18"/>
                  </a:cxn>
                  <a:cxn ang="0">
                    <a:pos x="6" y="18"/>
                  </a:cxn>
                  <a:cxn ang="0">
                    <a:pos x="24" y="12"/>
                  </a:cxn>
                  <a:cxn ang="0">
                    <a:pos x="36" y="6"/>
                  </a:cxn>
                  <a:cxn ang="0">
                    <a:pos x="36" y="0"/>
                  </a:cxn>
                  <a:cxn ang="0">
                    <a:pos x="42" y="0"/>
                  </a:cxn>
                  <a:cxn ang="0">
                    <a:pos x="48" y="0"/>
                  </a:cxn>
                  <a:cxn ang="0">
                    <a:pos x="54" y="6"/>
                  </a:cxn>
                  <a:cxn ang="0">
                    <a:pos x="66" y="0"/>
                  </a:cxn>
                  <a:cxn ang="0">
                    <a:pos x="72" y="12"/>
                  </a:cxn>
                  <a:cxn ang="0">
                    <a:pos x="78" y="18"/>
                  </a:cxn>
                  <a:cxn ang="0">
                    <a:pos x="78" y="30"/>
                  </a:cxn>
                  <a:cxn ang="0">
                    <a:pos x="78" y="42"/>
                  </a:cxn>
                  <a:cxn ang="0">
                    <a:pos x="78" y="48"/>
                  </a:cxn>
                  <a:cxn ang="0">
                    <a:pos x="78" y="60"/>
                  </a:cxn>
                  <a:cxn ang="0">
                    <a:pos x="84" y="66"/>
                  </a:cxn>
                  <a:cxn ang="0">
                    <a:pos x="90" y="72"/>
                  </a:cxn>
                  <a:cxn ang="0">
                    <a:pos x="96" y="78"/>
                  </a:cxn>
                  <a:cxn ang="0">
                    <a:pos x="96" y="84"/>
                  </a:cxn>
                  <a:cxn ang="0">
                    <a:pos x="96" y="90"/>
                  </a:cxn>
                  <a:cxn ang="0">
                    <a:pos x="108" y="90"/>
                  </a:cxn>
                  <a:cxn ang="0">
                    <a:pos x="114" y="90"/>
                  </a:cxn>
                  <a:cxn ang="0">
                    <a:pos x="120" y="90"/>
                  </a:cxn>
                  <a:cxn ang="0">
                    <a:pos x="120" y="96"/>
                  </a:cxn>
                  <a:cxn ang="0">
                    <a:pos x="114" y="102"/>
                  </a:cxn>
                  <a:cxn ang="0">
                    <a:pos x="114" y="108"/>
                  </a:cxn>
                  <a:cxn ang="0">
                    <a:pos x="102" y="114"/>
                  </a:cxn>
                  <a:cxn ang="0">
                    <a:pos x="96" y="114"/>
                  </a:cxn>
                  <a:cxn ang="0">
                    <a:pos x="90" y="114"/>
                  </a:cxn>
                  <a:cxn ang="0">
                    <a:pos x="90" y="120"/>
                  </a:cxn>
                  <a:cxn ang="0">
                    <a:pos x="96" y="120"/>
                  </a:cxn>
                  <a:cxn ang="0">
                    <a:pos x="96" y="126"/>
                  </a:cxn>
                  <a:cxn ang="0">
                    <a:pos x="108" y="138"/>
                  </a:cxn>
                  <a:cxn ang="0">
                    <a:pos x="108" y="144"/>
                  </a:cxn>
                  <a:cxn ang="0">
                    <a:pos x="108" y="162"/>
                  </a:cxn>
                  <a:cxn ang="0">
                    <a:pos x="102" y="174"/>
                  </a:cxn>
                  <a:cxn ang="0">
                    <a:pos x="96" y="186"/>
                  </a:cxn>
                  <a:cxn ang="0">
                    <a:pos x="96" y="204"/>
                  </a:cxn>
                  <a:cxn ang="0">
                    <a:pos x="102" y="210"/>
                  </a:cxn>
                  <a:cxn ang="0">
                    <a:pos x="108" y="210"/>
                  </a:cxn>
                  <a:cxn ang="0">
                    <a:pos x="114" y="204"/>
                  </a:cxn>
                  <a:cxn ang="0">
                    <a:pos x="120" y="204"/>
                  </a:cxn>
                </a:cxnLst>
                <a:rect l="0" t="0" r="r" b="b"/>
                <a:pathLst>
                  <a:path w="126" h="234">
                    <a:moveTo>
                      <a:pt x="120" y="204"/>
                    </a:moveTo>
                    <a:lnTo>
                      <a:pt x="126" y="210"/>
                    </a:lnTo>
                    <a:lnTo>
                      <a:pt x="126" y="216"/>
                    </a:lnTo>
                    <a:lnTo>
                      <a:pt x="126" y="222"/>
                    </a:lnTo>
                    <a:lnTo>
                      <a:pt x="60" y="234"/>
                    </a:lnTo>
                    <a:lnTo>
                      <a:pt x="18" y="234"/>
                    </a:lnTo>
                    <a:lnTo>
                      <a:pt x="6" y="228"/>
                    </a:lnTo>
                    <a:lnTo>
                      <a:pt x="18" y="168"/>
                    </a:lnTo>
                    <a:lnTo>
                      <a:pt x="6" y="78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24" y="12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6"/>
                    </a:lnTo>
                    <a:lnTo>
                      <a:pt x="66" y="0"/>
                    </a:lnTo>
                    <a:lnTo>
                      <a:pt x="72" y="12"/>
                    </a:lnTo>
                    <a:lnTo>
                      <a:pt x="78" y="18"/>
                    </a:lnTo>
                    <a:lnTo>
                      <a:pt x="78" y="30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78" y="60"/>
                    </a:lnTo>
                    <a:lnTo>
                      <a:pt x="84" y="66"/>
                    </a:lnTo>
                    <a:lnTo>
                      <a:pt x="90" y="72"/>
                    </a:lnTo>
                    <a:lnTo>
                      <a:pt x="96" y="78"/>
                    </a:lnTo>
                    <a:lnTo>
                      <a:pt x="96" y="84"/>
                    </a:lnTo>
                    <a:lnTo>
                      <a:pt x="96" y="90"/>
                    </a:lnTo>
                    <a:lnTo>
                      <a:pt x="108" y="90"/>
                    </a:lnTo>
                    <a:lnTo>
                      <a:pt x="114" y="90"/>
                    </a:lnTo>
                    <a:lnTo>
                      <a:pt x="120" y="90"/>
                    </a:lnTo>
                    <a:lnTo>
                      <a:pt x="120" y="96"/>
                    </a:lnTo>
                    <a:lnTo>
                      <a:pt x="114" y="102"/>
                    </a:lnTo>
                    <a:lnTo>
                      <a:pt x="114" y="108"/>
                    </a:lnTo>
                    <a:lnTo>
                      <a:pt x="102" y="114"/>
                    </a:lnTo>
                    <a:lnTo>
                      <a:pt x="96" y="114"/>
                    </a:lnTo>
                    <a:lnTo>
                      <a:pt x="90" y="114"/>
                    </a:lnTo>
                    <a:lnTo>
                      <a:pt x="90" y="120"/>
                    </a:lnTo>
                    <a:lnTo>
                      <a:pt x="96" y="120"/>
                    </a:lnTo>
                    <a:lnTo>
                      <a:pt x="96" y="126"/>
                    </a:lnTo>
                    <a:lnTo>
                      <a:pt x="108" y="138"/>
                    </a:lnTo>
                    <a:lnTo>
                      <a:pt x="108" y="144"/>
                    </a:lnTo>
                    <a:lnTo>
                      <a:pt x="108" y="162"/>
                    </a:lnTo>
                    <a:lnTo>
                      <a:pt x="102" y="174"/>
                    </a:lnTo>
                    <a:lnTo>
                      <a:pt x="96" y="186"/>
                    </a:lnTo>
                    <a:lnTo>
                      <a:pt x="96" y="204"/>
                    </a:lnTo>
                    <a:lnTo>
                      <a:pt x="102" y="210"/>
                    </a:lnTo>
                    <a:lnTo>
                      <a:pt x="108" y="210"/>
                    </a:lnTo>
                    <a:lnTo>
                      <a:pt x="114" y="204"/>
                    </a:lnTo>
                    <a:lnTo>
                      <a:pt x="120" y="20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8" name="Freeform 787"/>
              <p:cNvSpPr>
                <a:spLocks/>
              </p:cNvSpPr>
              <p:nvPr/>
            </p:nvSpPr>
            <p:spPr bwMode="auto">
              <a:xfrm>
                <a:off x="5828630" y="3405689"/>
                <a:ext cx="314325" cy="352425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48" y="18"/>
                  </a:cxn>
                  <a:cxn ang="0">
                    <a:pos x="12" y="48"/>
                  </a:cxn>
                  <a:cxn ang="0">
                    <a:pos x="0" y="60"/>
                  </a:cxn>
                  <a:cxn ang="0">
                    <a:pos x="48" y="150"/>
                  </a:cxn>
                  <a:cxn ang="0">
                    <a:pos x="54" y="156"/>
                  </a:cxn>
                  <a:cxn ang="0">
                    <a:pos x="78" y="198"/>
                  </a:cxn>
                  <a:cxn ang="0">
                    <a:pos x="90" y="198"/>
                  </a:cxn>
                  <a:cxn ang="0">
                    <a:pos x="96" y="198"/>
                  </a:cxn>
                  <a:cxn ang="0">
                    <a:pos x="114" y="210"/>
                  </a:cxn>
                  <a:cxn ang="0">
                    <a:pos x="120" y="216"/>
                  </a:cxn>
                  <a:cxn ang="0">
                    <a:pos x="132" y="222"/>
                  </a:cxn>
                  <a:cxn ang="0">
                    <a:pos x="138" y="222"/>
                  </a:cxn>
                  <a:cxn ang="0">
                    <a:pos x="144" y="222"/>
                  </a:cxn>
                  <a:cxn ang="0">
                    <a:pos x="156" y="216"/>
                  </a:cxn>
                  <a:cxn ang="0">
                    <a:pos x="162" y="216"/>
                  </a:cxn>
                  <a:cxn ang="0">
                    <a:pos x="180" y="216"/>
                  </a:cxn>
                  <a:cxn ang="0">
                    <a:pos x="186" y="216"/>
                  </a:cxn>
                  <a:cxn ang="0">
                    <a:pos x="192" y="210"/>
                  </a:cxn>
                  <a:cxn ang="0">
                    <a:pos x="198" y="204"/>
                  </a:cxn>
                  <a:cxn ang="0">
                    <a:pos x="198" y="198"/>
                  </a:cxn>
                  <a:cxn ang="0">
                    <a:pos x="198" y="186"/>
                  </a:cxn>
                  <a:cxn ang="0">
                    <a:pos x="192" y="174"/>
                  </a:cxn>
                  <a:cxn ang="0">
                    <a:pos x="198" y="156"/>
                  </a:cxn>
                  <a:cxn ang="0">
                    <a:pos x="198" y="144"/>
                  </a:cxn>
                  <a:cxn ang="0">
                    <a:pos x="198" y="138"/>
                  </a:cxn>
                  <a:cxn ang="0">
                    <a:pos x="198" y="132"/>
                  </a:cxn>
                  <a:cxn ang="0">
                    <a:pos x="192" y="126"/>
                  </a:cxn>
                  <a:cxn ang="0">
                    <a:pos x="180" y="120"/>
                  </a:cxn>
                  <a:cxn ang="0">
                    <a:pos x="174" y="114"/>
                  </a:cxn>
                  <a:cxn ang="0">
                    <a:pos x="168" y="96"/>
                  </a:cxn>
                  <a:cxn ang="0">
                    <a:pos x="162" y="84"/>
                  </a:cxn>
                  <a:cxn ang="0">
                    <a:pos x="144" y="60"/>
                  </a:cxn>
                  <a:cxn ang="0">
                    <a:pos x="120" y="42"/>
                  </a:cxn>
                  <a:cxn ang="0">
                    <a:pos x="114" y="36"/>
                  </a:cxn>
                  <a:cxn ang="0">
                    <a:pos x="102" y="36"/>
                  </a:cxn>
                  <a:cxn ang="0">
                    <a:pos x="90" y="36"/>
                  </a:cxn>
                  <a:cxn ang="0">
                    <a:pos x="78" y="30"/>
                  </a:cxn>
                  <a:cxn ang="0">
                    <a:pos x="72" y="24"/>
                  </a:cxn>
                  <a:cxn ang="0">
                    <a:pos x="72" y="18"/>
                  </a:cxn>
                  <a:cxn ang="0">
                    <a:pos x="66" y="12"/>
                  </a:cxn>
                  <a:cxn ang="0">
                    <a:pos x="60" y="0"/>
                  </a:cxn>
                </a:cxnLst>
                <a:rect l="0" t="0" r="r" b="b"/>
                <a:pathLst>
                  <a:path w="198" h="222">
                    <a:moveTo>
                      <a:pt x="60" y="0"/>
                    </a:moveTo>
                    <a:lnTo>
                      <a:pt x="48" y="18"/>
                    </a:lnTo>
                    <a:lnTo>
                      <a:pt x="12" y="48"/>
                    </a:lnTo>
                    <a:lnTo>
                      <a:pt x="0" y="60"/>
                    </a:lnTo>
                    <a:lnTo>
                      <a:pt x="48" y="150"/>
                    </a:lnTo>
                    <a:lnTo>
                      <a:pt x="54" y="156"/>
                    </a:lnTo>
                    <a:lnTo>
                      <a:pt x="78" y="198"/>
                    </a:lnTo>
                    <a:lnTo>
                      <a:pt x="90" y="198"/>
                    </a:lnTo>
                    <a:lnTo>
                      <a:pt x="96" y="198"/>
                    </a:lnTo>
                    <a:lnTo>
                      <a:pt x="114" y="210"/>
                    </a:lnTo>
                    <a:lnTo>
                      <a:pt x="120" y="216"/>
                    </a:lnTo>
                    <a:lnTo>
                      <a:pt x="132" y="222"/>
                    </a:lnTo>
                    <a:lnTo>
                      <a:pt x="138" y="222"/>
                    </a:lnTo>
                    <a:lnTo>
                      <a:pt x="144" y="222"/>
                    </a:lnTo>
                    <a:lnTo>
                      <a:pt x="156" y="216"/>
                    </a:lnTo>
                    <a:lnTo>
                      <a:pt x="162" y="216"/>
                    </a:lnTo>
                    <a:lnTo>
                      <a:pt x="180" y="216"/>
                    </a:lnTo>
                    <a:lnTo>
                      <a:pt x="186" y="216"/>
                    </a:lnTo>
                    <a:lnTo>
                      <a:pt x="192" y="210"/>
                    </a:lnTo>
                    <a:lnTo>
                      <a:pt x="198" y="204"/>
                    </a:lnTo>
                    <a:lnTo>
                      <a:pt x="198" y="198"/>
                    </a:lnTo>
                    <a:lnTo>
                      <a:pt x="198" y="186"/>
                    </a:lnTo>
                    <a:lnTo>
                      <a:pt x="192" y="174"/>
                    </a:lnTo>
                    <a:lnTo>
                      <a:pt x="198" y="156"/>
                    </a:lnTo>
                    <a:lnTo>
                      <a:pt x="198" y="144"/>
                    </a:lnTo>
                    <a:lnTo>
                      <a:pt x="198" y="138"/>
                    </a:lnTo>
                    <a:lnTo>
                      <a:pt x="198" y="132"/>
                    </a:lnTo>
                    <a:lnTo>
                      <a:pt x="192" y="126"/>
                    </a:lnTo>
                    <a:lnTo>
                      <a:pt x="180" y="120"/>
                    </a:lnTo>
                    <a:lnTo>
                      <a:pt x="174" y="114"/>
                    </a:lnTo>
                    <a:lnTo>
                      <a:pt x="168" y="96"/>
                    </a:lnTo>
                    <a:lnTo>
                      <a:pt x="162" y="84"/>
                    </a:lnTo>
                    <a:lnTo>
                      <a:pt x="144" y="60"/>
                    </a:lnTo>
                    <a:lnTo>
                      <a:pt x="120" y="42"/>
                    </a:lnTo>
                    <a:lnTo>
                      <a:pt x="114" y="36"/>
                    </a:lnTo>
                    <a:lnTo>
                      <a:pt x="102" y="36"/>
                    </a:lnTo>
                    <a:lnTo>
                      <a:pt x="90" y="36"/>
                    </a:lnTo>
                    <a:lnTo>
                      <a:pt x="78" y="30"/>
                    </a:lnTo>
                    <a:lnTo>
                      <a:pt x="72" y="24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9" name="Freeform 793"/>
              <p:cNvSpPr>
                <a:spLocks/>
              </p:cNvSpPr>
              <p:nvPr/>
            </p:nvSpPr>
            <p:spPr bwMode="auto">
              <a:xfrm>
                <a:off x="5580980" y="3500939"/>
                <a:ext cx="371475" cy="352425"/>
              </a:xfrm>
              <a:custGeom>
                <a:avLst/>
                <a:gdLst/>
                <a:ahLst/>
                <a:cxnLst>
                  <a:cxn ang="0">
                    <a:pos x="36" y="42"/>
                  </a:cxn>
                  <a:cxn ang="0">
                    <a:pos x="156" y="0"/>
                  </a:cxn>
                  <a:cxn ang="0">
                    <a:pos x="204" y="90"/>
                  </a:cxn>
                  <a:cxn ang="0">
                    <a:pos x="210" y="96"/>
                  </a:cxn>
                  <a:cxn ang="0">
                    <a:pos x="234" y="138"/>
                  </a:cxn>
                  <a:cxn ang="0">
                    <a:pos x="228" y="144"/>
                  </a:cxn>
                  <a:cxn ang="0">
                    <a:pos x="222" y="144"/>
                  </a:cxn>
                  <a:cxn ang="0">
                    <a:pos x="222" y="150"/>
                  </a:cxn>
                  <a:cxn ang="0">
                    <a:pos x="222" y="162"/>
                  </a:cxn>
                  <a:cxn ang="0">
                    <a:pos x="216" y="174"/>
                  </a:cxn>
                  <a:cxn ang="0">
                    <a:pos x="216" y="180"/>
                  </a:cxn>
                  <a:cxn ang="0">
                    <a:pos x="216" y="186"/>
                  </a:cxn>
                  <a:cxn ang="0">
                    <a:pos x="204" y="186"/>
                  </a:cxn>
                  <a:cxn ang="0">
                    <a:pos x="198" y="186"/>
                  </a:cxn>
                  <a:cxn ang="0">
                    <a:pos x="198" y="192"/>
                  </a:cxn>
                  <a:cxn ang="0">
                    <a:pos x="198" y="198"/>
                  </a:cxn>
                  <a:cxn ang="0">
                    <a:pos x="204" y="204"/>
                  </a:cxn>
                  <a:cxn ang="0">
                    <a:pos x="216" y="210"/>
                  </a:cxn>
                  <a:cxn ang="0">
                    <a:pos x="192" y="216"/>
                  </a:cxn>
                  <a:cxn ang="0">
                    <a:pos x="180" y="216"/>
                  </a:cxn>
                  <a:cxn ang="0">
                    <a:pos x="168" y="222"/>
                  </a:cxn>
                  <a:cxn ang="0">
                    <a:pos x="168" y="216"/>
                  </a:cxn>
                  <a:cxn ang="0">
                    <a:pos x="168" y="210"/>
                  </a:cxn>
                  <a:cxn ang="0">
                    <a:pos x="168" y="204"/>
                  </a:cxn>
                  <a:cxn ang="0">
                    <a:pos x="144" y="204"/>
                  </a:cxn>
                  <a:cxn ang="0">
                    <a:pos x="126" y="204"/>
                  </a:cxn>
                  <a:cxn ang="0">
                    <a:pos x="120" y="204"/>
                  </a:cxn>
                  <a:cxn ang="0">
                    <a:pos x="114" y="198"/>
                  </a:cxn>
                  <a:cxn ang="0">
                    <a:pos x="108" y="186"/>
                  </a:cxn>
                  <a:cxn ang="0">
                    <a:pos x="102" y="186"/>
                  </a:cxn>
                  <a:cxn ang="0">
                    <a:pos x="96" y="186"/>
                  </a:cxn>
                  <a:cxn ang="0">
                    <a:pos x="90" y="192"/>
                  </a:cxn>
                  <a:cxn ang="0">
                    <a:pos x="84" y="192"/>
                  </a:cxn>
                  <a:cxn ang="0">
                    <a:pos x="66" y="192"/>
                  </a:cxn>
                  <a:cxn ang="0">
                    <a:pos x="60" y="192"/>
                  </a:cxn>
                  <a:cxn ang="0">
                    <a:pos x="54" y="186"/>
                  </a:cxn>
                  <a:cxn ang="0">
                    <a:pos x="54" y="180"/>
                  </a:cxn>
                  <a:cxn ang="0">
                    <a:pos x="48" y="168"/>
                  </a:cxn>
                  <a:cxn ang="0">
                    <a:pos x="48" y="156"/>
                  </a:cxn>
                  <a:cxn ang="0">
                    <a:pos x="6" y="180"/>
                  </a:cxn>
                  <a:cxn ang="0">
                    <a:pos x="0" y="174"/>
                  </a:cxn>
                  <a:cxn ang="0">
                    <a:pos x="0" y="168"/>
                  </a:cxn>
                  <a:cxn ang="0">
                    <a:pos x="0" y="162"/>
                  </a:cxn>
                  <a:cxn ang="0">
                    <a:pos x="6" y="156"/>
                  </a:cxn>
                  <a:cxn ang="0">
                    <a:pos x="12" y="156"/>
                  </a:cxn>
                  <a:cxn ang="0">
                    <a:pos x="12" y="150"/>
                  </a:cxn>
                  <a:cxn ang="0">
                    <a:pos x="18" y="144"/>
                  </a:cxn>
                  <a:cxn ang="0">
                    <a:pos x="18" y="138"/>
                  </a:cxn>
                  <a:cxn ang="0">
                    <a:pos x="12" y="120"/>
                  </a:cxn>
                  <a:cxn ang="0">
                    <a:pos x="12" y="108"/>
                  </a:cxn>
                  <a:cxn ang="0">
                    <a:pos x="12" y="102"/>
                  </a:cxn>
                  <a:cxn ang="0">
                    <a:pos x="18" y="96"/>
                  </a:cxn>
                  <a:cxn ang="0">
                    <a:pos x="18" y="90"/>
                  </a:cxn>
                  <a:cxn ang="0">
                    <a:pos x="30" y="84"/>
                  </a:cxn>
                  <a:cxn ang="0">
                    <a:pos x="36" y="84"/>
                  </a:cxn>
                  <a:cxn ang="0">
                    <a:pos x="36" y="78"/>
                  </a:cxn>
                  <a:cxn ang="0">
                    <a:pos x="36" y="72"/>
                  </a:cxn>
                  <a:cxn ang="0">
                    <a:pos x="36" y="60"/>
                  </a:cxn>
                  <a:cxn ang="0">
                    <a:pos x="36" y="42"/>
                  </a:cxn>
                </a:cxnLst>
                <a:rect l="0" t="0" r="r" b="b"/>
                <a:pathLst>
                  <a:path w="234" h="222">
                    <a:moveTo>
                      <a:pt x="36" y="42"/>
                    </a:moveTo>
                    <a:lnTo>
                      <a:pt x="156" y="0"/>
                    </a:lnTo>
                    <a:lnTo>
                      <a:pt x="204" y="90"/>
                    </a:lnTo>
                    <a:lnTo>
                      <a:pt x="210" y="96"/>
                    </a:lnTo>
                    <a:lnTo>
                      <a:pt x="234" y="138"/>
                    </a:lnTo>
                    <a:lnTo>
                      <a:pt x="228" y="144"/>
                    </a:lnTo>
                    <a:lnTo>
                      <a:pt x="222" y="144"/>
                    </a:lnTo>
                    <a:lnTo>
                      <a:pt x="222" y="150"/>
                    </a:lnTo>
                    <a:lnTo>
                      <a:pt x="222" y="162"/>
                    </a:lnTo>
                    <a:lnTo>
                      <a:pt x="216" y="174"/>
                    </a:lnTo>
                    <a:lnTo>
                      <a:pt x="216" y="180"/>
                    </a:lnTo>
                    <a:lnTo>
                      <a:pt x="216" y="186"/>
                    </a:lnTo>
                    <a:lnTo>
                      <a:pt x="204" y="186"/>
                    </a:lnTo>
                    <a:lnTo>
                      <a:pt x="198" y="186"/>
                    </a:lnTo>
                    <a:lnTo>
                      <a:pt x="198" y="192"/>
                    </a:lnTo>
                    <a:lnTo>
                      <a:pt x="198" y="198"/>
                    </a:lnTo>
                    <a:lnTo>
                      <a:pt x="204" y="204"/>
                    </a:lnTo>
                    <a:lnTo>
                      <a:pt x="216" y="210"/>
                    </a:lnTo>
                    <a:lnTo>
                      <a:pt x="192" y="216"/>
                    </a:lnTo>
                    <a:lnTo>
                      <a:pt x="180" y="216"/>
                    </a:lnTo>
                    <a:lnTo>
                      <a:pt x="168" y="222"/>
                    </a:lnTo>
                    <a:lnTo>
                      <a:pt x="168" y="216"/>
                    </a:lnTo>
                    <a:lnTo>
                      <a:pt x="168" y="210"/>
                    </a:lnTo>
                    <a:lnTo>
                      <a:pt x="168" y="204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0" y="204"/>
                    </a:lnTo>
                    <a:lnTo>
                      <a:pt x="114" y="198"/>
                    </a:lnTo>
                    <a:lnTo>
                      <a:pt x="108" y="186"/>
                    </a:lnTo>
                    <a:lnTo>
                      <a:pt x="102" y="186"/>
                    </a:lnTo>
                    <a:lnTo>
                      <a:pt x="96" y="186"/>
                    </a:lnTo>
                    <a:lnTo>
                      <a:pt x="90" y="192"/>
                    </a:lnTo>
                    <a:lnTo>
                      <a:pt x="84" y="192"/>
                    </a:lnTo>
                    <a:lnTo>
                      <a:pt x="66" y="192"/>
                    </a:lnTo>
                    <a:lnTo>
                      <a:pt x="60" y="192"/>
                    </a:lnTo>
                    <a:lnTo>
                      <a:pt x="54" y="186"/>
                    </a:lnTo>
                    <a:lnTo>
                      <a:pt x="54" y="180"/>
                    </a:lnTo>
                    <a:lnTo>
                      <a:pt x="48" y="168"/>
                    </a:lnTo>
                    <a:lnTo>
                      <a:pt x="48" y="156"/>
                    </a:lnTo>
                    <a:lnTo>
                      <a:pt x="6" y="180"/>
                    </a:lnTo>
                    <a:lnTo>
                      <a:pt x="0" y="174"/>
                    </a:lnTo>
                    <a:lnTo>
                      <a:pt x="0" y="168"/>
                    </a:lnTo>
                    <a:lnTo>
                      <a:pt x="0" y="162"/>
                    </a:lnTo>
                    <a:lnTo>
                      <a:pt x="6" y="156"/>
                    </a:lnTo>
                    <a:lnTo>
                      <a:pt x="12" y="156"/>
                    </a:lnTo>
                    <a:lnTo>
                      <a:pt x="12" y="150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12" y="120"/>
                    </a:lnTo>
                    <a:lnTo>
                      <a:pt x="12" y="108"/>
                    </a:lnTo>
                    <a:lnTo>
                      <a:pt x="12" y="102"/>
                    </a:lnTo>
                    <a:lnTo>
                      <a:pt x="18" y="96"/>
                    </a:lnTo>
                    <a:lnTo>
                      <a:pt x="18" y="90"/>
                    </a:lnTo>
                    <a:lnTo>
                      <a:pt x="30" y="84"/>
                    </a:lnTo>
                    <a:lnTo>
                      <a:pt x="36" y="84"/>
                    </a:lnTo>
                    <a:lnTo>
                      <a:pt x="36" y="78"/>
                    </a:lnTo>
                    <a:lnTo>
                      <a:pt x="36" y="72"/>
                    </a:lnTo>
                    <a:lnTo>
                      <a:pt x="36" y="60"/>
                    </a:lnTo>
                    <a:lnTo>
                      <a:pt x="36" y="4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0" name="Freeform 771"/>
              <p:cNvSpPr>
                <a:spLocks/>
              </p:cNvSpPr>
              <p:nvPr/>
            </p:nvSpPr>
            <p:spPr bwMode="auto">
              <a:xfrm>
                <a:off x="6228680" y="2719889"/>
                <a:ext cx="590550" cy="514350"/>
              </a:xfrm>
              <a:custGeom>
                <a:avLst/>
                <a:gdLst/>
                <a:ahLst/>
                <a:cxnLst>
                  <a:cxn ang="0">
                    <a:pos x="12" y="102"/>
                  </a:cxn>
                  <a:cxn ang="0">
                    <a:pos x="0" y="72"/>
                  </a:cxn>
                  <a:cxn ang="0">
                    <a:pos x="6" y="60"/>
                  </a:cxn>
                  <a:cxn ang="0">
                    <a:pos x="36" y="36"/>
                  </a:cxn>
                  <a:cxn ang="0">
                    <a:pos x="66" y="30"/>
                  </a:cxn>
                  <a:cxn ang="0">
                    <a:pos x="84" y="36"/>
                  </a:cxn>
                  <a:cxn ang="0">
                    <a:pos x="96" y="42"/>
                  </a:cxn>
                  <a:cxn ang="0">
                    <a:pos x="108" y="54"/>
                  </a:cxn>
                  <a:cxn ang="0">
                    <a:pos x="132" y="54"/>
                  </a:cxn>
                  <a:cxn ang="0">
                    <a:pos x="162" y="60"/>
                  </a:cxn>
                  <a:cxn ang="0">
                    <a:pos x="180" y="72"/>
                  </a:cxn>
                  <a:cxn ang="0">
                    <a:pos x="192" y="84"/>
                  </a:cxn>
                  <a:cxn ang="0">
                    <a:pos x="192" y="96"/>
                  </a:cxn>
                  <a:cxn ang="0">
                    <a:pos x="204" y="102"/>
                  </a:cxn>
                  <a:cxn ang="0">
                    <a:pos x="216" y="102"/>
                  </a:cxn>
                  <a:cxn ang="0">
                    <a:pos x="222" y="90"/>
                  </a:cxn>
                  <a:cxn ang="0">
                    <a:pos x="240" y="78"/>
                  </a:cxn>
                  <a:cxn ang="0">
                    <a:pos x="252" y="84"/>
                  </a:cxn>
                  <a:cxn ang="0">
                    <a:pos x="282" y="90"/>
                  </a:cxn>
                  <a:cxn ang="0">
                    <a:pos x="306" y="72"/>
                  </a:cxn>
                  <a:cxn ang="0">
                    <a:pos x="312" y="54"/>
                  </a:cxn>
                  <a:cxn ang="0">
                    <a:pos x="324" y="42"/>
                  </a:cxn>
                  <a:cxn ang="0">
                    <a:pos x="342" y="36"/>
                  </a:cxn>
                  <a:cxn ang="0">
                    <a:pos x="360" y="12"/>
                  </a:cxn>
                  <a:cxn ang="0">
                    <a:pos x="360" y="6"/>
                  </a:cxn>
                  <a:cxn ang="0">
                    <a:pos x="366" y="30"/>
                  </a:cxn>
                  <a:cxn ang="0">
                    <a:pos x="372" y="36"/>
                  </a:cxn>
                  <a:cxn ang="0">
                    <a:pos x="360" y="42"/>
                  </a:cxn>
                  <a:cxn ang="0">
                    <a:pos x="348" y="60"/>
                  </a:cxn>
                  <a:cxn ang="0">
                    <a:pos x="336" y="90"/>
                  </a:cxn>
                  <a:cxn ang="0">
                    <a:pos x="330" y="120"/>
                  </a:cxn>
                  <a:cxn ang="0">
                    <a:pos x="324" y="138"/>
                  </a:cxn>
                  <a:cxn ang="0">
                    <a:pos x="312" y="150"/>
                  </a:cxn>
                  <a:cxn ang="0">
                    <a:pos x="300" y="150"/>
                  </a:cxn>
                  <a:cxn ang="0">
                    <a:pos x="288" y="174"/>
                  </a:cxn>
                  <a:cxn ang="0">
                    <a:pos x="276" y="186"/>
                  </a:cxn>
                  <a:cxn ang="0">
                    <a:pos x="282" y="198"/>
                  </a:cxn>
                  <a:cxn ang="0">
                    <a:pos x="270" y="204"/>
                  </a:cxn>
                  <a:cxn ang="0">
                    <a:pos x="252" y="222"/>
                  </a:cxn>
                  <a:cxn ang="0">
                    <a:pos x="252" y="234"/>
                  </a:cxn>
                  <a:cxn ang="0">
                    <a:pos x="252" y="258"/>
                  </a:cxn>
                  <a:cxn ang="0">
                    <a:pos x="252" y="288"/>
                  </a:cxn>
                  <a:cxn ang="0">
                    <a:pos x="258" y="306"/>
                  </a:cxn>
                  <a:cxn ang="0">
                    <a:pos x="246" y="312"/>
                  </a:cxn>
                  <a:cxn ang="0">
                    <a:pos x="222" y="312"/>
                  </a:cxn>
                  <a:cxn ang="0">
                    <a:pos x="210" y="306"/>
                  </a:cxn>
                  <a:cxn ang="0">
                    <a:pos x="198" y="318"/>
                  </a:cxn>
                  <a:cxn ang="0">
                    <a:pos x="192" y="318"/>
                  </a:cxn>
                  <a:cxn ang="0">
                    <a:pos x="174" y="312"/>
                  </a:cxn>
                  <a:cxn ang="0">
                    <a:pos x="174" y="300"/>
                  </a:cxn>
                  <a:cxn ang="0">
                    <a:pos x="168" y="288"/>
                  </a:cxn>
                  <a:cxn ang="0">
                    <a:pos x="156" y="270"/>
                  </a:cxn>
                  <a:cxn ang="0">
                    <a:pos x="144" y="264"/>
                  </a:cxn>
                  <a:cxn ang="0">
                    <a:pos x="126" y="270"/>
                  </a:cxn>
                  <a:cxn ang="0">
                    <a:pos x="120" y="270"/>
                  </a:cxn>
                  <a:cxn ang="0">
                    <a:pos x="108" y="258"/>
                  </a:cxn>
                  <a:cxn ang="0">
                    <a:pos x="90" y="252"/>
                  </a:cxn>
                  <a:cxn ang="0">
                    <a:pos x="66" y="252"/>
                  </a:cxn>
                  <a:cxn ang="0">
                    <a:pos x="48" y="246"/>
                  </a:cxn>
                  <a:cxn ang="0">
                    <a:pos x="48" y="228"/>
                  </a:cxn>
                  <a:cxn ang="0">
                    <a:pos x="42" y="210"/>
                  </a:cxn>
                  <a:cxn ang="0">
                    <a:pos x="24" y="186"/>
                  </a:cxn>
                </a:cxnLst>
                <a:rect l="0" t="0" r="r" b="b"/>
                <a:pathLst>
                  <a:path w="372" h="324">
                    <a:moveTo>
                      <a:pt x="6" y="168"/>
                    </a:moveTo>
                    <a:lnTo>
                      <a:pt x="12" y="102"/>
                    </a:lnTo>
                    <a:lnTo>
                      <a:pt x="0" y="84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6" y="60"/>
                    </a:lnTo>
                    <a:lnTo>
                      <a:pt x="12" y="48"/>
                    </a:lnTo>
                    <a:lnTo>
                      <a:pt x="36" y="36"/>
                    </a:lnTo>
                    <a:lnTo>
                      <a:pt x="48" y="30"/>
                    </a:lnTo>
                    <a:lnTo>
                      <a:pt x="66" y="30"/>
                    </a:lnTo>
                    <a:lnTo>
                      <a:pt x="72" y="30"/>
                    </a:lnTo>
                    <a:lnTo>
                      <a:pt x="84" y="36"/>
                    </a:lnTo>
                    <a:lnTo>
                      <a:pt x="90" y="36"/>
                    </a:lnTo>
                    <a:lnTo>
                      <a:pt x="96" y="42"/>
                    </a:lnTo>
                    <a:lnTo>
                      <a:pt x="102" y="48"/>
                    </a:lnTo>
                    <a:lnTo>
                      <a:pt x="108" y="54"/>
                    </a:lnTo>
                    <a:lnTo>
                      <a:pt x="120" y="54"/>
                    </a:lnTo>
                    <a:lnTo>
                      <a:pt x="132" y="54"/>
                    </a:lnTo>
                    <a:lnTo>
                      <a:pt x="144" y="54"/>
                    </a:lnTo>
                    <a:lnTo>
                      <a:pt x="162" y="60"/>
                    </a:lnTo>
                    <a:lnTo>
                      <a:pt x="174" y="66"/>
                    </a:lnTo>
                    <a:lnTo>
                      <a:pt x="180" y="72"/>
                    </a:lnTo>
                    <a:lnTo>
                      <a:pt x="192" y="78"/>
                    </a:lnTo>
                    <a:lnTo>
                      <a:pt x="192" y="84"/>
                    </a:lnTo>
                    <a:lnTo>
                      <a:pt x="192" y="90"/>
                    </a:lnTo>
                    <a:lnTo>
                      <a:pt x="192" y="96"/>
                    </a:lnTo>
                    <a:lnTo>
                      <a:pt x="198" y="96"/>
                    </a:lnTo>
                    <a:lnTo>
                      <a:pt x="204" y="102"/>
                    </a:lnTo>
                    <a:lnTo>
                      <a:pt x="210" y="108"/>
                    </a:lnTo>
                    <a:lnTo>
                      <a:pt x="216" y="102"/>
                    </a:lnTo>
                    <a:lnTo>
                      <a:pt x="222" y="102"/>
                    </a:lnTo>
                    <a:lnTo>
                      <a:pt x="222" y="90"/>
                    </a:lnTo>
                    <a:lnTo>
                      <a:pt x="228" y="90"/>
                    </a:lnTo>
                    <a:lnTo>
                      <a:pt x="240" y="78"/>
                    </a:lnTo>
                    <a:lnTo>
                      <a:pt x="246" y="78"/>
                    </a:lnTo>
                    <a:lnTo>
                      <a:pt x="252" y="84"/>
                    </a:lnTo>
                    <a:lnTo>
                      <a:pt x="264" y="90"/>
                    </a:lnTo>
                    <a:lnTo>
                      <a:pt x="282" y="90"/>
                    </a:lnTo>
                    <a:lnTo>
                      <a:pt x="300" y="78"/>
                    </a:lnTo>
                    <a:lnTo>
                      <a:pt x="306" y="72"/>
                    </a:lnTo>
                    <a:lnTo>
                      <a:pt x="312" y="60"/>
                    </a:lnTo>
                    <a:lnTo>
                      <a:pt x="312" y="54"/>
                    </a:lnTo>
                    <a:lnTo>
                      <a:pt x="318" y="42"/>
                    </a:lnTo>
                    <a:lnTo>
                      <a:pt x="324" y="42"/>
                    </a:lnTo>
                    <a:lnTo>
                      <a:pt x="330" y="36"/>
                    </a:lnTo>
                    <a:lnTo>
                      <a:pt x="342" y="36"/>
                    </a:lnTo>
                    <a:lnTo>
                      <a:pt x="348" y="30"/>
                    </a:lnTo>
                    <a:lnTo>
                      <a:pt x="360" y="12"/>
                    </a:lnTo>
                    <a:lnTo>
                      <a:pt x="366" y="0"/>
                    </a:lnTo>
                    <a:lnTo>
                      <a:pt x="360" y="6"/>
                    </a:lnTo>
                    <a:lnTo>
                      <a:pt x="360" y="24"/>
                    </a:lnTo>
                    <a:lnTo>
                      <a:pt x="366" y="30"/>
                    </a:lnTo>
                    <a:lnTo>
                      <a:pt x="372" y="30"/>
                    </a:lnTo>
                    <a:lnTo>
                      <a:pt x="372" y="36"/>
                    </a:lnTo>
                    <a:lnTo>
                      <a:pt x="366" y="36"/>
                    </a:lnTo>
                    <a:lnTo>
                      <a:pt x="360" y="42"/>
                    </a:lnTo>
                    <a:lnTo>
                      <a:pt x="354" y="48"/>
                    </a:lnTo>
                    <a:lnTo>
                      <a:pt x="348" y="60"/>
                    </a:lnTo>
                    <a:lnTo>
                      <a:pt x="342" y="72"/>
                    </a:lnTo>
                    <a:lnTo>
                      <a:pt x="336" y="90"/>
                    </a:lnTo>
                    <a:lnTo>
                      <a:pt x="336" y="114"/>
                    </a:lnTo>
                    <a:lnTo>
                      <a:pt x="330" y="120"/>
                    </a:lnTo>
                    <a:lnTo>
                      <a:pt x="330" y="132"/>
                    </a:lnTo>
                    <a:lnTo>
                      <a:pt x="324" y="138"/>
                    </a:lnTo>
                    <a:lnTo>
                      <a:pt x="318" y="144"/>
                    </a:lnTo>
                    <a:lnTo>
                      <a:pt x="312" y="150"/>
                    </a:lnTo>
                    <a:lnTo>
                      <a:pt x="306" y="150"/>
                    </a:lnTo>
                    <a:lnTo>
                      <a:pt x="300" y="150"/>
                    </a:lnTo>
                    <a:lnTo>
                      <a:pt x="294" y="162"/>
                    </a:lnTo>
                    <a:lnTo>
                      <a:pt x="288" y="174"/>
                    </a:lnTo>
                    <a:lnTo>
                      <a:pt x="276" y="180"/>
                    </a:lnTo>
                    <a:lnTo>
                      <a:pt x="276" y="186"/>
                    </a:lnTo>
                    <a:lnTo>
                      <a:pt x="282" y="192"/>
                    </a:lnTo>
                    <a:lnTo>
                      <a:pt x="282" y="198"/>
                    </a:lnTo>
                    <a:lnTo>
                      <a:pt x="282" y="204"/>
                    </a:lnTo>
                    <a:lnTo>
                      <a:pt x="270" y="204"/>
                    </a:lnTo>
                    <a:lnTo>
                      <a:pt x="264" y="216"/>
                    </a:lnTo>
                    <a:lnTo>
                      <a:pt x="252" y="222"/>
                    </a:lnTo>
                    <a:lnTo>
                      <a:pt x="252" y="228"/>
                    </a:lnTo>
                    <a:lnTo>
                      <a:pt x="252" y="234"/>
                    </a:lnTo>
                    <a:lnTo>
                      <a:pt x="252" y="246"/>
                    </a:lnTo>
                    <a:lnTo>
                      <a:pt x="252" y="258"/>
                    </a:lnTo>
                    <a:lnTo>
                      <a:pt x="252" y="270"/>
                    </a:lnTo>
                    <a:lnTo>
                      <a:pt x="252" y="288"/>
                    </a:lnTo>
                    <a:lnTo>
                      <a:pt x="258" y="300"/>
                    </a:lnTo>
                    <a:lnTo>
                      <a:pt x="258" y="306"/>
                    </a:lnTo>
                    <a:lnTo>
                      <a:pt x="252" y="306"/>
                    </a:lnTo>
                    <a:lnTo>
                      <a:pt x="246" y="312"/>
                    </a:lnTo>
                    <a:lnTo>
                      <a:pt x="234" y="312"/>
                    </a:lnTo>
                    <a:lnTo>
                      <a:pt x="222" y="312"/>
                    </a:lnTo>
                    <a:lnTo>
                      <a:pt x="216" y="312"/>
                    </a:lnTo>
                    <a:lnTo>
                      <a:pt x="210" y="306"/>
                    </a:lnTo>
                    <a:lnTo>
                      <a:pt x="198" y="312"/>
                    </a:lnTo>
                    <a:lnTo>
                      <a:pt x="198" y="318"/>
                    </a:lnTo>
                    <a:lnTo>
                      <a:pt x="198" y="324"/>
                    </a:lnTo>
                    <a:lnTo>
                      <a:pt x="192" y="318"/>
                    </a:lnTo>
                    <a:lnTo>
                      <a:pt x="180" y="318"/>
                    </a:lnTo>
                    <a:lnTo>
                      <a:pt x="174" y="312"/>
                    </a:lnTo>
                    <a:lnTo>
                      <a:pt x="174" y="306"/>
                    </a:lnTo>
                    <a:lnTo>
                      <a:pt x="174" y="300"/>
                    </a:lnTo>
                    <a:lnTo>
                      <a:pt x="174" y="294"/>
                    </a:lnTo>
                    <a:lnTo>
                      <a:pt x="168" y="288"/>
                    </a:lnTo>
                    <a:lnTo>
                      <a:pt x="162" y="276"/>
                    </a:lnTo>
                    <a:lnTo>
                      <a:pt x="156" y="270"/>
                    </a:lnTo>
                    <a:lnTo>
                      <a:pt x="150" y="264"/>
                    </a:lnTo>
                    <a:lnTo>
                      <a:pt x="144" y="264"/>
                    </a:lnTo>
                    <a:lnTo>
                      <a:pt x="132" y="264"/>
                    </a:lnTo>
                    <a:lnTo>
                      <a:pt x="126" y="270"/>
                    </a:lnTo>
                    <a:lnTo>
                      <a:pt x="120" y="276"/>
                    </a:lnTo>
                    <a:lnTo>
                      <a:pt x="120" y="270"/>
                    </a:lnTo>
                    <a:lnTo>
                      <a:pt x="114" y="264"/>
                    </a:lnTo>
                    <a:lnTo>
                      <a:pt x="108" y="258"/>
                    </a:lnTo>
                    <a:lnTo>
                      <a:pt x="102" y="258"/>
                    </a:lnTo>
                    <a:lnTo>
                      <a:pt x="90" y="252"/>
                    </a:lnTo>
                    <a:lnTo>
                      <a:pt x="72" y="252"/>
                    </a:lnTo>
                    <a:lnTo>
                      <a:pt x="66" y="252"/>
                    </a:lnTo>
                    <a:lnTo>
                      <a:pt x="54" y="246"/>
                    </a:lnTo>
                    <a:lnTo>
                      <a:pt x="48" y="246"/>
                    </a:lnTo>
                    <a:lnTo>
                      <a:pt x="42" y="240"/>
                    </a:lnTo>
                    <a:lnTo>
                      <a:pt x="48" y="228"/>
                    </a:lnTo>
                    <a:lnTo>
                      <a:pt x="48" y="222"/>
                    </a:lnTo>
                    <a:lnTo>
                      <a:pt x="42" y="210"/>
                    </a:lnTo>
                    <a:lnTo>
                      <a:pt x="36" y="198"/>
                    </a:lnTo>
                    <a:lnTo>
                      <a:pt x="24" y="186"/>
                    </a:lnTo>
                    <a:lnTo>
                      <a:pt x="6" y="16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1" name="Freeform 779"/>
              <p:cNvSpPr>
                <a:spLocks/>
              </p:cNvSpPr>
              <p:nvPr/>
            </p:nvSpPr>
            <p:spPr bwMode="auto">
              <a:xfrm>
                <a:off x="7028780" y="2977064"/>
                <a:ext cx="238125" cy="333375"/>
              </a:xfrm>
              <a:custGeom>
                <a:avLst/>
                <a:gdLst/>
                <a:ahLst/>
                <a:cxnLst>
                  <a:cxn ang="0">
                    <a:pos x="132" y="192"/>
                  </a:cxn>
                  <a:cxn ang="0">
                    <a:pos x="132" y="180"/>
                  </a:cxn>
                  <a:cxn ang="0">
                    <a:pos x="120" y="180"/>
                  </a:cxn>
                  <a:cxn ang="0">
                    <a:pos x="78" y="186"/>
                  </a:cxn>
                  <a:cxn ang="0">
                    <a:pos x="72" y="192"/>
                  </a:cxn>
                  <a:cxn ang="0">
                    <a:pos x="66" y="198"/>
                  </a:cxn>
                  <a:cxn ang="0">
                    <a:pos x="54" y="204"/>
                  </a:cxn>
                  <a:cxn ang="0">
                    <a:pos x="42" y="204"/>
                  </a:cxn>
                  <a:cxn ang="0">
                    <a:pos x="36" y="210"/>
                  </a:cxn>
                  <a:cxn ang="0">
                    <a:pos x="30" y="204"/>
                  </a:cxn>
                  <a:cxn ang="0">
                    <a:pos x="18" y="204"/>
                  </a:cxn>
                  <a:cxn ang="0">
                    <a:pos x="24" y="126"/>
                  </a:cxn>
                  <a:cxn ang="0">
                    <a:pos x="30" y="114"/>
                  </a:cxn>
                  <a:cxn ang="0">
                    <a:pos x="0" y="102"/>
                  </a:cxn>
                  <a:cxn ang="0">
                    <a:pos x="6" y="90"/>
                  </a:cxn>
                  <a:cxn ang="0">
                    <a:pos x="18" y="72"/>
                  </a:cxn>
                  <a:cxn ang="0">
                    <a:pos x="24" y="66"/>
                  </a:cxn>
                  <a:cxn ang="0">
                    <a:pos x="30" y="54"/>
                  </a:cxn>
                  <a:cxn ang="0">
                    <a:pos x="84" y="0"/>
                  </a:cxn>
                  <a:cxn ang="0">
                    <a:pos x="90" y="0"/>
                  </a:cxn>
                  <a:cxn ang="0">
                    <a:pos x="114" y="18"/>
                  </a:cxn>
                  <a:cxn ang="0">
                    <a:pos x="120" y="24"/>
                  </a:cxn>
                  <a:cxn ang="0">
                    <a:pos x="126" y="30"/>
                  </a:cxn>
                  <a:cxn ang="0">
                    <a:pos x="132" y="48"/>
                  </a:cxn>
                  <a:cxn ang="0">
                    <a:pos x="132" y="60"/>
                  </a:cxn>
                  <a:cxn ang="0">
                    <a:pos x="132" y="72"/>
                  </a:cxn>
                  <a:cxn ang="0">
                    <a:pos x="132" y="84"/>
                  </a:cxn>
                  <a:cxn ang="0">
                    <a:pos x="138" y="96"/>
                  </a:cxn>
                  <a:cxn ang="0">
                    <a:pos x="138" y="102"/>
                  </a:cxn>
                  <a:cxn ang="0">
                    <a:pos x="138" y="108"/>
                  </a:cxn>
                  <a:cxn ang="0">
                    <a:pos x="132" y="114"/>
                  </a:cxn>
                  <a:cxn ang="0">
                    <a:pos x="132" y="120"/>
                  </a:cxn>
                  <a:cxn ang="0">
                    <a:pos x="138" y="126"/>
                  </a:cxn>
                  <a:cxn ang="0">
                    <a:pos x="150" y="132"/>
                  </a:cxn>
                  <a:cxn ang="0">
                    <a:pos x="150" y="138"/>
                  </a:cxn>
                  <a:cxn ang="0">
                    <a:pos x="150" y="150"/>
                  </a:cxn>
                  <a:cxn ang="0">
                    <a:pos x="144" y="156"/>
                  </a:cxn>
                  <a:cxn ang="0">
                    <a:pos x="150" y="162"/>
                  </a:cxn>
                  <a:cxn ang="0">
                    <a:pos x="150" y="174"/>
                  </a:cxn>
                  <a:cxn ang="0">
                    <a:pos x="150" y="180"/>
                  </a:cxn>
                  <a:cxn ang="0">
                    <a:pos x="150" y="192"/>
                  </a:cxn>
                  <a:cxn ang="0">
                    <a:pos x="144" y="198"/>
                  </a:cxn>
                  <a:cxn ang="0">
                    <a:pos x="138" y="198"/>
                  </a:cxn>
                  <a:cxn ang="0">
                    <a:pos x="132" y="192"/>
                  </a:cxn>
                </a:cxnLst>
                <a:rect l="0" t="0" r="r" b="b"/>
                <a:pathLst>
                  <a:path w="150" h="210">
                    <a:moveTo>
                      <a:pt x="132" y="192"/>
                    </a:moveTo>
                    <a:lnTo>
                      <a:pt x="132" y="180"/>
                    </a:lnTo>
                    <a:lnTo>
                      <a:pt x="120" y="180"/>
                    </a:lnTo>
                    <a:lnTo>
                      <a:pt x="78" y="186"/>
                    </a:lnTo>
                    <a:lnTo>
                      <a:pt x="72" y="192"/>
                    </a:lnTo>
                    <a:lnTo>
                      <a:pt x="66" y="198"/>
                    </a:lnTo>
                    <a:lnTo>
                      <a:pt x="54" y="204"/>
                    </a:lnTo>
                    <a:lnTo>
                      <a:pt x="42" y="204"/>
                    </a:lnTo>
                    <a:lnTo>
                      <a:pt x="36" y="210"/>
                    </a:lnTo>
                    <a:lnTo>
                      <a:pt x="30" y="204"/>
                    </a:lnTo>
                    <a:lnTo>
                      <a:pt x="18" y="204"/>
                    </a:lnTo>
                    <a:lnTo>
                      <a:pt x="24" y="126"/>
                    </a:lnTo>
                    <a:lnTo>
                      <a:pt x="30" y="114"/>
                    </a:lnTo>
                    <a:lnTo>
                      <a:pt x="0" y="102"/>
                    </a:lnTo>
                    <a:lnTo>
                      <a:pt x="6" y="90"/>
                    </a:lnTo>
                    <a:lnTo>
                      <a:pt x="18" y="72"/>
                    </a:lnTo>
                    <a:lnTo>
                      <a:pt x="24" y="66"/>
                    </a:lnTo>
                    <a:lnTo>
                      <a:pt x="30" y="54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20" y="24"/>
                    </a:lnTo>
                    <a:lnTo>
                      <a:pt x="126" y="30"/>
                    </a:lnTo>
                    <a:lnTo>
                      <a:pt x="132" y="48"/>
                    </a:lnTo>
                    <a:lnTo>
                      <a:pt x="132" y="60"/>
                    </a:lnTo>
                    <a:lnTo>
                      <a:pt x="132" y="72"/>
                    </a:lnTo>
                    <a:lnTo>
                      <a:pt x="132" y="84"/>
                    </a:lnTo>
                    <a:lnTo>
                      <a:pt x="138" y="96"/>
                    </a:lnTo>
                    <a:lnTo>
                      <a:pt x="138" y="102"/>
                    </a:lnTo>
                    <a:lnTo>
                      <a:pt x="138" y="108"/>
                    </a:lnTo>
                    <a:lnTo>
                      <a:pt x="132" y="114"/>
                    </a:lnTo>
                    <a:lnTo>
                      <a:pt x="132" y="120"/>
                    </a:lnTo>
                    <a:lnTo>
                      <a:pt x="138" y="126"/>
                    </a:lnTo>
                    <a:lnTo>
                      <a:pt x="150" y="132"/>
                    </a:lnTo>
                    <a:lnTo>
                      <a:pt x="150" y="138"/>
                    </a:lnTo>
                    <a:lnTo>
                      <a:pt x="150" y="150"/>
                    </a:lnTo>
                    <a:lnTo>
                      <a:pt x="144" y="156"/>
                    </a:lnTo>
                    <a:lnTo>
                      <a:pt x="150" y="162"/>
                    </a:lnTo>
                    <a:lnTo>
                      <a:pt x="150" y="174"/>
                    </a:lnTo>
                    <a:lnTo>
                      <a:pt x="150" y="180"/>
                    </a:lnTo>
                    <a:lnTo>
                      <a:pt x="150" y="192"/>
                    </a:lnTo>
                    <a:lnTo>
                      <a:pt x="144" y="198"/>
                    </a:lnTo>
                    <a:lnTo>
                      <a:pt x="138" y="198"/>
                    </a:lnTo>
                    <a:lnTo>
                      <a:pt x="132" y="19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2" name="Freeform 781"/>
              <p:cNvSpPr>
                <a:spLocks/>
              </p:cNvSpPr>
              <p:nvPr/>
            </p:nvSpPr>
            <p:spPr bwMode="auto">
              <a:xfrm>
                <a:off x="6857330" y="3262814"/>
                <a:ext cx="533400" cy="466725"/>
              </a:xfrm>
              <a:custGeom>
                <a:avLst/>
                <a:gdLst/>
                <a:ahLst/>
                <a:cxnLst>
                  <a:cxn ang="0">
                    <a:pos x="30" y="222"/>
                  </a:cxn>
                  <a:cxn ang="0">
                    <a:pos x="90" y="228"/>
                  </a:cxn>
                  <a:cxn ang="0">
                    <a:pos x="174" y="270"/>
                  </a:cxn>
                  <a:cxn ang="0">
                    <a:pos x="252" y="294"/>
                  </a:cxn>
                  <a:cxn ang="0">
                    <a:pos x="258" y="282"/>
                  </a:cxn>
                  <a:cxn ang="0">
                    <a:pos x="258" y="270"/>
                  </a:cxn>
                  <a:cxn ang="0">
                    <a:pos x="258" y="258"/>
                  </a:cxn>
                  <a:cxn ang="0">
                    <a:pos x="270" y="258"/>
                  </a:cxn>
                  <a:cxn ang="0">
                    <a:pos x="270" y="246"/>
                  </a:cxn>
                  <a:cxn ang="0">
                    <a:pos x="270" y="240"/>
                  </a:cxn>
                  <a:cxn ang="0">
                    <a:pos x="282" y="234"/>
                  </a:cxn>
                  <a:cxn ang="0">
                    <a:pos x="312" y="234"/>
                  </a:cxn>
                  <a:cxn ang="0">
                    <a:pos x="324" y="240"/>
                  </a:cxn>
                  <a:cxn ang="0">
                    <a:pos x="336" y="228"/>
                  </a:cxn>
                  <a:cxn ang="0">
                    <a:pos x="336" y="216"/>
                  </a:cxn>
                  <a:cxn ang="0">
                    <a:pos x="324" y="204"/>
                  </a:cxn>
                  <a:cxn ang="0">
                    <a:pos x="306" y="204"/>
                  </a:cxn>
                  <a:cxn ang="0">
                    <a:pos x="300" y="186"/>
                  </a:cxn>
                  <a:cxn ang="0">
                    <a:pos x="294" y="180"/>
                  </a:cxn>
                  <a:cxn ang="0">
                    <a:pos x="288" y="162"/>
                  </a:cxn>
                  <a:cxn ang="0">
                    <a:pos x="282" y="150"/>
                  </a:cxn>
                  <a:cxn ang="0">
                    <a:pos x="270" y="144"/>
                  </a:cxn>
                  <a:cxn ang="0">
                    <a:pos x="258" y="132"/>
                  </a:cxn>
                  <a:cxn ang="0">
                    <a:pos x="258" y="120"/>
                  </a:cxn>
                  <a:cxn ang="0">
                    <a:pos x="246" y="114"/>
                  </a:cxn>
                  <a:cxn ang="0">
                    <a:pos x="228" y="108"/>
                  </a:cxn>
                  <a:cxn ang="0">
                    <a:pos x="222" y="90"/>
                  </a:cxn>
                  <a:cxn ang="0">
                    <a:pos x="222" y="72"/>
                  </a:cxn>
                  <a:cxn ang="0">
                    <a:pos x="234" y="72"/>
                  </a:cxn>
                  <a:cxn ang="0">
                    <a:pos x="246" y="66"/>
                  </a:cxn>
                  <a:cxn ang="0">
                    <a:pos x="246" y="42"/>
                  </a:cxn>
                  <a:cxn ang="0">
                    <a:pos x="240" y="30"/>
                  </a:cxn>
                  <a:cxn ang="0">
                    <a:pos x="240" y="12"/>
                  </a:cxn>
                  <a:cxn ang="0">
                    <a:pos x="228" y="0"/>
                  </a:cxn>
                  <a:cxn ang="0">
                    <a:pos x="180" y="12"/>
                  </a:cxn>
                  <a:cxn ang="0">
                    <a:pos x="162" y="24"/>
                  </a:cxn>
                  <a:cxn ang="0">
                    <a:pos x="144" y="30"/>
                  </a:cxn>
                  <a:cxn ang="0">
                    <a:pos x="126" y="24"/>
                  </a:cxn>
                  <a:cxn ang="0">
                    <a:pos x="114" y="30"/>
                  </a:cxn>
                  <a:cxn ang="0">
                    <a:pos x="114" y="42"/>
                  </a:cxn>
                  <a:cxn ang="0">
                    <a:pos x="114" y="60"/>
                  </a:cxn>
                  <a:cxn ang="0">
                    <a:pos x="90" y="66"/>
                  </a:cxn>
                  <a:cxn ang="0">
                    <a:pos x="78" y="60"/>
                  </a:cxn>
                  <a:cxn ang="0">
                    <a:pos x="66" y="72"/>
                  </a:cxn>
                  <a:cxn ang="0">
                    <a:pos x="54" y="78"/>
                  </a:cxn>
                  <a:cxn ang="0">
                    <a:pos x="60" y="96"/>
                  </a:cxn>
                  <a:cxn ang="0">
                    <a:pos x="66" y="108"/>
                  </a:cxn>
                  <a:cxn ang="0">
                    <a:pos x="72" y="126"/>
                  </a:cxn>
                  <a:cxn ang="0">
                    <a:pos x="66" y="138"/>
                  </a:cxn>
                  <a:cxn ang="0">
                    <a:pos x="54" y="138"/>
                  </a:cxn>
                  <a:cxn ang="0">
                    <a:pos x="48" y="150"/>
                  </a:cxn>
                  <a:cxn ang="0">
                    <a:pos x="42" y="162"/>
                  </a:cxn>
                  <a:cxn ang="0">
                    <a:pos x="36" y="174"/>
                  </a:cxn>
                  <a:cxn ang="0">
                    <a:pos x="24" y="174"/>
                  </a:cxn>
                  <a:cxn ang="0">
                    <a:pos x="12" y="186"/>
                  </a:cxn>
                  <a:cxn ang="0">
                    <a:pos x="0" y="210"/>
                  </a:cxn>
                  <a:cxn ang="0">
                    <a:pos x="0" y="228"/>
                  </a:cxn>
                  <a:cxn ang="0">
                    <a:pos x="6" y="240"/>
                  </a:cxn>
                  <a:cxn ang="0">
                    <a:pos x="18" y="240"/>
                  </a:cxn>
                </a:cxnLst>
                <a:rect l="0" t="0" r="r" b="b"/>
                <a:pathLst>
                  <a:path w="336" h="294">
                    <a:moveTo>
                      <a:pt x="18" y="240"/>
                    </a:moveTo>
                    <a:lnTo>
                      <a:pt x="30" y="222"/>
                    </a:lnTo>
                    <a:lnTo>
                      <a:pt x="42" y="216"/>
                    </a:lnTo>
                    <a:lnTo>
                      <a:pt x="90" y="228"/>
                    </a:lnTo>
                    <a:lnTo>
                      <a:pt x="114" y="234"/>
                    </a:lnTo>
                    <a:lnTo>
                      <a:pt x="174" y="270"/>
                    </a:lnTo>
                    <a:lnTo>
                      <a:pt x="210" y="288"/>
                    </a:lnTo>
                    <a:lnTo>
                      <a:pt x="252" y="294"/>
                    </a:lnTo>
                    <a:lnTo>
                      <a:pt x="258" y="288"/>
                    </a:lnTo>
                    <a:lnTo>
                      <a:pt x="258" y="282"/>
                    </a:lnTo>
                    <a:lnTo>
                      <a:pt x="258" y="276"/>
                    </a:lnTo>
                    <a:lnTo>
                      <a:pt x="258" y="270"/>
                    </a:lnTo>
                    <a:lnTo>
                      <a:pt x="252" y="264"/>
                    </a:lnTo>
                    <a:lnTo>
                      <a:pt x="258" y="258"/>
                    </a:lnTo>
                    <a:lnTo>
                      <a:pt x="264" y="258"/>
                    </a:lnTo>
                    <a:lnTo>
                      <a:pt x="270" y="258"/>
                    </a:lnTo>
                    <a:lnTo>
                      <a:pt x="270" y="252"/>
                    </a:lnTo>
                    <a:lnTo>
                      <a:pt x="270" y="246"/>
                    </a:lnTo>
                    <a:lnTo>
                      <a:pt x="264" y="246"/>
                    </a:lnTo>
                    <a:lnTo>
                      <a:pt x="270" y="240"/>
                    </a:lnTo>
                    <a:lnTo>
                      <a:pt x="276" y="240"/>
                    </a:lnTo>
                    <a:lnTo>
                      <a:pt x="282" y="234"/>
                    </a:lnTo>
                    <a:lnTo>
                      <a:pt x="294" y="234"/>
                    </a:lnTo>
                    <a:lnTo>
                      <a:pt x="312" y="234"/>
                    </a:lnTo>
                    <a:lnTo>
                      <a:pt x="318" y="240"/>
                    </a:lnTo>
                    <a:lnTo>
                      <a:pt x="324" y="240"/>
                    </a:lnTo>
                    <a:lnTo>
                      <a:pt x="330" y="234"/>
                    </a:lnTo>
                    <a:lnTo>
                      <a:pt x="336" y="228"/>
                    </a:lnTo>
                    <a:lnTo>
                      <a:pt x="336" y="222"/>
                    </a:lnTo>
                    <a:lnTo>
                      <a:pt x="336" y="216"/>
                    </a:lnTo>
                    <a:lnTo>
                      <a:pt x="330" y="210"/>
                    </a:lnTo>
                    <a:lnTo>
                      <a:pt x="324" y="204"/>
                    </a:lnTo>
                    <a:lnTo>
                      <a:pt x="312" y="204"/>
                    </a:lnTo>
                    <a:lnTo>
                      <a:pt x="306" y="204"/>
                    </a:lnTo>
                    <a:lnTo>
                      <a:pt x="300" y="198"/>
                    </a:lnTo>
                    <a:lnTo>
                      <a:pt x="300" y="186"/>
                    </a:lnTo>
                    <a:lnTo>
                      <a:pt x="300" y="180"/>
                    </a:lnTo>
                    <a:lnTo>
                      <a:pt x="294" y="180"/>
                    </a:lnTo>
                    <a:lnTo>
                      <a:pt x="288" y="174"/>
                    </a:lnTo>
                    <a:lnTo>
                      <a:pt x="288" y="162"/>
                    </a:lnTo>
                    <a:lnTo>
                      <a:pt x="282" y="156"/>
                    </a:lnTo>
                    <a:lnTo>
                      <a:pt x="282" y="150"/>
                    </a:lnTo>
                    <a:lnTo>
                      <a:pt x="276" y="144"/>
                    </a:lnTo>
                    <a:lnTo>
                      <a:pt x="270" y="144"/>
                    </a:lnTo>
                    <a:lnTo>
                      <a:pt x="264" y="138"/>
                    </a:lnTo>
                    <a:lnTo>
                      <a:pt x="258" y="132"/>
                    </a:lnTo>
                    <a:lnTo>
                      <a:pt x="258" y="126"/>
                    </a:lnTo>
                    <a:lnTo>
                      <a:pt x="258" y="120"/>
                    </a:lnTo>
                    <a:lnTo>
                      <a:pt x="252" y="114"/>
                    </a:lnTo>
                    <a:lnTo>
                      <a:pt x="246" y="114"/>
                    </a:lnTo>
                    <a:lnTo>
                      <a:pt x="234" y="108"/>
                    </a:lnTo>
                    <a:lnTo>
                      <a:pt x="228" y="108"/>
                    </a:lnTo>
                    <a:lnTo>
                      <a:pt x="228" y="96"/>
                    </a:lnTo>
                    <a:lnTo>
                      <a:pt x="222" y="90"/>
                    </a:lnTo>
                    <a:lnTo>
                      <a:pt x="222" y="78"/>
                    </a:lnTo>
                    <a:lnTo>
                      <a:pt x="222" y="72"/>
                    </a:lnTo>
                    <a:lnTo>
                      <a:pt x="228" y="72"/>
                    </a:lnTo>
                    <a:lnTo>
                      <a:pt x="234" y="72"/>
                    </a:lnTo>
                    <a:lnTo>
                      <a:pt x="240" y="72"/>
                    </a:lnTo>
                    <a:lnTo>
                      <a:pt x="246" y="66"/>
                    </a:lnTo>
                    <a:lnTo>
                      <a:pt x="246" y="54"/>
                    </a:lnTo>
                    <a:lnTo>
                      <a:pt x="246" y="42"/>
                    </a:lnTo>
                    <a:lnTo>
                      <a:pt x="246" y="36"/>
                    </a:lnTo>
                    <a:lnTo>
                      <a:pt x="240" y="30"/>
                    </a:lnTo>
                    <a:lnTo>
                      <a:pt x="240" y="24"/>
                    </a:lnTo>
                    <a:lnTo>
                      <a:pt x="240" y="12"/>
                    </a:lnTo>
                    <a:lnTo>
                      <a:pt x="240" y="0"/>
                    </a:lnTo>
                    <a:lnTo>
                      <a:pt x="228" y="0"/>
                    </a:lnTo>
                    <a:lnTo>
                      <a:pt x="186" y="6"/>
                    </a:lnTo>
                    <a:lnTo>
                      <a:pt x="180" y="12"/>
                    </a:lnTo>
                    <a:lnTo>
                      <a:pt x="174" y="18"/>
                    </a:lnTo>
                    <a:lnTo>
                      <a:pt x="162" y="24"/>
                    </a:lnTo>
                    <a:lnTo>
                      <a:pt x="150" y="24"/>
                    </a:lnTo>
                    <a:lnTo>
                      <a:pt x="144" y="30"/>
                    </a:lnTo>
                    <a:lnTo>
                      <a:pt x="138" y="24"/>
                    </a:lnTo>
                    <a:lnTo>
                      <a:pt x="126" y="24"/>
                    </a:lnTo>
                    <a:lnTo>
                      <a:pt x="120" y="24"/>
                    </a:lnTo>
                    <a:lnTo>
                      <a:pt x="114" y="30"/>
                    </a:lnTo>
                    <a:lnTo>
                      <a:pt x="108" y="36"/>
                    </a:lnTo>
                    <a:lnTo>
                      <a:pt x="114" y="42"/>
                    </a:lnTo>
                    <a:lnTo>
                      <a:pt x="114" y="48"/>
                    </a:lnTo>
                    <a:lnTo>
                      <a:pt x="114" y="60"/>
                    </a:lnTo>
                    <a:lnTo>
                      <a:pt x="96" y="66"/>
                    </a:lnTo>
                    <a:lnTo>
                      <a:pt x="90" y="66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72" y="66"/>
                    </a:lnTo>
                    <a:lnTo>
                      <a:pt x="66" y="72"/>
                    </a:lnTo>
                    <a:lnTo>
                      <a:pt x="60" y="78"/>
                    </a:lnTo>
                    <a:lnTo>
                      <a:pt x="54" y="78"/>
                    </a:lnTo>
                    <a:lnTo>
                      <a:pt x="54" y="84"/>
                    </a:lnTo>
                    <a:lnTo>
                      <a:pt x="60" y="96"/>
                    </a:lnTo>
                    <a:lnTo>
                      <a:pt x="60" y="102"/>
                    </a:lnTo>
                    <a:lnTo>
                      <a:pt x="66" y="108"/>
                    </a:lnTo>
                    <a:lnTo>
                      <a:pt x="72" y="120"/>
                    </a:lnTo>
                    <a:lnTo>
                      <a:pt x="72" y="126"/>
                    </a:lnTo>
                    <a:lnTo>
                      <a:pt x="72" y="132"/>
                    </a:lnTo>
                    <a:lnTo>
                      <a:pt x="66" y="138"/>
                    </a:lnTo>
                    <a:lnTo>
                      <a:pt x="60" y="138"/>
                    </a:lnTo>
                    <a:lnTo>
                      <a:pt x="54" y="138"/>
                    </a:lnTo>
                    <a:lnTo>
                      <a:pt x="48" y="144"/>
                    </a:lnTo>
                    <a:lnTo>
                      <a:pt x="48" y="150"/>
                    </a:lnTo>
                    <a:lnTo>
                      <a:pt x="42" y="156"/>
                    </a:lnTo>
                    <a:lnTo>
                      <a:pt x="42" y="162"/>
                    </a:lnTo>
                    <a:lnTo>
                      <a:pt x="42" y="174"/>
                    </a:lnTo>
                    <a:lnTo>
                      <a:pt x="36" y="174"/>
                    </a:lnTo>
                    <a:lnTo>
                      <a:pt x="30" y="174"/>
                    </a:lnTo>
                    <a:lnTo>
                      <a:pt x="24" y="174"/>
                    </a:lnTo>
                    <a:lnTo>
                      <a:pt x="18" y="180"/>
                    </a:lnTo>
                    <a:lnTo>
                      <a:pt x="12" y="186"/>
                    </a:lnTo>
                    <a:lnTo>
                      <a:pt x="0" y="204"/>
                    </a:lnTo>
                    <a:lnTo>
                      <a:pt x="0" y="210"/>
                    </a:lnTo>
                    <a:lnTo>
                      <a:pt x="0" y="216"/>
                    </a:lnTo>
                    <a:lnTo>
                      <a:pt x="0" y="228"/>
                    </a:lnTo>
                    <a:lnTo>
                      <a:pt x="0" y="234"/>
                    </a:lnTo>
                    <a:lnTo>
                      <a:pt x="6" y="240"/>
                    </a:lnTo>
                    <a:lnTo>
                      <a:pt x="18" y="246"/>
                    </a:lnTo>
                    <a:lnTo>
                      <a:pt x="18" y="24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3" name="Freeform 822"/>
              <p:cNvSpPr>
                <a:spLocks/>
              </p:cNvSpPr>
              <p:nvPr/>
            </p:nvSpPr>
            <p:spPr bwMode="auto">
              <a:xfrm>
                <a:off x="5209505" y="3862889"/>
                <a:ext cx="390525" cy="428625"/>
              </a:xfrm>
              <a:custGeom>
                <a:avLst/>
                <a:gdLst/>
                <a:ahLst/>
                <a:cxnLst>
                  <a:cxn ang="0">
                    <a:pos x="138" y="48"/>
                  </a:cxn>
                  <a:cxn ang="0">
                    <a:pos x="150" y="60"/>
                  </a:cxn>
                  <a:cxn ang="0">
                    <a:pos x="150" y="78"/>
                  </a:cxn>
                  <a:cxn ang="0">
                    <a:pos x="156" y="90"/>
                  </a:cxn>
                  <a:cxn ang="0">
                    <a:pos x="174" y="96"/>
                  </a:cxn>
                  <a:cxn ang="0">
                    <a:pos x="174" y="108"/>
                  </a:cxn>
                  <a:cxn ang="0">
                    <a:pos x="168" y="114"/>
                  </a:cxn>
                  <a:cxn ang="0">
                    <a:pos x="174" y="120"/>
                  </a:cxn>
                  <a:cxn ang="0">
                    <a:pos x="186" y="132"/>
                  </a:cxn>
                  <a:cxn ang="0">
                    <a:pos x="192" y="156"/>
                  </a:cxn>
                  <a:cxn ang="0">
                    <a:pos x="204" y="168"/>
                  </a:cxn>
                  <a:cxn ang="0">
                    <a:pos x="228" y="192"/>
                  </a:cxn>
                  <a:cxn ang="0">
                    <a:pos x="246" y="222"/>
                  </a:cxn>
                  <a:cxn ang="0">
                    <a:pos x="240" y="252"/>
                  </a:cxn>
                  <a:cxn ang="0">
                    <a:pos x="186" y="264"/>
                  </a:cxn>
                  <a:cxn ang="0">
                    <a:pos x="174" y="258"/>
                  </a:cxn>
                  <a:cxn ang="0">
                    <a:pos x="162" y="252"/>
                  </a:cxn>
                  <a:cxn ang="0">
                    <a:pos x="72" y="180"/>
                  </a:cxn>
                  <a:cxn ang="0">
                    <a:pos x="60" y="168"/>
                  </a:cxn>
                  <a:cxn ang="0">
                    <a:pos x="66" y="156"/>
                  </a:cxn>
                  <a:cxn ang="0">
                    <a:pos x="60" y="150"/>
                  </a:cxn>
                  <a:cxn ang="0">
                    <a:pos x="48" y="144"/>
                  </a:cxn>
                  <a:cxn ang="0">
                    <a:pos x="30" y="138"/>
                  </a:cxn>
                  <a:cxn ang="0">
                    <a:pos x="36" y="126"/>
                  </a:cxn>
                  <a:cxn ang="0">
                    <a:pos x="36" y="114"/>
                  </a:cxn>
                  <a:cxn ang="0">
                    <a:pos x="24" y="102"/>
                  </a:cxn>
                  <a:cxn ang="0">
                    <a:pos x="6" y="102"/>
                  </a:cxn>
                  <a:cxn ang="0">
                    <a:pos x="0" y="90"/>
                  </a:cxn>
                  <a:cxn ang="0">
                    <a:pos x="6" y="84"/>
                  </a:cxn>
                  <a:cxn ang="0">
                    <a:pos x="24" y="78"/>
                  </a:cxn>
                  <a:cxn ang="0">
                    <a:pos x="24" y="60"/>
                  </a:cxn>
                  <a:cxn ang="0">
                    <a:pos x="18" y="48"/>
                  </a:cxn>
                  <a:cxn ang="0">
                    <a:pos x="24" y="36"/>
                  </a:cxn>
                  <a:cxn ang="0">
                    <a:pos x="12" y="12"/>
                  </a:cxn>
                  <a:cxn ang="0">
                    <a:pos x="30" y="0"/>
                  </a:cxn>
                  <a:cxn ang="0">
                    <a:pos x="42" y="6"/>
                  </a:cxn>
                  <a:cxn ang="0">
                    <a:pos x="36" y="18"/>
                  </a:cxn>
                  <a:cxn ang="0">
                    <a:pos x="36" y="30"/>
                  </a:cxn>
                  <a:cxn ang="0">
                    <a:pos x="54" y="24"/>
                  </a:cxn>
                  <a:cxn ang="0">
                    <a:pos x="66" y="18"/>
                  </a:cxn>
                  <a:cxn ang="0">
                    <a:pos x="78" y="24"/>
                  </a:cxn>
                  <a:cxn ang="0">
                    <a:pos x="78" y="36"/>
                  </a:cxn>
                  <a:cxn ang="0">
                    <a:pos x="66" y="42"/>
                  </a:cxn>
                  <a:cxn ang="0">
                    <a:pos x="72" y="54"/>
                  </a:cxn>
                  <a:cxn ang="0">
                    <a:pos x="84" y="66"/>
                  </a:cxn>
                  <a:cxn ang="0">
                    <a:pos x="102" y="78"/>
                  </a:cxn>
                  <a:cxn ang="0">
                    <a:pos x="108" y="72"/>
                  </a:cxn>
                  <a:cxn ang="0">
                    <a:pos x="120" y="54"/>
                  </a:cxn>
                  <a:cxn ang="0">
                    <a:pos x="132" y="48"/>
                  </a:cxn>
                </a:cxnLst>
                <a:rect l="0" t="0" r="r" b="b"/>
                <a:pathLst>
                  <a:path w="246" h="270">
                    <a:moveTo>
                      <a:pt x="132" y="48"/>
                    </a:moveTo>
                    <a:lnTo>
                      <a:pt x="138" y="48"/>
                    </a:lnTo>
                    <a:lnTo>
                      <a:pt x="144" y="54"/>
                    </a:lnTo>
                    <a:lnTo>
                      <a:pt x="150" y="60"/>
                    </a:lnTo>
                    <a:lnTo>
                      <a:pt x="150" y="66"/>
                    </a:lnTo>
                    <a:lnTo>
                      <a:pt x="150" y="78"/>
                    </a:lnTo>
                    <a:lnTo>
                      <a:pt x="150" y="90"/>
                    </a:lnTo>
                    <a:lnTo>
                      <a:pt x="156" y="90"/>
                    </a:lnTo>
                    <a:lnTo>
                      <a:pt x="162" y="90"/>
                    </a:lnTo>
                    <a:lnTo>
                      <a:pt x="174" y="96"/>
                    </a:lnTo>
                    <a:lnTo>
                      <a:pt x="180" y="102"/>
                    </a:lnTo>
                    <a:lnTo>
                      <a:pt x="174" y="108"/>
                    </a:lnTo>
                    <a:lnTo>
                      <a:pt x="168" y="108"/>
                    </a:lnTo>
                    <a:lnTo>
                      <a:pt x="168" y="114"/>
                    </a:lnTo>
                    <a:lnTo>
                      <a:pt x="174" y="114"/>
                    </a:lnTo>
                    <a:lnTo>
                      <a:pt x="174" y="120"/>
                    </a:lnTo>
                    <a:lnTo>
                      <a:pt x="180" y="126"/>
                    </a:lnTo>
                    <a:lnTo>
                      <a:pt x="186" y="132"/>
                    </a:lnTo>
                    <a:lnTo>
                      <a:pt x="192" y="144"/>
                    </a:lnTo>
                    <a:lnTo>
                      <a:pt x="192" y="156"/>
                    </a:lnTo>
                    <a:lnTo>
                      <a:pt x="198" y="162"/>
                    </a:lnTo>
                    <a:lnTo>
                      <a:pt x="204" y="168"/>
                    </a:lnTo>
                    <a:lnTo>
                      <a:pt x="210" y="174"/>
                    </a:lnTo>
                    <a:lnTo>
                      <a:pt x="228" y="192"/>
                    </a:lnTo>
                    <a:lnTo>
                      <a:pt x="240" y="210"/>
                    </a:lnTo>
                    <a:lnTo>
                      <a:pt x="246" y="222"/>
                    </a:lnTo>
                    <a:lnTo>
                      <a:pt x="234" y="240"/>
                    </a:lnTo>
                    <a:lnTo>
                      <a:pt x="240" y="252"/>
                    </a:lnTo>
                    <a:lnTo>
                      <a:pt x="228" y="270"/>
                    </a:lnTo>
                    <a:lnTo>
                      <a:pt x="186" y="264"/>
                    </a:lnTo>
                    <a:lnTo>
                      <a:pt x="180" y="258"/>
                    </a:lnTo>
                    <a:lnTo>
                      <a:pt x="174" y="258"/>
                    </a:lnTo>
                    <a:lnTo>
                      <a:pt x="168" y="258"/>
                    </a:lnTo>
                    <a:lnTo>
                      <a:pt x="162" y="252"/>
                    </a:lnTo>
                    <a:lnTo>
                      <a:pt x="78" y="186"/>
                    </a:lnTo>
                    <a:lnTo>
                      <a:pt x="72" y="180"/>
                    </a:lnTo>
                    <a:lnTo>
                      <a:pt x="66" y="174"/>
                    </a:lnTo>
                    <a:lnTo>
                      <a:pt x="60" y="168"/>
                    </a:lnTo>
                    <a:lnTo>
                      <a:pt x="66" y="162"/>
                    </a:lnTo>
                    <a:lnTo>
                      <a:pt x="66" y="156"/>
                    </a:lnTo>
                    <a:lnTo>
                      <a:pt x="66" y="150"/>
                    </a:lnTo>
                    <a:lnTo>
                      <a:pt x="60" y="150"/>
                    </a:lnTo>
                    <a:lnTo>
                      <a:pt x="54" y="150"/>
                    </a:lnTo>
                    <a:lnTo>
                      <a:pt x="48" y="144"/>
                    </a:lnTo>
                    <a:lnTo>
                      <a:pt x="42" y="144"/>
                    </a:lnTo>
                    <a:lnTo>
                      <a:pt x="30" y="138"/>
                    </a:lnTo>
                    <a:lnTo>
                      <a:pt x="30" y="132"/>
                    </a:lnTo>
                    <a:lnTo>
                      <a:pt x="36" y="126"/>
                    </a:lnTo>
                    <a:lnTo>
                      <a:pt x="36" y="120"/>
                    </a:lnTo>
                    <a:lnTo>
                      <a:pt x="36" y="114"/>
                    </a:lnTo>
                    <a:lnTo>
                      <a:pt x="30" y="108"/>
                    </a:lnTo>
                    <a:lnTo>
                      <a:pt x="24" y="102"/>
                    </a:lnTo>
                    <a:lnTo>
                      <a:pt x="18" y="102"/>
                    </a:lnTo>
                    <a:lnTo>
                      <a:pt x="6" y="102"/>
                    </a:lnTo>
                    <a:lnTo>
                      <a:pt x="0" y="96"/>
                    </a:lnTo>
                    <a:lnTo>
                      <a:pt x="0" y="90"/>
                    </a:lnTo>
                    <a:lnTo>
                      <a:pt x="0" y="96"/>
                    </a:lnTo>
                    <a:lnTo>
                      <a:pt x="6" y="84"/>
                    </a:lnTo>
                    <a:lnTo>
                      <a:pt x="18" y="78"/>
                    </a:lnTo>
                    <a:lnTo>
                      <a:pt x="24" y="78"/>
                    </a:lnTo>
                    <a:lnTo>
                      <a:pt x="30" y="66"/>
                    </a:lnTo>
                    <a:lnTo>
                      <a:pt x="24" y="60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24" y="36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48" y="30"/>
                    </a:lnTo>
                    <a:lnTo>
                      <a:pt x="54" y="24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30"/>
                    </a:lnTo>
                    <a:lnTo>
                      <a:pt x="78" y="36"/>
                    </a:lnTo>
                    <a:lnTo>
                      <a:pt x="72" y="36"/>
                    </a:lnTo>
                    <a:lnTo>
                      <a:pt x="66" y="42"/>
                    </a:lnTo>
                    <a:lnTo>
                      <a:pt x="66" y="48"/>
                    </a:lnTo>
                    <a:lnTo>
                      <a:pt x="72" y="54"/>
                    </a:lnTo>
                    <a:lnTo>
                      <a:pt x="78" y="60"/>
                    </a:lnTo>
                    <a:lnTo>
                      <a:pt x="84" y="66"/>
                    </a:lnTo>
                    <a:lnTo>
                      <a:pt x="96" y="72"/>
                    </a:lnTo>
                    <a:lnTo>
                      <a:pt x="102" y="78"/>
                    </a:lnTo>
                    <a:lnTo>
                      <a:pt x="108" y="78"/>
                    </a:lnTo>
                    <a:lnTo>
                      <a:pt x="108" y="72"/>
                    </a:lnTo>
                    <a:lnTo>
                      <a:pt x="114" y="66"/>
                    </a:lnTo>
                    <a:lnTo>
                      <a:pt x="120" y="54"/>
                    </a:lnTo>
                    <a:lnTo>
                      <a:pt x="126" y="48"/>
                    </a:lnTo>
                    <a:lnTo>
                      <a:pt x="132" y="4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4" name="Freeform 823"/>
              <p:cNvSpPr>
                <a:spLocks/>
              </p:cNvSpPr>
              <p:nvPr/>
            </p:nvSpPr>
            <p:spPr bwMode="auto">
              <a:xfrm>
                <a:off x="5609555" y="4462964"/>
                <a:ext cx="476250" cy="476250"/>
              </a:xfrm>
              <a:custGeom>
                <a:avLst/>
                <a:gdLst/>
                <a:ahLst/>
                <a:cxnLst>
                  <a:cxn ang="0">
                    <a:pos x="42" y="120"/>
                  </a:cxn>
                  <a:cxn ang="0">
                    <a:pos x="42" y="102"/>
                  </a:cxn>
                  <a:cxn ang="0">
                    <a:pos x="54" y="84"/>
                  </a:cxn>
                  <a:cxn ang="0">
                    <a:pos x="78" y="66"/>
                  </a:cxn>
                  <a:cxn ang="0">
                    <a:pos x="84" y="36"/>
                  </a:cxn>
                  <a:cxn ang="0">
                    <a:pos x="102" y="18"/>
                  </a:cxn>
                  <a:cxn ang="0">
                    <a:pos x="120" y="24"/>
                  </a:cxn>
                  <a:cxn ang="0">
                    <a:pos x="132" y="0"/>
                  </a:cxn>
                  <a:cxn ang="0">
                    <a:pos x="150" y="6"/>
                  </a:cxn>
                  <a:cxn ang="0">
                    <a:pos x="150" y="24"/>
                  </a:cxn>
                  <a:cxn ang="0">
                    <a:pos x="168" y="36"/>
                  </a:cxn>
                  <a:cxn ang="0">
                    <a:pos x="192" y="54"/>
                  </a:cxn>
                  <a:cxn ang="0">
                    <a:pos x="246" y="54"/>
                  </a:cxn>
                  <a:cxn ang="0">
                    <a:pos x="246" y="102"/>
                  </a:cxn>
                  <a:cxn ang="0">
                    <a:pos x="228" y="114"/>
                  </a:cxn>
                  <a:cxn ang="0">
                    <a:pos x="240" y="138"/>
                  </a:cxn>
                  <a:cxn ang="0">
                    <a:pos x="270" y="162"/>
                  </a:cxn>
                  <a:cxn ang="0">
                    <a:pos x="294" y="162"/>
                  </a:cxn>
                  <a:cxn ang="0">
                    <a:pos x="300" y="180"/>
                  </a:cxn>
                  <a:cxn ang="0">
                    <a:pos x="282" y="192"/>
                  </a:cxn>
                  <a:cxn ang="0">
                    <a:pos x="294" y="198"/>
                  </a:cxn>
                  <a:cxn ang="0">
                    <a:pos x="270" y="216"/>
                  </a:cxn>
                  <a:cxn ang="0">
                    <a:pos x="258" y="234"/>
                  </a:cxn>
                  <a:cxn ang="0">
                    <a:pos x="258" y="252"/>
                  </a:cxn>
                  <a:cxn ang="0">
                    <a:pos x="240" y="264"/>
                  </a:cxn>
                  <a:cxn ang="0">
                    <a:pos x="210" y="258"/>
                  </a:cxn>
                  <a:cxn ang="0">
                    <a:pos x="186" y="264"/>
                  </a:cxn>
                  <a:cxn ang="0">
                    <a:pos x="156" y="288"/>
                  </a:cxn>
                  <a:cxn ang="0">
                    <a:pos x="138" y="276"/>
                  </a:cxn>
                  <a:cxn ang="0">
                    <a:pos x="120" y="288"/>
                  </a:cxn>
                  <a:cxn ang="0">
                    <a:pos x="90" y="288"/>
                  </a:cxn>
                  <a:cxn ang="0">
                    <a:pos x="72" y="294"/>
                  </a:cxn>
                  <a:cxn ang="0">
                    <a:pos x="54" y="282"/>
                  </a:cxn>
                  <a:cxn ang="0">
                    <a:pos x="36" y="294"/>
                  </a:cxn>
                  <a:cxn ang="0">
                    <a:pos x="0" y="288"/>
                  </a:cxn>
                  <a:cxn ang="0">
                    <a:pos x="12" y="264"/>
                  </a:cxn>
                  <a:cxn ang="0">
                    <a:pos x="24" y="252"/>
                  </a:cxn>
                  <a:cxn ang="0">
                    <a:pos x="36" y="228"/>
                  </a:cxn>
                  <a:cxn ang="0">
                    <a:pos x="24" y="210"/>
                  </a:cxn>
                  <a:cxn ang="0">
                    <a:pos x="30" y="192"/>
                  </a:cxn>
                  <a:cxn ang="0">
                    <a:pos x="42" y="174"/>
                  </a:cxn>
                  <a:cxn ang="0">
                    <a:pos x="36" y="156"/>
                  </a:cxn>
                  <a:cxn ang="0">
                    <a:pos x="30" y="132"/>
                  </a:cxn>
                </a:cxnLst>
                <a:rect l="0" t="0" r="r" b="b"/>
                <a:pathLst>
                  <a:path w="300" h="300">
                    <a:moveTo>
                      <a:pt x="24" y="126"/>
                    </a:moveTo>
                    <a:lnTo>
                      <a:pt x="36" y="126"/>
                    </a:lnTo>
                    <a:lnTo>
                      <a:pt x="42" y="120"/>
                    </a:lnTo>
                    <a:lnTo>
                      <a:pt x="48" y="114"/>
                    </a:lnTo>
                    <a:lnTo>
                      <a:pt x="42" y="108"/>
                    </a:lnTo>
                    <a:lnTo>
                      <a:pt x="42" y="102"/>
                    </a:lnTo>
                    <a:lnTo>
                      <a:pt x="42" y="96"/>
                    </a:lnTo>
                    <a:lnTo>
                      <a:pt x="48" y="90"/>
                    </a:lnTo>
                    <a:lnTo>
                      <a:pt x="54" y="84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78" y="66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84" y="36"/>
                    </a:lnTo>
                    <a:lnTo>
                      <a:pt x="90" y="30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08" y="24"/>
                    </a:lnTo>
                    <a:lnTo>
                      <a:pt x="114" y="24"/>
                    </a:lnTo>
                    <a:lnTo>
                      <a:pt x="120" y="24"/>
                    </a:lnTo>
                    <a:lnTo>
                      <a:pt x="126" y="12"/>
                    </a:lnTo>
                    <a:lnTo>
                      <a:pt x="126" y="6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50" y="6"/>
                    </a:lnTo>
                    <a:lnTo>
                      <a:pt x="150" y="12"/>
                    </a:lnTo>
                    <a:lnTo>
                      <a:pt x="150" y="18"/>
                    </a:lnTo>
                    <a:lnTo>
                      <a:pt x="150" y="24"/>
                    </a:lnTo>
                    <a:lnTo>
                      <a:pt x="156" y="30"/>
                    </a:lnTo>
                    <a:lnTo>
                      <a:pt x="162" y="30"/>
                    </a:lnTo>
                    <a:lnTo>
                      <a:pt x="168" y="36"/>
                    </a:lnTo>
                    <a:lnTo>
                      <a:pt x="174" y="42"/>
                    </a:lnTo>
                    <a:lnTo>
                      <a:pt x="180" y="48"/>
                    </a:lnTo>
                    <a:lnTo>
                      <a:pt x="192" y="54"/>
                    </a:lnTo>
                    <a:lnTo>
                      <a:pt x="210" y="54"/>
                    </a:lnTo>
                    <a:lnTo>
                      <a:pt x="234" y="54"/>
                    </a:lnTo>
                    <a:lnTo>
                      <a:pt x="246" y="54"/>
                    </a:lnTo>
                    <a:lnTo>
                      <a:pt x="246" y="72"/>
                    </a:lnTo>
                    <a:lnTo>
                      <a:pt x="246" y="90"/>
                    </a:lnTo>
                    <a:lnTo>
                      <a:pt x="246" y="102"/>
                    </a:lnTo>
                    <a:lnTo>
                      <a:pt x="240" y="108"/>
                    </a:lnTo>
                    <a:lnTo>
                      <a:pt x="234" y="114"/>
                    </a:lnTo>
                    <a:lnTo>
                      <a:pt x="228" y="114"/>
                    </a:lnTo>
                    <a:lnTo>
                      <a:pt x="228" y="120"/>
                    </a:lnTo>
                    <a:lnTo>
                      <a:pt x="234" y="132"/>
                    </a:lnTo>
                    <a:lnTo>
                      <a:pt x="240" y="138"/>
                    </a:lnTo>
                    <a:lnTo>
                      <a:pt x="252" y="156"/>
                    </a:lnTo>
                    <a:lnTo>
                      <a:pt x="258" y="162"/>
                    </a:lnTo>
                    <a:lnTo>
                      <a:pt x="270" y="162"/>
                    </a:lnTo>
                    <a:lnTo>
                      <a:pt x="276" y="162"/>
                    </a:lnTo>
                    <a:lnTo>
                      <a:pt x="282" y="156"/>
                    </a:lnTo>
                    <a:lnTo>
                      <a:pt x="294" y="162"/>
                    </a:lnTo>
                    <a:lnTo>
                      <a:pt x="294" y="168"/>
                    </a:lnTo>
                    <a:lnTo>
                      <a:pt x="300" y="174"/>
                    </a:lnTo>
                    <a:lnTo>
                      <a:pt x="300" y="180"/>
                    </a:lnTo>
                    <a:lnTo>
                      <a:pt x="294" y="186"/>
                    </a:lnTo>
                    <a:lnTo>
                      <a:pt x="288" y="186"/>
                    </a:lnTo>
                    <a:lnTo>
                      <a:pt x="282" y="192"/>
                    </a:lnTo>
                    <a:lnTo>
                      <a:pt x="282" y="198"/>
                    </a:lnTo>
                    <a:lnTo>
                      <a:pt x="288" y="198"/>
                    </a:lnTo>
                    <a:lnTo>
                      <a:pt x="294" y="198"/>
                    </a:lnTo>
                    <a:lnTo>
                      <a:pt x="294" y="204"/>
                    </a:lnTo>
                    <a:lnTo>
                      <a:pt x="282" y="216"/>
                    </a:lnTo>
                    <a:lnTo>
                      <a:pt x="270" y="216"/>
                    </a:lnTo>
                    <a:lnTo>
                      <a:pt x="264" y="222"/>
                    </a:lnTo>
                    <a:lnTo>
                      <a:pt x="258" y="228"/>
                    </a:lnTo>
                    <a:lnTo>
                      <a:pt x="258" y="234"/>
                    </a:lnTo>
                    <a:lnTo>
                      <a:pt x="258" y="240"/>
                    </a:lnTo>
                    <a:lnTo>
                      <a:pt x="258" y="246"/>
                    </a:lnTo>
                    <a:lnTo>
                      <a:pt x="258" y="252"/>
                    </a:lnTo>
                    <a:lnTo>
                      <a:pt x="258" y="258"/>
                    </a:lnTo>
                    <a:lnTo>
                      <a:pt x="252" y="264"/>
                    </a:lnTo>
                    <a:lnTo>
                      <a:pt x="240" y="264"/>
                    </a:lnTo>
                    <a:lnTo>
                      <a:pt x="234" y="264"/>
                    </a:lnTo>
                    <a:lnTo>
                      <a:pt x="228" y="264"/>
                    </a:lnTo>
                    <a:lnTo>
                      <a:pt x="210" y="258"/>
                    </a:lnTo>
                    <a:lnTo>
                      <a:pt x="204" y="258"/>
                    </a:lnTo>
                    <a:lnTo>
                      <a:pt x="198" y="258"/>
                    </a:lnTo>
                    <a:lnTo>
                      <a:pt x="186" y="264"/>
                    </a:lnTo>
                    <a:lnTo>
                      <a:pt x="174" y="270"/>
                    </a:lnTo>
                    <a:lnTo>
                      <a:pt x="162" y="288"/>
                    </a:lnTo>
                    <a:lnTo>
                      <a:pt x="156" y="288"/>
                    </a:lnTo>
                    <a:lnTo>
                      <a:pt x="150" y="282"/>
                    </a:lnTo>
                    <a:lnTo>
                      <a:pt x="144" y="276"/>
                    </a:lnTo>
                    <a:lnTo>
                      <a:pt x="138" y="276"/>
                    </a:lnTo>
                    <a:lnTo>
                      <a:pt x="132" y="276"/>
                    </a:lnTo>
                    <a:lnTo>
                      <a:pt x="126" y="276"/>
                    </a:lnTo>
                    <a:lnTo>
                      <a:pt x="120" y="288"/>
                    </a:lnTo>
                    <a:lnTo>
                      <a:pt x="114" y="288"/>
                    </a:lnTo>
                    <a:lnTo>
                      <a:pt x="108" y="288"/>
                    </a:lnTo>
                    <a:lnTo>
                      <a:pt x="90" y="288"/>
                    </a:lnTo>
                    <a:lnTo>
                      <a:pt x="78" y="294"/>
                    </a:lnTo>
                    <a:lnTo>
                      <a:pt x="72" y="300"/>
                    </a:lnTo>
                    <a:lnTo>
                      <a:pt x="72" y="294"/>
                    </a:lnTo>
                    <a:lnTo>
                      <a:pt x="66" y="288"/>
                    </a:lnTo>
                    <a:lnTo>
                      <a:pt x="60" y="282"/>
                    </a:lnTo>
                    <a:lnTo>
                      <a:pt x="54" y="282"/>
                    </a:lnTo>
                    <a:lnTo>
                      <a:pt x="48" y="282"/>
                    </a:lnTo>
                    <a:lnTo>
                      <a:pt x="42" y="288"/>
                    </a:lnTo>
                    <a:lnTo>
                      <a:pt x="36" y="294"/>
                    </a:lnTo>
                    <a:lnTo>
                      <a:pt x="24" y="300"/>
                    </a:lnTo>
                    <a:lnTo>
                      <a:pt x="18" y="294"/>
                    </a:lnTo>
                    <a:lnTo>
                      <a:pt x="0" y="288"/>
                    </a:lnTo>
                    <a:lnTo>
                      <a:pt x="0" y="282"/>
                    </a:lnTo>
                    <a:lnTo>
                      <a:pt x="6" y="270"/>
                    </a:lnTo>
                    <a:lnTo>
                      <a:pt x="12" y="264"/>
                    </a:lnTo>
                    <a:lnTo>
                      <a:pt x="18" y="258"/>
                    </a:lnTo>
                    <a:lnTo>
                      <a:pt x="24" y="258"/>
                    </a:lnTo>
                    <a:lnTo>
                      <a:pt x="24" y="252"/>
                    </a:lnTo>
                    <a:lnTo>
                      <a:pt x="30" y="240"/>
                    </a:lnTo>
                    <a:lnTo>
                      <a:pt x="36" y="234"/>
                    </a:lnTo>
                    <a:lnTo>
                      <a:pt x="36" y="228"/>
                    </a:lnTo>
                    <a:lnTo>
                      <a:pt x="30" y="222"/>
                    </a:lnTo>
                    <a:lnTo>
                      <a:pt x="30" y="216"/>
                    </a:lnTo>
                    <a:lnTo>
                      <a:pt x="24" y="210"/>
                    </a:lnTo>
                    <a:lnTo>
                      <a:pt x="24" y="204"/>
                    </a:lnTo>
                    <a:lnTo>
                      <a:pt x="30" y="198"/>
                    </a:lnTo>
                    <a:lnTo>
                      <a:pt x="30" y="192"/>
                    </a:lnTo>
                    <a:lnTo>
                      <a:pt x="42" y="186"/>
                    </a:lnTo>
                    <a:lnTo>
                      <a:pt x="42" y="180"/>
                    </a:lnTo>
                    <a:lnTo>
                      <a:pt x="42" y="174"/>
                    </a:lnTo>
                    <a:lnTo>
                      <a:pt x="42" y="168"/>
                    </a:lnTo>
                    <a:lnTo>
                      <a:pt x="36" y="162"/>
                    </a:lnTo>
                    <a:lnTo>
                      <a:pt x="36" y="156"/>
                    </a:lnTo>
                    <a:lnTo>
                      <a:pt x="36" y="150"/>
                    </a:lnTo>
                    <a:lnTo>
                      <a:pt x="30" y="144"/>
                    </a:lnTo>
                    <a:lnTo>
                      <a:pt x="30" y="132"/>
                    </a:lnTo>
                    <a:lnTo>
                      <a:pt x="30" y="126"/>
                    </a:lnTo>
                    <a:lnTo>
                      <a:pt x="24" y="12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5" name="Freeform 834"/>
              <p:cNvSpPr>
                <a:spLocks/>
              </p:cNvSpPr>
              <p:nvPr/>
            </p:nvSpPr>
            <p:spPr bwMode="auto">
              <a:xfrm>
                <a:off x="4923755" y="3700964"/>
                <a:ext cx="333375" cy="352425"/>
              </a:xfrm>
              <a:custGeom>
                <a:avLst/>
                <a:gdLst/>
                <a:ahLst/>
                <a:cxnLst>
                  <a:cxn ang="0">
                    <a:pos x="198" y="78"/>
                  </a:cxn>
                  <a:cxn ang="0">
                    <a:pos x="180" y="90"/>
                  </a:cxn>
                  <a:cxn ang="0">
                    <a:pos x="174" y="96"/>
                  </a:cxn>
                  <a:cxn ang="0">
                    <a:pos x="168" y="96"/>
                  </a:cxn>
                  <a:cxn ang="0">
                    <a:pos x="162" y="90"/>
                  </a:cxn>
                  <a:cxn ang="0">
                    <a:pos x="162" y="84"/>
                  </a:cxn>
                  <a:cxn ang="0">
                    <a:pos x="162" y="72"/>
                  </a:cxn>
                  <a:cxn ang="0">
                    <a:pos x="162" y="66"/>
                  </a:cxn>
                  <a:cxn ang="0">
                    <a:pos x="162" y="54"/>
                  </a:cxn>
                  <a:cxn ang="0">
                    <a:pos x="156" y="48"/>
                  </a:cxn>
                  <a:cxn ang="0">
                    <a:pos x="150" y="42"/>
                  </a:cxn>
                  <a:cxn ang="0">
                    <a:pos x="144" y="36"/>
                  </a:cxn>
                  <a:cxn ang="0">
                    <a:pos x="138" y="36"/>
                  </a:cxn>
                  <a:cxn ang="0">
                    <a:pos x="138" y="42"/>
                  </a:cxn>
                  <a:cxn ang="0">
                    <a:pos x="132" y="42"/>
                  </a:cxn>
                  <a:cxn ang="0">
                    <a:pos x="126" y="42"/>
                  </a:cxn>
                  <a:cxn ang="0">
                    <a:pos x="126" y="36"/>
                  </a:cxn>
                  <a:cxn ang="0">
                    <a:pos x="126" y="30"/>
                  </a:cxn>
                  <a:cxn ang="0">
                    <a:pos x="138" y="12"/>
                  </a:cxn>
                  <a:cxn ang="0">
                    <a:pos x="144" y="0"/>
                  </a:cxn>
                  <a:cxn ang="0">
                    <a:pos x="90" y="24"/>
                  </a:cxn>
                  <a:cxn ang="0">
                    <a:pos x="78" y="24"/>
                  </a:cxn>
                  <a:cxn ang="0">
                    <a:pos x="72" y="18"/>
                  </a:cxn>
                  <a:cxn ang="0">
                    <a:pos x="60" y="18"/>
                  </a:cxn>
                  <a:cxn ang="0">
                    <a:pos x="48" y="24"/>
                  </a:cxn>
                  <a:cxn ang="0">
                    <a:pos x="36" y="30"/>
                  </a:cxn>
                  <a:cxn ang="0">
                    <a:pos x="30" y="36"/>
                  </a:cxn>
                  <a:cxn ang="0">
                    <a:pos x="24" y="48"/>
                  </a:cxn>
                  <a:cxn ang="0">
                    <a:pos x="18" y="54"/>
                  </a:cxn>
                  <a:cxn ang="0">
                    <a:pos x="18" y="60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24" y="90"/>
                  </a:cxn>
                  <a:cxn ang="0">
                    <a:pos x="18" y="108"/>
                  </a:cxn>
                  <a:cxn ang="0">
                    <a:pos x="18" y="120"/>
                  </a:cxn>
                  <a:cxn ang="0">
                    <a:pos x="6" y="222"/>
                  </a:cxn>
                  <a:cxn ang="0">
                    <a:pos x="24" y="222"/>
                  </a:cxn>
                  <a:cxn ang="0">
                    <a:pos x="138" y="204"/>
                  </a:cxn>
                  <a:cxn ang="0">
                    <a:pos x="150" y="192"/>
                  </a:cxn>
                  <a:cxn ang="0">
                    <a:pos x="180" y="198"/>
                  </a:cxn>
                  <a:cxn ang="0">
                    <a:pos x="186" y="186"/>
                  </a:cxn>
                  <a:cxn ang="0">
                    <a:pos x="198" y="180"/>
                  </a:cxn>
                  <a:cxn ang="0">
                    <a:pos x="204" y="180"/>
                  </a:cxn>
                  <a:cxn ang="0">
                    <a:pos x="210" y="168"/>
                  </a:cxn>
                  <a:cxn ang="0">
                    <a:pos x="204" y="162"/>
                  </a:cxn>
                  <a:cxn ang="0">
                    <a:pos x="198" y="156"/>
                  </a:cxn>
                  <a:cxn ang="0">
                    <a:pos x="198" y="150"/>
                  </a:cxn>
                  <a:cxn ang="0">
                    <a:pos x="198" y="144"/>
                  </a:cxn>
                  <a:cxn ang="0">
                    <a:pos x="204" y="138"/>
                  </a:cxn>
                  <a:cxn ang="0">
                    <a:pos x="198" y="120"/>
                  </a:cxn>
                  <a:cxn ang="0">
                    <a:pos x="192" y="114"/>
                  </a:cxn>
                  <a:cxn ang="0">
                    <a:pos x="186" y="108"/>
                  </a:cxn>
                  <a:cxn ang="0">
                    <a:pos x="192" y="102"/>
                  </a:cxn>
                  <a:cxn ang="0">
                    <a:pos x="198" y="96"/>
                  </a:cxn>
                  <a:cxn ang="0">
                    <a:pos x="204" y="96"/>
                  </a:cxn>
                  <a:cxn ang="0">
                    <a:pos x="210" y="90"/>
                  </a:cxn>
                  <a:cxn ang="0">
                    <a:pos x="210" y="84"/>
                  </a:cxn>
                  <a:cxn ang="0">
                    <a:pos x="204" y="78"/>
                  </a:cxn>
                  <a:cxn ang="0">
                    <a:pos x="198" y="78"/>
                  </a:cxn>
                </a:cxnLst>
                <a:rect l="0" t="0" r="r" b="b"/>
                <a:pathLst>
                  <a:path w="210" h="222">
                    <a:moveTo>
                      <a:pt x="198" y="78"/>
                    </a:moveTo>
                    <a:lnTo>
                      <a:pt x="180" y="90"/>
                    </a:lnTo>
                    <a:lnTo>
                      <a:pt x="174" y="96"/>
                    </a:lnTo>
                    <a:lnTo>
                      <a:pt x="168" y="96"/>
                    </a:lnTo>
                    <a:lnTo>
                      <a:pt x="162" y="90"/>
                    </a:lnTo>
                    <a:lnTo>
                      <a:pt x="162" y="84"/>
                    </a:lnTo>
                    <a:lnTo>
                      <a:pt x="162" y="72"/>
                    </a:lnTo>
                    <a:lnTo>
                      <a:pt x="162" y="66"/>
                    </a:lnTo>
                    <a:lnTo>
                      <a:pt x="162" y="54"/>
                    </a:lnTo>
                    <a:lnTo>
                      <a:pt x="156" y="48"/>
                    </a:lnTo>
                    <a:lnTo>
                      <a:pt x="150" y="42"/>
                    </a:lnTo>
                    <a:lnTo>
                      <a:pt x="144" y="36"/>
                    </a:lnTo>
                    <a:lnTo>
                      <a:pt x="138" y="36"/>
                    </a:lnTo>
                    <a:lnTo>
                      <a:pt x="138" y="42"/>
                    </a:lnTo>
                    <a:lnTo>
                      <a:pt x="132" y="42"/>
                    </a:lnTo>
                    <a:lnTo>
                      <a:pt x="126" y="42"/>
                    </a:lnTo>
                    <a:lnTo>
                      <a:pt x="126" y="36"/>
                    </a:lnTo>
                    <a:lnTo>
                      <a:pt x="126" y="30"/>
                    </a:lnTo>
                    <a:lnTo>
                      <a:pt x="138" y="12"/>
                    </a:lnTo>
                    <a:lnTo>
                      <a:pt x="144" y="0"/>
                    </a:lnTo>
                    <a:lnTo>
                      <a:pt x="90" y="24"/>
                    </a:lnTo>
                    <a:lnTo>
                      <a:pt x="78" y="24"/>
                    </a:lnTo>
                    <a:lnTo>
                      <a:pt x="72" y="18"/>
                    </a:lnTo>
                    <a:lnTo>
                      <a:pt x="60" y="18"/>
                    </a:lnTo>
                    <a:lnTo>
                      <a:pt x="48" y="24"/>
                    </a:lnTo>
                    <a:lnTo>
                      <a:pt x="36" y="30"/>
                    </a:lnTo>
                    <a:lnTo>
                      <a:pt x="30" y="36"/>
                    </a:lnTo>
                    <a:lnTo>
                      <a:pt x="24" y="48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24" y="90"/>
                    </a:lnTo>
                    <a:lnTo>
                      <a:pt x="18" y="108"/>
                    </a:lnTo>
                    <a:lnTo>
                      <a:pt x="18" y="120"/>
                    </a:lnTo>
                    <a:lnTo>
                      <a:pt x="6" y="222"/>
                    </a:lnTo>
                    <a:lnTo>
                      <a:pt x="24" y="222"/>
                    </a:lnTo>
                    <a:lnTo>
                      <a:pt x="138" y="204"/>
                    </a:lnTo>
                    <a:lnTo>
                      <a:pt x="150" y="192"/>
                    </a:lnTo>
                    <a:lnTo>
                      <a:pt x="180" y="198"/>
                    </a:lnTo>
                    <a:lnTo>
                      <a:pt x="186" y="186"/>
                    </a:lnTo>
                    <a:lnTo>
                      <a:pt x="198" y="180"/>
                    </a:lnTo>
                    <a:lnTo>
                      <a:pt x="204" y="180"/>
                    </a:lnTo>
                    <a:lnTo>
                      <a:pt x="210" y="168"/>
                    </a:lnTo>
                    <a:lnTo>
                      <a:pt x="204" y="162"/>
                    </a:lnTo>
                    <a:lnTo>
                      <a:pt x="198" y="156"/>
                    </a:lnTo>
                    <a:lnTo>
                      <a:pt x="198" y="150"/>
                    </a:lnTo>
                    <a:lnTo>
                      <a:pt x="198" y="144"/>
                    </a:lnTo>
                    <a:lnTo>
                      <a:pt x="204" y="138"/>
                    </a:lnTo>
                    <a:lnTo>
                      <a:pt x="198" y="120"/>
                    </a:lnTo>
                    <a:lnTo>
                      <a:pt x="192" y="114"/>
                    </a:lnTo>
                    <a:lnTo>
                      <a:pt x="186" y="108"/>
                    </a:lnTo>
                    <a:lnTo>
                      <a:pt x="192" y="102"/>
                    </a:lnTo>
                    <a:lnTo>
                      <a:pt x="198" y="96"/>
                    </a:lnTo>
                    <a:lnTo>
                      <a:pt x="204" y="96"/>
                    </a:lnTo>
                    <a:lnTo>
                      <a:pt x="210" y="90"/>
                    </a:lnTo>
                    <a:lnTo>
                      <a:pt x="210" y="84"/>
                    </a:lnTo>
                    <a:lnTo>
                      <a:pt x="204" y="78"/>
                    </a:lnTo>
                    <a:lnTo>
                      <a:pt x="198" y="7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6" name="Freeform 838"/>
              <p:cNvSpPr>
                <a:spLocks/>
              </p:cNvSpPr>
              <p:nvPr/>
            </p:nvSpPr>
            <p:spPr bwMode="auto">
              <a:xfrm>
                <a:off x="3847430" y="4348664"/>
                <a:ext cx="485775" cy="37147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96" y="6"/>
                  </a:cxn>
                  <a:cxn ang="0">
                    <a:pos x="162" y="12"/>
                  </a:cxn>
                  <a:cxn ang="0">
                    <a:pos x="306" y="24"/>
                  </a:cxn>
                  <a:cxn ang="0">
                    <a:pos x="306" y="48"/>
                  </a:cxn>
                  <a:cxn ang="0">
                    <a:pos x="288" y="66"/>
                  </a:cxn>
                  <a:cxn ang="0">
                    <a:pos x="282" y="114"/>
                  </a:cxn>
                  <a:cxn ang="0">
                    <a:pos x="294" y="126"/>
                  </a:cxn>
                  <a:cxn ang="0">
                    <a:pos x="300" y="138"/>
                  </a:cxn>
                  <a:cxn ang="0">
                    <a:pos x="294" y="144"/>
                  </a:cxn>
                  <a:cxn ang="0">
                    <a:pos x="288" y="204"/>
                  </a:cxn>
                  <a:cxn ang="0">
                    <a:pos x="252" y="216"/>
                  </a:cxn>
                  <a:cxn ang="0">
                    <a:pos x="174" y="234"/>
                  </a:cxn>
                  <a:cxn ang="0">
                    <a:pos x="156" y="234"/>
                  </a:cxn>
                  <a:cxn ang="0">
                    <a:pos x="96" y="228"/>
                  </a:cxn>
                  <a:cxn ang="0">
                    <a:pos x="66" y="222"/>
                  </a:cxn>
                  <a:cxn ang="0">
                    <a:pos x="66" y="180"/>
                  </a:cxn>
                  <a:cxn ang="0">
                    <a:pos x="0" y="90"/>
                  </a:cxn>
                  <a:cxn ang="0">
                    <a:pos x="6" y="90"/>
                  </a:cxn>
                  <a:cxn ang="0">
                    <a:pos x="12" y="84"/>
                  </a:cxn>
                  <a:cxn ang="0">
                    <a:pos x="18" y="78"/>
                  </a:cxn>
                  <a:cxn ang="0">
                    <a:pos x="36" y="78"/>
                  </a:cxn>
                  <a:cxn ang="0">
                    <a:pos x="42" y="78"/>
                  </a:cxn>
                  <a:cxn ang="0">
                    <a:pos x="48" y="84"/>
                  </a:cxn>
                  <a:cxn ang="0">
                    <a:pos x="48" y="90"/>
                  </a:cxn>
                  <a:cxn ang="0">
                    <a:pos x="60" y="96"/>
                  </a:cxn>
                  <a:cxn ang="0">
                    <a:pos x="72" y="96"/>
                  </a:cxn>
                  <a:cxn ang="0">
                    <a:pos x="84" y="90"/>
                  </a:cxn>
                  <a:cxn ang="0">
                    <a:pos x="84" y="84"/>
                  </a:cxn>
                  <a:cxn ang="0">
                    <a:pos x="78" y="78"/>
                  </a:cxn>
                  <a:cxn ang="0">
                    <a:pos x="78" y="72"/>
                  </a:cxn>
                  <a:cxn ang="0">
                    <a:pos x="78" y="66"/>
                  </a:cxn>
                  <a:cxn ang="0">
                    <a:pos x="84" y="66"/>
                  </a:cxn>
                  <a:cxn ang="0">
                    <a:pos x="90" y="66"/>
                  </a:cxn>
                  <a:cxn ang="0">
                    <a:pos x="90" y="60"/>
                  </a:cxn>
                  <a:cxn ang="0">
                    <a:pos x="84" y="54"/>
                  </a:cxn>
                  <a:cxn ang="0">
                    <a:pos x="84" y="36"/>
                  </a:cxn>
                  <a:cxn ang="0">
                    <a:pos x="84" y="30"/>
                  </a:cxn>
                  <a:cxn ang="0">
                    <a:pos x="84" y="24"/>
                  </a:cxn>
                  <a:cxn ang="0">
                    <a:pos x="78" y="24"/>
                  </a:cxn>
                  <a:cxn ang="0">
                    <a:pos x="78" y="18"/>
                  </a:cxn>
                  <a:cxn ang="0">
                    <a:pos x="72" y="6"/>
                  </a:cxn>
                  <a:cxn ang="0">
                    <a:pos x="66" y="0"/>
                  </a:cxn>
                </a:cxnLst>
                <a:rect l="0" t="0" r="r" b="b"/>
                <a:pathLst>
                  <a:path w="306" h="234">
                    <a:moveTo>
                      <a:pt x="66" y="0"/>
                    </a:moveTo>
                    <a:lnTo>
                      <a:pt x="96" y="6"/>
                    </a:lnTo>
                    <a:lnTo>
                      <a:pt x="162" y="12"/>
                    </a:lnTo>
                    <a:lnTo>
                      <a:pt x="306" y="24"/>
                    </a:lnTo>
                    <a:lnTo>
                      <a:pt x="306" y="48"/>
                    </a:lnTo>
                    <a:lnTo>
                      <a:pt x="288" y="66"/>
                    </a:lnTo>
                    <a:lnTo>
                      <a:pt x="282" y="114"/>
                    </a:lnTo>
                    <a:lnTo>
                      <a:pt x="294" y="126"/>
                    </a:lnTo>
                    <a:lnTo>
                      <a:pt x="300" y="138"/>
                    </a:lnTo>
                    <a:lnTo>
                      <a:pt x="294" y="144"/>
                    </a:lnTo>
                    <a:lnTo>
                      <a:pt x="288" y="204"/>
                    </a:lnTo>
                    <a:lnTo>
                      <a:pt x="252" y="216"/>
                    </a:lnTo>
                    <a:lnTo>
                      <a:pt x="174" y="234"/>
                    </a:lnTo>
                    <a:lnTo>
                      <a:pt x="156" y="234"/>
                    </a:lnTo>
                    <a:lnTo>
                      <a:pt x="96" y="228"/>
                    </a:lnTo>
                    <a:lnTo>
                      <a:pt x="66" y="222"/>
                    </a:lnTo>
                    <a:lnTo>
                      <a:pt x="66" y="180"/>
                    </a:lnTo>
                    <a:lnTo>
                      <a:pt x="0" y="90"/>
                    </a:lnTo>
                    <a:lnTo>
                      <a:pt x="6" y="90"/>
                    </a:lnTo>
                    <a:lnTo>
                      <a:pt x="12" y="84"/>
                    </a:lnTo>
                    <a:lnTo>
                      <a:pt x="18" y="78"/>
                    </a:lnTo>
                    <a:lnTo>
                      <a:pt x="36" y="78"/>
                    </a:lnTo>
                    <a:lnTo>
                      <a:pt x="42" y="78"/>
                    </a:lnTo>
                    <a:lnTo>
                      <a:pt x="48" y="84"/>
                    </a:lnTo>
                    <a:lnTo>
                      <a:pt x="48" y="90"/>
                    </a:lnTo>
                    <a:lnTo>
                      <a:pt x="60" y="96"/>
                    </a:lnTo>
                    <a:lnTo>
                      <a:pt x="72" y="96"/>
                    </a:lnTo>
                    <a:lnTo>
                      <a:pt x="84" y="90"/>
                    </a:lnTo>
                    <a:lnTo>
                      <a:pt x="84" y="84"/>
                    </a:lnTo>
                    <a:lnTo>
                      <a:pt x="78" y="78"/>
                    </a:lnTo>
                    <a:lnTo>
                      <a:pt x="78" y="72"/>
                    </a:lnTo>
                    <a:lnTo>
                      <a:pt x="78" y="66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90" y="60"/>
                    </a:lnTo>
                    <a:lnTo>
                      <a:pt x="84" y="54"/>
                    </a:lnTo>
                    <a:lnTo>
                      <a:pt x="84" y="36"/>
                    </a:lnTo>
                    <a:lnTo>
                      <a:pt x="84" y="30"/>
                    </a:lnTo>
                    <a:lnTo>
                      <a:pt x="84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7" name="Freeform 841"/>
              <p:cNvSpPr>
                <a:spLocks/>
              </p:cNvSpPr>
              <p:nvPr/>
            </p:nvSpPr>
            <p:spPr bwMode="auto">
              <a:xfrm>
                <a:off x="4218905" y="4672514"/>
                <a:ext cx="333375" cy="447675"/>
              </a:xfrm>
              <a:custGeom>
                <a:avLst/>
                <a:gdLst/>
                <a:ahLst/>
                <a:cxnLst>
                  <a:cxn ang="0">
                    <a:pos x="114" y="282"/>
                  </a:cxn>
                  <a:cxn ang="0">
                    <a:pos x="114" y="270"/>
                  </a:cxn>
                  <a:cxn ang="0">
                    <a:pos x="108" y="270"/>
                  </a:cxn>
                  <a:cxn ang="0">
                    <a:pos x="30" y="264"/>
                  </a:cxn>
                  <a:cxn ang="0">
                    <a:pos x="18" y="144"/>
                  </a:cxn>
                  <a:cxn ang="0">
                    <a:pos x="18" y="120"/>
                  </a:cxn>
                  <a:cxn ang="0">
                    <a:pos x="12" y="54"/>
                  </a:cxn>
                  <a:cxn ang="0">
                    <a:pos x="6" y="60"/>
                  </a:cxn>
                  <a:cxn ang="0">
                    <a:pos x="0" y="36"/>
                  </a:cxn>
                  <a:cxn ang="0">
                    <a:pos x="12" y="24"/>
                  </a:cxn>
                  <a:cxn ang="0">
                    <a:pos x="18" y="12"/>
                  </a:cxn>
                  <a:cxn ang="0">
                    <a:pos x="54" y="0"/>
                  </a:cxn>
                  <a:cxn ang="0">
                    <a:pos x="72" y="30"/>
                  </a:cxn>
                  <a:cxn ang="0">
                    <a:pos x="90" y="42"/>
                  </a:cxn>
                  <a:cxn ang="0">
                    <a:pos x="156" y="54"/>
                  </a:cxn>
                  <a:cxn ang="0">
                    <a:pos x="156" y="90"/>
                  </a:cxn>
                  <a:cxn ang="0">
                    <a:pos x="168" y="132"/>
                  </a:cxn>
                  <a:cxn ang="0">
                    <a:pos x="174" y="138"/>
                  </a:cxn>
                  <a:cxn ang="0">
                    <a:pos x="210" y="174"/>
                  </a:cxn>
                  <a:cxn ang="0">
                    <a:pos x="204" y="186"/>
                  </a:cxn>
                  <a:cxn ang="0">
                    <a:pos x="198" y="198"/>
                  </a:cxn>
                  <a:cxn ang="0">
                    <a:pos x="192" y="222"/>
                  </a:cxn>
                  <a:cxn ang="0">
                    <a:pos x="180" y="234"/>
                  </a:cxn>
                  <a:cxn ang="0">
                    <a:pos x="168" y="240"/>
                  </a:cxn>
                  <a:cxn ang="0">
                    <a:pos x="156" y="252"/>
                  </a:cxn>
                  <a:cxn ang="0">
                    <a:pos x="144" y="258"/>
                  </a:cxn>
                  <a:cxn ang="0">
                    <a:pos x="138" y="252"/>
                  </a:cxn>
                  <a:cxn ang="0">
                    <a:pos x="132" y="246"/>
                  </a:cxn>
                  <a:cxn ang="0">
                    <a:pos x="126" y="240"/>
                  </a:cxn>
                  <a:cxn ang="0">
                    <a:pos x="120" y="240"/>
                  </a:cxn>
                  <a:cxn ang="0">
                    <a:pos x="114" y="234"/>
                  </a:cxn>
                  <a:cxn ang="0">
                    <a:pos x="114" y="240"/>
                  </a:cxn>
                  <a:cxn ang="0">
                    <a:pos x="114" y="252"/>
                  </a:cxn>
                  <a:cxn ang="0">
                    <a:pos x="120" y="258"/>
                  </a:cxn>
                  <a:cxn ang="0">
                    <a:pos x="126" y="264"/>
                  </a:cxn>
                  <a:cxn ang="0">
                    <a:pos x="120" y="276"/>
                  </a:cxn>
                  <a:cxn ang="0">
                    <a:pos x="114" y="282"/>
                  </a:cxn>
                </a:cxnLst>
                <a:rect l="0" t="0" r="r" b="b"/>
                <a:pathLst>
                  <a:path w="210" h="282">
                    <a:moveTo>
                      <a:pt x="114" y="282"/>
                    </a:moveTo>
                    <a:lnTo>
                      <a:pt x="114" y="270"/>
                    </a:lnTo>
                    <a:lnTo>
                      <a:pt x="108" y="270"/>
                    </a:lnTo>
                    <a:lnTo>
                      <a:pt x="30" y="264"/>
                    </a:lnTo>
                    <a:lnTo>
                      <a:pt x="18" y="144"/>
                    </a:lnTo>
                    <a:lnTo>
                      <a:pt x="18" y="120"/>
                    </a:lnTo>
                    <a:lnTo>
                      <a:pt x="12" y="54"/>
                    </a:lnTo>
                    <a:lnTo>
                      <a:pt x="6" y="60"/>
                    </a:lnTo>
                    <a:lnTo>
                      <a:pt x="0" y="36"/>
                    </a:lnTo>
                    <a:lnTo>
                      <a:pt x="12" y="24"/>
                    </a:lnTo>
                    <a:lnTo>
                      <a:pt x="18" y="12"/>
                    </a:lnTo>
                    <a:lnTo>
                      <a:pt x="54" y="0"/>
                    </a:lnTo>
                    <a:lnTo>
                      <a:pt x="72" y="30"/>
                    </a:lnTo>
                    <a:lnTo>
                      <a:pt x="90" y="42"/>
                    </a:lnTo>
                    <a:lnTo>
                      <a:pt x="156" y="54"/>
                    </a:lnTo>
                    <a:lnTo>
                      <a:pt x="156" y="90"/>
                    </a:lnTo>
                    <a:lnTo>
                      <a:pt x="168" y="132"/>
                    </a:lnTo>
                    <a:lnTo>
                      <a:pt x="174" y="138"/>
                    </a:lnTo>
                    <a:lnTo>
                      <a:pt x="210" y="174"/>
                    </a:lnTo>
                    <a:lnTo>
                      <a:pt x="204" y="186"/>
                    </a:lnTo>
                    <a:lnTo>
                      <a:pt x="198" y="198"/>
                    </a:lnTo>
                    <a:lnTo>
                      <a:pt x="192" y="222"/>
                    </a:lnTo>
                    <a:lnTo>
                      <a:pt x="180" y="234"/>
                    </a:lnTo>
                    <a:lnTo>
                      <a:pt x="168" y="240"/>
                    </a:lnTo>
                    <a:lnTo>
                      <a:pt x="156" y="252"/>
                    </a:lnTo>
                    <a:lnTo>
                      <a:pt x="144" y="258"/>
                    </a:lnTo>
                    <a:lnTo>
                      <a:pt x="138" y="252"/>
                    </a:lnTo>
                    <a:lnTo>
                      <a:pt x="132" y="246"/>
                    </a:lnTo>
                    <a:lnTo>
                      <a:pt x="126" y="240"/>
                    </a:lnTo>
                    <a:lnTo>
                      <a:pt x="120" y="240"/>
                    </a:lnTo>
                    <a:lnTo>
                      <a:pt x="114" y="234"/>
                    </a:lnTo>
                    <a:lnTo>
                      <a:pt x="114" y="240"/>
                    </a:lnTo>
                    <a:lnTo>
                      <a:pt x="114" y="252"/>
                    </a:lnTo>
                    <a:lnTo>
                      <a:pt x="120" y="258"/>
                    </a:lnTo>
                    <a:lnTo>
                      <a:pt x="126" y="264"/>
                    </a:lnTo>
                    <a:lnTo>
                      <a:pt x="120" y="276"/>
                    </a:lnTo>
                    <a:lnTo>
                      <a:pt x="114" y="28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8" name="Freeform 847"/>
              <p:cNvSpPr>
                <a:spLocks/>
              </p:cNvSpPr>
              <p:nvPr/>
            </p:nvSpPr>
            <p:spPr bwMode="auto">
              <a:xfrm>
                <a:off x="2209130" y="4205789"/>
                <a:ext cx="533400" cy="571500"/>
              </a:xfrm>
              <a:custGeom>
                <a:avLst/>
                <a:gdLst/>
                <a:ahLst/>
                <a:cxnLst>
                  <a:cxn ang="0">
                    <a:pos x="18" y="174"/>
                  </a:cxn>
                  <a:cxn ang="0">
                    <a:pos x="90" y="132"/>
                  </a:cxn>
                  <a:cxn ang="0">
                    <a:pos x="216" y="66"/>
                  </a:cxn>
                  <a:cxn ang="0">
                    <a:pos x="288" y="0"/>
                  </a:cxn>
                  <a:cxn ang="0">
                    <a:pos x="294" y="24"/>
                  </a:cxn>
                  <a:cxn ang="0">
                    <a:pos x="300" y="36"/>
                  </a:cxn>
                  <a:cxn ang="0">
                    <a:pos x="306" y="48"/>
                  </a:cxn>
                  <a:cxn ang="0">
                    <a:pos x="300" y="72"/>
                  </a:cxn>
                  <a:cxn ang="0">
                    <a:pos x="300" y="96"/>
                  </a:cxn>
                  <a:cxn ang="0">
                    <a:pos x="312" y="120"/>
                  </a:cxn>
                  <a:cxn ang="0">
                    <a:pos x="330" y="132"/>
                  </a:cxn>
                  <a:cxn ang="0">
                    <a:pos x="336" y="138"/>
                  </a:cxn>
                  <a:cxn ang="0">
                    <a:pos x="336" y="138"/>
                  </a:cxn>
                  <a:cxn ang="0">
                    <a:pos x="336" y="150"/>
                  </a:cxn>
                  <a:cxn ang="0">
                    <a:pos x="330" y="162"/>
                  </a:cxn>
                  <a:cxn ang="0">
                    <a:pos x="312" y="180"/>
                  </a:cxn>
                  <a:cxn ang="0">
                    <a:pos x="288" y="198"/>
                  </a:cxn>
                  <a:cxn ang="0">
                    <a:pos x="282" y="228"/>
                  </a:cxn>
                  <a:cxn ang="0">
                    <a:pos x="282" y="240"/>
                  </a:cxn>
                  <a:cxn ang="0">
                    <a:pos x="294" y="252"/>
                  </a:cxn>
                  <a:cxn ang="0">
                    <a:pos x="306" y="270"/>
                  </a:cxn>
                  <a:cxn ang="0">
                    <a:pos x="324" y="288"/>
                  </a:cxn>
                  <a:cxn ang="0">
                    <a:pos x="330" y="300"/>
                  </a:cxn>
                  <a:cxn ang="0">
                    <a:pos x="312" y="318"/>
                  </a:cxn>
                  <a:cxn ang="0">
                    <a:pos x="288" y="336"/>
                  </a:cxn>
                  <a:cxn ang="0">
                    <a:pos x="198" y="360"/>
                  </a:cxn>
                  <a:cxn ang="0">
                    <a:pos x="102" y="324"/>
                  </a:cxn>
                  <a:cxn ang="0">
                    <a:pos x="84" y="306"/>
                  </a:cxn>
                  <a:cxn ang="0">
                    <a:pos x="54" y="288"/>
                  </a:cxn>
                  <a:cxn ang="0">
                    <a:pos x="48" y="276"/>
                  </a:cxn>
                  <a:cxn ang="0">
                    <a:pos x="42" y="264"/>
                  </a:cxn>
                  <a:cxn ang="0">
                    <a:pos x="24" y="252"/>
                  </a:cxn>
                  <a:cxn ang="0">
                    <a:pos x="30" y="240"/>
                  </a:cxn>
                  <a:cxn ang="0">
                    <a:pos x="36" y="216"/>
                  </a:cxn>
                  <a:cxn ang="0">
                    <a:pos x="36" y="198"/>
                  </a:cxn>
                  <a:cxn ang="0">
                    <a:pos x="24" y="192"/>
                  </a:cxn>
                  <a:cxn ang="0">
                    <a:pos x="18" y="204"/>
                  </a:cxn>
                  <a:cxn ang="0">
                    <a:pos x="6" y="204"/>
                  </a:cxn>
                  <a:cxn ang="0">
                    <a:pos x="0" y="192"/>
                  </a:cxn>
                  <a:cxn ang="0">
                    <a:pos x="6" y="180"/>
                  </a:cxn>
                </a:cxnLst>
                <a:rect l="0" t="0" r="r" b="b"/>
                <a:pathLst>
                  <a:path w="336" h="360">
                    <a:moveTo>
                      <a:pt x="6" y="180"/>
                    </a:moveTo>
                    <a:lnTo>
                      <a:pt x="18" y="174"/>
                    </a:lnTo>
                    <a:lnTo>
                      <a:pt x="36" y="168"/>
                    </a:lnTo>
                    <a:lnTo>
                      <a:pt x="90" y="132"/>
                    </a:lnTo>
                    <a:lnTo>
                      <a:pt x="156" y="84"/>
                    </a:lnTo>
                    <a:lnTo>
                      <a:pt x="216" y="66"/>
                    </a:lnTo>
                    <a:lnTo>
                      <a:pt x="228" y="54"/>
                    </a:lnTo>
                    <a:lnTo>
                      <a:pt x="288" y="0"/>
                    </a:lnTo>
                    <a:lnTo>
                      <a:pt x="288" y="12"/>
                    </a:lnTo>
                    <a:lnTo>
                      <a:pt x="294" y="24"/>
                    </a:lnTo>
                    <a:lnTo>
                      <a:pt x="294" y="30"/>
                    </a:lnTo>
                    <a:lnTo>
                      <a:pt x="300" y="36"/>
                    </a:lnTo>
                    <a:lnTo>
                      <a:pt x="306" y="42"/>
                    </a:lnTo>
                    <a:lnTo>
                      <a:pt x="306" y="48"/>
                    </a:lnTo>
                    <a:lnTo>
                      <a:pt x="300" y="54"/>
                    </a:lnTo>
                    <a:lnTo>
                      <a:pt x="300" y="72"/>
                    </a:lnTo>
                    <a:lnTo>
                      <a:pt x="300" y="84"/>
                    </a:lnTo>
                    <a:lnTo>
                      <a:pt x="300" y="96"/>
                    </a:lnTo>
                    <a:lnTo>
                      <a:pt x="306" y="114"/>
                    </a:lnTo>
                    <a:lnTo>
                      <a:pt x="312" y="120"/>
                    </a:lnTo>
                    <a:lnTo>
                      <a:pt x="318" y="126"/>
                    </a:lnTo>
                    <a:lnTo>
                      <a:pt x="330" y="132"/>
                    </a:lnTo>
                    <a:lnTo>
                      <a:pt x="330" y="138"/>
                    </a:lnTo>
                    <a:lnTo>
                      <a:pt x="336" y="138"/>
                    </a:lnTo>
                    <a:lnTo>
                      <a:pt x="336" y="144"/>
                    </a:lnTo>
                    <a:lnTo>
                      <a:pt x="336" y="138"/>
                    </a:lnTo>
                    <a:lnTo>
                      <a:pt x="336" y="144"/>
                    </a:lnTo>
                    <a:lnTo>
                      <a:pt x="336" y="150"/>
                    </a:lnTo>
                    <a:lnTo>
                      <a:pt x="336" y="156"/>
                    </a:lnTo>
                    <a:lnTo>
                      <a:pt x="330" y="162"/>
                    </a:lnTo>
                    <a:lnTo>
                      <a:pt x="318" y="174"/>
                    </a:lnTo>
                    <a:lnTo>
                      <a:pt x="312" y="180"/>
                    </a:lnTo>
                    <a:lnTo>
                      <a:pt x="294" y="198"/>
                    </a:lnTo>
                    <a:lnTo>
                      <a:pt x="288" y="198"/>
                    </a:lnTo>
                    <a:lnTo>
                      <a:pt x="288" y="204"/>
                    </a:lnTo>
                    <a:lnTo>
                      <a:pt x="282" y="228"/>
                    </a:lnTo>
                    <a:lnTo>
                      <a:pt x="282" y="234"/>
                    </a:lnTo>
                    <a:lnTo>
                      <a:pt x="282" y="240"/>
                    </a:lnTo>
                    <a:lnTo>
                      <a:pt x="282" y="246"/>
                    </a:lnTo>
                    <a:lnTo>
                      <a:pt x="294" y="252"/>
                    </a:lnTo>
                    <a:lnTo>
                      <a:pt x="300" y="258"/>
                    </a:lnTo>
                    <a:lnTo>
                      <a:pt x="306" y="270"/>
                    </a:lnTo>
                    <a:lnTo>
                      <a:pt x="312" y="276"/>
                    </a:lnTo>
                    <a:lnTo>
                      <a:pt x="324" y="288"/>
                    </a:lnTo>
                    <a:lnTo>
                      <a:pt x="330" y="294"/>
                    </a:lnTo>
                    <a:lnTo>
                      <a:pt x="330" y="300"/>
                    </a:lnTo>
                    <a:lnTo>
                      <a:pt x="318" y="312"/>
                    </a:lnTo>
                    <a:lnTo>
                      <a:pt x="312" y="318"/>
                    </a:lnTo>
                    <a:lnTo>
                      <a:pt x="300" y="330"/>
                    </a:lnTo>
                    <a:lnTo>
                      <a:pt x="288" y="336"/>
                    </a:lnTo>
                    <a:lnTo>
                      <a:pt x="222" y="342"/>
                    </a:lnTo>
                    <a:lnTo>
                      <a:pt x="198" y="360"/>
                    </a:lnTo>
                    <a:lnTo>
                      <a:pt x="120" y="324"/>
                    </a:lnTo>
                    <a:lnTo>
                      <a:pt x="102" y="324"/>
                    </a:lnTo>
                    <a:lnTo>
                      <a:pt x="102" y="318"/>
                    </a:lnTo>
                    <a:lnTo>
                      <a:pt x="84" y="306"/>
                    </a:lnTo>
                    <a:lnTo>
                      <a:pt x="66" y="288"/>
                    </a:lnTo>
                    <a:lnTo>
                      <a:pt x="54" y="288"/>
                    </a:lnTo>
                    <a:lnTo>
                      <a:pt x="48" y="282"/>
                    </a:lnTo>
                    <a:lnTo>
                      <a:pt x="48" y="276"/>
                    </a:lnTo>
                    <a:lnTo>
                      <a:pt x="48" y="270"/>
                    </a:lnTo>
                    <a:lnTo>
                      <a:pt x="42" y="264"/>
                    </a:lnTo>
                    <a:lnTo>
                      <a:pt x="30" y="258"/>
                    </a:lnTo>
                    <a:lnTo>
                      <a:pt x="24" y="252"/>
                    </a:lnTo>
                    <a:lnTo>
                      <a:pt x="30" y="246"/>
                    </a:lnTo>
                    <a:lnTo>
                      <a:pt x="30" y="240"/>
                    </a:lnTo>
                    <a:lnTo>
                      <a:pt x="36" y="228"/>
                    </a:lnTo>
                    <a:lnTo>
                      <a:pt x="36" y="216"/>
                    </a:lnTo>
                    <a:lnTo>
                      <a:pt x="36" y="204"/>
                    </a:lnTo>
                    <a:lnTo>
                      <a:pt x="36" y="19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18" y="198"/>
                    </a:lnTo>
                    <a:lnTo>
                      <a:pt x="18" y="204"/>
                    </a:lnTo>
                    <a:lnTo>
                      <a:pt x="12" y="210"/>
                    </a:lnTo>
                    <a:lnTo>
                      <a:pt x="6" y="204"/>
                    </a:lnTo>
                    <a:lnTo>
                      <a:pt x="0" y="198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6" y="18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9" name="Freeform 866"/>
              <p:cNvSpPr>
                <a:spLocks/>
              </p:cNvSpPr>
              <p:nvPr/>
            </p:nvSpPr>
            <p:spPr bwMode="auto">
              <a:xfrm>
                <a:off x="2656805" y="4396289"/>
                <a:ext cx="485775" cy="457200"/>
              </a:xfrm>
              <a:custGeom>
                <a:avLst/>
                <a:gdLst/>
                <a:ahLst/>
                <a:cxnLst>
                  <a:cxn ang="0">
                    <a:pos x="300" y="168"/>
                  </a:cxn>
                  <a:cxn ang="0">
                    <a:pos x="306" y="174"/>
                  </a:cxn>
                  <a:cxn ang="0">
                    <a:pos x="300" y="186"/>
                  </a:cxn>
                  <a:cxn ang="0">
                    <a:pos x="288" y="180"/>
                  </a:cxn>
                  <a:cxn ang="0">
                    <a:pos x="282" y="186"/>
                  </a:cxn>
                  <a:cxn ang="0">
                    <a:pos x="282" y="210"/>
                  </a:cxn>
                  <a:cxn ang="0">
                    <a:pos x="288" y="222"/>
                  </a:cxn>
                  <a:cxn ang="0">
                    <a:pos x="300" y="228"/>
                  </a:cxn>
                  <a:cxn ang="0">
                    <a:pos x="306" y="246"/>
                  </a:cxn>
                  <a:cxn ang="0">
                    <a:pos x="294" y="258"/>
                  </a:cxn>
                  <a:cxn ang="0">
                    <a:pos x="270" y="270"/>
                  </a:cxn>
                  <a:cxn ang="0">
                    <a:pos x="234" y="270"/>
                  </a:cxn>
                  <a:cxn ang="0">
                    <a:pos x="162" y="288"/>
                  </a:cxn>
                  <a:cxn ang="0">
                    <a:pos x="72" y="264"/>
                  </a:cxn>
                  <a:cxn ang="0">
                    <a:pos x="60" y="264"/>
                  </a:cxn>
                  <a:cxn ang="0">
                    <a:pos x="66" y="252"/>
                  </a:cxn>
                  <a:cxn ang="0">
                    <a:pos x="60" y="240"/>
                  </a:cxn>
                  <a:cxn ang="0">
                    <a:pos x="54" y="234"/>
                  </a:cxn>
                  <a:cxn ang="0">
                    <a:pos x="42" y="228"/>
                  </a:cxn>
                  <a:cxn ang="0">
                    <a:pos x="36" y="210"/>
                  </a:cxn>
                  <a:cxn ang="0">
                    <a:pos x="36" y="192"/>
                  </a:cxn>
                  <a:cxn ang="0">
                    <a:pos x="48" y="174"/>
                  </a:cxn>
                  <a:cxn ang="0">
                    <a:pos x="42" y="168"/>
                  </a:cxn>
                  <a:cxn ang="0">
                    <a:pos x="24" y="150"/>
                  </a:cxn>
                  <a:cxn ang="0">
                    <a:pos x="12" y="132"/>
                  </a:cxn>
                  <a:cxn ang="0">
                    <a:pos x="0" y="120"/>
                  </a:cxn>
                  <a:cxn ang="0">
                    <a:pos x="0" y="108"/>
                  </a:cxn>
                  <a:cxn ang="0">
                    <a:pos x="6" y="78"/>
                  </a:cxn>
                  <a:cxn ang="0">
                    <a:pos x="30" y="60"/>
                  </a:cxn>
                  <a:cxn ang="0">
                    <a:pos x="36" y="54"/>
                  </a:cxn>
                  <a:cxn ang="0">
                    <a:pos x="54" y="36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08" y="30"/>
                  </a:cxn>
                  <a:cxn ang="0">
                    <a:pos x="162" y="6"/>
                  </a:cxn>
                  <a:cxn ang="0">
                    <a:pos x="162" y="6"/>
                  </a:cxn>
                  <a:cxn ang="0">
                    <a:pos x="180" y="12"/>
                  </a:cxn>
                  <a:cxn ang="0">
                    <a:pos x="168" y="36"/>
                  </a:cxn>
                  <a:cxn ang="0">
                    <a:pos x="156" y="48"/>
                  </a:cxn>
                  <a:cxn ang="0">
                    <a:pos x="156" y="66"/>
                  </a:cxn>
                  <a:cxn ang="0">
                    <a:pos x="168" y="72"/>
                  </a:cxn>
                  <a:cxn ang="0">
                    <a:pos x="180" y="66"/>
                  </a:cxn>
                  <a:cxn ang="0">
                    <a:pos x="180" y="54"/>
                  </a:cxn>
                  <a:cxn ang="0">
                    <a:pos x="186" y="42"/>
                  </a:cxn>
                  <a:cxn ang="0">
                    <a:pos x="204" y="36"/>
                  </a:cxn>
                  <a:cxn ang="0">
                    <a:pos x="222" y="48"/>
                  </a:cxn>
                  <a:cxn ang="0">
                    <a:pos x="234" y="66"/>
                  </a:cxn>
                  <a:cxn ang="0">
                    <a:pos x="246" y="84"/>
                  </a:cxn>
                  <a:cxn ang="0">
                    <a:pos x="246" y="102"/>
                  </a:cxn>
                  <a:cxn ang="0">
                    <a:pos x="252" y="120"/>
                  </a:cxn>
                  <a:cxn ang="0">
                    <a:pos x="264" y="120"/>
                  </a:cxn>
                  <a:cxn ang="0">
                    <a:pos x="282" y="138"/>
                  </a:cxn>
                  <a:cxn ang="0">
                    <a:pos x="288" y="150"/>
                  </a:cxn>
                  <a:cxn ang="0">
                    <a:pos x="300" y="156"/>
                  </a:cxn>
                </a:cxnLst>
                <a:rect l="0" t="0" r="r" b="b"/>
                <a:pathLst>
                  <a:path w="306" h="288">
                    <a:moveTo>
                      <a:pt x="294" y="162"/>
                    </a:moveTo>
                    <a:lnTo>
                      <a:pt x="300" y="168"/>
                    </a:lnTo>
                    <a:lnTo>
                      <a:pt x="300" y="174"/>
                    </a:lnTo>
                    <a:lnTo>
                      <a:pt x="306" y="174"/>
                    </a:lnTo>
                    <a:lnTo>
                      <a:pt x="300" y="180"/>
                    </a:lnTo>
                    <a:lnTo>
                      <a:pt x="300" y="186"/>
                    </a:lnTo>
                    <a:lnTo>
                      <a:pt x="294" y="186"/>
                    </a:lnTo>
                    <a:lnTo>
                      <a:pt x="288" y="180"/>
                    </a:lnTo>
                    <a:lnTo>
                      <a:pt x="282" y="180"/>
                    </a:lnTo>
                    <a:lnTo>
                      <a:pt x="282" y="186"/>
                    </a:lnTo>
                    <a:lnTo>
                      <a:pt x="282" y="198"/>
                    </a:lnTo>
                    <a:lnTo>
                      <a:pt x="282" y="210"/>
                    </a:lnTo>
                    <a:lnTo>
                      <a:pt x="282" y="216"/>
                    </a:lnTo>
                    <a:lnTo>
                      <a:pt x="288" y="222"/>
                    </a:lnTo>
                    <a:lnTo>
                      <a:pt x="294" y="222"/>
                    </a:lnTo>
                    <a:lnTo>
                      <a:pt x="300" y="228"/>
                    </a:lnTo>
                    <a:lnTo>
                      <a:pt x="306" y="240"/>
                    </a:lnTo>
                    <a:lnTo>
                      <a:pt x="306" y="246"/>
                    </a:lnTo>
                    <a:lnTo>
                      <a:pt x="300" y="252"/>
                    </a:lnTo>
                    <a:lnTo>
                      <a:pt x="294" y="258"/>
                    </a:lnTo>
                    <a:lnTo>
                      <a:pt x="288" y="258"/>
                    </a:lnTo>
                    <a:lnTo>
                      <a:pt x="270" y="270"/>
                    </a:lnTo>
                    <a:lnTo>
                      <a:pt x="252" y="264"/>
                    </a:lnTo>
                    <a:lnTo>
                      <a:pt x="234" y="270"/>
                    </a:lnTo>
                    <a:lnTo>
                      <a:pt x="204" y="276"/>
                    </a:lnTo>
                    <a:lnTo>
                      <a:pt x="162" y="288"/>
                    </a:lnTo>
                    <a:lnTo>
                      <a:pt x="84" y="270"/>
                    </a:lnTo>
                    <a:lnTo>
                      <a:pt x="72" y="264"/>
                    </a:lnTo>
                    <a:lnTo>
                      <a:pt x="66" y="264"/>
                    </a:lnTo>
                    <a:lnTo>
                      <a:pt x="60" y="264"/>
                    </a:lnTo>
                    <a:lnTo>
                      <a:pt x="60" y="252"/>
                    </a:lnTo>
                    <a:lnTo>
                      <a:pt x="66" y="252"/>
                    </a:lnTo>
                    <a:lnTo>
                      <a:pt x="66" y="246"/>
                    </a:lnTo>
                    <a:lnTo>
                      <a:pt x="60" y="240"/>
                    </a:lnTo>
                    <a:lnTo>
                      <a:pt x="60" y="234"/>
                    </a:lnTo>
                    <a:lnTo>
                      <a:pt x="54" y="234"/>
                    </a:lnTo>
                    <a:lnTo>
                      <a:pt x="42" y="234"/>
                    </a:lnTo>
                    <a:lnTo>
                      <a:pt x="42" y="228"/>
                    </a:lnTo>
                    <a:lnTo>
                      <a:pt x="36" y="222"/>
                    </a:lnTo>
                    <a:lnTo>
                      <a:pt x="36" y="210"/>
                    </a:lnTo>
                    <a:lnTo>
                      <a:pt x="30" y="198"/>
                    </a:lnTo>
                    <a:lnTo>
                      <a:pt x="36" y="192"/>
                    </a:lnTo>
                    <a:lnTo>
                      <a:pt x="48" y="180"/>
                    </a:lnTo>
                    <a:lnTo>
                      <a:pt x="48" y="174"/>
                    </a:lnTo>
                    <a:lnTo>
                      <a:pt x="48" y="168"/>
                    </a:lnTo>
                    <a:lnTo>
                      <a:pt x="42" y="168"/>
                    </a:lnTo>
                    <a:lnTo>
                      <a:pt x="30" y="156"/>
                    </a:lnTo>
                    <a:lnTo>
                      <a:pt x="24" y="150"/>
                    </a:lnTo>
                    <a:lnTo>
                      <a:pt x="18" y="138"/>
                    </a:lnTo>
                    <a:lnTo>
                      <a:pt x="12" y="132"/>
                    </a:lnTo>
                    <a:lnTo>
                      <a:pt x="0" y="126"/>
                    </a:lnTo>
                    <a:lnTo>
                      <a:pt x="0" y="120"/>
                    </a:lnTo>
                    <a:lnTo>
                      <a:pt x="0" y="114"/>
                    </a:lnTo>
                    <a:lnTo>
                      <a:pt x="0" y="108"/>
                    </a:lnTo>
                    <a:lnTo>
                      <a:pt x="6" y="84"/>
                    </a:lnTo>
                    <a:lnTo>
                      <a:pt x="6" y="78"/>
                    </a:lnTo>
                    <a:lnTo>
                      <a:pt x="12" y="78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48" y="42"/>
                    </a:lnTo>
                    <a:lnTo>
                      <a:pt x="54" y="36"/>
                    </a:lnTo>
                    <a:lnTo>
                      <a:pt x="54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108" y="30"/>
                    </a:lnTo>
                    <a:lnTo>
                      <a:pt x="132" y="6"/>
                    </a:lnTo>
                    <a:lnTo>
                      <a:pt x="162" y="6"/>
                    </a:lnTo>
                    <a:lnTo>
                      <a:pt x="174" y="0"/>
                    </a:lnTo>
                    <a:lnTo>
                      <a:pt x="162" y="6"/>
                    </a:lnTo>
                    <a:lnTo>
                      <a:pt x="174" y="0"/>
                    </a:lnTo>
                    <a:lnTo>
                      <a:pt x="180" y="12"/>
                    </a:lnTo>
                    <a:lnTo>
                      <a:pt x="174" y="24"/>
                    </a:lnTo>
                    <a:lnTo>
                      <a:pt x="168" y="36"/>
                    </a:lnTo>
                    <a:lnTo>
                      <a:pt x="162" y="42"/>
                    </a:lnTo>
                    <a:lnTo>
                      <a:pt x="156" y="48"/>
                    </a:lnTo>
                    <a:lnTo>
                      <a:pt x="156" y="60"/>
                    </a:lnTo>
                    <a:lnTo>
                      <a:pt x="156" y="66"/>
                    </a:lnTo>
                    <a:lnTo>
                      <a:pt x="162" y="72"/>
                    </a:lnTo>
                    <a:lnTo>
                      <a:pt x="168" y="72"/>
                    </a:lnTo>
                    <a:lnTo>
                      <a:pt x="174" y="66"/>
                    </a:lnTo>
                    <a:lnTo>
                      <a:pt x="180" y="66"/>
                    </a:lnTo>
                    <a:lnTo>
                      <a:pt x="180" y="60"/>
                    </a:lnTo>
                    <a:lnTo>
                      <a:pt x="180" y="54"/>
                    </a:lnTo>
                    <a:lnTo>
                      <a:pt x="180" y="42"/>
                    </a:lnTo>
                    <a:lnTo>
                      <a:pt x="186" y="42"/>
                    </a:lnTo>
                    <a:lnTo>
                      <a:pt x="192" y="36"/>
                    </a:lnTo>
                    <a:lnTo>
                      <a:pt x="204" y="36"/>
                    </a:lnTo>
                    <a:lnTo>
                      <a:pt x="216" y="42"/>
                    </a:lnTo>
                    <a:lnTo>
                      <a:pt x="222" y="48"/>
                    </a:lnTo>
                    <a:lnTo>
                      <a:pt x="228" y="54"/>
                    </a:lnTo>
                    <a:lnTo>
                      <a:pt x="234" y="66"/>
                    </a:lnTo>
                    <a:lnTo>
                      <a:pt x="246" y="72"/>
                    </a:lnTo>
                    <a:lnTo>
                      <a:pt x="246" y="84"/>
                    </a:lnTo>
                    <a:lnTo>
                      <a:pt x="246" y="96"/>
                    </a:lnTo>
                    <a:lnTo>
                      <a:pt x="246" y="102"/>
                    </a:lnTo>
                    <a:lnTo>
                      <a:pt x="246" y="114"/>
                    </a:lnTo>
                    <a:lnTo>
                      <a:pt x="252" y="120"/>
                    </a:lnTo>
                    <a:lnTo>
                      <a:pt x="258" y="126"/>
                    </a:lnTo>
                    <a:lnTo>
                      <a:pt x="264" y="120"/>
                    </a:lnTo>
                    <a:lnTo>
                      <a:pt x="276" y="126"/>
                    </a:lnTo>
                    <a:lnTo>
                      <a:pt x="282" y="138"/>
                    </a:lnTo>
                    <a:lnTo>
                      <a:pt x="288" y="144"/>
                    </a:lnTo>
                    <a:lnTo>
                      <a:pt x="288" y="150"/>
                    </a:lnTo>
                    <a:lnTo>
                      <a:pt x="294" y="156"/>
                    </a:lnTo>
                    <a:lnTo>
                      <a:pt x="300" y="156"/>
                    </a:lnTo>
                    <a:lnTo>
                      <a:pt x="294" y="16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0" name="Freeform 871"/>
              <p:cNvSpPr>
                <a:spLocks/>
              </p:cNvSpPr>
              <p:nvPr/>
            </p:nvSpPr>
            <p:spPr bwMode="auto">
              <a:xfrm>
                <a:off x="1904330" y="4901114"/>
                <a:ext cx="485775" cy="447675"/>
              </a:xfrm>
              <a:custGeom>
                <a:avLst/>
                <a:gdLst/>
                <a:ahLst/>
                <a:cxnLst>
                  <a:cxn ang="0">
                    <a:pos x="258" y="0"/>
                  </a:cxn>
                  <a:cxn ang="0">
                    <a:pos x="264" y="0"/>
                  </a:cxn>
                  <a:cxn ang="0">
                    <a:pos x="306" y="24"/>
                  </a:cxn>
                  <a:cxn ang="0">
                    <a:pos x="300" y="96"/>
                  </a:cxn>
                  <a:cxn ang="0">
                    <a:pos x="294" y="186"/>
                  </a:cxn>
                  <a:cxn ang="0">
                    <a:pos x="282" y="276"/>
                  </a:cxn>
                  <a:cxn ang="0">
                    <a:pos x="186" y="282"/>
                  </a:cxn>
                  <a:cxn ang="0">
                    <a:pos x="186" y="258"/>
                  </a:cxn>
                  <a:cxn ang="0">
                    <a:pos x="96" y="246"/>
                  </a:cxn>
                  <a:cxn ang="0">
                    <a:pos x="48" y="246"/>
                  </a:cxn>
                  <a:cxn ang="0">
                    <a:pos x="48" y="222"/>
                  </a:cxn>
                  <a:cxn ang="0">
                    <a:pos x="24" y="192"/>
                  </a:cxn>
                  <a:cxn ang="0">
                    <a:pos x="18" y="162"/>
                  </a:cxn>
                  <a:cxn ang="0">
                    <a:pos x="18" y="144"/>
                  </a:cxn>
                  <a:cxn ang="0">
                    <a:pos x="0" y="102"/>
                  </a:cxn>
                  <a:cxn ang="0">
                    <a:pos x="18" y="96"/>
                  </a:cxn>
                  <a:cxn ang="0">
                    <a:pos x="18" y="90"/>
                  </a:cxn>
                  <a:cxn ang="0">
                    <a:pos x="96" y="66"/>
                  </a:cxn>
                  <a:cxn ang="0">
                    <a:pos x="162" y="30"/>
                  </a:cxn>
                  <a:cxn ang="0">
                    <a:pos x="174" y="30"/>
                  </a:cxn>
                  <a:cxn ang="0">
                    <a:pos x="186" y="36"/>
                  </a:cxn>
                  <a:cxn ang="0">
                    <a:pos x="240" y="18"/>
                  </a:cxn>
                  <a:cxn ang="0">
                    <a:pos x="258" y="0"/>
                  </a:cxn>
                </a:cxnLst>
                <a:rect l="0" t="0" r="r" b="b"/>
                <a:pathLst>
                  <a:path w="306" h="282">
                    <a:moveTo>
                      <a:pt x="258" y="0"/>
                    </a:moveTo>
                    <a:lnTo>
                      <a:pt x="264" y="0"/>
                    </a:lnTo>
                    <a:lnTo>
                      <a:pt x="306" y="24"/>
                    </a:lnTo>
                    <a:lnTo>
                      <a:pt x="300" y="96"/>
                    </a:lnTo>
                    <a:lnTo>
                      <a:pt x="294" y="186"/>
                    </a:lnTo>
                    <a:lnTo>
                      <a:pt x="282" y="276"/>
                    </a:lnTo>
                    <a:lnTo>
                      <a:pt x="186" y="282"/>
                    </a:lnTo>
                    <a:lnTo>
                      <a:pt x="186" y="258"/>
                    </a:lnTo>
                    <a:lnTo>
                      <a:pt x="96" y="246"/>
                    </a:lnTo>
                    <a:lnTo>
                      <a:pt x="48" y="246"/>
                    </a:lnTo>
                    <a:lnTo>
                      <a:pt x="48" y="222"/>
                    </a:lnTo>
                    <a:lnTo>
                      <a:pt x="24" y="192"/>
                    </a:lnTo>
                    <a:lnTo>
                      <a:pt x="18" y="162"/>
                    </a:lnTo>
                    <a:lnTo>
                      <a:pt x="18" y="144"/>
                    </a:lnTo>
                    <a:lnTo>
                      <a:pt x="0" y="102"/>
                    </a:lnTo>
                    <a:lnTo>
                      <a:pt x="18" y="96"/>
                    </a:lnTo>
                    <a:lnTo>
                      <a:pt x="18" y="90"/>
                    </a:lnTo>
                    <a:lnTo>
                      <a:pt x="96" y="66"/>
                    </a:lnTo>
                    <a:lnTo>
                      <a:pt x="162" y="30"/>
                    </a:lnTo>
                    <a:lnTo>
                      <a:pt x="174" y="30"/>
                    </a:lnTo>
                    <a:lnTo>
                      <a:pt x="186" y="36"/>
                    </a:lnTo>
                    <a:lnTo>
                      <a:pt x="240" y="18"/>
                    </a:lnTo>
                    <a:lnTo>
                      <a:pt x="258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1" name="Freeform 811"/>
              <p:cNvSpPr>
                <a:spLocks/>
              </p:cNvSpPr>
              <p:nvPr/>
            </p:nvSpPr>
            <p:spPr bwMode="auto">
              <a:xfrm>
                <a:off x="4809455" y="4215314"/>
                <a:ext cx="447675" cy="542925"/>
              </a:xfrm>
              <a:custGeom>
                <a:avLst/>
                <a:gdLst/>
                <a:ahLst/>
                <a:cxnLst>
                  <a:cxn ang="0">
                    <a:pos x="276" y="234"/>
                  </a:cxn>
                  <a:cxn ang="0">
                    <a:pos x="168" y="330"/>
                  </a:cxn>
                  <a:cxn ang="0">
                    <a:pos x="156" y="336"/>
                  </a:cxn>
                  <a:cxn ang="0">
                    <a:pos x="132" y="342"/>
                  </a:cxn>
                  <a:cxn ang="0">
                    <a:pos x="102" y="312"/>
                  </a:cxn>
                  <a:cxn ang="0">
                    <a:pos x="78" y="282"/>
                  </a:cxn>
                  <a:cxn ang="0">
                    <a:pos x="72" y="270"/>
                  </a:cxn>
                  <a:cxn ang="0">
                    <a:pos x="66" y="228"/>
                  </a:cxn>
                  <a:cxn ang="0">
                    <a:pos x="0" y="186"/>
                  </a:cxn>
                  <a:cxn ang="0">
                    <a:pos x="18" y="150"/>
                  </a:cxn>
                  <a:cxn ang="0">
                    <a:pos x="18" y="138"/>
                  </a:cxn>
                  <a:cxn ang="0">
                    <a:pos x="24" y="132"/>
                  </a:cxn>
                  <a:cxn ang="0">
                    <a:pos x="30" y="126"/>
                  </a:cxn>
                  <a:cxn ang="0">
                    <a:pos x="36" y="120"/>
                  </a:cxn>
                  <a:cxn ang="0">
                    <a:pos x="42" y="120"/>
                  </a:cxn>
                  <a:cxn ang="0">
                    <a:pos x="48" y="120"/>
                  </a:cxn>
                  <a:cxn ang="0">
                    <a:pos x="54" y="108"/>
                  </a:cxn>
                  <a:cxn ang="0">
                    <a:pos x="66" y="102"/>
                  </a:cxn>
                  <a:cxn ang="0">
                    <a:pos x="72" y="108"/>
                  </a:cxn>
                  <a:cxn ang="0">
                    <a:pos x="72" y="36"/>
                  </a:cxn>
                  <a:cxn ang="0">
                    <a:pos x="72" y="6"/>
                  </a:cxn>
                  <a:cxn ang="0">
                    <a:pos x="96" y="0"/>
                  </a:cxn>
                  <a:cxn ang="0">
                    <a:pos x="96" y="12"/>
                  </a:cxn>
                  <a:cxn ang="0">
                    <a:pos x="162" y="12"/>
                  </a:cxn>
                  <a:cxn ang="0">
                    <a:pos x="192" y="0"/>
                  </a:cxn>
                  <a:cxn ang="0">
                    <a:pos x="186" y="12"/>
                  </a:cxn>
                  <a:cxn ang="0">
                    <a:pos x="186" y="36"/>
                  </a:cxn>
                  <a:cxn ang="0">
                    <a:pos x="186" y="60"/>
                  </a:cxn>
                  <a:cxn ang="0">
                    <a:pos x="186" y="78"/>
                  </a:cxn>
                  <a:cxn ang="0">
                    <a:pos x="192" y="90"/>
                  </a:cxn>
                  <a:cxn ang="0">
                    <a:pos x="192" y="96"/>
                  </a:cxn>
                  <a:cxn ang="0">
                    <a:pos x="198" y="102"/>
                  </a:cxn>
                  <a:cxn ang="0">
                    <a:pos x="204" y="108"/>
                  </a:cxn>
                  <a:cxn ang="0">
                    <a:pos x="228" y="120"/>
                  </a:cxn>
                  <a:cxn ang="0">
                    <a:pos x="252" y="132"/>
                  </a:cxn>
                  <a:cxn ang="0">
                    <a:pos x="270" y="144"/>
                  </a:cxn>
                  <a:cxn ang="0">
                    <a:pos x="282" y="186"/>
                  </a:cxn>
                  <a:cxn ang="0">
                    <a:pos x="270" y="198"/>
                  </a:cxn>
                  <a:cxn ang="0">
                    <a:pos x="270" y="210"/>
                  </a:cxn>
                  <a:cxn ang="0">
                    <a:pos x="270" y="222"/>
                  </a:cxn>
                  <a:cxn ang="0">
                    <a:pos x="276" y="234"/>
                  </a:cxn>
                </a:cxnLst>
                <a:rect l="0" t="0" r="r" b="b"/>
                <a:pathLst>
                  <a:path w="282" h="342">
                    <a:moveTo>
                      <a:pt x="276" y="234"/>
                    </a:moveTo>
                    <a:lnTo>
                      <a:pt x="168" y="330"/>
                    </a:lnTo>
                    <a:lnTo>
                      <a:pt x="156" y="336"/>
                    </a:lnTo>
                    <a:lnTo>
                      <a:pt x="132" y="342"/>
                    </a:lnTo>
                    <a:lnTo>
                      <a:pt x="102" y="312"/>
                    </a:lnTo>
                    <a:lnTo>
                      <a:pt x="78" y="282"/>
                    </a:lnTo>
                    <a:lnTo>
                      <a:pt x="72" y="270"/>
                    </a:lnTo>
                    <a:lnTo>
                      <a:pt x="66" y="228"/>
                    </a:lnTo>
                    <a:lnTo>
                      <a:pt x="0" y="186"/>
                    </a:lnTo>
                    <a:lnTo>
                      <a:pt x="18" y="150"/>
                    </a:lnTo>
                    <a:lnTo>
                      <a:pt x="18" y="138"/>
                    </a:lnTo>
                    <a:lnTo>
                      <a:pt x="24" y="132"/>
                    </a:lnTo>
                    <a:lnTo>
                      <a:pt x="30" y="126"/>
                    </a:lnTo>
                    <a:lnTo>
                      <a:pt x="36" y="120"/>
                    </a:lnTo>
                    <a:lnTo>
                      <a:pt x="42" y="120"/>
                    </a:lnTo>
                    <a:lnTo>
                      <a:pt x="48" y="120"/>
                    </a:lnTo>
                    <a:lnTo>
                      <a:pt x="54" y="108"/>
                    </a:lnTo>
                    <a:lnTo>
                      <a:pt x="66" y="102"/>
                    </a:lnTo>
                    <a:lnTo>
                      <a:pt x="72" y="108"/>
                    </a:lnTo>
                    <a:lnTo>
                      <a:pt x="72" y="36"/>
                    </a:lnTo>
                    <a:lnTo>
                      <a:pt x="72" y="6"/>
                    </a:lnTo>
                    <a:lnTo>
                      <a:pt x="96" y="0"/>
                    </a:lnTo>
                    <a:lnTo>
                      <a:pt x="96" y="12"/>
                    </a:lnTo>
                    <a:lnTo>
                      <a:pt x="162" y="12"/>
                    </a:lnTo>
                    <a:lnTo>
                      <a:pt x="192" y="0"/>
                    </a:lnTo>
                    <a:lnTo>
                      <a:pt x="186" y="12"/>
                    </a:lnTo>
                    <a:lnTo>
                      <a:pt x="186" y="36"/>
                    </a:lnTo>
                    <a:lnTo>
                      <a:pt x="186" y="60"/>
                    </a:lnTo>
                    <a:lnTo>
                      <a:pt x="186" y="78"/>
                    </a:lnTo>
                    <a:lnTo>
                      <a:pt x="192" y="90"/>
                    </a:lnTo>
                    <a:lnTo>
                      <a:pt x="192" y="96"/>
                    </a:lnTo>
                    <a:lnTo>
                      <a:pt x="198" y="102"/>
                    </a:lnTo>
                    <a:lnTo>
                      <a:pt x="204" y="108"/>
                    </a:lnTo>
                    <a:lnTo>
                      <a:pt x="228" y="120"/>
                    </a:lnTo>
                    <a:lnTo>
                      <a:pt x="252" y="132"/>
                    </a:lnTo>
                    <a:lnTo>
                      <a:pt x="270" y="144"/>
                    </a:lnTo>
                    <a:lnTo>
                      <a:pt x="282" y="186"/>
                    </a:lnTo>
                    <a:lnTo>
                      <a:pt x="270" y="198"/>
                    </a:lnTo>
                    <a:lnTo>
                      <a:pt x="270" y="210"/>
                    </a:lnTo>
                    <a:lnTo>
                      <a:pt x="270" y="222"/>
                    </a:lnTo>
                    <a:lnTo>
                      <a:pt x="276" y="23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2" name="Freeform 814"/>
              <p:cNvSpPr>
                <a:spLocks/>
              </p:cNvSpPr>
              <p:nvPr/>
            </p:nvSpPr>
            <p:spPr bwMode="auto">
              <a:xfrm>
                <a:off x="6009605" y="4901114"/>
                <a:ext cx="485775" cy="457200"/>
              </a:xfrm>
              <a:custGeom>
                <a:avLst/>
                <a:gdLst/>
                <a:ahLst/>
                <a:cxnLst>
                  <a:cxn ang="0">
                    <a:pos x="48" y="204"/>
                  </a:cxn>
                  <a:cxn ang="0">
                    <a:pos x="54" y="192"/>
                  </a:cxn>
                  <a:cxn ang="0">
                    <a:pos x="66" y="192"/>
                  </a:cxn>
                  <a:cxn ang="0">
                    <a:pos x="78" y="180"/>
                  </a:cxn>
                  <a:cxn ang="0">
                    <a:pos x="72" y="174"/>
                  </a:cxn>
                  <a:cxn ang="0">
                    <a:pos x="90" y="162"/>
                  </a:cxn>
                  <a:cxn ang="0">
                    <a:pos x="90" y="150"/>
                  </a:cxn>
                  <a:cxn ang="0">
                    <a:pos x="96" y="132"/>
                  </a:cxn>
                  <a:cxn ang="0">
                    <a:pos x="102" y="120"/>
                  </a:cxn>
                  <a:cxn ang="0">
                    <a:pos x="120" y="126"/>
                  </a:cxn>
                  <a:cxn ang="0">
                    <a:pos x="132" y="120"/>
                  </a:cxn>
                  <a:cxn ang="0">
                    <a:pos x="138" y="102"/>
                  </a:cxn>
                  <a:cxn ang="0">
                    <a:pos x="162" y="78"/>
                  </a:cxn>
                  <a:cxn ang="0">
                    <a:pos x="174" y="72"/>
                  </a:cxn>
                  <a:cxn ang="0">
                    <a:pos x="186" y="66"/>
                  </a:cxn>
                  <a:cxn ang="0">
                    <a:pos x="192" y="54"/>
                  </a:cxn>
                  <a:cxn ang="0">
                    <a:pos x="216" y="42"/>
                  </a:cxn>
                  <a:cxn ang="0">
                    <a:pos x="228" y="30"/>
                  </a:cxn>
                  <a:cxn ang="0">
                    <a:pos x="234" y="18"/>
                  </a:cxn>
                  <a:cxn ang="0">
                    <a:pos x="222" y="12"/>
                  </a:cxn>
                  <a:cxn ang="0">
                    <a:pos x="216" y="0"/>
                  </a:cxn>
                  <a:cxn ang="0">
                    <a:pos x="264" y="12"/>
                  </a:cxn>
                  <a:cxn ang="0">
                    <a:pos x="270" y="36"/>
                  </a:cxn>
                  <a:cxn ang="0">
                    <a:pos x="282" y="42"/>
                  </a:cxn>
                  <a:cxn ang="0">
                    <a:pos x="276" y="66"/>
                  </a:cxn>
                  <a:cxn ang="0">
                    <a:pos x="288" y="84"/>
                  </a:cxn>
                  <a:cxn ang="0">
                    <a:pos x="276" y="96"/>
                  </a:cxn>
                  <a:cxn ang="0">
                    <a:pos x="270" y="108"/>
                  </a:cxn>
                  <a:cxn ang="0">
                    <a:pos x="276" y="120"/>
                  </a:cxn>
                  <a:cxn ang="0">
                    <a:pos x="288" y="132"/>
                  </a:cxn>
                  <a:cxn ang="0">
                    <a:pos x="288" y="144"/>
                  </a:cxn>
                  <a:cxn ang="0">
                    <a:pos x="276" y="162"/>
                  </a:cxn>
                  <a:cxn ang="0">
                    <a:pos x="282" y="180"/>
                  </a:cxn>
                  <a:cxn ang="0">
                    <a:pos x="294" y="192"/>
                  </a:cxn>
                  <a:cxn ang="0">
                    <a:pos x="306" y="204"/>
                  </a:cxn>
                  <a:cxn ang="0">
                    <a:pos x="306" y="222"/>
                  </a:cxn>
                  <a:cxn ang="0">
                    <a:pos x="282" y="216"/>
                  </a:cxn>
                  <a:cxn ang="0">
                    <a:pos x="264" y="222"/>
                  </a:cxn>
                  <a:cxn ang="0">
                    <a:pos x="246" y="234"/>
                  </a:cxn>
                  <a:cxn ang="0">
                    <a:pos x="234" y="240"/>
                  </a:cxn>
                  <a:cxn ang="0">
                    <a:pos x="222" y="240"/>
                  </a:cxn>
                  <a:cxn ang="0">
                    <a:pos x="192" y="258"/>
                  </a:cxn>
                  <a:cxn ang="0">
                    <a:pos x="162" y="288"/>
                  </a:cxn>
                  <a:cxn ang="0">
                    <a:pos x="18" y="276"/>
                  </a:cxn>
                  <a:cxn ang="0">
                    <a:pos x="12" y="258"/>
                  </a:cxn>
                  <a:cxn ang="0">
                    <a:pos x="0" y="246"/>
                  </a:cxn>
                  <a:cxn ang="0">
                    <a:pos x="48" y="210"/>
                  </a:cxn>
                </a:cxnLst>
                <a:rect l="0" t="0" r="r" b="b"/>
                <a:pathLst>
                  <a:path w="306" h="288">
                    <a:moveTo>
                      <a:pt x="48" y="210"/>
                    </a:moveTo>
                    <a:lnTo>
                      <a:pt x="48" y="204"/>
                    </a:lnTo>
                    <a:lnTo>
                      <a:pt x="48" y="198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66" y="192"/>
                    </a:lnTo>
                    <a:lnTo>
                      <a:pt x="72" y="192"/>
                    </a:lnTo>
                    <a:lnTo>
                      <a:pt x="78" y="180"/>
                    </a:lnTo>
                    <a:lnTo>
                      <a:pt x="78" y="174"/>
                    </a:lnTo>
                    <a:lnTo>
                      <a:pt x="72" y="174"/>
                    </a:lnTo>
                    <a:lnTo>
                      <a:pt x="78" y="168"/>
                    </a:lnTo>
                    <a:lnTo>
                      <a:pt x="90" y="162"/>
                    </a:lnTo>
                    <a:lnTo>
                      <a:pt x="90" y="156"/>
                    </a:lnTo>
                    <a:lnTo>
                      <a:pt x="90" y="150"/>
                    </a:lnTo>
                    <a:lnTo>
                      <a:pt x="90" y="144"/>
                    </a:lnTo>
                    <a:lnTo>
                      <a:pt x="96" y="132"/>
                    </a:lnTo>
                    <a:lnTo>
                      <a:pt x="96" y="126"/>
                    </a:lnTo>
                    <a:lnTo>
                      <a:pt x="102" y="120"/>
                    </a:lnTo>
                    <a:lnTo>
                      <a:pt x="108" y="126"/>
                    </a:lnTo>
                    <a:lnTo>
                      <a:pt x="120" y="126"/>
                    </a:lnTo>
                    <a:lnTo>
                      <a:pt x="126" y="126"/>
                    </a:lnTo>
                    <a:lnTo>
                      <a:pt x="132" y="120"/>
                    </a:lnTo>
                    <a:lnTo>
                      <a:pt x="132" y="114"/>
                    </a:lnTo>
                    <a:lnTo>
                      <a:pt x="138" y="102"/>
                    </a:lnTo>
                    <a:lnTo>
                      <a:pt x="150" y="96"/>
                    </a:lnTo>
                    <a:lnTo>
                      <a:pt x="162" y="78"/>
                    </a:lnTo>
                    <a:lnTo>
                      <a:pt x="168" y="72"/>
                    </a:lnTo>
                    <a:lnTo>
                      <a:pt x="174" y="72"/>
                    </a:lnTo>
                    <a:lnTo>
                      <a:pt x="180" y="72"/>
                    </a:lnTo>
                    <a:lnTo>
                      <a:pt x="186" y="66"/>
                    </a:lnTo>
                    <a:lnTo>
                      <a:pt x="186" y="60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16" y="42"/>
                    </a:lnTo>
                    <a:lnTo>
                      <a:pt x="222" y="36"/>
                    </a:lnTo>
                    <a:lnTo>
                      <a:pt x="228" y="30"/>
                    </a:lnTo>
                    <a:lnTo>
                      <a:pt x="234" y="24"/>
                    </a:lnTo>
                    <a:lnTo>
                      <a:pt x="234" y="18"/>
                    </a:lnTo>
                    <a:lnTo>
                      <a:pt x="228" y="12"/>
                    </a:lnTo>
                    <a:lnTo>
                      <a:pt x="222" y="12"/>
                    </a:lnTo>
                    <a:lnTo>
                      <a:pt x="216" y="6"/>
                    </a:lnTo>
                    <a:lnTo>
                      <a:pt x="216" y="0"/>
                    </a:lnTo>
                    <a:lnTo>
                      <a:pt x="258" y="12"/>
                    </a:lnTo>
                    <a:lnTo>
                      <a:pt x="264" y="12"/>
                    </a:lnTo>
                    <a:lnTo>
                      <a:pt x="270" y="24"/>
                    </a:lnTo>
                    <a:lnTo>
                      <a:pt x="270" y="36"/>
                    </a:lnTo>
                    <a:lnTo>
                      <a:pt x="270" y="42"/>
                    </a:lnTo>
                    <a:lnTo>
                      <a:pt x="282" y="42"/>
                    </a:lnTo>
                    <a:lnTo>
                      <a:pt x="276" y="54"/>
                    </a:lnTo>
                    <a:lnTo>
                      <a:pt x="276" y="66"/>
                    </a:lnTo>
                    <a:lnTo>
                      <a:pt x="288" y="78"/>
                    </a:lnTo>
                    <a:lnTo>
                      <a:pt x="288" y="84"/>
                    </a:lnTo>
                    <a:lnTo>
                      <a:pt x="288" y="90"/>
                    </a:lnTo>
                    <a:lnTo>
                      <a:pt x="276" y="96"/>
                    </a:lnTo>
                    <a:lnTo>
                      <a:pt x="270" y="102"/>
                    </a:lnTo>
                    <a:lnTo>
                      <a:pt x="270" y="108"/>
                    </a:lnTo>
                    <a:lnTo>
                      <a:pt x="270" y="114"/>
                    </a:lnTo>
                    <a:lnTo>
                      <a:pt x="276" y="120"/>
                    </a:lnTo>
                    <a:lnTo>
                      <a:pt x="282" y="126"/>
                    </a:lnTo>
                    <a:lnTo>
                      <a:pt x="288" y="132"/>
                    </a:lnTo>
                    <a:lnTo>
                      <a:pt x="288" y="138"/>
                    </a:lnTo>
                    <a:lnTo>
                      <a:pt x="288" y="144"/>
                    </a:lnTo>
                    <a:lnTo>
                      <a:pt x="282" y="156"/>
                    </a:lnTo>
                    <a:lnTo>
                      <a:pt x="276" y="162"/>
                    </a:lnTo>
                    <a:lnTo>
                      <a:pt x="276" y="168"/>
                    </a:lnTo>
                    <a:lnTo>
                      <a:pt x="282" y="180"/>
                    </a:lnTo>
                    <a:lnTo>
                      <a:pt x="288" y="186"/>
                    </a:lnTo>
                    <a:lnTo>
                      <a:pt x="294" y="192"/>
                    </a:lnTo>
                    <a:lnTo>
                      <a:pt x="306" y="192"/>
                    </a:lnTo>
                    <a:lnTo>
                      <a:pt x="306" y="204"/>
                    </a:lnTo>
                    <a:lnTo>
                      <a:pt x="306" y="210"/>
                    </a:lnTo>
                    <a:lnTo>
                      <a:pt x="306" y="222"/>
                    </a:lnTo>
                    <a:lnTo>
                      <a:pt x="294" y="216"/>
                    </a:lnTo>
                    <a:lnTo>
                      <a:pt x="282" y="216"/>
                    </a:lnTo>
                    <a:lnTo>
                      <a:pt x="270" y="216"/>
                    </a:lnTo>
                    <a:lnTo>
                      <a:pt x="264" y="222"/>
                    </a:lnTo>
                    <a:lnTo>
                      <a:pt x="258" y="228"/>
                    </a:lnTo>
                    <a:lnTo>
                      <a:pt x="246" y="234"/>
                    </a:lnTo>
                    <a:lnTo>
                      <a:pt x="240" y="240"/>
                    </a:lnTo>
                    <a:lnTo>
                      <a:pt x="234" y="240"/>
                    </a:lnTo>
                    <a:lnTo>
                      <a:pt x="228" y="240"/>
                    </a:lnTo>
                    <a:lnTo>
                      <a:pt x="222" y="240"/>
                    </a:lnTo>
                    <a:lnTo>
                      <a:pt x="210" y="246"/>
                    </a:lnTo>
                    <a:lnTo>
                      <a:pt x="192" y="258"/>
                    </a:lnTo>
                    <a:lnTo>
                      <a:pt x="174" y="270"/>
                    </a:lnTo>
                    <a:lnTo>
                      <a:pt x="162" y="288"/>
                    </a:lnTo>
                    <a:lnTo>
                      <a:pt x="18" y="288"/>
                    </a:lnTo>
                    <a:lnTo>
                      <a:pt x="18" y="276"/>
                    </a:lnTo>
                    <a:lnTo>
                      <a:pt x="18" y="264"/>
                    </a:lnTo>
                    <a:lnTo>
                      <a:pt x="12" y="258"/>
                    </a:lnTo>
                    <a:lnTo>
                      <a:pt x="0" y="252"/>
                    </a:lnTo>
                    <a:lnTo>
                      <a:pt x="0" y="246"/>
                    </a:lnTo>
                    <a:lnTo>
                      <a:pt x="48" y="216"/>
                    </a:lnTo>
                    <a:lnTo>
                      <a:pt x="48" y="21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3" name="Freeform 829"/>
              <p:cNvSpPr>
                <a:spLocks/>
              </p:cNvSpPr>
              <p:nvPr/>
            </p:nvSpPr>
            <p:spPr bwMode="auto">
              <a:xfrm>
                <a:off x="4695155" y="5024939"/>
                <a:ext cx="314325" cy="323850"/>
              </a:xfrm>
              <a:custGeom>
                <a:avLst/>
                <a:gdLst/>
                <a:ahLst/>
                <a:cxnLst>
                  <a:cxn ang="0">
                    <a:pos x="48" y="24"/>
                  </a:cxn>
                  <a:cxn ang="0">
                    <a:pos x="48" y="18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60" y="12"/>
                  </a:cxn>
                  <a:cxn ang="0">
                    <a:pos x="108" y="48"/>
                  </a:cxn>
                  <a:cxn ang="0">
                    <a:pos x="144" y="24"/>
                  </a:cxn>
                  <a:cxn ang="0">
                    <a:pos x="144" y="30"/>
                  </a:cxn>
                  <a:cxn ang="0">
                    <a:pos x="144" y="42"/>
                  </a:cxn>
                  <a:cxn ang="0">
                    <a:pos x="156" y="48"/>
                  </a:cxn>
                  <a:cxn ang="0">
                    <a:pos x="168" y="60"/>
                  </a:cxn>
                  <a:cxn ang="0">
                    <a:pos x="174" y="72"/>
                  </a:cxn>
                  <a:cxn ang="0">
                    <a:pos x="174" y="78"/>
                  </a:cxn>
                  <a:cxn ang="0">
                    <a:pos x="180" y="90"/>
                  </a:cxn>
                  <a:cxn ang="0">
                    <a:pos x="180" y="96"/>
                  </a:cxn>
                  <a:cxn ang="0">
                    <a:pos x="180" y="108"/>
                  </a:cxn>
                  <a:cxn ang="0">
                    <a:pos x="174" y="114"/>
                  </a:cxn>
                  <a:cxn ang="0">
                    <a:pos x="174" y="126"/>
                  </a:cxn>
                  <a:cxn ang="0">
                    <a:pos x="168" y="138"/>
                  </a:cxn>
                  <a:cxn ang="0">
                    <a:pos x="180" y="150"/>
                  </a:cxn>
                  <a:cxn ang="0">
                    <a:pos x="186" y="162"/>
                  </a:cxn>
                  <a:cxn ang="0">
                    <a:pos x="186" y="168"/>
                  </a:cxn>
                  <a:cxn ang="0">
                    <a:pos x="186" y="186"/>
                  </a:cxn>
                  <a:cxn ang="0">
                    <a:pos x="180" y="186"/>
                  </a:cxn>
                  <a:cxn ang="0">
                    <a:pos x="186" y="192"/>
                  </a:cxn>
                  <a:cxn ang="0">
                    <a:pos x="192" y="198"/>
                  </a:cxn>
                  <a:cxn ang="0">
                    <a:pos x="198" y="204"/>
                  </a:cxn>
                  <a:cxn ang="0">
                    <a:pos x="186" y="204"/>
                  </a:cxn>
                  <a:cxn ang="0">
                    <a:pos x="0" y="204"/>
                  </a:cxn>
                  <a:cxn ang="0">
                    <a:pos x="48" y="24"/>
                  </a:cxn>
                </a:cxnLst>
                <a:rect l="0" t="0" r="r" b="b"/>
                <a:pathLst>
                  <a:path w="198" h="204">
                    <a:moveTo>
                      <a:pt x="48" y="24"/>
                    </a:moveTo>
                    <a:lnTo>
                      <a:pt x="48" y="18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60" y="12"/>
                    </a:lnTo>
                    <a:lnTo>
                      <a:pt x="108" y="48"/>
                    </a:lnTo>
                    <a:lnTo>
                      <a:pt x="144" y="24"/>
                    </a:lnTo>
                    <a:lnTo>
                      <a:pt x="144" y="30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68" y="60"/>
                    </a:lnTo>
                    <a:lnTo>
                      <a:pt x="174" y="72"/>
                    </a:lnTo>
                    <a:lnTo>
                      <a:pt x="174" y="78"/>
                    </a:lnTo>
                    <a:lnTo>
                      <a:pt x="180" y="90"/>
                    </a:lnTo>
                    <a:lnTo>
                      <a:pt x="180" y="96"/>
                    </a:lnTo>
                    <a:lnTo>
                      <a:pt x="180" y="108"/>
                    </a:lnTo>
                    <a:lnTo>
                      <a:pt x="174" y="114"/>
                    </a:lnTo>
                    <a:lnTo>
                      <a:pt x="174" y="126"/>
                    </a:lnTo>
                    <a:lnTo>
                      <a:pt x="168" y="138"/>
                    </a:lnTo>
                    <a:lnTo>
                      <a:pt x="180" y="150"/>
                    </a:lnTo>
                    <a:lnTo>
                      <a:pt x="186" y="162"/>
                    </a:lnTo>
                    <a:lnTo>
                      <a:pt x="186" y="168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86" y="192"/>
                    </a:lnTo>
                    <a:lnTo>
                      <a:pt x="192" y="198"/>
                    </a:lnTo>
                    <a:lnTo>
                      <a:pt x="198" y="204"/>
                    </a:lnTo>
                    <a:lnTo>
                      <a:pt x="186" y="204"/>
                    </a:lnTo>
                    <a:lnTo>
                      <a:pt x="0" y="204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4" name="Freeform 854"/>
              <p:cNvSpPr>
                <a:spLocks/>
              </p:cNvSpPr>
              <p:nvPr/>
            </p:nvSpPr>
            <p:spPr bwMode="auto">
              <a:xfrm>
                <a:off x="3266405" y="5043989"/>
                <a:ext cx="352425" cy="304800"/>
              </a:xfrm>
              <a:custGeom>
                <a:avLst/>
                <a:gdLst/>
                <a:ahLst/>
                <a:cxnLst>
                  <a:cxn ang="0">
                    <a:pos x="216" y="180"/>
                  </a:cxn>
                  <a:cxn ang="0">
                    <a:pos x="156" y="180"/>
                  </a:cxn>
                  <a:cxn ang="0">
                    <a:pos x="132" y="186"/>
                  </a:cxn>
                  <a:cxn ang="0">
                    <a:pos x="126" y="186"/>
                  </a:cxn>
                  <a:cxn ang="0">
                    <a:pos x="120" y="192"/>
                  </a:cxn>
                  <a:cxn ang="0">
                    <a:pos x="102" y="180"/>
                  </a:cxn>
                  <a:cxn ang="0">
                    <a:pos x="0" y="180"/>
                  </a:cxn>
                  <a:cxn ang="0">
                    <a:pos x="6" y="120"/>
                  </a:cxn>
                  <a:cxn ang="0">
                    <a:pos x="12" y="102"/>
                  </a:cxn>
                  <a:cxn ang="0">
                    <a:pos x="36" y="60"/>
                  </a:cxn>
                  <a:cxn ang="0">
                    <a:pos x="42" y="30"/>
                  </a:cxn>
                  <a:cxn ang="0">
                    <a:pos x="60" y="6"/>
                  </a:cxn>
                  <a:cxn ang="0">
                    <a:pos x="78" y="0"/>
                  </a:cxn>
                  <a:cxn ang="0">
                    <a:pos x="90" y="0"/>
                  </a:cxn>
                  <a:cxn ang="0">
                    <a:pos x="108" y="42"/>
                  </a:cxn>
                  <a:cxn ang="0">
                    <a:pos x="222" y="60"/>
                  </a:cxn>
                  <a:cxn ang="0">
                    <a:pos x="216" y="84"/>
                  </a:cxn>
                  <a:cxn ang="0">
                    <a:pos x="216" y="180"/>
                  </a:cxn>
                </a:cxnLst>
                <a:rect l="0" t="0" r="r" b="b"/>
                <a:pathLst>
                  <a:path w="222" h="192">
                    <a:moveTo>
                      <a:pt x="216" y="180"/>
                    </a:moveTo>
                    <a:lnTo>
                      <a:pt x="156" y="180"/>
                    </a:lnTo>
                    <a:lnTo>
                      <a:pt x="132" y="186"/>
                    </a:lnTo>
                    <a:lnTo>
                      <a:pt x="126" y="186"/>
                    </a:lnTo>
                    <a:lnTo>
                      <a:pt x="120" y="192"/>
                    </a:lnTo>
                    <a:lnTo>
                      <a:pt x="102" y="180"/>
                    </a:lnTo>
                    <a:lnTo>
                      <a:pt x="0" y="180"/>
                    </a:lnTo>
                    <a:lnTo>
                      <a:pt x="6" y="120"/>
                    </a:lnTo>
                    <a:lnTo>
                      <a:pt x="12" y="102"/>
                    </a:lnTo>
                    <a:lnTo>
                      <a:pt x="36" y="60"/>
                    </a:lnTo>
                    <a:lnTo>
                      <a:pt x="42" y="30"/>
                    </a:lnTo>
                    <a:lnTo>
                      <a:pt x="60" y="6"/>
                    </a:lnTo>
                    <a:lnTo>
                      <a:pt x="78" y="0"/>
                    </a:lnTo>
                    <a:lnTo>
                      <a:pt x="90" y="0"/>
                    </a:lnTo>
                    <a:lnTo>
                      <a:pt x="108" y="42"/>
                    </a:lnTo>
                    <a:lnTo>
                      <a:pt x="222" y="60"/>
                    </a:lnTo>
                    <a:lnTo>
                      <a:pt x="216" y="84"/>
                    </a:lnTo>
                    <a:lnTo>
                      <a:pt x="216" y="18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5" name="Freeform 865"/>
              <p:cNvSpPr>
                <a:spLocks/>
              </p:cNvSpPr>
              <p:nvPr/>
            </p:nvSpPr>
            <p:spPr bwMode="auto">
              <a:xfrm>
                <a:off x="2637755" y="3767639"/>
                <a:ext cx="571500" cy="457200"/>
              </a:xfrm>
              <a:custGeom>
                <a:avLst/>
                <a:gdLst/>
                <a:ahLst/>
                <a:cxnLst>
                  <a:cxn ang="0">
                    <a:pos x="330" y="174"/>
                  </a:cxn>
                  <a:cxn ang="0">
                    <a:pos x="342" y="204"/>
                  </a:cxn>
                  <a:cxn ang="0">
                    <a:pos x="306" y="234"/>
                  </a:cxn>
                  <a:cxn ang="0">
                    <a:pos x="288" y="240"/>
                  </a:cxn>
                  <a:cxn ang="0">
                    <a:pos x="246" y="264"/>
                  </a:cxn>
                  <a:cxn ang="0">
                    <a:pos x="210" y="276"/>
                  </a:cxn>
                  <a:cxn ang="0">
                    <a:pos x="192" y="282"/>
                  </a:cxn>
                  <a:cxn ang="0">
                    <a:pos x="0" y="192"/>
                  </a:cxn>
                  <a:cxn ang="0">
                    <a:pos x="6" y="180"/>
                  </a:cxn>
                  <a:cxn ang="0">
                    <a:pos x="12" y="162"/>
                  </a:cxn>
                  <a:cxn ang="0">
                    <a:pos x="24" y="150"/>
                  </a:cxn>
                  <a:cxn ang="0">
                    <a:pos x="36" y="150"/>
                  </a:cxn>
                  <a:cxn ang="0">
                    <a:pos x="66" y="138"/>
                  </a:cxn>
                  <a:cxn ang="0">
                    <a:pos x="78" y="126"/>
                  </a:cxn>
                  <a:cxn ang="0">
                    <a:pos x="84" y="120"/>
                  </a:cxn>
                  <a:cxn ang="0">
                    <a:pos x="78" y="108"/>
                  </a:cxn>
                  <a:cxn ang="0">
                    <a:pos x="60" y="102"/>
                  </a:cxn>
                  <a:cxn ang="0">
                    <a:pos x="54" y="66"/>
                  </a:cxn>
                  <a:cxn ang="0">
                    <a:pos x="66" y="30"/>
                  </a:cxn>
                  <a:cxn ang="0">
                    <a:pos x="96" y="54"/>
                  </a:cxn>
                  <a:cxn ang="0">
                    <a:pos x="126" y="66"/>
                  </a:cxn>
                  <a:cxn ang="0">
                    <a:pos x="144" y="72"/>
                  </a:cxn>
                  <a:cxn ang="0">
                    <a:pos x="156" y="84"/>
                  </a:cxn>
                  <a:cxn ang="0">
                    <a:pos x="168" y="102"/>
                  </a:cxn>
                  <a:cxn ang="0">
                    <a:pos x="168" y="114"/>
                  </a:cxn>
                  <a:cxn ang="0">
                    <a:pos x="180" y="114"/>
                  </a:cxn>
                  <a:cxn ang="0">
                    <a:pos x="204" y="102"/>
                  </a:cxn>
                  <a:cxn ang="0">
                    <a:pos x="216" y="78"/>
                  </a:cxn>
                  <a:cxn ang="0">
                    <a:pos x="222" y="42"/>
                  </a:cxn>
                  <a:cxn ang="0">
                    <a:pos x="228" y="18"/>
                  </a:cxn>
                  <a:cxn ang="0">
                    <a:pos x="246" y="6"/>
                  </a:cxn>
                  <a:cxn ang="0">
                    <a:pos x="264" y="6"/>
                  </a:cxn>
                  <a:cxn ang="0">
                    <a:pos x="258" y="18"/>
                  </a:cxn>
                  <a:cxn ang="0">
                    <a:pos x="258" y="30"/>
                  </a:cxn>
                  <a:cxn ang="0">
                    <a:pos x="264" y="30"/>
                  </a:cxn>
                  <a:cxn ang="0">
                    <a:pos x="282" y="24"/>
                  </a:cxn>
                  <a:cxn ang="0">
                    <a:pos x="300" y="18"/>
                  </a:cxn>
                  <a:cxn ang="0">
                    <a:pos x="306" y="30"/>
                  </a:cxn>
                  <a:cxn ang="0">
                    <a:pos x="306" y="48"/>
                  </a:cxn>
                  <a:cxn ang="0">
                    <a:pos x="300" y="66"/>
                  </a:cxn>
                  <a:cxn ang="0">
                    <a:pos x="306" y="78"/>
                  </a:cxn>
                  <a:cxn ang="0">
                    <a:pos x="318" y="78"/>
                  </a:cxn>
                  <a:cxn ang="0">
                    <a:pos x="336" y="72"/>
                  </a:cxn>
                  <a:cxn ang="0">
                    <a:pos x="354" y="84"/>
                  </a:cxn>
                  <a:cxn ang="0">
                    <a:pos x="360" y="132"/>
                  </a:cxn>
                  <a:cxn ang="0">
                    <a:pos x="354" y="150"/>
                  </a:cxn>
                </a:cxnLst>
                <a:rect l="0" t="0" r="r" b="b"/>
                <a:pathLst>
                  <a:path w="360" h="288">
                    <a:moveTo>
                      <a:pt x="354" y="150"/>
                    </a:moveTo>
                    <a:lnTo>
                      <a:pt x="330" y="174"/>
                    </a:lnTo>
                    <a:lnTo>
                      <a:pt x="360" y="198"/>
                    </a:lnTo>
                    <a:lnTo>
                      <a:pt x="342" y="204"/>
                    </a:lnTo>
                    <a:lnTo>
                      <a:pt x="324" y="222"/>
                    </a:lnTo>
                    <a:lnTo>
                      <a:pt x="306" y="234"/>
                    </a:lnTo>
                    <a:lnTo>
                      <a:pt x="300" y="240"/>
                    </a:lnTo>
                    <a:lnTo>
                      <a:pt x="288" y="240"/>
                    </a:lnTo>
                    <a:lnTo>
                      <a:pt x="276" y="234"/>
                    </a:lnTo>
                    <a:lnTo>
                      <a:pt x="246" y="264"/>
                    </a:lnTo>
                    <a:lnTo>
                      <a:pt x="228" y="288"/>
                    </a:lnTo>
                    <a:lnTo>
                      <a:pt x="210" y="276"/>
                    </a:lnTo>
                    <a:lnTo>
                      <a:pt x="204" y="282"/>
                    </a:lnTo>
                    <a:lnTo>
                      <a:pt x="192" y="282"/>
                    </a:lnTo>
                    <a:lnTo>
                      <a:pt x="162" y="27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6" y="180"/>
                    </a:lnTo>
                    <a:lnTo>
                      <a:pt x="6" y="168"/>
                    </a:lnTo>
                    <a:lnTo>
                      <a:pt x="12" y="162"/>
                    </a:lnTo>
                    <a:lnTo>
                      <a:pt x="12" y="156"/>
                    </a:lnTo>
                    <a:lnTo>
                      <a:pt x="24" y="150"/>
                    </a:lnTo>
                    <a:lnTo>
                      <a:pt x="30" y="150"/>
                    </a:lnTo>
                    <a:lnTo>
                      <a:pt x="36" y="150"/>
                    </a:lnTo>
                    <a:lnTo>
                      <a:pt x="54" y="144"/>
                    </a:lnTo>
                    <a:lnTo>
                      <a:pt x="66" y="138"/>
                    </a:lnTo>
                    <a:lnTo>
                      <a:pt x="72" y="132"/>
                    </a:lnTo>
                    <a:lnTo>
                      <a:pt x="78" y="126"/>
                    </a:lnTo>
                    <a:lnTo>
                      <a:pt x="84" y="126"/>
                    </a:lnTo>
                    <a:lnTo>
                      <a:pt x="84" y="120"/>
                    </a:lnTo>
                    <a:lnTo>
                      <a:pt x="84" y="114"/>
                    </a:lnTo>
                    <a:lnTo>
                      <a:pt x="78" y="108"/>
                    </a:lnTo>
                    <a:lnTo>
                      <a:pt x="72" y="108"/>
                    </a:lnTo>
                    <a:lnTo>
                      <a:pt x="60" y="102"/>
                    </a:lnTo>
                    <a:lnTo>
                      <a:pt x="54" y="90"/>
                    </a:lnTo>
                    <a:lnTo>
                      <a:pt x="54" y="66"/>
                    </a:lnTo>
                    <a:lnTo>
                      <a:pt x="54" y="48"/>
                    </a:lnTo>
                    <a:lnTo>
                      <a:pt x="66" y="30"/>
                    </a:lnTo>
                    <a:lnTo>
                      <a:pt x="84" y="42"/>
                    </a:lnTo>
                    <a:lnTo>
                      <a:pt x="96" y="54"/>
                    </a:lnTo>
                    <a:lnTo>
                      <a:pt x="114" y="66"/>
                    </a:lnTo>
                    <a:lnTo>
                      <a:pt x="126" y="66"/>
                    </a:lnTo>
                    <a:lnTo>
                      <a:pt x="132" y="66"/>
                    </a:lnTo>
                    <a:lnTo>
                      <a:pt x="144" y="72"/>
                    </a:lnTo>
                    <a:lnTo>
                      <a:pt x="150" y="72"/>
                    </a:lnTo>
                    <a:lnTo>
                      <a:pt x="156" y="84"/>
                    </a:lnTo>
                    <a:lnTo>
                      <a:pt x="162" y="90"/>
                    </a:lnTo>
                    <a:lnTo>
                      <a:pt x="168" y="102"/>
                    </a:lnTo>
                    <a:lnTo>
                      <a:pt x="168" y="108"/>
                    </a:lnTo>
                    <a:lnTo>
                      <a:pt x="168" y="114"/>
                    </a:lnTo>
                    <a:lnTo>
                      <a:pt x="174" y="114"/>
                    </a:lnTo>
                    <a:lnTo>
                      <a:pt x="180" y="114"/>
                    </a:lnTo>
                    <a:lnTo>
                      <a:pt x="192" y="114"/>
                    </a:lnTo>
                    <a:lnTo>
                      <a:pt x="204" y="102"/>
                    </a:lnTo>
                    <a:lnTo>
                      <a:pt x="216" y="90"/>
                    </a:lnTo>
                    <a:lnTo>
                      <a:pt x="216" y="78"/>
                    </a:lnTo>
                    <a:lnTo>
                      <a:pt x="222" y="54"/>
                    </a:lnTo>
                    <a:lnTo>
                      <a:pt x="222" y="42"/>
                    </a:lnTo>
                    <a:lnTo>
                      <a:pt x="222" y="30"/>
                    </a:lnTo>
                    <a:lnTo>
                      <a:pt x="228" y="18"/>
                    </a:lnTo>
                    <a:lnTo>
                      <a:pt x="240" y="12"/>
                    </a:lnTo>
                    <a:lnTo>
                      <a:pt x="246" y="6"/>
                    </a:lnTo>
                    <a:lnTo>
                      <a:pt x="264" y="0"/>
                    </a:lnTo>
                    <a:lnTo>
                      <a:pt x="264" y="6"/>
                    </a:lnTo>
                    <a:lnTo>
                      <a:pt x="264" y="12"/>
                    </a:lnTo>
                    <a:lnTo>
                      <a:pt x="258" y="18"/>
                    </a:lnTo>
                    <a:lnTo>
                      <a:pt x="258" y="24"/>
                    </a:lnTo>
                    <a:lnTo>
                      <a:pt x="258" y="30"/>
                    </a:lnTo>
                    <a:lnTo>
                      <a:pt x="264" y="36"/>
                    </a:lnTo>
                    <a:lnTo>
                      <a:pt x="264" y="30"/>
                    </a:lnTo>
                    <a:lnTo>
                      <a:pt x="276" y="30"/>
                    </a:lnTo>
                    <a:lnTo>
                      <a:pt x="282" y="24"/>
                    </a:lnTo>
                    <a:lnTo>
                      <a:pt x="288" y="18"/>
                    </a:lnTo>
                    <a:lnTo>
                      <a:pt x="300" y="18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306" y="36"/>
                    </a:lnTo>
                    <a:lnTo>
                      <a:pt x="306" y="48"/>
                    </a:lnTo>
                    <a:lnTo>
                      <a:pt x="306" y="60"/>
                    </a:lnTo>
                    <a:lnTo>
                      <a:pt x="300" y="66"/>
                    </a:lnTo>
                    <a:lnTo>
                      <a:pt x="300" y="72"/>
                    </a:lnTo>
                    <a:lnTo>
                      <a:pt x="306" y="78"/>
                    </a:lnTo>
                    <a:lnTo>
                      <a:pt x="312" y="78"/>
                    </a:lnTo>
                    <a:lnTo>
                      <a:pt x="318" y="78"/>
                    </a:lnTo>
                    <a:lnTo>
                      <a:pt x="324" y="72"/>
                    </a:lnTo>
                    <a:lnTo>
                      <a:pt x="336" y="72"/>
                    </a:lnTo>
                    <a:lnTo>
                      <a:pt x="348" y="78"/>
                    </a:lnTo>
                    <a:lnTo>
                      <a:pt x="354" y="84"/>
                    </a:lnTo>
                    <a:lnTo>
                      <a:pt x="360" y="108"/>
                    </a:lnTo>
                    <a:lnTo>
                      <a:pt x="360" y="132"/>
                    </a:lnTo>
                    <a:lnTo>
                      <a:pt x="354" y="138"/>
                    </a:lnTo>
                    <a:lnTo>
                      <a:pt x="354" y="15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6" name="Freeform 868"/>
              <p:cNvSpPr>
                <a:spLocks/>
              </p:cNvSpPr>
              <p:nvPr/>
            </p:nvSpPr>
            <p:spPr bwMode="auto">
              <a:xfrm>
                <a:off x="913730" y="4605839"/>
                <a:ext cx="352425" cy="361950"/>
              </a:xfrm>
              <a:custGeom>
                <a:avLst/>
                <a:gdLst/>
                <a:ahLst/>
                <a:cxnLst>
                  <a:cxn ang="0">
                    <a:pos x="222" y="216"/>
                  </a:cxn>
                  <a:cxn ang="0">
                    <a:pos x="222" y="210"/>
                  </a:cxn>
                  <a:cxn ang="0">
                    <a:pos x="210" y="180"/>
                  </a:cxn>
                  <a:cxn ang="0">
                    <a:pos x="150" y="6"/>
                  </a:cxn>
                  <a:cxn ang="0">
                    <a:pos x="138" y="0"/>
                  </a:cxn>
                  <a:cxn ang="0">
                    <a:pos x="126" y="0"/>
                  </a:cxn>
                  <a:cxn ang="0">
                    <a:pos x="114" y="0"/>
                  </a:cxn>
                  <a:cxn ang="0">
                    <a:pos x="90" y="12"/>
                  </a:cxn>
                  <a:cxn ang="0">
                    <a:pos x="72" y="30"/>
                  </a:cxn>
                  <a:cxn ang="0">
                    <a:pos x="66" y="36"/>
                  </a:cxn>
                  <a:cxn ang="0">
                    <a:pos x="60" y="48"/>
                  </a:cxn>
                  <a:cxn ang="0">
                    <a:pos x="48" y="66"/>
                  </a:cxn>
                  <a:cxn ang="0">
                    <a:pos x="48" y="78"/>
                  </a:cxn>
                  <a:cxn ang="0">
                    <a:pos x="42" y="84"/>
                  </a:cxn>
                  <a:cxn ang="0">
                    <a:pos x="36" y="90"/>
                  </a:cxn>
                  <a:cxn ang="0">
                    <a:pos x="24" y="96"/>
                  </a:cxn>
                  <a:cxn ang="0">
                    <a:pos x="12" y="108"/>
                  </a:cxn>
                  <a:cxn ang="0">
                    <a:pos x="6" y="120"/>
                  </a:cxn>
                  <a:cxn ang="0">
                    <a:pos x="0" y="126"/>
                  </a:cxn>
                  <a:cxn ang="0">
                    <a:pos x="0" y="132"/>
                  </a:cxn>
                  <a:cxn ang="0">
                    <a:pos x="0" y="156"/>
                  </a:cxn>
                  <a:cxn ang="0">
                    <a:pos x="0" y="168"/>
                  </a:cxn>
                  <a:cxn ang="0">
                    <a:pos x="12" y="174"/>
                  </a:cxn>
                  <a:cxn ang="0">
                    <a:pos x="18" y="180"/>
                  </a:cxn>
                  <a:cxn ang="0">
                    <a:pos x="18" y="186"/>
                  </a:cxn>
                  <a:cxn ang="0">
                    <a:pos x="24" y="186"/>
                  </a:cxn>
                  <a:cxn ang="0">
                    <a:pos x="36" y="186"/>
                  </a:cxn>
                  <a:cxn ang="0">
                    <a:pos x="42" y="192"/>
                  </a:cxn>
                  <a:cxn ang="0">
                    <a:pos x="48" y="204"/>
                  </a:cxn>
                  <a:cxn ang="0">
                    <a:pos x="48" y="210"/>
                  </a:cxn>
                  <a:cxn ang="0">
                    <a:pos x="48" y="216"/>
                  </a:cxn>
                  <a:cxn ang="0">
                    <a:pos x="54" y="216"/>
                  </a:cxn>
                  <a:cxn ang="0">
                    <a:pos x="54" y="222"/>
                  </a:cxn>
                  <a:cxn ang="0">
                    <a:pos x="60" y="228"/>
                  </a:cxn>
                  <a:cxn ang="0">
                    <a:pos x="66" y="228"/>
                  </a:cxn>
                  <a:cxn ang="0">
                    <a:pos x="84" y="228"/>
                  </a:cxn>
                  <a:cxn ang="0">
                    <a:pos x="96" y="228"/>
                  </a:cxn>
                  <a:cxn ang="0">
                    <a:pos x="114" y="228"/>
                  </a:cxn>
                  <a:cxn ang="0">
                    <a:pos x="132" y="228"/>
                  </a:cxn>
                  <a:cxn ang="0">
                    <a:pos x="144" y="228"/>
                  </a:cxn>
                  <a:cxn ang="0">
                    <a:pos x="150" y="222"/>
                  </a:cxn>
                  <a:cxn ang="0">
                    <a:pos x="156" y="222"/>
                  </a:cxn>
                  <a:cxn ang="0">
                    <a:pos x="162" y="222"/>
                  </a:cxn>
                  <a:cxn ang="0">
                    <a:pos x="168" y="222"/>
                  </a:cxn>
                  <a:cxn ang="0">
                    <a:pos x="180" y="222"/>
                  </a:cxn>
                  <a:cxn ang="0">
                    <a:pos x="186" y="222"/>
                  </a:cxn>
                  <a:cxn ang="0">
                    <a:pos x="198" y="222"/>
                  </a:cxn>
                  <a:cxn ang="0">
                    <a:pos x="210" y="222"/>
                  </a:cxn>
                  <a:cxn ang="0">
                    <a:pos x="216" y="222"/>
                  </a:cxn>
                  <a:cxn ang="0">
                    <a:pos x="222" y="216"/>
                  </a:cxn>
                  <a:cxn ang="0">
                    <a:pos x="222" y="210"/>
                  </a:cxn>
                  <a:cxn ang="0">
                    <a:pos x="222" y="222"/>
                  </a:cxn>
                  <a:cxn ang="0">
                    <a:pos x="222" y="216"/>
                  </a:cxn>
                </a:cxnLst>
                <a:rect l="0" t="0" r="r" b="b"/>
                <a:pathLst>
                  <a:path w="222" h="228">
                    <a:moveTo>
                      <a:pt x="222" y="216"/>
                    </a:moveTo>
                    <a:lnTo>
                      <a:pt x="222" y="210"/>
                    </a:lnTo>
                    <a:lnTo>
                      <a:pt x="210" y="180"/>
                    </a:lnTo>
                    <a:lnTo>
                      <a:pt x="150" y="6"/>
                    </a:lnTo>
                    <a:lnTo>
                      <a:pt x="138" y="0"/>
                    </a:lnTo>
                    <a:lnTo>
                      <a:pt x="126" y="0"/>
                    </a:lnTo>
                    <a:lnTo>
                      <a:pt x="114" y="0"/>
                    </a:lnTo>
                    <a:lnTo>
                      <a:pt x="90" y="12"/>
                    </a:lnTo>
                    <a:lnTo>
                      <a:pt x="72" y="30"/>
                    </a:lnTo>
                    <a:lnTo>
                      <a:pt x="66" y="36"/>
                    </a:lnTo>
                    <a:lnTo>
                      <a:pt x="60" y="48"/>
                    </a:lnTo>
                    <a:lnTo>
                      <a:pt x="48" y="66"/>
                    </a:lnTo>
                    <a:lnTo>
                      <a:pt x="48" y="78"/>
                    </a:lnTo>
                    <a:lnTo>
                      <a:pt x="42" y="84"/>
                    </a:lnTo>
                    <a:lnTo>
                      <a:pt x="36" y="90"/>
                    </a:lnTo>
                    <a:lnTo>
                      <a:pt x="24" y="96"/>
                    </a:lnTo>
                    <a:lnTo>
                      <a:pt x="12" y="108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0" y="156"/>
                    </a:lnTo>
                    <a:lnTo>
                      <a:pt x="0" y="168"/>
                    </a:lnTo>
                    <a:lnTo>
                      <a:pt x="12" y="174"/>
                    </a:lnTo>
                    <a:lnTo>
                      <a:pt x="18" y="180"/>
                    </a:lnTo>
                    <a:lnTo>
                      <a:pt x="18" y="186"/>
                    </a:lnTo>
                    <a:lnTo>
                      <a:pt x="24" y="186"/>
                    </a:lnTo>
                    <a:lnTo>
                      <a:pt x="36" y="186"/>
                    </a:lnTo>
                    <a:lnTo>
                      <a:pt x="42" y="192"/>
                    </a:lnTo>
                    <a:lnTo>
                      <a:pt x="48" y="204"/>
                    </a:lnTo>
                    <a:lnTo>
                      <a:pt x="48" y="210"/>
                    </a:lnTo>
                    <a:lnTo>
                      <a:pt x="48" y="216"/>
                    </a:lnTo>
                    <a:lnTo>
                      <a:pt x="54" y="216"/>
                    </a:lnTo>
                    <a:lnTo>
                      <a:pt x="54" y="222"/>
                    </a:lnTo>
                    <a:lnTo>
                      <a:pt x="60" y="228"/>
                    </a:lnTo>
                    <a:lnTo>
                      <a:pt x="66" y="228"/>
                    </a:lnTo>
                    <a:lnTo>
                      <a:pt x="84" y="228"/>
                    </a:lnTo>
                    <a:lnTo>
                      <a:pt x="96" y="228"/>
                    </a:lnTo>
                    <a:lnTo>
                      <a:pt x="114" y="228"/>
                    </a:lnTo>
                    <a:lnTo>
                      <a:pt x="132" y="228"/>
                    </a:lnTo>
                    <a:lnTo>
                      <a:pt x="144" y="228"/>
                    </a:lnTo>
                    <a:lnTo>
                      <a:pt x="150" y="222"/>
                    </a:lnTo>
                    <a:lnTo>
                      <a:pt x="156" y="222"/>
                    </a:lnTo>
                    <a:lnTo>
                      <a:pt x="162" y="222"/>
                    </a:lnTo>
                    <a:lnTo>
                      <a:pt x="168" y="222"/>
                    </a:lnTo>
                    <a:lnTo>
                      <a:pt x="180" y="222"/>
                    </a:lnTo>
                    <a:lnTo>
                      <a:pt x="186" y="222"/>
                    </a:lnTo>
                    <a:lnTo>
                      <a:pt x="198" y="222"/>
                    </a:lnTo>
                    <a:lnTo>
                      <a:pt x="210" y="222"/>
                    </a:lnTo>
                    <a:lnTo>
                      <a:pt x="216" y="222"/>
                    </a:lnTo>
                    <a:lnTo>
                      <a:pt x="222" y="216"/>
                    </a:lnTo>
                    <a:lnTo>
                      <a:pt x="222" y="210"/>
                    </a:lnTo>
                    <a:lnTo>
                      <a:pt x="222" y="222"/>
                    </a:lnTo>
                    <a:lnTo>
                      <a:pt x="222" y="21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7" name="Freeform 876"/>
              <p:cNvSpPr>
                <a:spLocks/>
              </p:cNvSpPr>
              <p:nvPr/>
            </p:nvSpPr>
            <p:spPr bwMode="auto">
              <a:xfrm>
                <a:off x="1971005" y="4443914"/>
                <a:ext cx="400050" cy="514350"/>
              </a:xfrm>
              <a:custGeom>
                <a:avLst/>
                <a:gdLst/>
                <a:ahLst/>
                <a:cxnLst>
                  <a:cxn ang="0">
                    <a:pos x="252" y="174"/>
                  </a:cxn>
                  <a:cxn ang="0">
                    <a:pos x="252" y="168"/>
                  </a:cxn>
                  <a:cxn ang="0">
                    <a:pos x="234" y="156"/>
                  </a:cxn>
                  <a:cxn ang="0">
                    <a:pos x="216" y="138"/>
                  </a:cxn>
                  <a:cxn ang="0">
                    <a:pos x="204" y="138"/>
                  </a:cxn>
                  <a:cxn ang="0">
                    <a:pos x="198" y="132"/>
                  </a:cxn>
                  <a:cxn ang="0">
                    <a:pos x="198" y="126"/>
                  </a:cxn>
                  <a:cxn ang="0">
                    <a:pos x="198" y="120"/>
                  </a:cxn>
                  <a:cxn ang="0">
                    <a:pos x="192" y="114"/>
                  </a:cxn>
                  <a:cxn ang="0">
                    <a:pos x="180" y="108"/>
                  </a:cxn>
                  <a:cxn ang="0">
                    <a:pos x="174" y="102"/>
                  </a:cxn>
                  <a:cxn ang="0">
                    <a:pos x="180" y="96"/>
                  </a:cxn>
                  <a:cxn ang="0">
                    <a:pos x="180" y="90"/>
                  </a:cxn>
                  <a:cxn ang="0">
                    <a:pos x="186" y="78"/>
                  </a:cxn>
                  <a:cxn ang="0">
                    <a:pos x="186" y="66"/>
                  </a:cxn>
                  <a:cxn ang="0">
                    <a:pos x="186" y="54"/>
                  </a:cxn>
                  <a:cxn ang="0">
                    <a:pos x="186" y="48"/>
                  </a:cxn>
                  <a:cxn ang="0">
                    <a:pos x="180" y="42"/>
                  </a:cxn>
                  <a:cxn ang="0">
                    <a:pos x="174" y="42"/>
                  </a:cxn>
                  <a:cxn ang="0">
                    <a:pos x="168" y="48"/>
                  </a:cxn>
                  <a:cxn ang="0">
                    <a:pos x="168" y="54"/>
                  </a:cxn>
                  <a:cxn ang="0">
                    <a:pos x="162" y="60"/>
                  </a:cxn>
                  <a:cxn ang="0">
                    <a:pos x="156" y="54"/>
                  </a:cxn>
                  <a:cxn ang="0">
                    <a:pos x="150" y="48"/>
                  </a:cxn>
                  <a:cxn ang="0">
                    <a:pos x="150" y="42"/>
                  </a:cxn>
                  <a:cxn ang="0">
                    <a:pos x="156" y="36"/>
                  </a:cxn>
                  <a:cxn ang="0">
                    <a:pos x="156" y="30"/>
                  </a:cxn>
                  <a:cxn ang="0">
                    <a:pos x="174" y="6"/>
                  </a:cxn>
                  <a:cxn ang="0">
                    <a:pos x="180" y="0"/>
                  </a:cxn>
                  <a:cxn ang="0">
                    <a:pos x="60" y="84"/>
                  </a:cxn>
                  <a:cxn ang="0">
                    <a:pos x="24" y="102"/>
                  </a:cxn>
                  <a:cxn ang="0">
                    <a:pos x="18" y="114"/>
                  </a:cxn>
                  <a:cxn ang="0">
                    <a:pos x="18" y="120"/>
                  </a:cxn>
                  <a:cxn ang="0">
                    <a:pos x="6" y="126"/>
                  </a:cxn>
                  <a:cxn ang="0">
                    <a:pos x="0" y="126"/>
                  </a:cxn>
                  <a:cxn ang="0">
                    <a:pos x="0" y="150"/>
                  </a:cxn>
                  <a:cxn ang="0">
                    <a:pos x="30" y="150"/>
                  </a:cxn>
                  <a:cxn ang="0">
                    <a:pos x="48" y="192"/>
                  </a:cxn>
                  <a:cxn ang="0">
                    <a:pos x="54" y="204"/>
                  </a:cxn>
                  <a:cxn ang="0">
                    <a:pos x="72" y="234"/>
                  </a:cxn>
                  <a:cxn ang="0">
                    <a:pos x="108" y="288"/>
                  </a:cxn>
                  <a:cxn ang="0">
                    <a:pos x="132" y="318"/>
                  </a:cxn>
                  <a:cxn ang="0">
                    <a:pos x="144" y="324"/>
                  </a:cxn>
                  <a:cxn ang="0">
                    <a:pos x="198" y="306"/>
                  </a:cxn>
                  <a:cxn ang="0">
                    <a:pos x="216" y="288"/>
                  </a:cxn>
                  <a:cxn ang="0">
                    <a:pos x="234" y="270"/>
                  </a:cxn>
                  <a:cxn ang="0">
                    <a:pos x="252" y="174"/>
                  </a:cxn>
                  <a:cxn ang="0">
                    <a:pos x="252" y="168"/>
                  </a:cxn>
                  <a:cxn ang="0">
                    <a:pos x="252" y="174"/>
                  </a:cxn>
                </a:cxnLst>
                <a:rect l="0" t="0" r="r" b="b"/>
                <a:pathLst>
                  <a:path w="252" h="324">
                    <a:moveTo>
                      <a:pt x="252" y="174"/>
                    </a:moveTo>
                    <a:lnTo>
                      <a:pt x="252" y="168"/>
                    </a:lnTo>
                    <a:lnTo>
                      <a:pt x="234" y="156"/>
                    </a:lnTo>
                    <a:lnTo>
                      <a:pt x="216" y="138"/>
                    </a:lnTo>
                    <a:lnTo>
                      <a:pt x="204" y="138"/>
                    </a:lnTo>
                    <a:lnTo>
                      <a:pt x="198" y="132"/>
                    </a:lnTo>
                    <a:lnTo>
                      <a:pt x="198" y="126"/>
                    </a:lnTo>
                    <a:lnTo>
                      <a:pt x="198" y="120"/>
                    </a:lnTo>
                    <a:lnTo>
                      <a:pt x="192" y="114"/>
                    </a:lnTo>
                    <a:lnTo>
                      <a:pt x="180" y="108"/>
                    </a:lnTo>
                    <a:lnTo>
                      <a:pt x="174" y="102"/>
                    </a:lnTo>
                    <a:lnTo>
                      <a:pt x="180" y="96"/>
                    </a:lnTo>
                    <a:lnTo>
                      <a:pt x="180" y="90"/>
                    </a:lnTo>
                    <a:lnTo>
                      <a:pt x="186" y="78"/>
                    </a:lnTo>
                    <a:lnTo>
                      <a:pt x="186" y="66"/>
                    </a:lnTo>
                    <a:lnTo>
                      <a:pt x="186" y="54"/>
                    </a:lnTo>
                    <a:lnTo>
                      <a:pt x="186" y="48"/>
                    </a:lnTo>
                    <a:lnTo>
                      <a:pt x="180" y="42"/>
                    </a:lnTo>
                    <a:lnTo>
                      <a:pt x="174" y="42"/>
                    </a:lnTo>
                    <a:lnTo>
                      <a:pt x="168" y="48"/>
                    </a:lnTo>
                    <a:lnTo>
                      <a:pt x="168" y="54"/>
                    </a:lnTo>
                    <a:lnTo>
                      <a:pt x="162" y="60"/>
                    </a:lnTo>
                    <a:lnTo>
                      <a:pt x="156" y="54"/>
                    </a:lnTo>
                    <a:lnTo>
                      <a:pt x="150" y="48"/>
                    </a:lnTo>
                    <a:lnTo>
                      <a:pt x="150" y="42"/>
                    </a:lnTo>
                    <a:lnTo>
                      <a:pt x="156" y="36"/>
                    </a:lnTo>
                    <a:lnTo>
                      <a:pt x="156" y="30"/>
                    </a:lnTo>
                    <a:lnTo>
                      <a:pt x="174" y="6"/>
                    </a:lnTo>
                    <a:lnTo>
                      <a:pt x="180" y="0"/>
                    </a:lnTo>
                    <a:lnTo>
                      <a:pt x="60" y="84"/>
                    </a:lnTo>
                    <a:lnTo>
                      <a:pt x="24" y="102"/>
                    </a:lnTo>
                    <a:lnTo>
                      <a:pt x="18" y="114"/>
                    </a:lnTo>
                    <a:lnTo>
                      <a:pt x="18" y="120"/>
                    </a:lnTo>
                    <a:lnTo>
                      <a:pt x="6" y="126"/>
                    </a:lnTo>
                    <a:lnTo>
                      <a:pt x="0" y="126"/>
                    </a:lnTo>
                    <a:lnTo>
                      <a:pt x="0" y="150"/>
                    </a:lnTo>
                    <a:lnTo>
                      <a:pt x="30" y="150"/>
                    </a:lnTo>
                    <a:lnTo>
                      <a:pt x="48" y="192"/>
                    </a:lnTo>
                    <a:lnTo>
                      <a:pt x="54" y="204"/>
                    </a:lnTo>
                    <a:lnTo>
                      <a:pt x="72" y="234"/>
                    </a:lnTo>
                    <a:lnTo>
                      <a:pt x="108" y="288"/>
                    </a:lnTo>
                    <a:lnTo>
                      <a:pt x="132" y="318"/>
                    </a:lnTo>
                    <a:lnTo>
                      <a:pt x="144" y="324"/>
                    </a:lnTo>
                    <a:lnTo>
                      <a:pt x="198" y="306"/>
                    </a:lnTo>
                    <a:lnTo>
                      <a:pt x="216" y="288"/>
                    </a:lnTo>
                    <a:lnTo>
                      <a:pt x="234" y="270"/>
                    </a:lnTo>
                    <a:lnTo>
                      <a:pt x="252" y="174"/>
                    </a:lnTo>
                    <a:lnTo>
                      <a:pt x="252" y="168"/>
                    </a:lnTo>
                    <a:lnTo>
                      <a:pt x="252" y="17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8" name="Freeform 767"/>
              <p:cNvSpPr>
                <a:spLocks/>
              </p:cNvSpPr>
              <p:nvPr/>
            </p:nvSpPr>
            <p:spPr bwMode="auto">
              <a:xfrm>
                <a:off x="5895305" y="2700839"/>
                <a:ext cx="352425" cy="381000"/>
              </a:xfrm>
              <a:custGeom>
                <a:avLst/>
                <a:gdLst/>
                <a:ahLst/>
                <a:cxnLst>
                  <a:cxn ang="0">
                    <a:pos x="42" y="210"/>
                  </a:cxn>
                  <a:cxn ang="0">
                    <a:pos x="84" y="240"/>
                  </a:cxn>
                  <a:cxn ang="0">
                    <a:pos x="162" y="204"/>
                  </a:cxn>
                  <a:cxn ang="0">
                    <a:pos x="216" y="180"/>
                  </a:cxn>
                  <a:cxn ang="0">
                    <a:pos x="222" y="114"/>
                  </a:cxn>
                  <a:cxn ang="0">
                    <a:pos x="210" y="96"/>
                  </a:cxn>
                  <a:cxn ang="0">
                    <a:pos x="204" y="102"/>
                  </a:cxn>
                  <a:cxn ang="0">
                    <a:pos x="198" y="102"/>
                  </a:cxn>
                  <a:cxn ang="0">
                    <a:pos x="192" y="102"/>
                  </a:cxn>
                  <a:cxn ang="0">
                    <a:pos x="186" y="102"/>
                  </a:cxn>
                  <a:cxn ang="0">
                    <a:pos x="180" y="96"/>
                  </a:cxn>
                  <a:cxn ang="0">
                    <a:pos x="174" y="96"/>
                  </a:cxn>
                  <a:cxn ang="0">
                    <a:pos x="162" y="90"/>
                  </a:cxn>
                  <a:cxn ang="0">
                    <a:pos x="150" y="90"/>
                  </a:cxn>
                  <a:cxn ang="0">
                    <a:pos x="144" y="90"/>
                  </a:cxn>
                  <a:cxn ang="0">
                    <a:pos x="132" y="84"/>
                  </a:cxn>
                  <a:cxn ang="0">
                    <a:pos x="132" y="78"/>
                  </a:cxn>
                  <a:cxn ang="0">
                    <a:pos x="126" y="72"/>
                  </a:cxn>
                  <a:cxn ang="0">
                    <a:pos x="126" y="60"/>
                  </a:cxn>
                  <a:cxn ang="0">
                    <a:pos x="120" y="48"/>
                  </a:cxn>
                  <a:cxn ang="0">
                    <a:pos x="114" y="48"/>
                  </a:cxn>
                  <a:cxn ang="0">
                    <a:pos x="108" y="42"/>
                  </a:cxn>
                  <a:cxn ang="0">
                    <a:pos x="96" y="42"/>
                  </a:cxn>
                  <a:cxn ang="0">
                    <a:pos x="90" y="36"/>
                  </a:cxn>
                  <a:cxn ang="0">
                    <a:pos x="90" y="30"/>
                  </a:cxn>
                  <a:cxn ang="0">
                    <a:pos x="84" y="18"/>
                  </a:cxn>
                  <a:cxn ang="0">
                    <a:pos x="78" y="6"/>
                  </a:cxn>
                  <a:cxn ang="0">
                    <a:pos x="72" y="6"/>
                  </a:cxn>
                  <a:cxn ang="0">
                    <a:pos x="60" y="0"/>
                  </a:cxn>
                  <a:cxn ang="0">
                    <a:pos x="48" y="0"/>
                  </a:cxn>
                  <a:cxn ang="0">
                    <a:pos x="48" y="12"/>
                  </a:cxn>
                  <a:cxn ang="0">
                    <a:pos x="0" y="138"/>
                  </a:cxn>
                  <a:cxn ang="0">
                    <a:pos x="18" y="144"/>
                  </a:cxn>
                  <a:cxn ang="0">
                    <a:pos x="24" y="180"/>
                  </a:cxn>
                  <a:cxn ang="0">
                    <a:pos x="36" y="204"/>
                  </a:cxn>
                  <a:cxn ang="0">
                    <a:pos x="42" y="210"/>
                  </a:cxn>
                </a:cxnLst>
                <a:rect l="0" t="0" r="r" b="b"/>
                <a:pathLst>
                  <a:path w="222" h="240">
                    <a:moveTo>
                      <a:pt x="42" y="210"/>
                    </a:moveTo>
                    <a:lnTo>
                      <a:pt x="84" y="240"/>
                    </a:lnTo>
                    <a:lnTo>
                      <a:pt x="162" y="204"/>
                    </a:lnTo>
                    <a:lnTo>
                      <a:pt x="216" y="180"/>
                    </a:lnTo>
                    <a:lnTo>
                      <a:pt x="222" y="114"/>
                    </a:lnTo>
                    <a:lnTo>
                      <a:pt x="210" y="96"/>
                    </a:lnTo>
                    <a:lnTo>
                      <a:pt x="204" y="102"/>
                    </a:lnTo>
                    <a:lnTo>
                      <a:pt x="198" y="102"/>
                    </a:lnTo>
                    <a:lnTo>
                      <a:pt x="192" y="102"/>
                    </a:lnTo>
                    <a:lnTo>
                      <a:pt x="186" y="102"/>
                    </a:lnTo>
                    <a:lnTo>
                      <a:pt x="180" y="96"/>
                    </a:lnTo>
                    <a:lnTo>
                      <a:pt x="174" y="96"/>
                    </a:lnTo>
                    <a:lnTo>
                      <a:pt x="162" y="90"/>
                    </a:lnTo>
                    <a:lnTo>
                      <a:pt x="150" y="90"/>
                    </a:lnTo>
                    <a:lnTo>
                      <a:pt x="144" y="90"/>
                    </a:lnTo>
                    <a:lnTo>
                      <a:pt x="132" y="84"/>
                    </a:lnTo>
                    <a:lnTo>
                      <a:pt x="132" y="78"/>
                    </a:lnTo>
                    <a:lnTo>
                      <a:pt x="126" y="72"/>
                    </a:lnTo>
                    <a:lnTo>
                      <a:pt x="126" y="60"/>
                    </a:lnTo>
                    <a:lnTo>
                      <a:pt x="120" y="48"/>
                    </a:lnTo>
                    <a:lnTo>
                      <a:pt x="114" y="48"/>
                    </a:lnTo>
                    <a:lnTo>
                      <a:pt x="108" y="42"/>
                    </a:lnTo>
                    <a:lnTo>
                      <a:pt x="96" y="42"/>
                    </a:lnTo>
                    <a:lnTo>
                      <a:pt x="90" y="36"/>
                    </a:lnTo>
                    <a:lnTo>
                      <a:pt x="90" y="30"/>
                    </a:lnTo>
                    <a:lnTo>
                      <a:pt x="84" y="18"/>
                    </a:lnTo>
                    <a:lnTo>
                      <a:pt x="78" y="6"/>
                    </a:lnTo>
                    <a:lnTo>
                      <a:pt x="72" y="6"/>
                    </a:lnTo>
                    <a:lnTo>
                      <a:pt x="60" y="0"/>
                    </a:lnTo>
                    <a:lnTo>
                      <a:pt x="48" y="0"/>
                    </a:lnTo>
                    <a:lnTo>
                      <a:pt x="48" y="12"/>
                    </a:lnTo>
                    <a:lnTo>
                      <a:pt x="0" y="138"/>
                    </a:lnTo>
                    <a:lnTo>
                      <a:pt x="18" y="144"/>
                    </a:lnTo>
                    <a:lnTo>
                      <a:pt x="24" y="180"/>
                    </a:lnTo>
                    <a:lnTo>
                      <a:pt x="36" y="204"/>
                    </a:lnTo>
                    <a:lnTo>
                      <a:pt x="42" y="21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9" name="Freeform 842"/>
              <p:cNvSpPr>
                <a:spLocks/>
              </p:cNvSpPr>
              <p:nvPr/>
            </p:nvSpPr>
            <p:spPr bwMode="auto">
              <a:xfrm>
                <a:off x="4028405" y="5091614"/>
                <a:ext cx="533400" cy="266700"/>
              </a:xfrm>
              <a:custGeom>
                <a:avLst/>
                <a:gdLst/>
                <a:ahLst/>
                <a:cxnLst>
                  <a:cxn ang="0">
                    <a:pos x="336" y="168"/>
                  </a:cxn>
                  <a:cxn ang="0">
                    <a:pos x="294" y="168"/>
                  </a:cxn>
                  <a:cxn ang="0">
                    <a:pos x="144" y="168"/>
                  </a:cxn>
                  <a:cxn ang="0">
                    <a:pos x="66" y="168"/>
                  </a:cxn>
                  <a:cxn ang="0">
                    <a:pos x="6" y="162"/>
                  </a:cxn>
                  <a:cxn ang="0">
                    <a:pos x="18" y="150"/>
                  </a:cxn>
                  <a:cxn ang="0">
                    <a:pos x="18" y="138"/>
                  </a:cxn>
                  <a:cxn ang="0">
                    <a:pos x="0" y="90"/>
                  </a:cxn>
                  <a:cxn ang="0">
                    <a:pos x="108" y="12"/>
                  </a:cxn>
                  <a:cxn ang="0">
                    <a:pos x="126" y="6"/>
                  </a:cxn>
                  <a:cxn ang="0">
                    <a:pos x="150" y="0"/>
                  </a:cxn>
                  <a:cxn ang="0">
                    <a:pos x="228" y="6"/>
                  </a:cxn>
                  <a:cxn ang="0">
                    <a:pos x="234" y="6"/>
                  </a:cxn>
                  <a:cxn ang="0">
                    <a:pos x="234" y="18"/>
                  </a:cxn>
                  <a:cxn ang="0">
                    <a:pos x="240" y="30"/>
                  </a:cxn>
                  <a:cxn ang="0">
                    <a:pos x="240" y="48"/>
                  </a:cxn>
                  <a:cxn ang="0">
                    <a:pos x="252" y="54"/>
                  </a:cxn>
                  <a:cxn ang="0">
                    <a:pos x="258" y="54"/>
                  </a:cxn>
                  <a:cxn ang="0">
                    <a:pos x="270" y="54"/>
                  </a:cxn>
                  <a:cxn ang="0">
                    <a:pos x="270" y="60"/>
                  </a:cxn>
                  <a:cxn ang="0">
                    <a:pos x="282" y="66"/>
                  </a:cxn>
                  <a:cxn ang="0">
                    <a:pos x="294" y="72"/>
                  </a:cxn>
                  <a:cxn ang="0">
                    <a:pos x="306" y="72"/>
                  </a:cxn>
                  <a:cxn ang="0">
                    <a:pos x="312" y="78"/>
                  </a:cxn>
                  <a:cxn ang="0">
                    <a:pos x="300" y="114"/>
                  </a:cxn>
                  <a:cxn ang="0">
                    <a:pos x="336" y="168"/>
                  </a:cxn>
                </a:cxnLst>
                <a:rect l="0" t="0" r="r" b="b"/>
                <a:pathLst>
                  <a:path w="336" h="168">
                    <a:moveTo>
                      <a:pt x="336" y="168"/>
                    </a:moveTo>
                    <a:lnTo>
                      <a:pt x="294" y="168"/>
                    </a:lnTo>
                    <a:lnTo>
                      <a:pt x="144" y="168"/>
                    </a:lnTo>
                    <a:lnTo>
                      <a:pt x="66" y="168"/>
                    </a:lnTo>
                    <a:lnTo>
                      <a:pt x="6" y="162"/>
                    </a:lnTo>
                    <a:lnTo>
                      <a:pt x="18" y="150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108" y="12"/>
                    </a:lnTo>
                    <a:lnTo>
                      <a:pt x="126" y="6"/>
                    </a:lnTo>
                    <a:lnTo>
                      <a:pt x="150" y="0"/>
                    </a:lnTo>
                    <a:lnTo>
                      <a:pt x="228" y="6"/>
                    </a:lnTo>
                    <a:lnTo>
                      <a:pt x="234" y="6"/>
                    </a:lnTo>
                    <a:lnTo>
                      <a:pt x="234" y="18"/>
                    </a:lnTo>
                    <a:lnTo>
                      <a:pt x="240" y="30"/>
                    </a:lnTo>
                    <a:lnTo>
                      <a:pt x="240" y="48"/>
                    </a:lnTo>
                    <a:lnTo>
                      <a:pt x="252" y="54"/>
                    </a:lnTo>
                    <a:lnTo>
                      <a:pt x="258" y="54"/>
                    </a:lnTo>
                    <a:lnTo>
                      <a:pt x="270" y="54"/>
                    </a:lnTo>
                    <a:lnTo>
                      <a:pt x="270" y="60"/>
                    </a:lnTo>
                    <a:lnTo>
                      <a:pt x="282" y="66"/>
                    </a:lnTo>
                    <a:lnTo>
                      <a:pt x="294" y="72"/>
                    </a:lnTo>
                    <a:lnTo>
                      <a:pt x="306" y="72"/>
                    </a:lnTo>
                    <a:lnTo>
                      <a:pt x="312" y="78"/>
                    </a:lnTo>
                    <a:lnTo>
                      <a:pt x="300" y="114"/>
                    </a:lnTo>
                    <a:lnTo>
                      <a:pt x="336" y="16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0" name="Freeform 869"/>
              <p:cNvSpPr>
                <a:spLocks/>
              </p:cNvSpPr>
              <p:nvPr/>
            </p:nvSpPr>
            <p:spPr bwMode="auto">
              <a:xfrm>
                <a:off x="1513805" y="4377239"/>
                <a:ext cx="361950" cy="542925"/>
              </a:xfrm>
              <a:custGeom>
                <a:avLst/>
                <a:gdLst/>
                <a:ahLst/>
                <a:cxnLst>
                  <a:cxn ang="0">
                    <a:pos x="222" y="222"/>
                  </a:cxn>
                  <a:cxn ang="0">
                    <a:pos x="210" y="246"/>
                  </a:cxn>
                  <a:cxn ang="0">
                    <a:pos x="216" y="270"/>
                  </a:cxn>
                  <a:cxn ang="0">
                    <a:pos x="210" y="282"/>
                  </a:cxn>
                  <a:cxn ang="0">
                    <a:pos x="204" y="306"/>
                  </a:cxn>
                  <a:cxn ang="0">
                    <a:pos x="210" y="318"/>
                  </a:cxn>
                  <a:cxn ang="0">
                    <a:pos x="198" y="342"/>
                  </a:cxn>
                  <a:cxn ang="0">
                    <a:pos x="186" y="330"/>
                  </a:cxn>
                  <a:cxn ang="0">
                    <a:pos x="162" y="300"/>
                  </a:cxn>
                  <a:cxn ang="0">
                    <a:pos x="144" y="282"/>
                  </a:cxn>
                  <a:cxn ang="0">
                    <a:pos x="114" y="282"/>
                  </a:cxn>
                  <a:cxn ang="0">
                    <a:pos x="78" y="288"/>
                  </a:cxn>
                  <a:cxn ang="0">
                    <a:pos x="66" y="300"/>
                  </a:cxn>
                  <a:cxn ang="0">
                    <a:pos x="48" y="306"/>
                  </a:cxn>
                  <a:cxn ang="0">
                    <a:pos x="0" y="270"/>
                  </a:cxn>
                  <a:cxn ang="0">
                    <a:pos x="30" y="276"/>
                  </a:cxn>
                  <a:cxn ang="0">
                    <a:pos x="60" y="270"/>
                  </a:cxn>
                  <a:cxn ang="0">
                    <a:pos x="72" y="252"/>
                  </a:cxn>
                  <a:cxn ang="0">
                    <a:pos x="78" y="228"/>
                  </a:cxn>
                  <a:cxn ang="0">
                    <a:pos x="84" y="198"/>
                  </a:cxn>
                  <a:cxn ang="0">
                    <a:pos x="72" y="168"/>
                  </a:cxn>
                  <a:cxn ang="0">
                    <a:pos x="42" y="132"/>
                  </a:cxn>
                  <a:cxn ang="0">
                    <a:pos x="30" y="108"/>
                  </a:cxn>
                  <a:cxn ang="0">
                    <a:pos x="36" y="84"/>
                  </a:cxn>
                  <a:cxn ang="0">
                    <a:pos x="48" y="54"/>
                  </a:cxn>
                  <a:cxn ang="0">
                    <a:pos x="54" y="30"/>
                  </a:cxn>
                  <a:cxn ang="0">
                    <a:pos x="72" y="12"/>
                  </a:cxn>
                  <a:cxn ang="0">
                    <a:pos x="90" y="0"/>
                  </a:cxn>
                  <a:cxn ang="0">
                    <a:pos x="108" y="6"/>
                  </a:cxn>
                  <a:cxn ang="0">
                    <a:pos x="114" y="12"/>
                  </a:cxn>
                  <a:cxn ang="0">
                    <a:pos x="126" y="18"/>
                  </a:cxn>
                  <a:cxn ang="0">
                    <a:pos x="138" y="24"/>
                  </a:cxn>
                  <a:cxn ang="0">
                    <a:pos x="156" y="24"/>
                  </a:cxn>
                  <a:cxn ang="0">
                    <a:pos x="168" y="42"/>
                  </a:cxn>
                  <a:cxn ang="0">
                    <a:pos x="162" y="60"/>
                  </a:cxn>
                  <a:cxn ang="0">
                    <a:pos x="174" y="84"/>
                  </a:cxn>
                  <a:cxn ang="0">
                    <a:pos x="204" y="102"/>
                  </a:cxn>
                  <a:cxn ang="0">
                    <a:pos x="216" y="138"/>
                  </a:cxn>
                  <a:cxn ang="0">
                    <a:pos x="228" y="162"/>
                  </a:cxn>
                  <a:cxn ang="0">
                    <a:pos x="216" y="168"/>
                  </a:cxn>
                  <a:cxn ang="0">
                    <a:pos x="216" y="186"/>
                  </a:cxn>
                  <a:cxn ang="0">
                    <a:pos x="228" y="198"/>
                  </a:cxn>
                  <a:cxn ang="0">
                    <a:pos x="228" y="210"/>
                  </a:cxn>
                </a:cxnLst>
                <a:rect l="0" t="0" r="r" b="b"/>
                <a:pathLst>
                  <a:path w="228" h="342">
                    <a:moveTo>
                      <a:pt x="228" y="216"/>
                    </a:moveTo>
                    <a:lnTo>
                      <a:pt x="222" y="222"/>
                    </a:lnTo>
                    <a:lnTo>
                      <a:pt x="216" y="234"/>
                    </a:lnTo>
                    <a:lnTo>
                      <a:pt x="210" y="246"/>
                    </a:lnTo>
                    <a:lnTo>
                      <a:pt x="210" y="252"/>
                    </a:lnTo>
                    <a:lnTo>
                      <a:pt x="216" y="270"/>
                    </a:lnTo>
                    <a:lnTo>
                      <a:pt x="216" y="276"/>
                    </a:lnTo>
                    <a:lnTo>
                      <a:pt x="210" y="282"/>
                    </a:lnTo>
                    <a:lnTo>
                      <a:pt x="204" y="294"/>
                    </a:lnTo>
                    <a:lnTo>
                      <a:pt x="204" y="306"/>
                    </a:lnTo>
                    <a:lnTo>
                      <a:pt x="210" y="312"/>
                    </a:lnTo>
                    <a:lnTo>
                      <a:pt x="210" y="318"/>
                    </a:lnTo>
                    <a:lnTo>
                      <a:pt x="216" y="330"/>
                    </a:lnTo>
                    <a:lnTo>
                      <a:pt x="198" y="342"/>
                    </a:lnTo>
                    <a:lnTo>
                      <a:pt x="192" y="336"/>
                    </a:lnTo>
                    <a:lnTo>
                      <a:pt x="186" y="330"/>
                    </a:lnTo>
                    <a:lnTo>
                      <a:pt x="174" y="312"/>
                    </a:lnTo>
                    <a:lnTo>
                      <a:pt x="162" y="300"/>
                    </a:lnTo>
                    <a:lnTo>
                      <a:pt x="150" y="288"/>
                    </a:lnTo>
                    <a:lnTo>
                      <a:pt x="144" y="282"/>
                    </a:lnTo>
                    <a:lnTo>
                      <a:pt x="138" y="282"/>
                    </a:lnTo>
                    <a:lnTo>
                      <a:pt x="114" y="282"/>
                    </a:lnTo>
                    <a:lnTo>
                      <a:pt x="96" y="282"/>
                    </a:lnTo>
                    <a:lnTo>
                      <a:pt x="78" y="288"/>
                    </a:lnTo>
                    <a:lnTo>
                      <a:pt x="72" y="294"/>
                    </a:lnTo>
                    <a:lnTo>
                      <a:pt x="66" y="300"/>
                    </a:lnTo>
                    <a:lnTo>
                      <a:pt x="54" y="306"/>
                    </a:lnTo>
                    <a:lnTo>
                      <a:pt x="48" y="306"/>
                    </a:lnTo>
                    <a:lnTo>
                      <a:pt x="24" y="306"/>
                    </a:lnTo>
                    <a:lnTo>
                      <a:pt x="0" y="270"/>
                    </a:lnTo>
                    <a:lnTo>
                      <a:pt x="12" y="270"/>
                    </a:lnTo>
                    <a:lnTo>
                      <a:pt x="30" y="276"/>
                    </a:lnTo>
                    <a:lnTo>
                      <a:pt x="48" y="276"/>
                    </a:lnTo>
                    <a:lnTo>
                      <a:pt x="60" y="270"/>
                    </a:lnTo>
                    <a:lnTo>
                      <a:pt x="66" y="264"/>
                    </a:lnTo>
                    <a:lnTo>
                      <a:pt x="72" y="252"/>
                    </a:lnTo>
                    <a:lnTo>
                      <a:pt x="78" y="240"/>
                    </a:lnTo>
                    <a:lnTo>
                      <a:pt x="78" y="228"/>
                    </a:lnTo>
                    <a:lnTo>
                      <a:pt x="84" y="210"/>
                    </a:lnTo>
                    <a:lnTo>
                      <a:pt x="84" y="198"/>
                    </a:lnTo>
                    <a:lnTo>
                      <a:pt x="84" y="186"/>
                    </a:lnTo>
                    <a:lnTo>
                      <a:pt x="72" y="168"/>
                    </a:lnTo>
                    <a:lnTo>
                      <a:pt x="54" y="156"/>
                    </a:lnTo>
                    <a:lnTo>
                      <a:pt x="42" y="132"/>
                    </a:lnTo>
                    <a:lnTo>
                      <a:pt x="36" y="120"/>
                    </a:lnTo>
                    <a:lnTo>
                      <a:pt x="30" y="108"/>
                    </a:lnTo>
                    <a:lnTo>
                      <a:pt x="30" y="96"/>
                    </a:lnTo>
                    <a:lnTo>
                      <a:pt x="36" y="84"/>
                    </a:lnTo>
                    <a:lnTo>
                      <a:pt x="42" y="72"/>
                    </a:lnTo>
                    <a:lnTo>
                      <a:pt x="48" y="54"/>
                    </a:lnTo>
                    <a:lnTo>
                      <a:pt x="54" y="42"/>
                    </a:lnTo>
                    <a:lnTo>
                      <a:pt x="54" y="30"/>
                    </a:lnTo>
                    <a:lnTo>
                      <a:pt x="60" y="18"/>
                    </a:lnTo>
                    <a:lnTo>
                      <a:pt x="72" y="12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8" y="6"/>
                    </a:lnTo>
                    <a:lnTo>
                      <a:pt x="114" y="6"/>
                    </a:lnTo>
                    <a:lnTo>
                      <a:pt x="114" y="12"/>
                    </a:lnTo>
                    <a:lnTo>
                      <a:pt x="120" y="18"/>
                    </a:lnTo>
                    <a:lnTo>
                      <a:pt x="126" y="18"/>
                    </a:lnTo>
                    <a:lnTo>
                      <a:pt x="132" y="24"/>
                    </a:lnTo>
                    <a:lnTo>
                      <a:pt x="138" y="24"/>
                    </a:lnTo>
                    <a:lnTo>
                      <a:pt x="144" y="18"/>
                    </a:lnTo>
                    <a:lnTo>
                      <a:pt x="156" y="24"/>
                    </a:lnTo>
                    <a:lnTo>
                      <a:pt x="162" y="36"/>
                    </a:lnTo>
                    <a:lnTo>
                      <a:pt x="168" y="42"/>
                    </a:lnTo>
                    <a:lnTo>
                      <a:pt x="162" y="48"/>
                    </a:lnTo>
                    <a:lnTo>
                      <a:pt x="162" y="60"/>
                    </a:lnTo>
                    <a:lnTo>
                      <a:pt x="168" y="66"/>
                    </a:lnTo>
                    <a:lnTo>
                      <a:pt x="174" y="84"/>
                    </a:lnTo>
                    <a:lnTo>
                      <a:pt x="186" y="96"/>
                    </a:lnTo>
                    <a:lnTo>
                      <a:pt x="204" y="102"/>
                    </a:lnTo>
                    <a:lnTo>
                      <a:pt x="210" y="120"/>
                    </a:lnTo>
                    <a:lnTo>
                      <a:pt x="216" y="138"/>
                    </a:lnTo>
                    <a:lnTo>
                      <a:pt x="222" y="150"/>
                    </a:lnTo>
                    <a:lnTo>
                      <a:pt x="228" y="162"/>
                    </a:lnTo>
                    <a:lnTo>
                      <a:pt x="222" y="168"/>
                    </a:lnTo>
                    <a:lnTo>
                      <a:pt x="216" y="168"/>
                    </a:lnTo>
                    <a:lnTo>
                      <a:pt x="216" y="174"/>
                    </a:lnTo>
                    <a:lnTo>
                      <a:pt x="216" y="186"/>
                    </a:lnTo>
                    <a:lnTo>
                      <a:pt x="222" y="192"/>
                    </a:lnTo>
                    <a:lnTo>
                      <a:pt x="228" y="198"/>
                    </a:lnTo>
                    <a:lnTo>
                      <a:pt x="228" y="204"/>
                    </a:lnTo>
                    <a:lnTo>
                      <a:pt x="228" y="210"/>
                    </a:lnTo>
                    <a:lnTo>
                      <a:pt x="228" y="21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1" name="Freeform 870"/>
              <p:cNvSpPr>
                <a:spLocks/>
              </p:cNvSpPr>
              <p:nvPr/>
            </p:nvSpPr>
            <p:spPr bwMode="auto">
              <a:xfrm>
                <a:off x="885155" y="5129714"/>
                <a:ext cx="381000" cy="361950"/>
              </a:xfrm>
              <a:custGeom>
                <a:avLst/>
                <a:gdLst/>
                <a:ahLst/>
                <a:cxnLst>
                  <a:cxn ang="0">
                    <a:pos x="240" y="24"/>
                  </a:cxn>
                  <a:cxn ang="0">
                    <a:pos x="234" y="42"/>
                  </a:cxn>
                  <a:cxn ang="0">
                    <a:pos x="234" y="138"/>
                  </a:cxn>
                  <a:cxn ang="0">
                    <a:pos x="234" y="228"/>
                  </a:cxn>
                  <a:cxn ang="0">
                    <a:pos x="222" y="228"/>
                  </a:cxn>
                  <a:cxn ang="0">
                    <a:pos x="198" y="198"/>
                  </a:cxn>
                  <a:cxn ang="0">
                    <a:pos x="180" y="174"/>
                  </a:cxn>
                  <a:cxn ang="0">
                    <a:pos x="156" y="162"/>
                  </a:cxn>
                  <a:cxn ang="0">
                    <a:pos x="102" y="156"/>
                  </a:cxn>
                  <a:cxn ang="0">
                    <a:pos x="30" y="114"/>
                  </a:cxn>
                  <a:cxn ang="0">
                    <a:pos x="12" y="114"/>
                  </a:cxn>
                  <a:cxn ang="0">
                    <a:pos x="18" y="114"/>
                  </a:cxn>
                  <a:cxn ang="0">
                    <a:pos x="24" y="108"/>
                  </a:cxn>
                  <a:cxn ang="0">
                    <a:pos x="24" y="102"/>
                  </a:cxn>
                  <a:cxn ang="0">
                    <a:pos x="18" y="96"/>
                  </a:cxn>
                  <a:cxn ang="0">
                    <a:pos x="18" y="90"/>
                  </a:cxn>
                  <a:cxn ang="0">
                    <a:pos x="18" y="84"/>
                  </a:cxn>
                  <a:cxn ang="0">
                    <a:pos x="12" y="78"/>
                  </a:cxn>
                  <a:cxn ang="0">
                    <a:pos x="6" y="72"/>
                  </a:cxn>
                  <a:cxn ang="0">
                    <a:pos x="0" y="66"/>
                  </a:cxn>
                  <a:cxn ang="0">
                    <a:pos x="0" y="60"/>
                  </a:cxn>
                  <a:cxn ang="0">
                    <a:pos x="0" y="48"/>
                  </a:cxn>
                  <a:cxn ang="0">
                    <a:pos x="0" y="42"/>
                  </a:cxn>
                  <a:cxn ang="0">
                    <a:pos x="6" y="36"/>
                  </a:cxn>
                  <a:cxn ang="0">
                    <a:pos x="18" y="30"/>
                  </a:cxn>
                  <a:cxn ang="0">
                    <a:pos x="24" y="30"/>
                  </a:cxn>
                  <a:cxn ang="0">
                    <a:pos x="30" y="30"/>
                  </a:cxn>
                  <a:cxn ang="0">
                    <a:pos x="36" y="36"/>
                  </a:cxn>
                  <a:cxn ang="0">
                    <a:pos x="42" y="36"/>
                  </a:cxn>
                  <a:cxn ang="0">
                    <a:pos x="48" y="30"/>
                  </a:cxn>
                  <a:cxn ang="0">
                    <a:pos x="48" y="18"/>
                  </a:cxn>
                  <a:cxn ang="0">
                    <a:pos x="48" y="6"/>
                  </a:cxn>
                  <a:cxn ang="0">
                    <a:pos x="60" y="0"/>
                  </a:cxn>
                  <a:cxn ang="0">
                    <a:pos x="84" y="18"/>
                  </a:cxn>
                  <a:cxn ang="0">
                    <a:pos x="198" y="24"/>
                  </a:cxn>
                  <a:cxn ang="0">
                    <a:pos x="240" y="24"/>
                  </a:cxn>
                </a:cxnLst>
                <a:rect l="0" t="0" r="r" b="b"/>
                <a:pathLst>
                  <a:path w="240" h="228">
                    <a:moveTo>
                      <a:pt x="240" y="24"/>
                    </a:moveTo>
                    <a:lnTo>
                      <a:pt x="234" y="42"/>
                    </a:lnTo>
                    <a:lnTo>
                      <a:pt x="234" y="138"/>
                    </a:lnTo>
                    <a:lnTo>
                      <a:pt x="234" y="228"/>
                    </a:lnTo>
                    <a:lnTo>
                      <a:pt x="222" y="228"/>
                    </a:lnTo>
                    <a:lnTo>
                      <a:pt x="198" y="198"/>
                    </a:lnTo>
                    <a:lnTo>
                      <a:pt x="180" y="174"/>
                    </a:lnTo>
                    <a:lnTo>
                      <a:pt x="156" y="162"/>
                    </a:lnTo>
                    <a:lnTo>
                      <a:pt x="102" y="156"/>
                    </a:lnTo>
                    <a:lnTo>
                      <a:pt x="30" y="114"/>
                    </a:lnTo>
                    <a:lnTo>
                      <a:pt x="12" y="114"/>
                    </a:lnTo>
                    <a:lnTo>
                      <a:pt x="18" y="114"/>
                    </a:lnTo>
                    <a:lnTo>
                      <a:pt x="24" y="108"/>
                    </a:lnTo>
                    <a:lnTo>
                      <a:pt x="24" y="102"/>
                    </a:lnTo>
                    <a:lnTo>
                      <a:pt x="18" y="96"/>
                    </a:lnTo>
                    <a:lnTo>
                      <a:pt x="18" y="90"/>
                    </a:lnTo>
                    <a:lnTo>
                      <a:pt x="18" y="84"/>
                    </a:lnTo>
                    <a:lnTo>
                      <a:pt x="12" y="78"/>
                    </a:lnTo>
                    <a:lnTo>
                      <a:pt x="6" y="72"/>
                    </a:lnTo>
                    <a:lnTo>
                      <a:pt x="0" y="66"/>
                    </a:lnTo>
                    <a:lnTo>
                      <a:pt x="0" y="60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6" y="36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6"/>
                    </a:lnTo>
                    <a:lnTo>
                      <a:pt x="42" y="36"/>
                    </a:lnTo>
                    <a:lnTo>
                      <a:pt x="48" y="30"/>
                    </a:lnTo>
                    <a:lnTo>
                      <a:pt x="48" y="18"/>
                    </a:lnTo>
                    <a:lnTo>
                      <a:pt x="48" y="6"/>
                    </a:lnTo>
                    <a:lnTo>
                      <a:pt x="60" y="0"/>
                    </a:lnTo>
                    <a:lnTo>
                      <a:pt x="84" y="18"/>
                    </a:lnTo>
                    <a:lnTo>
                      <a:pt x="198" y="24"/>
                    </a:lnTo>
                    <a:lnTo>
                      <a:pt x="240" y="2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2" name="Freeform 758"/>
              <p:cNvSpPr>
                <a:spLocks/>
              </p:cNvSpPr>
              <p:nvPr/>
            </p:nvSpPr>
            <p:spPr bwMode="auto">
              <a:xfrm>
                <a:off x="4618955" y="2738939"/>
                <a:ext cx="381000" cy="228600"/>
              </a:xfrm>
              <a:custGeom>
                <a:avLst/>
                <a:gdLst/>
                <a:ahLst/>
                <a:cxnLst>
                  <a:cxn ang="0">
                    <a:pos x="156" y="126"/>
                  </a:cxn>
                  <a:cxn ang="0">
                    <a:pos x="102" y="138"/>
                  </a:cxn>
                  <a:cxn ang="0">
                    <a:pos x="72" y="144"/>
                  </a:cxn>
                  <a:cxn ang="0">
                    <a:pos x="72" y="126"/>
                  </a:cxn>
                  <a:cxn ang="0">
                    <a:pos x="60" y="114"/>
                  </a:cxn>
                  <a:cxn ang="0">
                    <a:pos x="60" y="108"/>
                  </a:cxn>
                  <a:cxn ang="0">
                    <a:pos x="48" y="90"/>
                  </a:cxn>
                  <a:cxn ang="0">
                    <a:pos x="0" y="24"/>
                  </a:cxn>
                  <a:cxn ang="0">
                    <a:pos x="6" y="18"/>
                  </a:cxn>
                  <a:cxn ang="0">
                    <a:pos x="24" y="18"/>
                  </a:cxn>
                  <a:cxn ang="0">
                    <a:pos x="36" y="18"/>
                  </a:cxn>
                  <a:cxn ang="0">
                    <a:pos x="48" y="24"/>
                  </a:cxn>
                  <a:cxn ang="0">
                    <a:pos x="54" y="30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78" y="54"/>
                  </a:cxn>
                  <a:cxn ang="0">
                    <a:pos x="84" y="60"/>
                  </a:cxn>
                  <a:cxn ang="0">
                    <a:pos x="102" y="54"/>
                  </a:cxn>
                  <a:cxn ang="0">
                    <a:pos x="114" y="48"/>
                  </a:cxn>
                  <a:cxn ang="0">
                    <a:pos x="126" y="42"/>
                  </a:cxn>
                  <a:cxn ang="0">
                    <a:pos x="138" y="30"/>
                  </a:cxn>
                  <a:cxn ang="0">
                    <a:pos x="150" y="18"/>
                  </a:cxn>
                  <a:cxn ang="0">
                    <a:pos x="168" y="12"/>
                  </a:cxn>
                  <a:cxn ang="0">
                    <a:pos x="186" y="0"/>
                  </a:cxn>
                  <a:cxn ang="0">
                    <a:pos x="192" y="12"/>
                  </a:cxn>
                  <a:cxn ang="0">
                    <a:pos x="198" y="24"/>
                  </a:cxn>
                  <a:cxn ang="0">
                    <a:pos x="222" y="60"/>
                  </a:cxn>
                  <a:cxn ang="0">
                    <a:pos x="240" y="78"/>
                  </a:cxn>
                  <a:cxn ang="0">
                    <a:pos x="240" y="84"/>
                  </a:cxn>
                  <a:cxn ang="0">
                    <a:pos x="228" y="84"/>
                  </a:cxn>
                  <a:cxn ang="0">
                    <a:pos x="222" y="90"/>
                  </a:cxn>
                  <a:cxn ang="0">
                    <a:pos x="210" y="96"/>
                  </a:cxn>
                  <a:cxn ang="0">
                    <a:pos x="198" y="102"/>
                  </a:cxn>
                  <a:cxn ang="0">
                    <a:pos x="192" y="102"/>
                  </a:cxn>
                  <a:cxn ang="0">
                    <a:pos x="192" y="108"/>
                  </a:cxn>
                  <a:cxn ang="0">
                    <a:pos x="186" y="114"/>
                  </a:cxn>
                  <a:cxn ang="0">
                    <a:pos x="180" y="114"/>
                  </a:cxn>
                  <a:cxn ang="0">
                    <a:pos x="174" y="114"/>
                  </a:cxn>
                  <a:cxn ang="0">
                    <a:pos x="168" y="114"/>
                  </a:cxn>
                  <a:cxn ang="0">
                    <a:pos x="162" y="120"/>
                  </a:cxn>
                  <a:cxn ang="0">
                    <a:pos x="156" y="126"/>
                  </a:cxn>
                </a:cxnLst>
                <a:rect l="0" t="0" r="r" b="b"/>
                <a:pathLst>
                  <a:path w="240" h="144">
                    <a:moveTo>
                      <a:pt x="156" y="126"/>
                    </a:moveTo>
                    <a:lnTo>
                      <a:pt x="102" y="138"/>
                    </a:lnTo>
                    <a:lnTo>
                      <a:pt x="72" y="144"/>
                    </a:lnTo>
                    <a:lnTo>
                      <a:pt x="72" y="126"/>
                    </a:lnTo>
                    <a:lnTo>
                      <a:pt x="60" y="114"/>
                    </a:lnTo>
                    <a:lnTo>
                      <a:pt x="60" y="108"/>
                    </a:lnTo>
                    <a:lnTo>
                      <a:pt x="48" y="90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24" y="18"/>
                    </a:lnTo>
                    <a:lnTo>
                      <a:pt x="36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78" y="54"/>
                    </a:lnTo>
                    <a:lnTo>
                      <a:pt x="84" y="60"/>
                    </a:lnTo>
                    <a:lnTo>
                      <a:pt x="102" y="54"/>
                    </a:lnTo>
                    <a:lnTo>
                      <a:pt x="114" y="48"/>
                    </a:lnTo>
                    <a:lnTo>
                      <a:pt x="126" y="42"/>
                    </a:lnTo>
                    <a:lnTo>
                      <a:pt x="138" y="30"/>
                    </a:lnTo>
                    <a:lnTo>
                      <a:pt x="150" y="18"/>
                    </a:lnTo>
                    <a:lnTo>
                      <a:pt x="168" y="12"/>
                    </a:lnTo>
                    <a:lnTo>
                      <a:pt x="186" y="0"/>
                    </a:lnTo>
                    <a:lnTo>
                      <a:pt x="192" y="12"/>
                    </a:lnTo>
                    <a:lnTo>
                      <a:pt x="198" y="24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40" y="84"/>
                    </a:lnTo>
                    <a:lnTo>
                      <a:pt x="228" y="84"/>
                    </a:lnTo>
                    <a:lnTo>
                      <a:pt x="222" y="90"/>
                    </a:lnTo>
                    <a:lnTo>
                      <a:pt x="210" y="96"/>
                    </a:lnTo>
                    <a:lnTo>
                      <a:pt x="198" y="102"/>
                    </a:lnTo>
                    <a:lnTo>
                      <a:pt x="192" y="102"/>
                    </a:lnTo>
                    <a:lnTo>
                      <a:pt x="192" y="108"/>
                    </a:lnTo>
                    <a:lnTo>
                      <a:pt x="186" y="114"/>
                    </a:lnTo>
                    <a:lnTo>
                      <a:pt x="180" y="114"/>
                    </a:lnTo>
                    <a:lnTo>
                      <a:pt x="174" y="114"/>
                    </a:lnTo>
                    <a:lnTo>
                      <a:pt x="168" y="114"/>
                    </a:lnTo>
                    <a:lnTo>
                      <a:pt x="162" y="120"/>
                    </a:lnTo>
                    <a:lnTo>
                      <a:pt x="156" y="12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3" name="Freeform 802"/>
              <p:cNvSpPr>
                <a:spLocks/>
              </p:cNvSpPr>
              <p:nvPr/>
            </p:nvSpPr>
            <p:spPr bwMode="auto">
              <a:xfrm>
                <a:off x="6381080" y="4453439"/>
                <a:ext cx="381000" cy="533400"/>
              </a:xfrm>
              <a:custGeom>
                <a:avLst/>
                <a:gdLst/>
                <a:ahLst/>
                <a:cxnLst>
                  <a:cxn ang="0">
                    <a:pos x="30" y="60"/>
                  </a:cxn>
                  <a:cxn ang="0">
                    <a:pos x="42" y="54"/>
                  </a:cxn>
                  <a:cxn ang="0">
                    <a:pos x="36" y="36"/>
                  </a:cxn>
                  <a:cxn ang="0">
                    <a:pos x="42" y="24"/>
                  </a:cxn>
                  <a:cxn ang="0">
                    <a:pos x="54" y="18"/>
                  </a:cxn>
                  <a:cxn ang="0">
                    <a:pos x="66" y="24"/>
                  </a:cxn>
                  <a:cxn ang="0">
                    <a:pos x="78" y="12"/>
                  </a:cxn>
                  <a:cxn ang="0">
                    <a:pos x="84" y="0"/>
                  </a:cxn>
                  <a:cxn ang="0">
                    <a:pos x="102" y="6"/>
                  </a:cxn>
                  <a:cxn ang="0">
                    <a:pos x="120" y="12"/>
                  </a:cxn>
                  <a:cxn ang="0">
                    <a:pos x="132" y="30"/>
                  </a:cxn>
                  <a:cxn ang="0">
                    <a:pos x="132" y="48"/>
                  </a:cxn>
                  <a:cxn ang="0">
                    <a:pos x="126" y="54"/>
                  </a:cxn>
                  <a:cxn ang="0">
                    <a:pos x="132" y="66"/>
                  </a:cxn>
                  <a:cxn ang="0">
                    <a:pos x="144" y="66"/>
                  </a:cxn>
                  <a:cxn ang="0">
                    <a:pos x="162" y="72"/>
                  </a:cxn>
                  <a:cxn ang="0">
                    <a:pos x="168" y="84"/>
                  </a:cxn>
                  <a:cxn ang="0">
                    <a:pos x="186" y="90"/>
                  </a:cxn>
                  <a:cxn ang="0">
                    <a:pos x="198" y="96"/>
                  </a:cxn>
                  <a:cxn ang="0">
                    <a:pos x="210" y="102"/>
                  </a:cxn>
                  <a:cxn ang="0">
                    <a:pos x="216" y="108"/>
                  </a:cxn>
                  <a:cxn ang="0">
                    <a:pos x="210" y="120"/>
                  </a:cxn>
                  <a:cxn ang="0">
                    <a:pos x="204" y="126"/>
                  </a:cxn>
                  <a:cxn ang="0">
                    <a:pos x="216" y="138"/>
                  </a:cxn>
                  <a:cxn ang="0">
                    <a:pos x="222" y="156"/>
                  </a:cxn>
                  <a:cxn ang="0">
                    <a:pos x="234" y="156"/>
                  </a:cxn>
                  <a:cxn ang="0">
                    <a:pos x="240" y="162"/>
                  </a:cxn>
                  <a:cxn ang="0">
                    <a:pos x="240" y="180"/>
                  </a:cxn>
                  <a:cxn ang="0">
                    <a:pos x="240" y="198"/>
                  </a:cxn>
                  <a:cxn ang="0">
                    <a:pos x="234" y="210"/>
                  </a:cxn>
                  <a:cxn ang="0">
                    <a:pos x="228" y="216"/>
                  </a:cxn>
                  <a:cxn ang="0">
                    <a:pos x="234" y="228"/>
                  </a:cxn>
                  <a:cxn ang="0">
                    <a:pos x="222" y="234"/>
                  </a:cxn>
                  <a:cxn ang="0">
                    <a:pos x="204" y="234"/>
                  </a:cxn>
                  <a:cxn ang="0">
                    <a:pos x="198" y="252"/>
                  </a:cxn>
                  <a:cxn ang="0">
                    <a:pos x="186" y="264"/>
                  </a:cxn>
                  <a:cxn ang="0">
                    <a:pos x="138" y="288"/>
                  </a:cxn>
                  <a:cxn ang="0">
                    <a:pos x="108" y="300"/>
                  </a:cxn>
                  <a:cxn ang="0">
                    <a:pos x="102" y="312"/>
                  </a:cxn>
                  <a:cxn ang="0">
                    <a:pos x="96" y="324"/>
                  </a:cxn>
                  <a:cxn ang="0">
                    <a:pos x="90" y="330"/>
                  </a:cxn>
                  <a:cxn ang="0">
                    <a:pos x="78" y="324"/>
                  </a:cxn>
                  <a:cxn ang="0">
                    <a:pos x="66" y="336"/>
                  </a:cxn>
                  <a:cxn ang="0">
                    <a:pos x="60" y="324"/>
                  </a:cxn>
                  <a:cxn ang="0">
                    <a:pos x="48" y="324"/>
                  </a:cxn>
                  <a:cxn ang="0">
                    <a:pos x="36" y="318"/>
                  </a:cxn>
                  <a:cxn ang="0">
                    <a:pos x="30" y="294"/>
                  </a:cxn>
                  <a:cxn ang="0">
                    <a:pos x="30" y="246"/>
                  </a:cxn>
                  <a:cxn ang="0">
                    <a:pos x="24" y="234"/>
                  </a:cxn>
                  <a:cxn ang="0">
                    <a:pos x="18" y="222"/>
                  </a:cxn>
                  <a:cxn ang="0">
                    <a:pos x="12" y="222"/>
                  </a:cxn>
                  <a:cxn ang="0">
                    <a:pos x="6" y="210"/>
                  </a:cxn>
                  <a:cxn ang="0">
                    <a:pos x="12" y="198"/>
                  </a:cxn>
                  <a:cxn ang="0">
                    <a:pos x="6" y="192"/>
                  </a:cxn>
                  <a:cxn ang="0">
                    <a:pos x="6" y="180"/>
                  </a:cxn>
                  <a:cxn ang="0">
                    <a:pos x="12" y="168"/>
                  </a:cxn>
                  <a:cxn ang="0">
                    <a:pos x="6" y="162"/>
                  </a:cxn>
                  <a:cxn ang="0">
                    <a:pos x="0" y="156"/>
                  </a:cxn>
                  <a:cxn ang="0">
                    <a:pos x="0" y="120"/>
                  </a:cxn>
                  <a:cxn ang="0">
                    <a:pos x="18" y="72"/>
                  </a:cxn>
                </a:cxnLst>
                <a:rect l="0" t="0" r="r" b="b"/>
                <a:pathLst>
                  <a:path w="240" h="336">
                    <a:moveTo>
                      <a:pt x="24" y="66"/>
                    </a:moveTo>
                    <a:lnTo>
                      <a:pt x="30" y="60"/>
                    </a:lnTo>
                    <a:lnTo>
                      <a:pt x="36" y="54"/>
                    </a:lnTo>
                    <a:lnTo>
                      <a:pt x="42" y="54"/>
                    </a:lnTo>
                    <a:lnTo>
                      <a:pt x="42" y="42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42" y="24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54" y="24"/>
                    </a:lnTo>
                    <a:lnTo>
                      <a:pt x="66" y="24"/>
                    </a:lnTo>
                    <a:lnTo>
                      <a:pt x="72" y="18"/>
                    </a:lnTo>
                    <a:lnTo>
                      <a:pt x="78" y="12"/>
                    </a:lnTo>
                    <a:lnTo>
                      <a:pt x="78" y="6"/>
                    </a:lnTo>
                    <a:lnTo>
                      <a:pt x="84" y="0"/>
                    </a:lnTo>
                    <a:lnTo>
                      <a:pt x="90" y="6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0" y="12"/>
                    </a:lnTo>
                    <a:lnTo>
                      <a:pt x="126" y="24"/>
                    </a:lnTo>
                    <a:lnTo>
                      <a:pt x="132" y="30"/>
                    </a:lnTo>
                    <a:lnTo>
                      <a:pt x="132" y="42"/>
                    </a:lnTo>
                    <a:lnTo>
                      <a:pt x="132" y="48"/>
                    </a:lnTo>
                    <a:lnTo>
                      <a:pt x="126" y="48"/>
                    </a:lnTo>
                    <a:lnTo>
                      <a:pt x="126" y="54"/>
                    </a:lnTo>
                    <a:lnTo>
                      <a:pt x="132" y="60"/>
                    </a:lnTo>
                    <a:lnTo>
                      <a:pt x="132" y="66"/>
                    </a:lnTo>
                    <a:lnTo>
                      <a:pt x="138" y="66"/>
                    </a:lnTo>
                    <a:lnTo>
                      <a:pt x="144" y="66"/>
                    </a:lnTo>
                    <a:lnTo>
                      <a:pt x="156" y="66"/>
                    </a:lnTo>
                    <a:lnTo>
                      <a:pt x="162" y="72"/>
                    </a:lnTo>
                    <a:lnTo>
                      <a:pt x="162" y="78"/>
                    </a:lnTo>
                    <a:lnTo>
                      <a:pt x="168" y="84"/>
                    </a:lnTo>
                    <a:lnTo>
                      <a:pt x="174" y="84"/>
                    </a:lnTo>
                    <a:lnTo>
                      <a:pt x="186" y="90"/>
                    </a:lnTo>
                    <a:lnTo>
                      <a:pt x="192" y="90"/>
                    </a:lnTo>
                    <a:lnTo>
                      <a:pt x="198" y="96"/>
                    </a:lnTo>
                    <a:lnTo>
                      <a:pt x="204" y="102"/>
                    </a:lnTo>
                    <a:lnTo>
                      <a:pt x="210" y="102"/>
                    </a:lnTo>
                    <a:lnTo>
                      <a:pt x="216" y="102"/>
                    </a:lnTo>
                    <a:lnTo>
                      <a:pt x="216" y="108"/>
                    </a:lnTo>
                    <a:lnTo>
                      <a:pt x="210" y="114"/>
                    </a:lnTo>
                    <a:lnTo>
                      <a:pt x="210" y="120"/>
                    </a:lnTo>
                    <a:lnTo>
                      <a:pt x="204" y="120"/>
                    </a:lnTo>
                    <a:lnTo>
                      <a:pt x="204" y="126"/>
                    </a:lnTo>
                    <a:lnTo>
                      <a:pt x="210" y="132"/>
                    </a:lnTo>
                    <a:lnTo>
                      <a:pt x="216" y="138"/>
                    </a:lnTo>
                    <a:lnTo>
                      <a:pt x="216" y="150"/>
                    </a:lnTo>
                    <a:lnTo>
                      <a:pt x="222" y="156"/>
                    </a:lnTo>
                    <a:lnTo>
                      <a:pt x="228" y="156"/>
                    </a:lnTo>
                    <a:lnTo>
                      <a:pt x="234" y="156"/>
                    </a:lnTo>
                    <a:lnTo>
                      <a:pt x="240" y="156"/>
                    </a:lnTo>
                    <a:lnTo>
                      <a:pt x="240" y="162"/>
                    </a:lnTo>
                    <a:lnTo>
                      <a:pt x="240" y="168"/>
                    </a:lnTo>
                    <a:lnTo>
                      <a:pt x="240" y="180"/>
                    </a:lnTo>
                    <a:lnTo>
                      <a:pt x="240" y="186"/>
                    </a:lnTo>
                    <a:lnTo>
                      <a:pt x="240" y="198"/>
                    </a:lnTo>
                    <a:lnTo>
                      <a:pt x="240" y="204"/>
                    </a:lnTo>
                    <a:lnTo>
                      <a:pt x="234" y="210"/>
                    </a:lnTo>
                    <a:lnTo>
                      <a:pt x="228" y="210"/>
                    </a:lnTo>
                    <a:lnTo>
                      <a:pt x="228" y="216"/>
                    </a:lnTo>
                    <a:lnTo>
                      <a:pt x="234" y="222"/>
                    </a:lnTo>
                    <a:lnTo>
                      <a:pt x="234" y="228"/>
                    </a:lnTo>
                    <a:lnTo>
                      <a:pt x="228" y="234"/>
                    </a:lnTo>
                    <a:lnTo>
                      <a:pt x="222" y="234"/>
                    </a:lnTo>
                    <a:lnTo>
                      <a:pt x="210" y="234"/>
                    </a:lnTo>
                    <a:lnTo>
                      <a:pt x="204" y="234"/>
                    </a:lnTo>
                    <a:lnTo>
                      <a:pt x="204" y="240"/>
                    </a:lnTo>
                    <a:lnTo>
                      <a:pt x="198" y="252"/>
                    </a:lnTo>
                    <a:lnTo>
                      <a:pt x="192" y="258"/>
                    </a:lnTo>
                    <a:lnTo>
                      <a:pt x="186" y="264"/>
                    </a:lnTo>
                    <a:lnTo>
                      <a:pt x="168" y="276"/>
                    </a:lnTo>
                    <a:lnTo>
                      <a:pt x="138" y="288"/>
                    </a:lnTo>
                    <a:lnTo>
                      <a:pt x="126" y="294"/>
                    </a:lnTo>
                    <a:lnTo>
                      <a:pt x="108" y="300"/>
                    </a:lnTo>
                    <a:lnTo>
                      <a:pt x="102" y="306"/>
                    </a:lnTo>
                    <a:lnTo>
                      <a:pt x="102" y="312"/>
                    </a:lnTo>
                    <a:lnTo>
                      <a:pt x="102" y="318"/>
                    </a:lnTo>
                    <a:lnTo>
                      <a:pt x="96" y="324"/>
                    </a:lnTo>
                    <a:lnTo>
                      <a:pt x="96" y="330"/>
                    </a:lnTo>
                    <a:lnTo>
                      <a:pt x="90" y="330"/>
                    </a:lnTo>
                    <a:lnTo>
                      <a:pt x="84" y="324"/>
                    </a:lnTo>
                    <a:lnTo>
                      <a:pt x="78" y="324"/>
                    </a:lnTo>
                    <a:lnTo>
                      <a:pt x="72" y="324"/>
                    </a:lnTo>
                    <a:lnTo>
                      <a:pt x="66" y="336"/>
                    </a:lnTo>
                    <a:lnTo>
                      <a:pt x="60" y="330"/>
                    </a:lnTo>
                    <a:lnTo>
                      <a:pt x="60" y="324"/>
                    </a:lnTo>
                    <a:lnTo>
                      <a:pt x="54" y="324"/>
                    </a:lnTo>
                    <a:lnTo>
                      <a:pt x="48" y="324"/>
                    </a:lnTo>
                    <a:lnTo>
                      <a:pt x="36" y="324"/>
                    </a:lnTo>
                    <a:lnTo>
                      <a:pt x="36" y="318"/>
                    </a:lnTo>
                    <a:lnTo>
                      <a:pt x="36" y="306"/>
                    </a:lnTo>
                    <a:lnTo>
                      <a:pt x="30" y="294"/>
                    </a:lnTo>
                    <a:lnTo>
                      <a:pt x="24" y="246"/>
                    </a:lnTo>
                    <a:lnTo>
                      <a:pt x="30" y="246"/>
                    </a:lnTo>
                    <a:lnTo>
                      <a:pt x="30" y="240"/>
                    </a:lnTo>
                    <a:lnTo>
                      <a:pt x="24" y="234"/>
                    </a:lnTo>
                    <a:lnTo>
                      <a:pt x="24" y="222"/>
                    </a:lnTo>
                    <a:lnTo>
                      <a:pt x="18" y="222"/>
                    </a:lnTo>
                    <a:lnTo>
                      <a:pt x="18" y="216"/>
                    </a:lnTo>
                    <a:lnTo>
                      <a:pt x="12" y="222"/>
                    </a:lnTo>
                    <a:lnTo>
                      <a:pt x="6" y="216"/>
                    </a:lnTo>
                    <a:lnTo>
                      <a:pt x="6" y="210"/>
                    </a:lnTo>
                    <a:lnTo>
                      <a:pt x="12" y="204"/>
                    </a:lnTo>
                    <a:lnTo>
                      <a:pt x="12" y="198"/>
                    </a:lnTo>
                    <a:lnTo>
                      <a:pt x="12" y="192"/>
                    </a:lnTo>
                    <a:lnTo>
                      <a:pt x="6" y="192"/>
                    </a:lnTo>
                    <a:lnTo>
                      <a:pt x="0" y="186"/>
                    </a:lnTo>
                    <a:lnTo>
                      <a:pt x="6" y="180"/>
                    </a:lnTo>
                    <a:lnTo>
                      <a:pt x="6" y="174"/>
                    </a:lnTo>
                    <a:lnTo>
                      <a:pt x="12" y="168"/>
                    </a:lnTo>
                    <a:lnTo>
                      <a:pt x="12" y="162"/>
                    </a:lnTo>
                    <a:lnTo>
                      <a:pt x="6" y="162"/>
                    </a:lnTo>
                    <a:lnTo>
                      <a:pt x="6" y="156"/>
                    </a:lnTo>
                    <a:lnTo>
                      <a:pt x="0" y="156"/>
                    </a:lnTo>
                    <a:lnTo>
                      <a:pt x="0" y="150"/>
                    </a:lnTo>
                    <a:lnTo>
                      <a:pt x="0" y="120"/>
                    </a:lnTo>
                    <a:lnTo>
                      <a:pt x="30" y="90"/>
                    </a:lnTo>
                    <a:lnTo>
                      <a:pt x="18" y="72"/>
                    </a:lnTo>
                    <a:lnTo>
                      <a:pt x="24" y="6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4" name="Freeform 803"/>
              <p:cNvSpPr>
                <a:spLocks/>
              </p:cNvSpPr>
              <p:nvPr/>
            </p:nvSpPr>
            <p:spPr bwMode="auto">
              <a:xfrm>
                <a:off x="6771605" y="4186739"/>
                <a:ext cx="419100" cy="419100"/>
              </a:xfrm>
              <a:custGeom>
                <a:avLst/>
                <a:gdLst/>
                <a:ahLst/>
                <a:cxnLst>
                  <a:cxn ang="0">
                    <a:pos x="6" y="90"/>
                  </a:cxn>
                  <a:cxn ang="0">
                    <a:pos x="24" y="18"/>
                  </a:cxn>
                  <a:cxn ang="0">
                    <a:pos x="24" y="6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66" y="12"/>
                  </a:cxn>
                  <a:cxn ang="0">
                    <a:pos x="84" y="12"/>
                  </a:cxn>
                  <a:cxn ang="0">
                    <a:pos x="96" y="18"/>
                  </a:cxn>
                  <a:cxn ang="0">
                    <a:pos x="108" y="18"/>
                  </a:cxn>
                  <a:cxn ang="0">
                    <a:pos x="126" y="24"/>
                  </a:cxn>
                  <a:cxn ang="0">
                    <a:pos x="150" y="24"/>
                  </a:cxn>
                  <a:cxn ang="0">
                    <a:pos x="180" y="30"/>
                  </a:cxn>
                  <a:cxn ang="0">
                    <a:pos x="192" y="48"/>
                  </a:cxn>
                  <a:cxn ang="0">
                    <a:pos x="192" y="60"/>
                  </a:cxn>
                  <a:cxn ang="0">
                    <a:pos x="186" y="66"/>
                  </a:cxn>
                  <a:cxn ang="0">
                    <a:pos x="186" y="78"/>
                  </a:cxn>
                  <a:cxn ang="0">
                    <a:pos x="198" y="78"/>
                  </a:cxn>
                  <a:cxn ang="0">
                    <a:pos x="216" y="66"/>
                  </a:cxn>
                  <a:cxn ang="0">
                    <a:pos x="228" y="66"/>
                  </a:cxn>
                  <a:cxn ang="0">
                    <a:pos x="234" y="90"/>
                  </a:cxn>
                  <a:cxn ang="0">
                    <a:pos x="228" y="114"/>
                  </a:cxn>
                  <a:cxn ang="0">
                    <a:pos x="234" y="132"/>
                  </a:cxn>
                  <a:cxn ang="0">
                    <a:pos x="240" y="144"/>
                  </a:cxn>
                  <a:cxn ang="0">
                    <a:pos x="240" y="156"/>
                  </a:cxn>
                  <a:cxn ang="0">
                    <a:pos x="258" y="168"/>
                  </a:cxn>
                  <a:cxn ang="0">
                    <a:pos x="252" y="186"/>
                  </a:cxn>
                  <a:cxn ang="0">
                    <a:pos x="234" y="192"/>
                  </a:cxn>
                  <a:cxn ang="0">
                    <a:pos x="210" y="192"/>
                  </a:cxn>
                  <a:cxn ang="0">
                    <a:pos x="198" y="192"/>
                  </a:cxn>
                  <a:cxn ang="0">
                    <a:pos x="186" y="198"/>
                  </a:cxn>
                  <a:cxn ang="0">
                    <a:pos x="168" y="210"/>
                  </a:cxn>
                  <a:cxn ang="0">
                    <a:pos x="168" y="222"/>
                  </a:cxn>
                  <a:cxn ang="0">
                    <a:pos x="150" y="234"/>
                  </a:cxn>
                  <a:cxn ang="0">
                    <a:pos x="132" y="246"/>
                  </a:cxn>
                  <a:cxn ang="0">
                    <a:pos x="120" y="264"/>
                  </a:cxn>
                  <a:cxn ang="0">
                    <a:pos x="108" y="264"/>
                  </a:cxn>
                  <a:cxn ang="0">
                    <a:pos x="90" y="252"/>
                  </a:cxn>
                  <a:cxn ang="0">
                    <a:pos x="78" y="240"/>
                  </a:cxn>
                  <a:cxn ang="0">
                    <a:pos x="60" y="228"/>
                  </a:cxn>
                  <a:cxn ang="0">
                    <a:pos x="42" y="216"/>
                  </a:cxn>
                  <a:cxn ang="0">
                    <a:pos x="30" y="222"/>
                  </a:cxn>
                  <a:cxn ang="0">
                    <a:pos x="12" y="222"/>
                  </a:cxn>
                  <a:cxn ang="0">
                    <a:pos x="12" y="210"/>
                  </a:cxn>
                  <a:cxn ang="0">
                    <a:pos x="12" y="186"/>
                  </a:cxn>
                  <a:cxn ang="0">
                    <a:pos x="18" y="168"/>
                  </a:cxn>
                  <a:cxn ang="0">
                    <a:pos x="18" y="156"/>
                  </a:cxn>
                </a:cxnLst>
                <a:rect l="0" t="0" r="r" b="b"/>
                <a:pathLst>
                  <a:path w="264" h="264">
                    <a:moveTo>
                      <a:pt x="18" y="144"/>
                    </a:moveTo>
                    <a:lnTo>
                      <a:pt x="6" y="90"/>
                    </a:lnTo>
                    <a:lnTo>
                      <a:pt x="0" y="54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54" y="0"/>
                    </a:lnTo>
                    <a:lnTo>
                      <a:pt x="60" y="6"/>
                    </a:lnTo>
                    <a:lnTo>
                      <a:pt x="60" y="12"/>
                    </a:lnTo>
                    <a:lnTo>
                      <a:pt x="66" y="12"/>
                    </a:lnTo>
                    <a:lnTo>
                      <a:pt x="72" y="12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08" y="18"/>
                    </a:lnTo>
                    <a:lnTo>
                      <a:pt x="114" y="12"/>
                    </a:lnTo>
                    <a:lnTo>
                      <a:pt x="126" y="24"/>
                    </a:lnTo>
                    <a:lnTo>
                      <a:pt x="126" y="30"/>
                    </a:lnTo>
                    <a:lnTo>
                      <a:pt x="150" y="24"/>
                    </a:lnTo>
                    <a:lnTo>
                      <a:pt x="174" y="30"/>
                    </a:lnTo>
                    <a:lnTo>
                      <a:pt x="180" y="30"/>
                    </a:lnTo>
                    <a:lnTo>
                      <a:pt x="186" y="36"/>
                    </a:lnTo>
                    <a:lnTo>
                      <a:pt x="192" y="48"/>
                    </a:lnTo>
                    <a:lnTo>
                      <a:pt x="192" y="54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86" y="66"/>
                    </a:lnTo>
                    <a:lnTo>
                      <a:pt x="186" y="72"/>
                    </a:lnTo>
                    <a:lnTo>
                      <a:pt x="186" y="78"/>
                    </a:lnTo>
                    <a:lnTo>
                      <a:pt x="192" y="84"/>
                    </a:lnTo>
                    <a:lnTo>
                      <a:pt x="198" y="78"/>
                    </a:lnTo>
                    <a:lnTo>
                      <a:pt x="210" y="72"/>
                    </a:lnTo>
                    <a:lnTo>
                      <a:pt x="216" y="66"/>
                    </a:lnTo>
                    <a:lnTo>
                      <a:pt x="222" y="66"/>
                    </a:lnTo>
                    <a:lnTo>
                      <a:pt x="228" y="66"/>
                    </a:lnTo>
                    <a:lnTo>
                      <a:pt x="234" y="78"/>
                    </a:lnTo>
                    <a:lnTo>
                      <a:pt x="234" y="90"/>
                    </a:lnTo>
                    <a:lnTo>
                      <a:pt x="234" y="102"/>
                    </a:lnTo>
                    <a:lnTo>
                      <a:pt x="228" y="114"/>
                    </a:lnTo>
                    <a:lnTo>
                      <a:pt x="228" y="126"/>
                    </a:lnTo>
                    <a:lnTo>
                      <a:pt x="234" y="132"/>
                    </a:lnTo>
                    <a:lnTo>
                      <a:pt x="240" y="138"/>
                    </a:lnTo>
                    <a:lnTo>
                      <a:pt x="240" y="144"/>
                    </a:lnTo>
                    <a:lnTo>
                      <a:pt x="240" y="150"/>
                    </a:lnTo>
                    <a:lnTo>
                      <a:pt x="240" y="156"/>
                    </a:lnTo>
                    <a:lnTo>
                      <a:pt x="246" y="162"/>
                    </a:lnTo>
                    <a:lnTo>
                      <a:pt x="258" y="168"/>
                    </a:lnTo>
                    <a:lnTo>
                      <a:pt x="264" y="174"/>
                    </a:lnTo>
                    <a:lnTo>
                      <a:pt x="252" y="186"/>
                    </a:lnTo>
                    <a:lnTo>
                      <a:pt x="246" y="192"/>
                    </a:lnTo>
                    <a:lnTo>
                      <a:pt x="234" y="192"/>
                    </a:lnTo>
                    <a:lnTo>
                      <a:pt x="222" y="192"/>
                    </a:lnTo>
                    <a:lnTo>
                      <a:pt x="210" y="192"/>
                    </a:lnTo>
                    <a:lnTo>
                      <a:pt x="204" y="192"/>
                    </a:lnTo>
                    <a:lnTo>
                      <a:pt x="198" y="192"/>
                    </a:lnTo>
                    <a:lnTo>
                      <a:pt x="192" y="198"/>
                    </a:lnTo>
                    <a:lnTo>
                      <a:pt x="186" y="198"/>
                    </a:lnTo>
                    <a:lnTo>
                      <a:pt x="180" y="198"/>
                    </a:lnTo>
                    <a:lnTo>
                      <a:pt x="168" y="210"/>
                    </a:lnTo>
                    <a:lnTo>
                      <a:pt x="168" y="216"/>
                    </a:lnTo>
                    <a:lnTo>
                      <a:pt x="168" y="222"/>
                    </a:lnTo>
                    <a:lnTo>
                      <a:pt x="156" y="228"/>
                    </a:lnTo>
                    <a:lnTo>
                      <a:pt x="150" y="234"/>
                    </a:lnTo>
                    <a:lnTo>
                      <a:pt x="138" y="240"/>
                    </a:lnTo>
                    <a:lnTo>
                      <a:pt x="132" y="246"/>
                    </a:lnTo>
                    <a:lnTo>
                      <a:pt x="126" y="252"/>
                    </a:lnTo>
                    <a:lnTo>
                      <a:pt x="120" y="264"/>
                    </a:lnTo>
                    <a:lnTo>
                      <a:pt x="114" y="264"/>
                    </a:lnTo>
                    <a:lnTo>
                      <a:pt x="108" y="264"/>
                    </a:lnTo>
                    <a:lnTo>
                      <a:pt x="102" y="258"/>
                    </a:lnTo>
                    <a:lnTo>
                      <a:pt x="90" y="252"/>
                    </a:lnTo>
                    <a:lnTo>
                      <a:pt x="90" y="240"/>
                    </a:lnTo>
                    <a:lnTo>
                      <a:pt x="78" y="240"/>
                    </a:lnTo>
                    <a:lnTo>
                      <a:pt x="72" y="23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16"/>
                    </a:lnTo>
                    <a:lnTo>
                      <a:pt x="36" y="222"/>
                    </a:lnTo>
                    <a:lnTo>
                      <a:pt x="30" y="222"/>
                    </a:lnTo>
                    <a:lnTo>
                      <a:pt x="18" y="228"/>
                    </a:lnTo>
                    <a:lnTo>
                      <a:pt x="12" y="222"/>
                    </a:lnTo>
                    <a:lnTo>
                      <a:pt x="12" y="216"/>
                    </a:lnTo>
                    <a:lnTo>
                      <a:pt x="12" y="210"/>
                    </a:lnTo>
                    <a:lnTo>
                      <a:pt x="12" y="198"/>
                    </a:lnTo>
                    <a:lnTo>
                      <a:pt x="12" y="186"/>
                    </a:lnTo>
                    <a:lnTo>
                      <a:pt x="12" y="180"/>
                    </a:lnTo>
                    <a:lnTo>
                      <a:pt x="18" y="168"/>
                    </a:lnTo>
                    <a:lnTo>
                      <a:pt x="18" y="162"/>
                    </a:lnTo>
                    <a:lnTo>
                      <a:pt x="18" y="156"/>
                    </a:lnTo>
                    <a:lnTo>
                      <a:pt x="18" y="14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5" name="Freeform 817"/>
              <p:cNvSpPr>
                <a:spLocks/>
              </p:cNvSpPr>
              <p:nvPr/>
            </p:nvSpPr>
            <p:spPr bwMode="auto">
              <a:xfrm>
                <a:off x="5971505" y="4415339"/>
                <a:ext cx="457200" cy="504825"/>
              </a:xfrm>
              <a:custGeom>
                <a:avLst/>
                <a:gdLst/>
                <a:ahLst/>
                <a:cxnLst>
                  <a:cxn ang="0">
                    <a:pos x="114" y="6"/>
                  </a:cxn>
                  <a:cxn ang="0">
                    <a:pos x="114" y="18"/>
                  </a:cxn>
                  <a:cxn ang="0">
                    <a:pos x="102" y="24"/>
                  </a:cxn>
                  <a:cxn ang="0">
                    <a:pos x="78" y="30"/>
                  </a:cxn>
                  <a:cxn ang="0">
                    <a:pos x="54" y="48"/>
                  </a:cxn>
                  <a:cxn ang="0">
                    <a:pos x="42" y="78"/>
                  </a:cxn>
                  <a:cxn ang="0">
                    <a:pos x="30" y="78"/>
                  </a:cxn>
                  <a:cxn ang="0">
                    <a:pos x="18" y="78"/>
                  </a:cxn>
                  <a:cxn ang="0">
                    <a:pos x="18" y="102"/>
                  </a:cxn>
                  <a:cxn ang="0">
                    <a:pos x="18" y="132"/>
                  </a:cxn>
                  <a:cxn ang="0">
                    <a:pos x="6" y="144"/>
                  </a:cxn>
                  <a:cxn ang="0">
                    <a:pos x="0" y="150"/>
                  </a:cxn>
                  <a:cxn ang="0">
                    <a:pos x="12" y="168"/>
                  </a:cxn>
                  <a:cxn ang="0">
                    <a:pos x="30" y="192"/>
                  </a:cxn>
                  <a:cxn ang="0">
                    <a:pos x="48" y="192"/>
                  </a:cxn>
                  <a:cxn ang="0">
                    <a:pos x="66" y="192"/>
                  </a:cxn>
                  <a:cxn ang="0">
                    <a:pos x="72" y="204"/>
                  </a:cxn>
                  <a:cxn ang="0">
                    <a:pos x="66" y="216"/>
                  </a:cxn>
                  <a:cxn ang="0">
                    <a:pos x="54" y="222"/>
                  </a:cxn>
                  <a:cxn ang="0">
                    <a:pos x="60" y="228"/>
                  </a:cxn>
                  <a:cxn ang="0">
                    <a:pos x="66" y="234"/>
                  </a:cxn>
                  <a:cxn ang="0">
                    <a:pos x="90" y="240"/>
                  </a:cxn>
                  <a:cxn ang="0">
                    <a:pos x="90" y="246"/>
                  </a:cxn>
                  <a:cxn ang="0">
                    <a:pos x="96" y="258"/>
                  </a:cxn>
                  <a:cxn ang="0">
                    <a:pos x="102" y="252"/>
                  </a:cxn>
                  <a:cxn ang="0">
                    <a:pos x="126" y="246"/>
                  </a:cxn>
                  <a:cxn ang="0">
                    <a:pos x="144" y="252"/>
                  </a:cxn>
                  <a:cxn ang="0">
                    <a:pos x="150" y="270"/>
                  </a:cxn>
                  <a:cxn ang="0">
                    <a:pos x="162" y="276"/>
                  </a:cxn>
                  <a:cxn ang="0">
                    <a:pos x="174" y="282"/>
                  </a:cxn>
                  <a:cxn ang="0">
                    <a:pos x="186" y="288"/>
                  </a:cxn>
                  <a:cxn ang="0">
                    <a:pos x="198" y="294"/>
                  </a:cxn>
                  <a:cxn ang="0">
                    <a:pos x="210" y="306"/>
                  </a:cxn>
                  <a:cxn ang="0">
                    <a:pos x="228" y="306"/>
                  </a:cxn>
                  <a:cxn ang="0">
                    <a:pos x="282" y="318"/>
                  </a:cxn>
                  <a:cxn ang="0">
                    <a:pos x="282" y="270"/>
                  </a:cxn>
                  <a:cxn ang="0">
                    <a:pos x="288" y="264"/>
                  </a:cxn>
                  <a:cxn ang="0">
                    <a:pos x="282" y="246"/>
                  </a:cxn>
                  <a:cxn ang="0">
                    <a:pos x="276" y="240"/>
                  </a:cxn>
                  <a:cxn ang="0">
                    <a:pos x="264" y="240"/>
                  </a:cxn>
                  <a:cxn ang="0">
                    <a:pos x="270" y="228"/>
                  </a:cxn>
                  <a:cxn ang="0">
                    <a:pos x="270" y="216"/>
                  </a:cxn>
                  <a:cxn ang="0">
                    <a:pos x="258" y="210"/>
                  </a:cxn>
                  <a:cxn ang="0">
                    <a:pos x="264" y="198"/>
                  </a:cxn>
                  <a:cxn ang="0">
                    <a:pos x="270" y="186"/>
                  </a:cxn>
                  <a:cxn ang="0">
                    <a:pos x="264" y="180"/>
                  </a:cxn>
                  <a:cxn ang="0">
                    <a:pos x="258" y="174"/>
                  </a:cxn>
                  <a:cxn ang="0">
                    <a:pos x="288" y="114"/>
                  </a:cxn>
                  <a:cxn ang="0">
                    <a:pos x="282" y="90"/>
                  </a:cxn>
                  <a:cxn ang="0">
                    <a:pos x="270" y="72"/>
                  </a:cxn>
                  <a:cxn ang="0">
                    <a:pos x="246" y="60"/>
                  </a:cxn>
                  <a:cxn ang="0">
                    <a:pos x="240" y="48"/>
                  </a:cxn>
                  <a:cxn ang="0">
                    <a:pos x="228" y="48"/>
                  </a:cxn>
                  <a:cxn ang="0">
                    <a:pos x="216" y="36"/>
                  </a:cxn>
                  <a:cxn ang="0">
                    <a:pos x="210" y="24"/>
                  </a:cxn>
                  <a:cxn ang="0">
                    <a:pos x="204" y="12"/>
                  </a:cxn>
                  <a:cxn ang="0">
                    <a:pos x="198" y="0"/>
                  </a:cxn>
                  <a:cxn ang="0">
                    <a:pos x="186" y="0"/>
                  </a:cxn>
                  <a:cxn ang="0">
                    <a:pos x="174" y="12"/>
                  </a:cxn>
                  <a:cxn ang="0">
                    <a:pos x="108" y="6"/>
                  </a:cxn>
                </a:cxnLst>
                <a:rect l="0" t="0" r="r" b="b"/>
                <a:pathLst>
                  <a:path w="288" h="318">
                    <a:moveTo>
                      <a:pt x="108" y="6"/>
                    </a:moveTo>
                    <a:lnTo>
                      <a:pt x="114" y="6"/>
                    </a:lnTo>
                    <a:lnTo>
                      <a:pt x="114" y="12"/>
                    </a:lnTo>
                    <a:lnTo>
                      <a:pt x="114" y="18"/>
                    </a:lnTo>
                    <a:lnTo>
                      <a:pt x="108" y="24"/>
                    </a:lnTo>
                    <a:lnTo>
                      <a:pt x="102" y="24"/>
                    </a:lnTo>
                    <a:lnTo>
                      <a:pt x="90" y="24"/>
                    </a:lnTo>
                    <a:lnTo>
                      <a:pt x="78" y="30"/>
                    </a:lnTo>
                    <a:lnTo>
                      <a:pt x="66" y="42"/>
                    </a:lnTo>
                    <a:lnTo>
                      <a:pt x="54" y="48"/>
                    </a:lnTo>
                    <a:lnTo>
                      <a:pt x="42" y="72"/>
                    </a:lnTo>
                    <a:lnTo>
                      <a:pt x="42" y="78"/>
                    </a:lnTo>
                    <a:lnTo>
                      <a:pt x="36" y="78"/>
                    </a:lnTo>
                    <a:lnTo>
                      <a:pt x="30" y="78"/>
                    </a:lnTo>
                    <a:lnTo>
                      <a:pt x="24" y="78"/>
                    </a:lnTo>
                    <a:lnTo>
                      <a:pt x="18" y="78"/>
                    </a:lnTo>
                    <a:lnTo>
                      <a:pt x="18" y="84"/>
                    </a:lnTo>
                    <a:lnTo>
                      <a:pt x="18" y="102"/>
                    </a:lnTo>
                    <a:lnTo>
                      <a:pt x="18" y="120"/>
                    </a:lnTo>
                    <a:lnTo>
                      <a:pt x="18" y="132"/>
                    </a:lnTo>
                    <a:lnTo>
                      <a:pt x="12" y="138"/>
                    </a:lnTo>
                    <a:lnTo>
                      <a:pt x="6" y="144"/>
                    </a:lnTo>
                    <a:lnTo>
                      <a:pt x="0" y="144"/>
                    </a:lnTo>
                    <a:lnTo>
                      <a:pt x="0" y="150"/>
                    </a:lnTo>
                    <a:lnTo>
                      <a:pt x="6" y="162"/>
                    </a:lnTo>
                    <a:lnTo>
                      <a:pt x="12" y="168"/>
                    </a:lnTo>
                    <a:lnTo>
                      <a:pt x="24" y="186"/>
                    </a:lnTo>
                    <a:lnTo>
                      <a:pt x="30" y="192"/>
                    </a:lnTo>
                    <a:lnTo>
                      <a:pt x="42" y="192"/>
                    </a:lnTo>
                    <a:lnTo>
                      <a:pt x="48" y="192"/>
                    </a:lnTo>
                    <a:lnTo>
                      <a:pt x="54" y="186"/>
                    </a:lnTo>
                    <a:lnTo>
                      <a:pt x="66" y="192"/>
                    </a:lnTo>
                    <a:lnTo>
                      <a:pt x="66" y="198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66" y="216"/>
                    </a:lnTo>
                    <a:lnTo>
                      <a:pt x="60" y="216"/>
                    </a:lnTo>
                    <a:lnTo>
                      <a:pt x="54" y="222"/>
                    </a:lnTo>
                    <a:lnTo>
                      <a:pt x="54" y="228"/>
                    </a:lnTo>
                    <a:lnTo>
                      <a:pt x="60" y="228"/>
                    </a:lnTo>
                    <a:lnTo>
                      <a:pt x="66" y="228"/>
                    </a:lnTo>
                    <a:lnTo>
                      <a:pt x="66" y="234"/>
                    </a:lnTo>
                    <a:lnTo>
                      <a:pt x="72" y="234"/>
                    </a:lnTo>
                    <a:lnTo>
                      <a:pt x="90" y="240"/>
                    </a:lnTo>
                    <a:lnTo>
                      <a:pt x="96" y="246"/>
                    </a:lnTo>
                    <a:lnTo>
                      <a:pt x="90" y="246"/>
                    </a:lnTo>
                    <a:lnTo>
                      <a:pt x="90" y="252"/>
                    </a:lnTo>
                    <a:lnTo>
                      <a:pt x="96" y="258"/>
                    </a:lnTo>
                    <a:lnTo>
                      <a:pt x="102" y="258"/>
                    </a:lnTo>
                    <a:lnTo>
                      <a:pt x="102" y="252"/>
                    </a:lnTo>
                    <a:lnTo>
                      <a:pt x="114" y="246"/>
                    </a:lnTo>
                    <a:lnTo>
                      <a:pt x="126" y="246"/>
                    </a:lnTo>
                    <a:lnTo>
                      <a:pt x="138" y="246"/>
                    </a:lnTo>
                    <a:lnTo>
                      <a:pt x="144" y="252"/>
                    </a:lnTo>
                    <a:lnTo>
                      <a:pt x="150" y="258"/>
                    </a:lnTo>
                    <a:lnTo>
                      <a:pt x="150" y="270"/>
                    </a:lnTo>
                    <a:lnTo>
                      <a:pt x="156" y="276"/>
                    </a:lnTo>
                    <a:lnTo>
                      <a:pt x="162" y="276"/>
                    </a:lnTo>
                    <a:lnTo>
                      <a:pt x="168" y="276"/>
                    </a:lnTo>
                    <a:lnTo>
                      <a:pt x="174" y="282"/>
                    </a:lnTo>
                    <a:lnTo>
                      <a:pt x="180" y="288"/>
                    </a:lnTo>
                    <a:lnTo>
                      <a:pt x="186" y="288"/>
                    </a:lnTo>
                    <a:lnTo>
                      <a:pt x="192" y="294"/>
                    </a:lnTo>
                    <a:lnTo>
                      <a:pt x="198" y="294"/>
                    </a:lnTo>
                    <a:lnTo>
                      <a:pt x="204" y="294"/>
                    </a:lnTo>
                    <a:lnTo>
                      <a:pt x="210" y="306"/>
                    </a:lnTo>
                    <a:lnTo>
                      <a:pt x="222" y="306"/>
                    </a:lnTo>
                    <a:lnTo>
                      <a:pt x="228" y="306"/>
                    </a:lnTo>
                    <a:lnTo>
                      <a:pt x="240" y="306"/>
                    </a:lnTo>
                    <a:lnTo>
                      <a:pt x="282" y="318"/>
                    </a:lnTo>
                    <a:lnTo>
                      <a:pt x="288" y="318"/>
                    </a:lnTo>
                    <a:lnTo>
                      <a:pt x="282" y="270"/>
                    </a:lnTo>
                    <a:lnTo>
                      <a:pt x="288" y="270"/>
                    </a:lnTo>
                    <a:lnTo>
                      <a:pt x="288" y="264"/>
                    </a:lnTo>
                    <a:lnTo>
                      <a:pt x="282" y="258"/>
                    </a:lnTo>
                    <a:lnTo>
                      <a:pt x="282" y="246"/>
                    </a:lnTo>
                    <a:lnTo>
                      <a:pt x="276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40"/>
                    </a:lnTo>
                    <a:lnTo>
                      <a:pt x="264" y="234"/>
                    </a:lnTo>
                    <a:lnTo>
                      <a:pt x="270" y="228"/>
                    </a:lnTo>
                    <a:lnTo>
                      <a:pt x="270" y="222"/>
                    </a:lnTo>
                    <a:lnTo>
                      <a:pt x="270" y="216"/>
                    </a:lnTo>
                    <a:lnTo>
                      <a:pt x="264" y="216"/>
                    </a:lnTo>
                    <a:lnTo>
                      <a:pt x="258" y="210"/>
                    </a:lnTo>
                    <a:lnTo>
                      <a:pt x="264" y="204"/>
                    </a:lnTo>
                    <a:lnTo>
                      <a:pt x="264" y="198"/>
                    </a:lnTo>
                    <a:lnTo>
                      <a:pt x="270" y="192"/>
                    </a:lnTo>
                    <a:lnTo>
                      <a:pt x="270" y="186"/>
                    </a:lnTo>
                    <a:lnTo>
                      <a:pt x="264" y="186"/>
                    </a:lnTo>
                    <a:lnTo>
                      <a:pt x="264" y="180"/>
                    </a:lnTo>
                    <a:lnTo>
                      <a:pt x="258" y="180"/>
                    </a:lnTo>
                    <a:lnTo>
                      <a:pt x="258" y="174"/>
                    </a:lnTo>
                    <a:lnTo>
                      <a:pt x="258" y="144"/>
                    </a:lnTo>
                    <a:lnTo>
                      <a:pt x="288" y="114"/>
                    </a:lnTo>
                    <a:lnTo>
                      <a:pt x="276" y="96"/>
                    </a:lnTo>
                    <a:lnTo>
                      <a:pt x="282" y="90"/>
                    </a:lnTo>
                    <a:lnTo>
                      <a:pt x="282" y="72"/>
                    </a:lnTo>
                    <a:lnTo>
                      <a:pt x="270" y="72"/>
                    </a:lnTo>
                    <a:lnTo>
                      <a:pt x="264" y="66"/>
                    </a:lnTo>
                    <a:lnTo>
                      <a:pt x="246" y="60"/>
                    </a:lnTo>
                    <a:lnTo>
                      <a:pt x="246" y="54"/>
                    </a:lnTo>
                    <a:lnTo>
                      <a:pt x="240" y="48"/>
                    </a:lnTo>
                    <a:lnTo>
                      <a:pt x="234" y="48"/>
                    </a:lnTo>
                    <a:lnTo>
                      <a:pt x="228" y="48"/>
                    </a:lnTo>
                    <a:lnTo>
                      <a:pt x="222" y="42"/>
                    </a:lnTo>
                    <a:lnTo>
                      <a:pt x="216" y="36"/>
                    </a:lnTo>
                    <a:lnTo>
                      <a:pt x="210" y="30"/>
                    </a:lnTo>
                    <a:lnTo>
                      <a:pt x="210" y="24"/>
                    </a:lnTo>
                    <a:lnTo>
                      <a:pt x="204" y="18"/>
                    </a:lnTo>
                    <a:lnTo>
                      <a:pt x="204" y="12"/>
                    </a:lnTo>
                    <a:lnTo>
                      <a:pt x="204" y="6"/>
                    </a:lnTo>
                    <a:lnTo>
                      <a:pt x="198" y="0"/>
                    </a:lnTo>
                    <a:lnTo>
                      <a:pt x="192" y="0"/>
                    </a:lnTo>
                    <a:lnTo>
                      <a:pt x="186" y="0"/>
                    </a:lnTo>
                    <a:lnTo>
                      <a:pt x="180" y="6"/>
                    </a:lnTo>
                    <a:lnTo>
                      <a:pt x="174" y="12"/>
                    </a:lnTo>
                    <a:lnTo>
                      <a:pt x="114" y="6"/>
                    </a:lnTo>
                    <a:lnTo>
                      <a:pt x="108" y="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6" name="Freeform 819"/>
              <p:cNvSpPr>
                <a:spLocks/>
              </p:cNvSpPr>
              <p:nvPr/>
            </p:nvSpPr>
            <p:spPr bwMode="auto">
              <a:xfrm>
                <a:off x="4923755" y="4882064"/>
                <a:ext cx="466725" cy="48577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94" y="126"/>
                  </a:cxn>
                  <a:cxn ang="0">
                    <a:pos x="294" y="138"/>
                  </a:cxn>
                  <a:cxn ang="0">
                    <a:pos x="282" y="144"/>
                  </a:cxn>
                  <a:cxn ang="0">
                    <a:pos x="264" y="156"/>
                  </a:cxn>
                  <a:cxn ang="0">
                    <a:pos x="264" y="174"/>
                  </a:cxn>
                  <a:cxn ang="0">
                    <a:pos x="246" y="180"/>
                  </a:cxn>
                  <a:cxn ang="0">
                    <a:pos x="240" y="192"/>
                  </a:cxn>
                  <a:cxn ang="0">
                    <a:pos x="180" y="306"/>
                  </a:cxn>
                  <a:cxn ang="0">
                    <a:pos x="48" y="288"/>
                  </a:cxn>
                  <a:cxn ang="0">
                    <a:pos x="36" y="276"/>
                  </a:cxn>
                  <a:cxn ang="0">
                    <a:pos x="42" y="258"/>
                  </a:cxn>
                  <a:cxn ang="0">
                    <a:pos x="36" y="240"/>
                  </a:cxn>
                  <a:cxn ang="0">
                    <a:pos x="24" y="222"/>
                  </a:cxn>
                  <a:cxn ang="0">
                    <a:pos x="30" y="204"/>
                  </a:cxn>
                  <a:cxn ang="0">
                    <a:pos x="36" y="186"/>
                  </a:cxn>
                  <a:cxn ang="0">
                    <a:pos x="24" y="150"/>
                  </a:cxn>
                  <a:cxn ang="0">
                    <a:pos x="6" y="138"/>
                  </a:cxn>
                  <a:cxn ang="0">
                    <a:pos x="0" y="120"/>
                  </a:cxn>
                  <a:cxn ang="0">
                    <a:pos x="36" y="78"/>
                  </a:cxn>
                  <a:cxn ang="0">
                    <a:pos x="60" y="48"/>
                  </a:cxn>
                  <a:cxn ang="0">
                    <a:pos x="66" y="36"/>
                  </a:cxn>
                  <a:cxn ang="0">
                    <a:pos x="78" y="30"/>
                  </a:cxn>
                  <a:cxn ang="0">
                    <a:pos x="90" y="42"/>
                  </a:cxn>
                  <a:cxn ang="0">
                    <a:pos x="168" y="12"/>
                  </a:cxn>
                  <a:cxn ang="0">
                    <a:pos x="174" y="30"/>
                  </a:cxn>
                  <a:cxn ang="0">
                    <a:pos x="192" y="30"/>
                  </a:cxn>
                  <a:cxn ang="0">
                    <a:pos x="210" y="18"/>
                  </a:cxn>
                  <a:cxn ang="0">
                    <a:pos x="216" y="12"/>
                  </a:cxn>
                  <a:cxn ang="0">
                    <a:pos x="234" y="12"/>
                  </a:cxn>
                  <a:cxn ang="0">
                    <a:pos x="246" y="24"/>
                  </a:cxn>
                  <a:cxn ang="0">
                    <a:pos x="258" y="60"/>
                  </a:cxn>
                  <a:cxn ang="0">
                    <a:pos x="276" y="84"/>
                  </a:cxn>
                  <a:cxn ang="0">
                    <a:pos x="288" y="84"/>
                  </a:cxn>
                  <a:cxn ang="0">
                    <a:pos x="294" y="96"/>
                  </a:cxn>
                </a:cxnLst>
                <a:rect l="0" t="0" r="r" b="b"/>
                <a:pathLst>
                  <a:path w="294" h="306">
                    <a:moveTo>
                      <a:pt x="294" y="96"/>
                    </a:moveTo>
                    <a:lnTo>
                      <a:pt x="288" y="102"/>
                    </a:lnTo>
                    <a:lnTo>
                      <a:pt x="294" y="114"/>
                    </a:lnTo>
                    <a:lnTo>
                      <a:pt x="294" y="126"/>
                    </a:lnTo>
                    <a:lnTo>
                      <a:pt x="294" y="132"/>
                    </a:lnTo>
                    <a:lnTo>
                      <a:pt x="294" y="138"/>
                    </a:lnTo>
                    <a:lnTo>
                      <a:pt x="288" y="144"/>
                    </a:lnTo>
                    <a:lnTo>
                      <a:pt x="282" y="144"/>
                    </a:lnTo>
                    <a:lnTo>
                      <a:pt x="270" y="150"/>
                    </a:lnTo>
                    <a:lnTo>
                      <a:pt x="264" y="156"/>
                    </a:lnTo>
                    <a:lnTo>
                      <a:pt x="270" y="168"/>
                    </a:lnTo>
                    <a:lnTo>
                      <a:pt x="264" y="174"/>
                    </a:lnTo>
                    <a:lnTo>
                      <a:pt x="252" y="174"/>
                    </a:lnTo>
                    <a:lnTo>
                      <a:pt x="246" y="180"/>
                    </a:lnTo>
                    <a:lnTo>
                      <a:pt x="240" y="180"/>
                    </a:lnTo>
                    <a:lnTo>
                      <a:pt x="240" y="192"/>
                    </a:lnTo>
                    <a:lnTo>
                      <a:pt x="240" y="198"/>
                    </a:lnTo>
                    <a:lnTo>
                      <a:pt x="180" y="306"/>
                    </a:lnTo>
                    <a:lnTo>
                      <a:pt x="54" y="294"/>
                    </a:lnTo>
                    <a:lnTo>
                      <a:pt x="48" y="288"/>
                    </a:lnTo>
                    <a:lnTo>
                      <a:pt x="42" y="282"/>
                    </a:lnTo>
                    <a:lnTo>
                      <a:pt x="36" y="276"/>
                    </a:lnTo>
                    <a:lnTo>
                      <a:pt x="42" y="276"/>
                    </a:lnTo>
                    <a:lnTo>
                      <a:pt x="42" y="258"/>
                    </a:lnTo>
                    <a:lnTo>
                      <a:pt x="42" y="252"/>
                    </a:lnTo>
                    <a:lnTo>
                      <a:pt x="36" y="240"/>
                    </a:lnTo>
                    <a:lnTo>
                      <a:pt x="24" y="228"/>
                    </a:lnTo>
                    <a:lnTo>
                      <a:pt x="24" y="222"/>
                    </a:lnTo>
                    <a:lnTo>
                      <a:pt x="30" y="216"/>
                    </a:lnTo>
                    <a:lnTo>
                      <a:pt x="30" y="204"/>
                    </a:lnTo>
                    <a:lnTo>
                      <a:pt x="36" y="198"/>
                    </a:lnTo>
                    <a:lnTo>
                      <a:pt x="36" y="186"/>
                    </a:lnTo>
                    <a:lnTo>
                      <a:pt x="30" y="168"/>
                    </a:lnTo>
                    <a:lnTo>
                      <a:pt x="24" y="150"/>
                    </a:lnTo>
                    <a:lnTo>
                      <a:pt x="12" y="138"/>
                    </a:lnTo>
                    <a:lnTo>
                      <a:pt x="6" y="138"/>
                    </a:lnTo>
                    <a:lnTo>
                      <a:pt x="0" y="132"/>
                    </a:lnTo>
                    <a:lnTo>
                      <a:pt x="0" y="120"/>
                    </a:lnTo>
                    <a:lnTo>
                      <a:pt x="0" y="114"/>
                    </a:lnTo>
                    <a:lnTo>
                      <a:pt x="36" y="78"/>
                    </a:lnTo>
                    <a:lnTo>
                      <a:pt x="60" y="66"/>
                    </a:lnTo>
                    <a:lnTo>
                      <a:pt x="60" y="48"/>
                    </a:lnTo>
                    <a:lnTo>
                      <a:pt x="60" y="36"/>
                    </a:lnTo>
                    <a:lnTo>
                      <a:pt x="66" y="36"/>
                    </a:lnTo>
                    <a:lnTo>
                      <a:pt x="72" y="30"/>
                    </a:lnTo>
                    <a:lnTo>
                      <a:pt x="78" y="30"/>
                    </a:lnTo>
                    <a:lnTo>
                      <a:pt x="90" y="36"/>
                    </a:lnTo>
                    <a:lnTo>
                      <a:pt x="90" y="42"/>
                    </a:lnTo>
                    <a:lnTo>
                      <a:pt x="138" y="0"/>
                    </a:lnTo>
                    <a:lnTo>
                      <a:pt x="168" y="12"/>
                    </a:lnTo>
                    <a:lnTo>
                      <a:pt x="168" y="24"/>
                    </a:lnTo>
                    <a:lnTo>
                      <a:pt x="174" y="30"/>
                    </a:lnTo>
                    <a:lnTo>
                      <a:pt x="186" y="36"/>
                    </a:lnTo>
                    <a:lnTo>
                      <a:pt x="192" y="30"/>
                    </a:lnTo>
                    <a:lnTo>
                      <a:pt x="204" y="24"/>
                    </a:lnTo>
                    <a:lnTo>
                      <a:pt x="210" y="18"/>
                    </a:lnTo>
                    <a:lnTo>
                      <a:pt x="210" y="12"/>
                    </a:lnTo>
                    <a:lnTo>
                      <a:pt x="216" y="12"/>
                    </a:lnTo>
                    <a:lnTo>
                      <a:pt x="222" y="12"/>
                    </a:lnTo>
                    <a:lnTo>
                      <a:pt x="234" y="12"/>
                    </a:lnTo>
                    <a:lnTo>
                      <a:pt x="240" y="18"/>
                    </a:lnTo>
                    <a:lnTo>
                      <a:pt x="246" y="24"/>
                    </a:lnTo>
                    <a:lnTo>
                      <a:pt x="258" y="36"/>
                    </a:lnTo>
                    <a:lnTo>
                      <a:pt x="258" y="60"/>
                    </a:lnTo>
                    <a:lnTo>
                      <a:pt x="270" y="78"/>
                    </a:lnTo>
                    <a:lnTo>
                      <a:pt x="276" y="84"/>
                    </a:lnTo>
                    <a:lnTo>
                      <a:pt x="282" y="90"/>
                    </a:lnTo>
                    <a:lnTo>
                      <a:pt x="288" y="84"/>
                    </a:lnTo>
                    <a:lnTo>
                      <a:pt x="294" y="90"/>
                    </a:lnTo>
                    <a:lnTo>
                      <a:pt x="294" y="9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7" name="Freeform 855"/>
              <p:cNvSpPr>
                <a:spLocks/>
              </p:cNvSpPr>
              <p:nvPr/>
            </p:nvSpPr>
            <p:spPr bwMode="auto">
              <a:xfrm>
                <a:off x="3085430" y="4424864"/>
                <a:ext cx="533400" cy="476250"/>
              </a:xfrm>
              <a:custGeom>
                <a:avLst/>
                <a:gdLst/>
                <a:ahLst/>
                <a:cxnLst>
                  <a:cxn ang="0">
                    <a:pos x="204" y="186"/>
                  </a:cxn>
                  <a:cxn ang="0">
                    <a:pos x="60" y="258"/>
                  </a:cxn>
                  <a:cxn ang="0">
                    <a:pos x="18" y="240"/>
                  </a:cxn>
                  <a:cxn ang="0">
                    <a:pos x="30" y="234"/>
                  </a:cxn>
                  <a:cxn ang="0">
                    <a:pos x="36" y="222"/>
                  </a:cxn>
                  <a:cxn ang="0">
                    <a:pos x="24" y="204"/>
                  </a:cxn>
                  <a:cxn ang="0">
                    <a:pos x="12" y="198"/>
                  </a:cxn>
                  <a:cxn ang="0">
                    <a:pos x="12" y="180"/>
                  </a:cxn>
                  <a:cxn ang="0">
                    <a:pos x="12" y="162"/>
                  </a:cxn>
                  <a:cxn ang="0">
                    <a:pos x="24" y="168"/>
                  </a:cxn>
                  <a:cxn ang="0">
                    <a:pos x="30" y="162"/>
                  </a:cxn>
                  <a:cxn ang="0">
                    <a:pos x="30" y="150"/>
                  </a:cxn>
                  <a:cxn ang="0">
                    <a:pos x="30" y="138"/>
                  </a:cxn>
                  <a:cxn ang="0">
                    <a:pos x="36" y="126"/>
                  </a:cxn>
                  <a:cxn ang="0">
                    <a:pos x="54" y="108"/>
                  </a:cxn>
                  <a:cxn ang="0">
                    <a:pos x="72" y="84"/>
                  </a:cxn>
                  <a:cxn ang="0">
                    <a:pos x="84" y="84"/>
                  </a:cxn>
                  <a:cxn ang="0">
                    <a:pos x="84" y="72"/>
                  </a:cxn>
                  <a:cxn ang="0">
                    <a:pos x="78" y="60"/>
                  </a:cxn>
                  <a:cxn ang="0">
                    <a:pos x="78" y="48"/>
                  </a:cxn>
                  <a:cxn ang="0">
                    <a:pos x="96" y="48"/>
                  </a:cxn>
                  <a:cxn ang="0">
                    <a:pos x="102" y="60"/>
                  </a:cxn>
                  <a:cxn ang="0">
                    <a:pos x="114" y="66"/>
                  </a:cxn>
                  <a:cxn ang="0">
                    <a:pos x="126" y="72"/>
                  </a:cxn>
                  <a:cxn ang="0">
                    <a:pos x="162" y="48"/>
                  </a:cxn>
                  <a:cxn ang="0">
                    <a:pos x="186" y="12"/>
                  </a:cxn>
                  <a:cxn ang="0">
                    <a:pos x="252" y="12"/>
                  </a:cxn>
                  <a:cxn ang="0">
                    <a:pos x="282" y="24"/>
                  </a:cxn>
                  <a:cxn ang="0">
                    <a:pos x="336" y="174"/>
                  </a:cxn>
                  <a:cxn ang="0">
                    <a:pos x="324" y="186"/>
                  </a:cxn>
                  <a:cxn ang="0">
                    <a:pos x="306" y="192"/>
                  </a:cxn>
                  <a:cxn ang="0">
                    <a:pos x="294" y="186"/>
                  </a:cxn>
                  <a:cxn ang="0">
                    <a:pos x="288" y="162"/>
                  </a:cxn>
                  <a:cxn ang="0">
                    <a:pos x="276" y="156"/>
                  </a:cxn>
                  <a:cxn ang="0">
                    <a:pos x="264" y="156"/>
                  </a:cxn>
                  <a:cxn ang="0">
                    <a:pos x="252" y="168"/>
                  </a:cxn>
                  <a:cxn ang="0">
                    <a:pos x="240" y="168"/>
                  </a:cxn>
                  <a:cxn ang="0">
                    <a:pos x="222" y="162"/>
                  </a:cxn>
                  <a:cxn ang="0">
                    <a:pos x="210" y="168"/>
                  </a:cxn>
                </a:cxnLst>
                <a:rect l="0" t="0" r="r" b="b"/>
                <a:pathLst>
                  <a:path w="336" h="300">
                    <a:moveTo>
                      <a:pt x="204" y="174"/>
                    </a:moveTo>
                    <a:lnTo>
                      <a:pt x="204" y="186"/>
                    </a:lnTo>
                    <a:lnTo>
                      <a:pt x="168" y="300"/>
                    </a:lnTo>
                    <a:lnTo>
                      <a:pt x="60" y="258"/>
                    </a:lnTo>
                    <a:lnTo>
                      <a:pt x="0" y="252"/>
                    </a:lnTo>
                    <a:lnTo>
                      <a:pt x="18" y="240"/>
                    </a:lnTo>
                    <a:lnTo>
                      <a:pt x="24" y="240"/>
                    </a:lnTo>
                    <a:lnTo>
                      <a:pt x="30" y="234"/>
                    </a:lnTo>
                    <a:lnTo>
                      <a:pt x="36" y="228"/>
                    </a:lnTo>
                    <a:lnTo>
                      <a:pt x="36" y="222"/>
                    </a:lnTo>
                    <a:lnTo>
                      <a:pt x="30" y="210"/>
                    </a:lnTo>
                    <a:lnTo>
                      <a:pt x="24" y="204"/>
                    </a:lnTo>
                    <a:lnTo>
                      <a:pt x="18" y="204"/>
                    </a:lnTo>
                    <a:lnTo>
                      <a:pt x="12" y="198"/>
                    </a:lnTo>
                    <a:lnTo>
                      <a:pt x="12" y="192"/>
                    </a:lnTo>
                    <a:lnTo>
                      <a:pt x="12" y="180"/>
                    </a:lnTo>
                    <a:lnTo>
                      <a:pt x="12" y="168"/>
                    </a:lnTo>
                    <a:lnTo>
                      <a:pt x="12" y="162"/>
                    </a:lnTo>
                    <a:lnTo>
                      <a:pt x="18" y="162"/>
                    </a:lnTo>
                    <a:lnTo>
                      <a:pt x="24" y="168"/>
                    </a:lnTo>
                    <a:lnTo>
                      <a:pt x="30" y="168"/>
                    </a:lnTo>
                    <a:lnTo>
                      <a:pt x="30" y="162"/>
                    </a:lnTo>
                    <a:lnTo>
                      <a:pt x="36" y="156"/>
                    </a:lnTo>
                    <a:lnTo>
                      <a:pt x="30" y="150"/>
                    </a:lnTo>
                    <a:lnTo>
                      <a:pt x="24" y="144"/>
                    </a:lnTo>
                    <a:lnTo>
                      <a:pt x="30" y="138"/>
                    </a:lnTo>
                    <a:lnTo>
                      <a:pt x="36" y="132"/>
                    </a:lnTo>
                    <a:lnTo>
                      <a:pt x="36" y="126"/>
                    </a:lnTo>
                    <a:lnTo>
                      <a:pt x="42" y="114"/>
                    </a:lnTo>
                    <a:lnTo>
                      <a:pt x="54" y="108"/>
                    </a:lnTo>
                    <a:lnTo>
                      <a:pt x="60" y="102"/>
                    </a:lnTo>
                    <a:lnTo>
                      <a:pt x="72" y="84"/>
                    </a:lnTo>
                    <a:lnTo>
                      <a:pt x="78" y="84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84" y="72"/>
                    </a:lnTo>
                    <a:lnTo>
                      <a:pt x="78" y="66"/>
                    </a:lnTo>
                    <a:lnTo>
                      <a:pt x="78" y="60"/>
                    </a:lnTo>
                    <a:lnTo>
                      <a:pt x="78" y="54"/>
                    </a:lnTo>
                    <a:lnTo>
                      <a:pt x="78" y="48"/>
                    </a:lnTo>
                    <a:lnTo>
                      <a:pt x="90" y="48"/>
                    </a:lnTo>
                    <a:lnTo>
                      <a:pt x="96" y="48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108" y="66"/>
                    </a:lnTo>
                    <a:lnTo>
                      <a:pt x="114" y="66"/>
                    </a:lnTo>
                    <a:lnTo>
                      <a:pt x="120" y="72"/>
                    </a:lnTo>
                    <a:lnTo>
                      <a:pt x="126" y="72"/>
                    </a:lnTo>
                    <a:lnTo>
                      <a:pt x="138" y="66"/>
                    </a:lnTo>
                    <a:lnTo>
                      <a:pt x="162" y="48"/>
                    </a:lnTo>
                    <a:lnTo>
                      <a:pt x="174" y="24"/>
                    </a:lnTo>
                    <a:lnTo>
                      <a:pt x="186" y="12"/>
                    </a:lnTo>
                    <a:lnTo>
                      <a:pt x="204" y="0"/>
                    </a:lnTo>
                    <a:lnTo>
                      <a:pt x="252" y="12"/>
                    </a:lnTo>
                    <a:lnTo>
                      <a:pt x="270" y="18"/>
                    </a:lnTo>
                    <a:lnTo>
                      <a:pt x="282" y="24"/>
                    </a:lnTo>
                    <a:lnTo>
                      <a:pt x="294" y="54"/>
                    </a:lnTo>
                    <a:lnTo>
                      <a:pt x="336" y="174"/>
                    </a:lnTo>
                    <a:lnTo>
                      <a:pt x="330" y="174"/>
                    </a:lnTo>
                    <a:lnTo>
                      <a:pt x="324" y="186"/>
                    </a:lnTo>
                    <a:lnTo>
                      <a:pt x="318" y="192"/>
                    </a:lnTo>
                    <a:lnTo>
                      <a:pt x="306" y="192"/>
                    </a:lnTo>
                    <a:lnTo>
                      <a:pt x="300" y="192"/>
                    </a:lnTo>
                    <a:lnTo>
                      <a:pt x="294" y="186"/>
                    </a:lnTo>
                    <a:lnTo>
                      <a:pt x="294" y="174"/>
                    </a:lnTo>
                    <a:lnTo>
                      <a:pt x="288" y="162"/>
                    </a:lnTo>
                    <a:lnTo>
                      <a:pt x="282" y="156"/>
                    </a:lnTo>
                    <a:lnTo>
                      <a:pt x="276" y="156"/>
                    </a:lnTo>
                    <a:lnTo>
                      <a:pt x="270" y="156"/>
                    </a:lnTo>
                    <a:lnTo>
                      <a:pt x="264" y="156"/>
                    </a:lnTo>
                    <a:lnTo>
                      <a:pt x="258" y="168"/>
                    </a:lnTo>
                    <a:lnTo>
                      <a:pt x="252" y="168"/>
                    </a:lnTo>
                    <a:lnTo>
                      <a:pt x="246" y="168"/>
                    </a:lnTo>
                    <a:lnTo>
                      <a:pt x="240" y="168"/>
                    </a:lnTo>
                    <a:lnTo>
                      <a:pt x="234" y="162"/>
                    </a:lnTo>
                    <a:lnTo>
                      <a:pt x="222" y="162"/>
                    </a:lnTo>
                    <a:lnTo>
                      <a:pt x="216" y="162"/>
                    </a:lnTo>
                    <a:lnTo>
                      <a:pt x="210" y="168"/>
                    </a:lnTo>
                    <a:lnTo>
                      <a:pt x="204" y="17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8" name="Freeform 774"/>
              <p:cNvSpPr>
                <a:spLocks/>
              </p:cNvSpPr>
              <p:nvPr/>
            </p:nvSpPr>
            <p:spPr bwMode="auto">
              <a:xfrm>
                <a:off x="5714330" y="3081839"/>
                <a:ext cx="342900" cy="323850"/>
              </a:xfrm>
              <a:custGeom>
                <a:avLst/>
                <a:gdLst/>
                <a:ahLst/>
                <a:cxnLst>
                  <a:cxn ang="0">
                    <a:pos x="132" y="204"/>
                  </a:cxn>
                  <a:cxn ang="0">
                    <a:pos x="138" y="198"/>
                  </a:cxn>
                  <a:cxn ang="0">
                    <a:pos x="138" y="192"/>
                  </a:cxn>
                  <a:cxn ang="0">
                    <a:pos x="138" y="186"/>
                  </a:cxn>
                  <a:cxn ang="0">
                    <a:pos x="132" y="186"/>
                  </a:cxn>
                  <a:cxn ang="0">
                    <a:pos x="126" y="186"/>
                  </a:cxn>
                  <a:cxn ang="0">
                    <a:pos x="120" y="180"/>
                  </a:cxn>
                  <a:cxn ang="0">
                    <a:pos x="108" y="186"/>
                  </a:cxn>
                  <a:cxn ang="0">
                    <a:pos x="102" y="186"/>
                  </a:cxn>
                  <a:cxn ang="0">
                    <a:pos x="90" y="186"/>
                  </a:cxn>
                  <a:cxn ang="0">
                    <a:pos x="84" y="180"/>
                  </a:cxn>
                  <a:cxn ang="0">
                    <a:pos x="84" y="174"/>
                  </a:cxn>
                  <a:cxn ang="0">
                    <a:pos x="90" y="168"/>
                  </a:cxn>
                  <a:cxn ang="0">
                    <a:pos x="90" y="162"/>
                  </a:cxn>
                  <a:cxn ang="0">
                    <a:pos x="84" y="156"/>
                  </a:cxn>
                  <a:cxn ang="0">
                    <a:pos x="78" y="150"/>
                  </a:cxn>
                  <a:cxn ang="0">
                    <a:pos x="72" y="144"/>
                  </a:cxn>
                  <a:cxn ang="0">
                    <a:pos x="66" y="144"/>
                  </a:cxn>
                  <a:cxn ang="0">
                    <a:pos x="60" y="150"/>
                  </a:cxn>
                  <a:cxn ang="0">
                    <a:pos x="60" y="156"/>
                  </a:cxn>
                  <a:cxn ang="0">
                    <a:pos x="48" y="150"/>
                  </a:cxn>
                  <a:cxn ang="0">
                    <a:pos x="48" y="144"/>
                  </a:cxn>
                  <a:cxn ang="0">
                    <a:pos x="48" y="138"/>
                  </a:cxn>
                  <a:cxn ang="0">
                    <a:pos x="48" y="132"/>
                  </a:cxn>
                  <a:cxn ang="0">
                    <a:pos x="42" y="126"/>
                  </a:cxn>
                  <a:cxn ang="0">
                    <a:pos x="36" y="120"/>
                  </a:cxn>
                  <a:cxn ang="0">
                    <a:pos x="24" y="96"/>
                  </a:cxn>
                  <a:cxn ang="0">
                    <a:pos x="18" y="84"/>
                  </a:cxn>
                  <a:cxn ang="0">
                    <a:pos x="0" y="72"/>
                  </a:cxn>
                  <a:cxn ang="0">
                    <a:pos x="54" y="0"/>
                  </a:cxn>
                  <a:cxn ang="0">
                    <a:pos x="72" y="0"/>
                  </a:cxn>
                  <a:cxn ang="0">
                    <a:pos x="78" y="6"/>
                  </a:cxn>
                  <a:cxn ang="0">
                    <a:pos x="84" y="12"/>
                  </a:cxn>
                  <a:cxn ang="0">
                    <a:pos x="90" y="12"/>
                  </a:cxn>
                  <a:cxn ang="0">
                    <a:pos x="96" y="12"/>
                  </a:cxn>
                  <a:cxn ang="0">
                    <a:pos x="102" y="12"/>
                  </a:cxn>
                  <a:cxn ang="0">
                    <a:pos x="108" y="12"/>
                  </a:cxn>
                  <a:cxn ang="0">
                    <a:pos x="114" y="24"/>
                  </a:cxn>
                  <a:cxn ang="0">
                    <a:pos x="120" y="24"/>
                  </a:cxn>
                  <a:cxn ang="0">
                    <a:pos x="126" y="18"/>
                  </a:cxn>
                  <a:cxn ang="0">
                    <a:pos x="126" y="12"/>
                  </a:cxn>
                  <a:cxn ang="0">
                    <a:pos x="144" y="24"/>
                  </a:cxn>
                  <a:cxn ang="0">
                    <a:pos x="156" y="42"/>
                  </a:cxn>
                  <a:cxn ang="0">
                    <a:pos x="162" y="54"/>
                  </a:cxn>
                  <a:cxn ang="0">
                    <a:pos x="168" y="66"/>
                  </a:cxn>
                  <a:cxn ang="0">
                    <a:pos x="168" y="72"/>
                  </a:cxn>
                  <a:cxn ang="0">
                    <a:pos x="174" y="78"/>
                  </a:cxn>
                  <a:cxn ang="0">
                    <a:pos x="180" y="84"/>
                  </a:cxn>
                  <a:cxn ang="0">
                    <a:pos x="186" y="78"/>
                  </a:cxn>
                  <a:cxn ang="0">
                    <a:pos x="186" y="72"/>
                  </a:cxn>
                  <a:cxn ang="0">
                    <a:pos x="192" y="72"/>
                  </a:cxn>
                  <a:cxn ang="0">
                    <a:pos x="198" y="72"/>
                  </a:cxn>
                  <a:cxn ang="0">
                    <a:pos x="204" y="78"/>
                  </a:cxn>
                  <a:cxn ang="0">
                    <a:pos x="216" y="90"/>
                  </a:cxn>
                  <a:cxn ang="0">
                    <a:pos x="216" y="96"/>
                  </a:cxn>
                  <a:cxn ang="0">
                    <a:pos x="216" y="102"/>
                  </a:cxn>
                  <a:cxn ang="0">
                    <a:pos x="216" y="114"/>
                  </a:cxn>
                  <a:cxn ang="0">
                    <a:pos x="132" y="204"/>
                  </a:cxn>
                </a:cxnLst>
                <a:rect l="0" t="0" r="r" b="b"/>
                <a:pathLst>
                  <a:path w="216" h="204">
                    <a:moveTo>
                      <a:pt x="132" y="204"/>
                    </a:moveTo>
                    <a:lnTo>
                      <a:pt x="138" y="198"/>
                    </a:lnTo>
                    <a:lnTo>
                      <a:pt x="138" y="192"/>
                    </a:lnTo>
                    <a:lnTo>
                      <a:pt x="138" y="186"/>
                    </a:lnTo>
                    <a:lnTo>
                      <a:pt x="132" y="186"/>
                    </a:lnTo>
                    <a:lnTo>
                      <a:pt x="126" y="186"/>
                    </a:lnTo>
                    <a:lnTo>
                      <a:pt x="120" y="180"/>
                    </a:lnTo>
                    <a:lnTo>
                      <a:pt x="108" y="186"/>
                    </a:lnTo>
                    <a:lnTo>
                      <a:pt x="102" y="186"/>
                    </a:lnTo>
                    <a:lnTo>
                      <a:pt x="90" y="186"/>
                    </a:lnTo>
                    <a:lnTo>
                      <a:pt x="84" y="180"/>
                    </a:lnTo>
                    <a:lnTo>
                      <a:pt x="84" y="174"/>
                    </a:lnTo>
                    <a:lnTo>
                      <a:pt x="90" y="168"/>
                    </a:lnTo>
                    <a:lnTo>
                      <a:pt x="90" y="162"/>
                    </a:lnTo>
                    <a:lnTo>
                      <a:pt x="84" y="156"/>
                    </a:lnTo>
                    <a:lnTo>
                      <a:pt x="78" y="150"/>
                    </a:lnTo>
                    <a:lnTo>
                      <a:pt x="72" y="144"/>
                    </a:lnTo>
                    <a:lnTo>
                      <a:pt x="66" y="144"/>
                    </a:lnTo>
                    <a:lnTo>
                      <a:pt x="60" y="150"/>
                    </a:lnTo>
                    <a:lnTo>
                      <a:pt x="60" y="156"/>
                    </a:lnTo>
                    <a:lnTo>
                      <a:pt x="48" y="150"/>
                    </a:lnTo>
                    <a:lnTo>
                      <a:pt x="48" y="144"/>
                    </a:lnTo>
                    <a:lnTo>
                      <a:pt x="48" y="138"/>
                    </a:lnTo>
                    <a:lnTo>
                      <a:pt x="48" y="132"/>
                    </a:lnTo>
                    <a:lnTo>
                      <a:pt x="42" y="126"/>
                    </a:lnTo>
                    <a:lnTo>
                      <a:pt x="36" y="120"/>
                    </a:lnTo>
                    <a:lnTo>
                      <a:pt x="24" y="96"/>
                    </a:lnTo>
                    <a:lnTo>
                      <a:pt x="18" y="84"/>
                    </a:lnTo>
                    <a:lnTo>
                      <a:pt x="0" y="72"/>
                    </a:lnTo>
                    <a:lnTo>
                      <a:pt x="54" y="0"/>
                    </a:lnTo>
                    <a:lnTo>
                      <a:pt x="72" y="0"/>
                    </a:lnTo>
                    <a:lnTo>
                      <a:pt x="78" y="6"/>
                    </a:lnTo>
                    <a:lnTo>
                      <a:pt x="84" y="12"/>
                    </a:lnTo>
                    <a:lnTo>
                      <a:pt x="90" y="12"/>
                    </a:lnTo>
                    <a:lnTo>
                      <a:pt x="96" y="12"/>
                    </a:lnTo>
                    <a:lnTo>
                      <a:pt x="102" y="12"/>
                    </a:lnTo>
                    <a:lnTo>
                      <a:pt x="108" y="12"/>
                    </a:lnTo>
                    <a:lnTo>
                      <a:pt x="114" y="24"/>
                    </a:lnTo>
                    <a:lnTo>
                      <a:pt x="120" y="24"/>
                    </a:lnTo>
                    <a:lnTo>
                      <a:pt x="126" y="18"/>
                    </a:lnTo>
                    <a:lnTo>
                      <a:pt x="126" y="12"/>
                    </a:lnTo>
                    <a:lnTo>
                      <a:pt x="144" y="24"/>
                    </a:lnTo>
                    <a:lnTo>
                      <a:pt x="156" y="42"/>
                    </a:lnTo>
                    <a:lnTo>
                      <a:pt x="162" y="54"/>
                    </a:lnTo>
                    <a:lnTo>
                      <a:pt x="168" y="66"/>
                    </a:lnTo>
                    <a:lnTo>
                      <a:pt x="168" y="72"/>
                    </a:lnTo>
                    <a:lnTo>
                      <a:pt x="174" y="78"/>
                    </a:lnTo>
                    <a:lnTo>
                      <a:pt x="180" y="84"/>
                    </a:lnTo>
                    <a:lnTo>
                      <a:pt x="186" y="78"/>
                    </a:lnTo>
                    <a:lnTo>
                      <a:pt x="186" y="72"/>
                    </a:lnTo>
                    <a:lnTo>
                      <a:pt x="192" y="72"/>
                    </a:lnTo>
                    <a:lnTo>
                      <a:pt x="198" y="72"/>
                    </a:lnTo>
                    <a:lnTo>
                      <a:pt x="204" y="78"/>
                    </a:lnTo>
                    <a:lnTo>
                      <a:pt x="216" y="90"/>
                    </a:lnTo>
                    <a:lnTo>
                      <a:pt x="216" y="96"/>
                    </a:lnTo>
                    <a:lnTo>
                      <a:pt x="216" y="102"/>
                    </a:lnTo>
                    <a:lnTo>
                      <a:pt x="216" y="114"/>
                    </a:lnTo>
                    <a:lnTo>
                      <a:pt x="132" y="20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9" name="Freeform 776"/>
              <p:cNvSpPr>
                <a:spLocks/>
              </p:cNvSpPr>
              <p:nvPr/>
            </p:nvSpPr>
            <p:spPr bwMode="auto">
              <a:xfrm>
                <a:off x="5923880" y="3262814"/>
                <a:ext cx="504825" cy="371475"/>
              </a:xfrm>
              <a:custGeom>
                <a:avLst/>
                <a:gdLst/>
                <a:ahLst/>
                <a:cxnLst>
                  <a:cxn ang="0">
                    <a:pos x="150" y="228"/>
                  </a:cxn>
                  <a:cxn ang="0">
                    <a:pos x="162" y="222"/>
                  </a:cxn>
                  <a:cxn ang="0">
                    <a:pos x="180" y="222"/>
                  </a:cxn>
                  <a:cxn ang="0">
                    <a:pos x="192" y="210"/>
                  </a:cxn>
                  <a:cxn ang="0">
                    <a:pos x="216" y="210"/>
                  </a:cxn>
                  <a:cxn ang="0">
                    <a:pos x="222" y="222"/>
                  </a:cxn>
                  <a:cxn ang="0">
                    <a:pos x="240" y="228"/>
                  </a:cxn>
                  <a:cxn ang="0">
                    <a:pos x="252" y="210"/>
                  </a:cxn>
                  <a:cxn ang="0">
                    <a:pos x="252" y="186"/>
                  </a:cxn>
                  <a:cxn ang="0">
                    <a:pos x="306" y="186"/>
                  </a:cxn>
                  <a:cxn ang="0">
                    <a:pos x="318" y="174"/>
                  </a:cxn>
                  <a:cxn ang="0">
                    <a:pos x="312" y="162"/>
                  </a:cxn>
                  <a:cxn ang="0">
                    <a:pos x="294" y="174"/>
                  </a:cxn>
                  <a:cxn ang="0">
                    <a:pos x="276" y="168"/>
                  </a:cxn>
                  <a:cxn ang="0">
                    <a:pos x="276" y="156"/>
                  </a:cxn>
                  <a:cxn ang="0">
                    <a:pos x="282" y="144"/>
                  </a:cxn>
                  <a:cxn ang="0">
                    <a:pos x="276" y="126"/>
                  </a:cxn>
                  <a:cxn ang="0">
                    <a:pos x="252" y="114"/>
                  </a:cxn>
                  <a:cxn ang="0">
                    <a:pos x="234" y="126"/>
                  </a:cxn>
                  <a:cxn ang="0">
                    <a:pos x="228" y="132"/>
                  </a:cxn>
                  <a:cxn ang="0">
                    <a:pos x="222" y="120"/>
                  </a:cxn>
                  <a:cxn ang="0">
                    <a:pos x="222" y="114"/>
                  </a:cxn>
                  <a:cxn ang="0">
                    <a:pos x="234" y="102"/>
                  </a:cxn>
                  <a:cxn ang="0">
                    <a:pos x="234" y="90"/>
                  </a:cxn>
                  <a:cxn ang="0">
                    <a:pos x="222" y="90"/>
                  </a:cxn>
                  <a:cxn ang="0">
                    <a:pos x="210" y="84"/>
                  </a:cxn>
                  <a:cxn ang="0">
                    <a:pos x="204" y="102"/>
                  </a:cxn>
                  <a:cxn ang="0">
                    <a:pos x="192" y="102"/>
                  </a:cxn>
                  <a:cxn ang="0">
                    <a:pos x="162" y="48"/>
                  </a:cxn>
                  <a:cxn ang="0">
                    <a:pos x="150" y="6"/>
                  </a:cxn>
                  <a:cxn ang="0">
                    <a:pos x="138" y="0"/>
                  </a:cxn>
                  <a:cxn ang="0">
                    <a:pos x="114" y="6"/>
                  </a:cxn>
                  <a:cxn ang="0">
                    <a:pos x="108" y="18"/>
                  </a:cxn>
                  <a:cxn ang="0">
                    <a:pos x="96" y="12"/>
                  </a:cxn>
                  <a:cxn ang="0">
                    <a:pos x="84" y="0"/>
                  </a:cxn>
                  <a:cxn ang="0">
                    <a:pos x="6" y="102"/>
                  </a:cxn>
                  <a:cxn ang="0">
                    <a:pos x="18" y="120"/>
                  </a:cxn>
                  <a:cxn ang="0">
                    <a:pos x="42" y="126"/>
                  </a:cxn>
                  <a:cxn ang="0">
                    <a:pos x="60" y="132"/>
                  </a:cxn>
                  <a:cxn ang="0">
                    <a:pos x="84" y="150"/>
                  </a:cxn>
                  <a:cxn ang="0">
                    <a:pos x="102" y="174"/>
                  </a:cxn>
                  <a:cxn ang="0">
                    <a:pos x="120" y="210"/>
                  </a:cxn>
                  <a:cxn ang="0">
                    <a:pos x="138" y="222"/>
                  </a:cxn>
                  <a:cxn ang="0">
                    <a:pos x="138" y="234"/>
                  </a:cxn>
                </a:cxnLst>
                <a:rect l="0" t="0" r="r" b="b"/>
                <a:pathLst>
                  <a:path w="318" h="234">
                    <a:moveTo>
                      <a:pt x="138" y="234"/>
                    </a:moveTo>
                    <a:lnTo>
                      <a:pt x="150" y="228"/>
                    </a:lnTo>
                    <a:lnTo>
                      <a:pt x="150" y="222"/>
                    </a:lnTo>
                    <a:lnTo>
                      <a:pt x="162" y="222"/>
                    </a:lnTo>
                    <a:lnTo>
                      <a:pt x="174" y="222"/>
                    </a:lnTo>
                    <a:lnTo>
                      <a:pt x="180" y="222"/>
                    </a:lnTo>
                    <a:lnTo>
                      <a:pt x="192" y="216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16" y="210"/>
                    </a:lnTo>
                    <a:lnTo>
                      <a:pt x="222" y="210"/>
                    </a:lnTo>
                    <a:lnTo>
                      <a:pt x="222" y="222"/>
                    </a:lnTo>
                    <a:lnTo>
                      <a:pt x="228" y="222"/>
                    </a:lnTo>
                    <a:lnTo>
                      <a:pt x="240" y="228"/>
                    </a:lnTo>
                    <a:lnTo>
                      <a:pt x="246" y="222"/>
                    </a:lnTo>
                    <a:lnTo>
                      <a:pt x="252" y="210"/>
                    </a:lnTo>
                    <a:lnTo>
                      <a:pt x="252" y="192"/>
                    </a:lnTo>
                    <a:lnTo>
                      <a:pt x="252" y="186"/>
                    </a:lnTo>
                    <a:lnTo>
                      <a:pt x="294" y="186"/>
                    </a:lnTo>
                    <a:lnTo>
                      <a:pt x="306" y="186"/>
                    </a:lnTo>
                    <a:lnTo>
                      <a:pt x="312" y="180"/>
                    </a:lnTo>
                    <a:lnTo>
                      <a:pt x="318" y="174"/>
                    </a:lnTo>
                    <a:lnTo>
                      <a:pt x="318" y="162"/>
                    </a:lnTo>
                    <a:lnTo>
                      <a:pt x="312" y="162"/>
                    </a:lnTo>
                    <a:lnTo>
                      <a:pt x="306" y="168"/>
                    </a:lnTo>
                    <a:lnTo>
                      <a:pt x="294" y="174"/>
                    </a:lnTo>
                    <a:lnTo>
                      <a:pt x="288" y="174"/>
                    </a:lnTo>
                    <a:lnTo>
                      <a:pt x="276" y="168"/>
                    </a:lnTo>
                    <a:lnTo>
                      <a:pt x="276" y="162"/>
                    </a:lnTo>
                    <a:lnTo>
                      <a:pt x="276" y="156"/>
                    </a:lnTo>
                    <a:lnTo>
                      <a:pt x="276" y="150"/>
                    </a:lnTo>
                    <a:lnTo>
                      <a:pt x="282" y="144"/>
                    </a:lnTo>
                    <a:lnTo>
                      <a:pt x="282" y="132"/>
                    </a:lnTo>
                    <a:lnTo>
                      <a:pt x="276" y="126"/>
                    </a:lnTo>
                    <a:lnTo>
                      <a:pt x="264" y="120"/>
                    </a:lnTo>
                    <a:lnTo>
                      <a:pt x="252" y="114"/>
                    </a:lnTo>
                    <a:lnTo>
                      <a:pt x="240" y="120"/>
                    </a:lnTo>
                    <a:lnTo>
                      <a:pt x="234" y="126"/>
                    </a:lnTo>
                    <a:lnTo>
                      <a:pt x="234" y="132"/>
                    </a:lnTo>
                    <a:lnTo>
                      <a:pt x="228" y="132"/>
                    </a:lnTo>
                    <a:lnTo>
                      <a:pt x="222" y="126"/>
                    </a:lnTo>
                    <a:lnTo>
                      <a:pt x="222" y="120"/>
                    </a:lnTo>
                    <a:lnTo>
                      <a:pt x="216" y="114"/>
                    </a:lnTo>
                    <a:lnTo>
                      <a:pt x="222" y="114"/>
                    </a:lnTo>
                    <a:lnTo>
                      <a:pt x="222" y="108"/>
                    </a:lnTo>
                    <a:lnTo>
                      <a:pt x="234" y="102"/>
                    </a:lnTo>
                    <a:lnTo>
                      <a:pt x="234" y="96"/>
                    </a:lnTo>
                    <a:lnTo>
                      <a:pt x="234" y="90"/>
                    </a:lnTo>
                    <a:lnTo>
                      <a:pt x="228" y="90"/>
                    </a:lnTo>
                    <a:lnTo>
                      <a:pt x="222" y="90"/>
                    </a:lnTo>
                    <a:lnTo>
                      <a:pt x="216" y="90"/>
                    </a:lnTo>
                    <a:lnTo>
                      <a:pt x="210" y="84"/>
                    </a:lnTo>
                    <a:lnTo>
                      <a:pt x="210" y="90"/>
                    </a:lnTo>
                    <a:lnTo>
                      <a:pt x="204" y="102"/>
                    </a:lnTo>
                    <a:lnTo>
                      <a:pt x="198" y="102"/>
                    </a:lnTo>
                    <a:lnTo>
                      <a:pt x="192" y="102"/>
                    </a:lnTo>
                    <a:lnTo>
                      <a:pt x="180" y="90"/>
                    </a:lnTo>
                    <a:lnTo>
                      <a:pt x="162" y="48"/>
                    </a:lnTo>
                    <a:lnTo>
                      <a:pt x="156" y="12"/>
                    </a:lnTo>
                    <a:lnTo>
                      <a:pt x="150" y="6"/>
                    </a:lnTo>
                    <a:lnTo>
                      <a:pt x="150" y="0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14" y="6"/>
                    </a:lnTo>
                    <a:lnTo>
                      <a:pt x="114" y="12"/>
                    </a:lnTo>
                    <a:lnTo>
                      <a:pt x="108" y="18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90" y="6"/>
                    </a:lnTo>
                    <a:lnTo>
                      <a:pt x="84" y="0"/>
                    </a:lnTo>
                    <a:lnTo>
                      <a:pt x="0" y="90"/>
                    </a:lnTo>
                    <a:lnTo>
                      <a:pt x="6" y="102"/>
                    </a:lnTo>
                    <a:lnTo>
                      <a:pt x="12" y="114"/>
                    </a:lnTo>
                    <a:lnTo>
                      <a:pt x="18" y="120"/>
                    </a:lnTo>
                    <a:lnTo>
                      <a:pt x="30" y="126"/>
                    </a:lnTo>
                    <a:lnTo>
                      <a:pt x="42" y="126"/>
                    </a:lnTo>
                    <a:lnTo>
                      <a:pt x="54" y="126"/>
                    </a:lnTo>
                    <a:lnTo>
                      <a:pt x="60" y="132"/>
                    </a:lnTo>
                    <a:lnTo>
                      <a:pt x="78" y="138"/>
                    </a:lnTo>
                    <a:lnTo>
                      <a:pt x="84" y="150"/>
                    </a:lnTo>
                    <a:lnTo>
                      <a:pt x="90" y="162"/>
                    </a:lnTo>
                    <a:lnTo>
                      <a:pt x="102" y="174"/>
                    </a:lnTo>
                    <a:lnTo>
                      <a:pt x="114" y="204"/>
                    </a:lnTo>
                    <a:lnTo>
                      <a:pt x="120" y="210"/>
                    </a:lnTo>
                    <a:lnTo>
                      <a:pt x="132" y="216"/>
                    </a:lnTo>
                    <a:lnTo>
                      <a:pt x="138" y="222"/>
                    </a:lnTo>
                    <a:lnTo>
                      <a:pt x="138" y="228"/>
                    </a:lnTo>
                    <a:lnTo>
                      <a:pt x="138" y="23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00" name="Freeform 840"/>
              <p:cNvSpPr>
                <a:spLocks/>
              </p:cNvSpPr>
              <p:nvPr/>
            </p:nvSpPr>
            <p:spPr bwMode="auto">
              <a:xfrm>
                <a:off x="3524250" y="3443288"/>
                <a:ext cx="495300" cy="485775"/>
              </a:xfrm>
              <a:custGeom>
                <a:avLst/>
                <a:gdLst>
                  <a:gd name="T0" fmla="*/ 9525 w 312"/>
                  <a:gd name="T1" fmla="*/ 190500 h 306"/>
                  <a:gd name="T2" fmla="*/ 47625 w 312"/>
                  <a:gd name="T3" fmla="*/ 171450 h 306"/>
                  <a:gd name="T4" fmla="*/ 57150 w 312"/>
                  <a:gd name="T5" fmla="*/ 142875 h 306"/>
                  <a:gd name="T6" fmla="*/ 28575 w 312"/>
                  <a:gd name="T7" fmla="*/ 123825 h 306"/>
                  <a:gd name="T8" fmla="*/ 19050 w 312"/>
                  <a:gd name="T9" fmla="*/ 104775 h 306"/>
                  <a:gd name="T10" fmla="*/ 47625 w 312"/>
                  <a:gd name="T11" fmla="*/ 85725 h 306"/>
                  <a:gd name="T12" fmla="*/ 57150 w 312"/>
                  <a:gd name="T13" fmla="*/ 95250 h 306"/>
                  <a:gd name="T14" fmla="*/ 66675 w 312"/>
                  <a:gd name="T15" fmla="*/ 104775 h 306"/>
                  <a:gd name="T16" fmla="*/ 85725 w 312"/>
                  <a:gd name="T17" fmla="*/ 114300 h 306"/>
                  <a:gd name="T18" fmla="*/ 95250 w 312"/>
                  <a:gd name="T19" fmla="*/ 95250 h 306"/>
                  <a:gd name="T20" fmla="*/ 123825 w 312"/>
                  <a:gd name="T21" fmla="*/ 85725 h 306"/>
                  <a:gd name="T22" fmla="*/ 142875 w 312"/>
                  <a:gd name="T23" fmla="*/ 85725 h 306"/>
                  <a:gd name="T24" fmla="*/ 161925 w 312"/>
                  <a:gd name="T25" fmla="*/ 66675 h 306"/>
                  <a:gd name="T26" fmla="*/ 152400 w 312"/>
                  <a:gd name="T27" fmla="*/ 47625 h 306"/>
                  <a:gd name="T28" fmla="*/ 123825 w 312"/>
                  <a:gd name="T29" fmla="*/ 47625 h 306"/>
                  <a:gd name="T30" fmla="*/ 104775 w 312"/>
                  <a:gd name="T31" fmla="*/ 38100 h 306"/>
                  <a:gd name="T32" fmla="*/ 104775 w 312"/>
                  <a:gd name="T33" fmla="*/ 9525 h 306"/>
                  <a:gd name="T34" fmla="*/ 123825 w 312"/>
                  <a:gd name="T35" fmla="*/ 0 h 306"/>
                  <a:gd name="T36" fmla="*/ 142875 w 312"/>
                  <a:gd name="T37" fmla="*/ 9525 h 306"/>
                  <a:gd name="T38" fmla="*/ 190500 w 312"/>
                  <a:gd name="T39" fmla="*/ 47625 h 306"/>
                  <a:gd name="T40" fmla="*/ 209550 w 312"/>
                  <a:gd name="T41" fmla="*/ 66675 h 306"/>
                  <a:gd name="T42" fmla="*/ 209550 w 312"/>
                  <a:gd name="T43" fmla="*/ 104775 h 306"/>
                  <a:gd name="T44" fmla="*/ 200025 w 312"/>
                  <a:gd name="T45" fmla="*/ 133350 h 306"/>
                  <a:gd name="T46" fmla="*/ 209550 w 312"/>
                  <a:gd name="T47" fmla="*/ 161925 h 306"/>
                  <a:gd name="T48" fmla="*/ 247650 w 312"/>
                  <a:gd name="T49" fmla="*/ 190500 h 306"/>
                  <a:gd name="T50" fmla="*/ 276225 w 312"/>
                  <a:gd name="T51" fmla="*/ 219075 h 306"/>
                  <a:gd name="T52" fmla="*/ 314325 w 312"/>
                  <a:gd name="T53" fmla="*/ 228600 h 306"/>
                  <a:gd name="T54" fmla="*/ 342900 w 312"/>
                  <a:gd name="T55" fmla="*/ 219075 h 306"/>
                  <a:gd name="T56" fmla="*/ 361950 w 312"/>
                  <a:gd name="T57" fmla="*/ 219075 h 306"/>
                  <a:gd name="T58" fmla="*/ 390525 w 312"/>
                  <a:gd name="T59" fmla="*/ 238125 h 306"/>
                  <a:gd name="T60" fmla="*/ 409575 w 312"/>
                  <a:gd name="T61" fmla="*/ 276225 h 306"/>
                  <a:gd name="T62" fmla="*/ 428625 w 312"/>
                  <a:gd name="T63" fmla="*/ 285750 h 306"/>
                  <a:gd name="T64" fmla="*/ 438150 w 312"/>
                  <a:gd name="T65" fmla="*/ 276225 h 306"/>
                  <a:gd name="T66" fmla="*/ 438150 w 312"/>
                  <a:gd name="T67" fmla="*/ 257175 h 306"/>
                  <a:gd name="T68" fmla="*/ 457200 w 312"/>
                  <a:gd name="T69" fmla="*/ 238125 h 306"/>
                  <a:gd name="T70" fmla="*/ 495300 w 312"/>
                  <a:gd name="T71" fmla="*/ 390525 h 306"/>
                  <a:gd name="T72" fmla="*/ 466725 w 312"/>
                  <a:gd name="T73" fmla="*/ 457200 h 306"/>
                  <a:gd name="T74" fmla="*/ 228600 w 312"/>
                  <a:gd name="T75" fmla="*/ 381000 h 306"/>
                  <a:gd name="T76" fmla="*/ 57150 w 312"/>
                  <a:gd name="T77" fmla="*/ 238125 h 30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12" h="306">
                    <a:moveTo>
                      <a:pt x="0" y="120"/>
                    </a:moveTo>
                    <a:lnTo>
                      <a:pt x="6" y="120"/>
                    </a:lnTo>
                    <a:lnTo>
                      <a:pt x="18" y="114"/>
                    </a:lnTo>
                    <a:lnTo>
                      <a:pt x="30" y="108"/>
                    </a:lnTo>
                    <a:lnTo>
                      <a:pt x="36" y="102"/>
                    </a:lnTo>
                    <a:lnTo>
                      <a:pt x="36" y="90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12" y="72"/>
                    </a:lnTo>
                    <a:lnTo>
                      <a:pt x="12" y="66"/>
                    </a:lnTo>
                    <a:lnTo>
                      <a:pt x="18" y="54"/>
                    </a:lnTo>
                    <a:lnTo>
                      <a:pt x="30" y="54"/>
                    </a:lnTo>
                    <a:lnTo>
                      <a:pt x="36" y="54"/>
                    </a:lnTo>
                    <a:lnTo>
                      <a:pt x="36" y="60"/>
                    </a:lnTo>
                    <a:lnTo>
                      <a:pt x="42" y="60"/>
                    </a:lnTo>
                    <a:lnTo>
                      <a:pt x="42" y="66"/>
                    </a:lnTo>
                    <a:lnTo>
                      <a:pt x="48" y="72"/>
                    </a:lnTo>
                    <a:lnTo>
                      <a:pt x="54" y="72"/>
                    </a:lnTo>
                    <a:lnTo>
                      <a:pt x="60" y="66"/>
                    </a:lnTo>
                    <a:lnTo>
                      <a:pt x="60" y="60"/>
                    </a:lnTo>
                    <a:lnTo>
                      <a:pt x="66" y="54"/>
                    </a:lnTo>
                    <a:lnTo>
                      <a:pt x="78" y="54"/>
                    </a:lnTo>
                    <a:lnTo>
                      <a:pt x="84" y="54"/>
                    </a:lnTo>
                    <a:lnTo>
                      <a:pt x="90" y="54"/>
                    </a:lnTo>
                    <a:lnTo>
                      <a:pt x="96" y="48"/>
                    </a:lnTo>
                    <a:lnTo>
                      <a:pt x="102" y="42"/>
                    </a:lnTo>
                    <a:lnTo>
                      <a:pt x="96" y="36"/>
                    </a:lnTo>
                    <a:lnTo>
                      <a:pt x="96" y="30"/>
                    </a:lnTo>
                    <a:lnTo>
                      <a:pt x="90" y="30"/>
                    </a:lnTo>
                    <a:lnTo>
                      <a:pt x="78" y="30"/>
                    </a:lnTo>
                    <a:lnTo>
                      <a:pt x="72" y="30"/>
                    </a:lnTo>
                    <a:lnTo>
                      <a:pt x="66" y="24"/>
                    </a:lnTo>
                    <a:lnTo>
                      <a:pt x="66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0" y="6"/>
                    </a:lnTo>
                    <a:lnTo>
                      <a:pt x="102" y="18"/>
                    </a:lnTo>
                    <a:lnTo>
                      <a:pt x="120" y="30"/>
                    </a:lnTo>
                    <a:lnTo>
                      <a:pt x="126" y="36"/>
                    </a:lnTo>
                    <a:lnTo>
                      <a:pt x="132" y="42"/>
                    </a:lnTo>
                    <a:lnTo>
                      <a:pt x="132" y="54"/>
                    </a:lnTo>
                    <a:lnTo>
                      <a:pt x="132" y="66"/>
                    </a:lnTo>
                    <a:lnTo>
                      <a:pt x="126" y="72"/>
                    </a:lnTo>
                    <a:lnTo>
                      <a:pt x="126" y="84"/>
                    </a:lnTo>
                    <a:lnTo>
                      <a:pt x="126" y="96"/>
                    </a:lnTo>
                    <a:lnTo>
                      <a:pt x="132" y="102"/>
                    </a:lnTo>
                    <a:lnTo>
                      <a:pt x="138" y="108"/>
                    </a:lnTo>
                    <a:lnTo>
                      <a:pt x="156" y="120"/>
                    </a:lnTo>
                    <a:lnTo>
                      <a:pt x="162" y="132"/>
                    </a:lnTo>
                    <a:lnTo>
                      <a:pt x="174" y="138"/>
                    </a:lnTo>
                    <a:lnTo>
                      <a:pt x="192" y="144"/>
                    </a:lnTo>
                    <a:lnTo>
                      <a:pt x="198" y="144"/>
                    </a:lnTo>
                    <a:lnTo>
                      <a:pt x="204" y="144"/>
                    </a:lnTo>
                    <a:lnTo>
                      <a:pt x="216" y="138"/>
                    </a:lnTo>
                    <a:lnTo>
                      <a:pt x="222" y="138"/>
                    </a:lnTo>
                    <a:lnTo>
                      <a:pt x="228" y="138"/>
                    </a:lnTo>
                    <a:lnTo>
                      <a:pt x="234" y="144"/>
                    </a:lnTo>
                    <a:lnTo>
                      <a:pt x="246" y="150"/>
                    </a:lnTo>
                    <a:lnTo>
                      <a:pt x="252" y="162"/>
                    </a:lnTo>
                    <a:lnTo>
                      <a:pt x="258" y="174"/>
                    </a:lnTo>
                    <a:lnTo>
                      <a:pt x="264" y="180"/>
                    </a:lnTo>
                    <a:lnTo>
                      <a:pt x="270" y="180"/>
                    </a:lnTo>
                    <a:lnTo>
                      <a:pt x="276" y="180"/>
                    </a:lnTo>
                    <a:lnTo>
                      <a:pt x="276" y="174"/>
                    </a:lnTo>
                    <a:lnTo>
                      <a:pt x="276" y="168"/>
                    </a:lnTo>
                    <a:lnTo>
                      <a:pt x="276" y="162"/>
                    </a:lnTo>
                    <a:lnTo>
                      <a:pt x="276" y="156"/>
                    </a:lnTo>
                    <a:lnTo>
                      <a:pt x="288" y="150"/>
                    </a:lnTo>
                    <a:lnTo>
                      <a:pt x="294" y="150"/>
                    </a:lnTo>
                    <a:lnTo>
                      <a:pt x="312" y="246"/>
                    </a:lnTo>
                    <a:lnTo>
                      <a:pt x="300" y="282"/>
                    </a:lnTo>
                    <a:lnTo>
                      <a:pt x="294" y="288"/>
                    </a:lnTo>
                    <a:lnTo>
                      <a:pt x="204" y="306"/>
                    </a:lnTo>
                    <a:lnTo>
                      <a:pt x="144" y="240"/>
                    </a:lnTo>
                    <a:lnTo>
                      <a:pt x="72" y="180"/>
                    </a:lnTo>
                    <a:lnTo>
                      <a:pt x="36" y="150"/>
                    </a:lnTo>
                    <a:lnTo>
                      <a:pt x="0" y="12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1" name="Freeform 807"/>
              <p:cNvSpPr>
                <a:spLocks/>
              </p:cNvSpPr>
              <p:nvPr/>
            </p:nvSpPr>
            <p:spPr bwMode="auto">
              <a:xfrm>
                <a:off x="5800725" y="3824288"/>
                <a:ext cx="409575" cy="371475"/>
              </a:xfrm>
              <a:custGeom>
                <a:avLst/>
                <a:gdLst>
                  <a:gd name="T0" fmla="*/ 19050 w 258"/>
                  <a:gd name="T1" fmla="*/ 28575 h 234"/>
                  <a:gd name="T2" fmla="*/ 9525 w 258"/>
                  <a:gd name="T3" fmla="*/ 57150 h 234"/>
                  <a:gd name="T4" fmla="*/ 28575 w 258"/>
                  <a:gd name="T5" fmla="*/ 47625 h 234"/>
                  <a:gd name="T6" fmla="*/ 38100 w 258"/>
                  <a:gd name="T7" fmla="*/ 66675 h 234"/>
                  <a:gd name="T8" fmla="*/ 28575 w 258"/>
                  <a:gd name="T9" fmla="*/ 76200 h 234"/>
                  <a:gd name="T10" fmla="*/ 28575 w 258"/>
                  <a:gd name="T11" fmla="*/ 95250 h 234"/>
                  <a:gd name="T12" fmla="*/ 38100 w 258"/>
                  <a:gd name="T13" fmla="*/ 133350 h 234"/>
                  <a:gd name="T14" fmla="*/ 28575 w 258"/>
                  <a:gd name="T15" fmla="*/ 161925 h 234"/>
                  <a:gd name="T16" fmla="*/ 28575 w 258"/>
                  <a:gd name="T17" fmla="*/ 209550 h 234"/>
                  <a:gd name="T18" fmla="*/ 28575 w 258"/>
                  <a:gd name="T19" fmla="*/ 228600 h 234"/>
                  <a:gd name="T20" fmla="*/ 9525 w 258"/>
                  <a:gd name="T21" fmla="*/ 257175 h 234"/>
                  <a:gd name="T22" fmla="*/ 85725 w 258"/>
                  <a:gd name="T23" fmla="*/ 352425 h 234"/>
                  <a:gd name="T24" fmla="*/ 161925 w 258"/>
                  <a:gd name="T25" fmla="*/ 323850 h 234"/>
                  <a:gd name="T26" fmla="*/ 219075 w 258"/>
                  <a:gd name="T27" fmla="*/ 371475 h 234"/>
                  <a:gd name="T28" fmla="*/ 276225 w 258"/>
                  <a:gd name="T29" fmla="*/ 276225 h 234"/>
                  <a:gd name="T30" fmla="*/ 295275 w 258"/>
                  <a:gd name="T31" fmla="*/ 257175 h 234"/>
                  <a:gd name="T32" fmla="*/ 314325 w 258"/>
                  <a:gd name="T33" fmla="*/ 257175 h 234"/>
                  <a:gd name="T34" fmla="*/ 304800 w 258"/>
                  <a:gd name="T35" fmla="*/ 238125 h 234"/>
                  <a:gd name="T36" fmla="*/ 295275 w 258"/>
                  <a:gd name="T37" fmla="*/ 219075 h 234"/>
                  <a:gd name="T38" fmla="*/ 314325 w 258"/>
                  <a:gd name="T39" fmla="*/ 200025 h 234"/>
                  <a:gd name="T40" fmla="*/ 390525 w 258"/>
                  <a:gd name="T41" fmla="*/ 152400 h 234"/>
                  <a:gd name="T42" fmla="*/ 390525 w 258"/>
                  <a:gd name="T43" fmla="*/ 152400 h 234"/>
                  <a:gd name="T44" fmla="*/ 390525 w 258"/>
                  <a:gd name="T45" fmla="*/ 133350 h 234"/>
                  <a:gd name="T46" fmla="*/ 361950 w 258"/>
                  <a:gd name="T47" fmla="*/ 133350 h 234"/>
                  <a:gd name="T48" fmla="*/ 342900 w 258"/>
                  <a:gd name="T49" fmla="*/ 114300 h 234"/>
                  <a:gd name="T50" fmla="*/ 333375 w 258"/>
                  <a:gd name="T51" fmla="*/ 104775 h 234"/>
                  <a:gd name="T52" fmla="*/ 314325 w 258"/>
                  <a:gd name="T53" fmla="*/ 104775 h 234"/>
                  <a:gd name="T54" fmla="*/ 276225 w 258"/>
                  <a:gd name="T55" fmla="*/ 114300 h 234"/>
                  <a:gd name="T56" fmla="*/ 238125 w 258"/>
                  <a:gd name="T57" fmla="*/ 104775 h 234"/>
                  <a:gd name="T58" fmla="*/ 152400 w 258"/>
                  <a:gd name="T59" fmla="*/ 57150 h 234"/>
                  <a:gd name="T60" fmla="*/ 161925 w 258"/>
                  <a:gd name="T61" fmla="*/ 19050 h 234"/>
                  <a:gd name="T62" fmla="*/ 152400 w 258"/>
                  <a:gd name="T63" fmla="*/ 0 h 234"/>
                  <a:gd name="T64" fmla="*/ 123825 w 258"/>
                  <a:gd name="T65" fmla="*/ 0 h 234"/>
                  <a:gd name="T66" fmla="*/ 85725 w 258"/>
                  <a:gd name="T67" fmla="*/ 19050 h 234"/>
                  <a:gd name="T68" fmla="*/ 47625 w 258"/>
                  <a:gd name="T69" fmla="*/ 28575 h 234"/>
                  <a:gd name="T70" fmla="*/ 47625 w 258"/>
                  <a:gd name="T71" fmla="*/ 9525 h 234"/>
                  <a:gd name="T72" fmla="*/ 38100 w 258"/>
                  <a:gd name="T73" fmla="*/ 9525 h 23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8" h="234">
                    <a:moveTo>
                      <a:pt x="24" y="6"/>
                    </a:moveTo>
                    <a:lnTo>
                      <a:pt x="12" y="18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18" y="48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24" y="84"/>
                    </a:lnTo>
                    <a:lnTo>
                      <a:pt x="24" y="96"/>
                    </a:lnTo>
                    <a:lnTo>
                      <a:pt x="18" y="102"/>
                    </a:lnTo>
                    <a:lnTo>
                      <a:pt x="18" y="120"/>
                    </a:lnTo>
                    <a:lnTo>
                      <a:pt x="18" y="132"/>
                    </a:lnTo>
                    <a:lnTo>
                      <a:pt x="18" y="138"/>
                    </a:lnTo>
                    <a:lnTo>
                      <a:pt x="18" y="144"/>
                    </a:lnTo>
                    <a:lnTo>
                      <a:pt x="6" y="156"/>
                    </a:lnTo>
                    <a:lnTo>
                      <a:pt x="6" y="162"/>
                    </a:lnTo>
                    <a:lnTo>
                      <a:pt x="30" y="216"/>
                    </a:lnTo>
                    <a:lnTo>
                      <a:pt x="54" y="222"/>
                    </a:lnTo>
                    <a:lnTo>
                      <a:pt x="84" y="210"/>
                    </a:lnTo>
                    <a:lnTo>
                      <a:pt x="102" y="204"/>
                    </a:lnTo>
                    <a:lnTo>
                      <a:pt x="120" y="210"/>
                    </a:lnTo>
                    <a:lnTo>
                      <a:pt x="138" y="234"/>
                    </a:lnTo>
                    <a:lnTo>
                      <a:pt x="168" y="180"/>
                    </a:lnTo>
                    <a:lnTo>
                      <a:pt x="174" y="174"/>
                    </a:lnTo>
                    <a:lnTo>
                      <a:pt x="174" y="162"/>
                    </a:lnTo>
                    <a:lnTo>
                      <a:pt x="186" y="162"/>
                    </a:lnTo>
                    <a:lnTo>
                      <a:pt x="192" y="162"/>
                    </a:lnTo>
                    <a:lnTo>
                      <a:pt x="198" y="162"/>
                    </a:lnTo>
                    <a:lnTo>
                      <a:pt x="198" y="156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38"/>
                    </a:lnTo>
                    <a:lnTo>
                      <a:pt x="192" y="132"/>
                    </a:lnTo>
                    <a:lnTo>
                      <a:pt x="198" y="126"/>
                    </a:lnTo>
                    <a:lnTo>
                      <a:pt x="228" y="108"/>
                    </a:lnTo>
                    <a:lnTo>
                      <a:pt x="246" y="96"/>
                    </a:lnTo>
                    <a:lnTo>
                      <a:pt x="258" y="96"/>
                    </a:lnTo>
                    <a:lnTo>
                      <a:pt x="246" y="96"/>
                    </a:lnTo>
                    <a:lnTo>
                      <a:pt x="246" y="90"/>
                    </a:lnTo>
                    <a:lnTo>
                      <a:pt x="246" y="84"/>
                    </a:lnTo>
                    <a:lnTo>
                      <a:pt x="240" y="84"/>
                    </a:lnTo>
                    <a:lnTo>
                      <a:pt x="228" y="84"/>
                    </a:lnTo>
                    <a:lnTo>
                      <a:pt x="216" y="78"/>
                    </a:lnTo>
                    <a:lnTo>
                      <a:pt x="216" y="72"/>
                    </a:lnTo>
                    <a:lnTo>
                      <a:pt x="216" y="66"/>
                    </a:lnTo>
                    <a:lnTo>
                      <a:pt x="210" y="66"/>
                    </a:lnTo>
                    <a:lnTo>
                      <a:pt x="204" y="66"/>
                    </a:lnTo>
                    <a:lnTo>
                      <a:pt x="198" y="66"/>
                    </a:lnTo>
                    <a:lnTo>
                      <a:pt x="180" y="72"/>
                    </a:lnTo>
                    <a:lnTo>
                      <a:pt x="174" y="72"/>
                    </a:lnTo>
                    <a:lnTo>
                      <a:pt x="162" y="66"/>
                    </a:lnTo>
                    <a:lnTo>
                      <a:pt x="150" y="66"/>
                    </a:lnTo>
                    <a:lnTo>
                      <a:pt x="132" y="60"/>
                    </a:lnTo>
                    <a:lnTo>
                      <a:pt x="96" y="36"/>
                    </a:lnTo>
                    <a:lnTo>
                      <a:pt x="102" y="18"/>
                    </a:lnTo>
                    <a:lnTo>
                      <a:pt x="102" y="12"/>
                    </a:lnTo>
                    <a:lnTo>
                      <a:pt x="102" y="6"/>
                    </a:lnTo>
                    <a:lnTo>
                      <a:pt x="96" y="0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2" name="Freeform 805"/>
              <p:cNvSpPr>
                <a:spLocks/>
              </p:cNvSpPr>
              <p:nvPr/>
            </p:nvSpPr>
            <p:spPr bwMode="auto">
              <a:xfrm>
                <a:off x="5895975" y="3719513"/>
                <a:ext cx="381000" cy="257175"/>
              </a:xfrm>
              <a:custGeom>
                <a:avLst/>
                <a:gdLst>
                  <a:gd name="T0" fmla="*/ 28575 w 240"/>
                  <a:gd name="T1" fmla="*/ 114300 h 162"/>
                  <a:gd name="T2" fmla="*/ 28575 w 240"/>
                  <a:gd name="T3" fmla="*/ 104775 h 162"/>
                  <a:gd name="T4" fmla="*/ 47625 w 240"/>
                  <a:gd name="T5" fmla="*/ 104775 h 162"/>
                  <a:gd name="T6" fmla="*/ 57150 w 240"/>
                  <a:gd name="T7" fmla="*/ 104775 h 162"/>
                  <a:gd name="T8" fmla="*/ 66675 w 240"/>
                  <a:gd name="T9" fmla="*/ 114300 h 162"/>
                  <a:gd name="T10" fmla="*/ 66675 w 240"/>
                  <a:gd name="T11" fmla="*/ 123825 h 162"/>
                  <a:gd name="T12" fmla="*/ 66675 w 240"/>
                  <a:gd name="T13" fmla="*/ 133350 h 162"/>
                  <a:gd name="T14" fmla="*/ 57150 w 240"/>
                  <a:gd name="T15" fmla="*/ 161925 h 162"/>
                  <a:gd name="T16" fmla="*/ 114300 w 240"/>
                  <a:gd name="T17" fmla="*/ 200025 h 162"/>
                  <a:gd name="T18" fmla="*/ 142875 w 240"/>
                  <a:gd name="T19" fmla="*/ 209550 h 162"/>
                  <a:gd name="T20" fmla="*/ 161925 w 240"/>
                  <a:gd name="T21" fmla="*/ 209550 h 162"/>
                  <a:gd name="T22" fmla="*/ 180975 w 240"/>
                  <a:gd name="T23" fmla="*/ 219075 h 162"/>
                  <a:gd name="T24" fmla="*/ 190500 w 240"/>
                  <a:gd name="T25" fmla="*/ 219075 h 162"/>
                  <a:gd name="T26" fmla="*/ 219075 w 240"/>
                  <a:gd name="T27" fmla="*/ 209550 h 162"/>
                  <a:gd name="T28" fmla="*/ 228600 w 240"/>
                  <a:gd name="T29" fmla="*/ 209550 h 162"/>
                  <a:gd name="T30" fmla="*/ 238125 w 240"/>
                  <a:gd name="T31" fmla="*/ 209550 h 162"/>
                  <a:gd name="T32" fmla="*/ 247650 w 240"/>
                  <a:gd name="T33" fmla="*/ 209550 h 162"/>
                  <a:gd name="T34" fmla="*/ 247650 w 240"/>
                  <a:gd name="T35" fmla="*/ 219075 h 162"/>
                  <a:gd name="T36" fmla="*/ 247650 w 240"/>
                  <a:gd name="T37" fmla="*/ 228600 h 162"/>
                  <a:gd name="T38" fmla="*/ 266700 w 240"/>
                  <a:gd name="T39" fmla="*/ 238125 h 162"/>
                  <a:gd name="T40" fmla="*/ 285750 w 240"/>
                  <a:gd name="T41" fmla="*/ 238125 h 162"/>
                  <a:gd name="T42" fmla="*/ 295275 w 240"/>
                  <a:gd name="T43" fmla="*/ 238125 h 162"/>
                  <a:gd name="T44" fmla="*/ 295275 w 240"/>
                  <a:gd name="T45" fmla="*/ 257175 h 162"/>
                  <a:gd name="T46" fmla="*/ 314325 w 240"/>
                  <a:gd name="T47" fmla="*/ 257175 h 162"/>
                  <a:gd name="T48" fmla="*/ 381000 w 240"/>
                  <a:gd name="T49" fmla="*/ 123825 h 162"/>
                  <a:gd name="T50" fmla="*/ 371475 w 240"/>
                  <a:gd name="T51" fmla="*/ 123825 h 162"/>
                  <a:gd name="T52" fmla="*/ 352425 w 240"/>
                  <a:gd name="T53" fmla="*/ 114300 h 162"/>
                  <a:gd name="T54" fmla="*/ 342900 w 240"/>
                  <a:gd name="T55" fmla="*/ 104775 h 162"/>
                  <a:gd name="T56" fmla="*/ 342900 w 240"/>
                  <a:gd name="T57" fmla="*/ 95250 h 162"/>
                  <a:gd name="T58" fmla="*/ 266700 w 240"/>
                  <a:gd name="T59" fmla="*/ 38100 h 162"/>
                  <a:gd name="T60" fmla="*/ 257175 w 240"/>
                  <a:gd name="T61" fmla="*/ 28575 h 162"/>
                  <a:gd name="T62" fmla="*/ 257175 w 240"/>
                  <a:gd name="T63" fmla="*/ 19050 h 162"/>
                  <a:gd name="T64" fmla="*/ 247650 w 240"/>
                  <a:gd name="T65" fmla="*/ 9525 h 162"/>
                  <a:gd name="T66" fmla="*/ 228600 w 240"/>
                  <a:gd name="T67" fmla="*/ 28575 h 162"/>
                  <a:gd name="T68" fmla="*/ 219075 w 240"/>
                  <a:gd name="T69" fmla="*/ 28575 h 162"/>
                  <a:gd name="T70" fmla="*/ 190500 w 240"/>
                  <a:gd name="T71" fmla="*/ 28575 h 162"/>
                  <a:gd name="T72" fmla="*/ 180975 w 240"/>
                  <a:gd name="T73" fmla="*/ 28575 h 162"/>
                  <a:gd name="T74" fmla="*/ 161925 w 240"/>
                  <a:gd name="T75" fmla="*/ 38100 h 162"/>
                  <a:gd name="T76" fmla="*/ 152400 w 240"/>
                  <a:gd name="T77" fmla="*/ 38100 h 162"/>
                  <a:gd name="T78" fmla="*/ 142875 w 240"/>
                  <a:gd name="T79" fmla="*/ 38100 h 162"/>
                  <a:gd name="T80" fmla="*/ 123825 w 240"/>
                  <a:gd name="T81" fmla="*/ 28575 h 162"/>
                  <a:gd name="T82" fmla="*/ 114300 w 240"/>
                  <a:gd name="T83" fmla="*/ 19050 h 162"/>
                  <a:gd name="T84" fmla="*/ 85725 w 240"/>
                  <a:gd name="T85" fmla="*/ 0 h 162"/>
                  <a:gd name="T86" fmla="*/ 76200 w 240"/>
                  <a:gd name="T87" fmla="*/ 0 h 162"/>
                  <a:gd name="T88" fmla="*/ 57150 w 240"/>
                  <a:gd name="T89" fmla="*/ 0 h 162"/>
                  <a:gd name="T90" fmla="*/ 47625 w 240"/>
                  <a:gd name="T91" fmla="*/ 9525 h 162"/>
                  <a:gd name="T92" fmla="*/ 38100 w 240"/>
                  <a:gd name="T93" fmla="*/ 9525 h 162"/>
                  <a:gd name="T94" fmla="*/ 38100 w 240"/>
                  <a:gd name="T95" fmla="*/ 19050 h 162"/>
                  <a:gd name="T96" fmla="*/ 38100 w 240"/>
                  <a:gd name="T97" fmla="*/ 38100 h 162"/>
                  <a:gd name="T98" fmla="*/ 28575 w 240"/>
                  <a:gd name="T99" fmla="*/ 57150 h 162"/>
                  <a:gd name="T100" fmla="*/ 28575 w 240"/>
                  <a:gd name="T101" fmla="*/ 66675 h 162"/>
                  <a:gd name="T102" fmla="*/ 28575 w 240"/>
                  <a:gd name="T103" fmla="*/ 76200 h 162"/>
                  <a:gd name="T104" fmla="*/ 9525 w 240"/>
                  <a:gd name="T105" fmla="*/ 76200 h 162"/>
                  <a:gd name="T106" fmla="*/ 0 w 240"/>
                  <a:gd name="T107" fmla="*/ 76200 h 162"/>
                  <a:gd name="T108" fmla="*/ 0 w 240"/>
                  <a:gd name="T109" fmla="*/ 85725 h 162"/>
                  <a:gd name="T110" fmla="*/ 0 w 240"/>
                  <a:gd name="T111" fmla="*/ 95250 h 162"/>
                  <a:gd name="T112" fmla="*/ 9525 w 240"/>
                  <a:gd name="T113" fmla="*/ 104775 h 162"/>
                  <a:gd name="T114" fmla="*/ 28575 w 240"/>
                  <a:gd name="T115" fmla="*/ 114300 h 16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40" h="162">
                    <a:moveTo>
                      <a:pt x="18" y="72"/>
                    </a:moveTo>
                    <a:lnTo>
                      <a:pt x="18" y="66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42" y="72"/>
                    </a:lnTo>
                    <a:lnTo>
                      <a:pt x="42" y="78"/>
                    </a:lnTo>
                    <a:lnTo>
                      <a:pt x="42" y="84"/>
                    </a:lnTo>
                    <a:lnTo>
                      <a:pt x="36" y="102"/>
                    </a:lnTo>
                    <a:lnTo>
                      <a:pt x="72" y="126"/>
                    </a:lnTo>
                    <a:lnTo>
                      <a:pt x="90" y="132"/>
                    </a:lnTo>
                    <a:lnTo>
                      <a:pt x="102" y="132"/>
                    </a:lnTo>
                    <a:lnTo>
                      <a:pt x="114" y="138"/>
                    </a:lnTo>
                    <a:lnTo>
                      <a:pt x="120" y="138"/>
                    </a:lnTo>
                    <a:lnTo>
                      <a:pt x="138" y="132"/>
                    </a:lnTo>
                    <a:lnTo>
                      <a:pt x="144" y="132"/>
                    </a:lnTo>
                    <a:lnTo>
                      <a:pt x="150" y="132"/>
                    </a:lnTo>
                    <a:lnTo>
                      <a:pt x="156" y="132"/>
                    </a:lnTo>
                    <a:lnTo>
                      <a:pt x="156" y="138"/>
                    </a:lnTo>
                    <a:lnTo>
                      <a:pt x="156" y="144"/>
                    </a:lnTo>
                    <a:lnTo>
                      <a:pt x="168" y="150"/>
                    </a:lnTo>
                    <a:lnTo>
                      <a:pt x="180" y="150"/>
                    </a:lnTo>
                    <a:lnTo>
                      <a:pt x="186" y="150"/>
                    </a:lnTo>
                    <a:lnTo>
                      <a:pt x="186" y="162"/>
                    </a:lnTo>
                    <a:lnTo>
                      <a:pt x="198" y="162"/>
                    </a:lnTo>
                    <a:lnTo>
                      <a:pt x="240" y="78"/>
                    </a:lnTo>
                    <a:lnTo>
                      <a:pt x="234" y="78"/>
                    </a:lnTo>
                    <a:lnTo>
                      <a:pt x="222" y="72"/>
                    </a:lnTo>
                    <a:lnTo>
                      <a:pt x="216" y="66"/>
                    </a:lnTo>
                    <a:lnTo>
                      <a:pt x="216" y="60"/>
                    </a:lnTo>
                    <a:lnTo>
                      <a:pt x="168" y="24"/>
                    </a:lnTo>
                    <a:lnTo>
                      <a:pt x="162" y="18"/>
                    </a:lnTo>
                    <a:lnTo>
                      <a:pt x="162" y="12"/>
                    </a:lnTo>
                    <a:lnTo>
                      <a:pt x="156" y="6"/>
                    </a:lnTo>
                    <a:lnTo>
                      <a:pt x="144" y="18"/>
                    </a:lnTo>
                    <a:lnTo>
                      <a:pt x="138" y="18"/>
                    </a:lnTo>
                    <a:lnTo>
                      <a:pt x="120" y="18"/>
                    </a:lnTo>
                    <a:lnTo>
                      <a:pt x="114" y="18"/>
                    </a:lnTo>
                    <a:lnTo>
                      <a:pt x="102" y="24"/>
                    </a:lnTo>
                    <a:lnTo>
                      <a:pt x="96" y="24"/>
                    </a:lnTo>
                    <a:lnTo>
                      <a:pt x="90" y="24"/>
                    </a:lnTo>
                    <a:lnTo>
                      <a:pt x="78" y="18"/>
                    </a:lnTo>
                    <a:lnTo>
                      <a:pt x="72" y="12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24" y="24"/>
                    </a:lnTo>
                    <a:lnTo>
                      <a:pt x="18" y="36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8" y="7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3" name="Freeform 766"/>
              <p:cNvSpPr>
                <a:spLocks/>
              </p:cNvSpPr>
              <p:nvPr/>
            </p:nvSpPr>
            <p:spPr bwMode="auto">
              <a:xfrm>
                <a:off x="5381625" y="2586038"/>
                <a:ext cx="323850" cy="419100"/>
              </a:xfrm>
              <a:custGeom>
                <a:avLst/>
                <a:gdLst>
                  <a:gd name="T0" fmla="*/ 57150 w 204"/>
                  <a:gd name="T1" fmla="*/ 409575 h 264"/>
                  <a:gd name="T2" fmla="*/ 0 w 204"/>
                  <a:gd name="T3" fmla="*/ 104775 h 264"/>
                  <a:gd name="T4" fmla="*/ 104775 w 204"/>
                  <a:gd name="T5" fmla="*/ 85725 h 264"/>
                  <a:gd name="T6" fmla="*/ 133350 w 204"/>
                  <a:gd name="T7" fmla="*/ 76200 h 264"/>
                  <a:gd name="T8" fmla="*/ 276225 w 204"/>
                  <a:gd name="T9" fmla="*/ 0 h 264"/>
                  <a:gd name="T10" fmla="*/ 285750 w 204"/>
                  <a:gd name="T11" fmla="*/ 57150 h 264"/>
                  <a:gd name="T12" fmla="*/ 323850 w 204"/>
                  <a:gd name="T13" fmla="*/ 333375 h 264"/>
                  <a:gd name="T14" fmla="*/ 314325 w 204"/>
                  <a:gd name="T15" fmla="*/ 352425 h 264"/>
                  <a:gd name="T16" fmla="*/ 133350 w 204"/>
                  <a:gd name="T17" fmla="*/ 381000 h 264"/>
                  <a:gd name="T18" fmla="*/ 123825 w 204"/>
                  <a:gd name="T19" fmla="*/ 381000 h 264"/>
                  <a:gd name="T20" fmla="*/ 114300 w 204"/>
                  <a:gd name="T21" fmla="*/ 381000 h 264"/>
                  <a:gd name="T22" fmla="*/ 104775 w 204"/>
                  <a:gd name="T23" fmla="*/ 390525 h 264"/>
                  <a:gd name="T24" fmla="*/ 104775 w 204"/>
                  <a:gd name="T25" fmla="*/ 400050 h 264"/>
                  <a:gd name="T26" fmla="*/ 114300 w 204"/>
                  <a:gd name="T27" fmla="*/ 409575 h 264"/>
                  <a:gd name="T28" fmla="*/ 104775 w 204"/>
                  <a:gd name="T29" fmla="*/ 409575 h 264"/>
                  <a:gd name="T30" fmla="*/ 95250 w 204"/>
                  <a:gd name="T31" fmla="*/ 419100 h 264"/>
                  <a:gd name="T32" fmla="*/ 85725 w 204"/>
                  <a:gd name="T33" fmla="*/ 419100 h 264"/>
                  <a:gd name="T34" fmla="*/ 76200 w 204"/>
                  <a:gd name="T35" fmla="*/ 419100 h 264"/>
                  <a:gd name="T36" fmla="*/ 66675 w 204"/>
                  <a:gd name="T37" fmla="*/ 409575 h 264"/>
                  <a:gd name="T38" fmla="*/ 57150 w 204"/>
                  <a:gd name="T39" fmla="*/ 409575 h 26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04" h="264">
                    <a:moveTo>
                      <a:pt x="36" y="258"/>
                    </a:moveTo>
                    <a:lnTo>
                      <a:pt x="0" y="66"/>
                    </a:lnTo>
                    <a:lnTo>
                      <a:pt x="66" y="54"/>
                    </a:lnTo>
                    <a:lnTo>
                      <a:pt x="84" y="48"/>
                    </a:lnTo>
                    <a:lnTo>
                      <a:pt x="174" y="0"/>
                    </a:lnTo>
                    <a:lnTo>
                      <a:pt x="180" y="36"/>
                    </a:lnTo>
                    <a:lnTo>
                      <a:pt x="204" y="210"/>
                    </a:lnTo>
                    <a:lnTo>
                      <a:pt x="198" y="222"/>
                    </a:lnTo>
                    <a:lnTo>
                      <a:pt x="84" y="240"/>
                    </a:lnTo>
                    <a:lnTo>
                      <a:pt x="78" y="240"/>
                    </a:lnTo>
                    <a:lnTo>
                      <a:pt x="72" y="240"/>
                    </a:lnTo>
                    <a:lnTo>
                      <a:pt x="66" y="246"/>
                    </a:lnTo>
                    <a:lnTo>
                      <a:pt x="66" y="252"/>
                    </a:lnTo>
                    <a:lnTo>
                      <a:pt x="72" y="258"/>
                    </a:lnTo>
                    <a:lnTo>
                      <a:pt x="66" y="258"/>
                    </a:lnTo>
                    <a:lnTo>
                      <a:pt x="60" y="264"/>
                    </a:lnTo>
                    <a:lnTo>
                      <a:pt x="54" y="264"/>
                    </a:lnTo>
                    <a:lnTo>
                      <a:pt x="48" y="264"/>
                    </a:lnTo>
                    <a:lnTo>
                      <a:pt x="42" y="258"/>
                    </a:lnTo>
                    <a:lnTo>
                      <a:pt x="36" y="25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4" name="Freeform 778"/>
              <p:cNvSpPr>
                <a:spLocks/>
              </p:cNvSpPr>
              <p:nvPr/>
            </p:nvSpPr>
            <p:spPr bwMode="auto">
              <a:xfrm>
                <a:off x="6534150" y="2995613"/>
                <a:ext cx="542925" cy="400050"/>
              </a:xfrm>
              <a:custGeom>
                <a:avLst/>
                <a:gdLst>
                  <a:gd name="T0" fmla="*/ 9525 w 342"/>
                  <a:gd name="T1" fmla="*/ 238125 h 252"/>
                  <a:gd name="T2" fmla="*/ 9525 w 342"/>
                  <a:gd name="T3" fmla="*/ 219075 h 252"/>
                  <a:gd name="T4" fmla="*/ 38100 w 342"/>
                  <a:gd name="T5" fmla="*/ 219075 h 252"/>
                  <a:gd name="T6" fmla="*/ 66675 w 342"/>
                  <a:gd name="T7" fmla="*/ 219075 h 252"/>
                  <a:gd name="T8" fmla="*/ 95250 w 342"/>
                  <a:gd name="T9" fmla="*/ 209550 h 252"/>
                  <a:gd name="T10" fmla="*/ 104775 w 342"/>
                  <a:gd name="T11" fmla="*/ 200025 h 252"/>
                  <a:gd name="T12" fmla="*/ 95250 w 342"/>
                  <a:gd name="T13" fmla="*/ 152400 h 252"/>
                  <a:gd name="T14" fmla="*/ 95250 w 342"/>
                  <a:gd name="T15" fmla="*/ 95250 h 252"/>
                  <a:gd name="T16" fmla="*/ 95250 w 342"/>
                  <a:gd name="T17" fmla="*/ 76200 h 252"/>
                  <a:gd name="T18" fmla="*/ 123825 w 342"/>
                  <a:gd name="T19" fmla="*/ 47625 h 252"/>
                  <a:gd name="T20" fmla="*/ 142875 w 342"/>
                  <a:gd name="T21" fmla="*/ 38100 h 252"/>
                  <a:gd name="T22" fmla="*/ 133350 w 342"/>
                  <a:gd name="T23" fmla="*/ 19050 h 252"/>
                  <a:gd name="T24" fmla="*/ 152400 w 342"/>
                  <a:gd name="T25" fmla="*/ 0 h 252"/>
                  <a:gd name="T26" fmla="*/ 238125 w 342"/>
                  <a:gd name="T27" fmla="*/ 28575 h 252"/>
                  <a:gd name="T28" fmla="*/ 314325 w 342"/>
                  <a:gd name="T29" fmla="*/ 95250 h 252"/>
                  <a:gd name="T30" fmla="*/ 352425 w 342"/>
                  <a:gd name="T31" fmla="*/ 123825 h 252"/>
                  <a:gd name="T32" fmla="*/ 400050 w 342"/>
                  <a:gd name="T33" fmla="*/ 123825 h 252"/>
                  <a:gd name="T34" fmla="*/ 542925 w 342"/>
                  <a:gd name="T35" fmla="*/ 161925 h 252"/>
                  <a:gd name="T36" fmla="*/ 523875 w 342"/>
                  <a:gd name="T37" fmla="*/ 304800 h 252"/>
                  <a:gd name="T38" fmla="*/ 504825 w 342"/>
                  <a:gd name="T39" fmla="*/ 314325 h 252"/>
                  <a:gd name="T40" fmla="*/ 504825 w 342"/>
                  <a:gd name="T41" fmla="*/ 333375 h 252"/>
                  <a:gd name="T42" fmla="*/ 504825 w 342"/>
                  <a:gd name="T43" fmla="*/ 361950 h 252"/>
                  <a:gd name="T44" fmla="*/ 466725 w 342"/>
                  <a:gd name="T45" fmla="*/ 371475 h 252"/>
                  <a:gd name="T46" fmla="*/ 447675 w 342"/>
                  <a:gd name="T47" fmla="*/ 361950 h 252"/>
                  <a:gd name="T48" fmla="*/ 428625 w 342"/>
                  <a:gd name="T49" fmla="*/ 381000 h 252"/>
                  <a:gd name="T50" fmla="*/ 409575 w 342"/>
                  <a:gd name="T51" fmla="*/ 390525 h 252"/>
                  <a:gd name="T52" fmla="*/ 361950 w 342"/>
                  <a:gd name="T53" fmla="*/ 400050 h 252"/>
                  <a:gd name="T54" fmla="*/ 342900 w 342"/>
                  <a:gd name="T55" fmla="*/ 390525 h 252"/>
                  <a:gd name="T56" fmla="*/ 333375 w 342"/>
                  <a:gd name="T57" fmla="*/ 361950 h 252"/>
                  <a:gd name="T58" fmla="*/ 304800 w 342"/>
                  <a:gd name="T59" fmla="*/ 361950 h 252"/>
                  <a:gd name="T60" fmla="*/ 295275 w 342"/>
                  <a:gd name="T61" fmla="*/ 371475 h 252"/>
                  <a:gd name="T62" fmla="*/ 285750 w 342"/>
                  <a:gd name="T63" fmla="*/ 390525 h 252"/>
                  <a:gd name="T64" fmla="*/ 266700 w 342"/>
                  <a:gd name="T65" fmla="*/ 381000 h 252"/>
                  <a:gd name="T66" fmla="*/ 257175 w 342"/>
                  <a:gd name="T67" fmla="*/ 342900 h 252"/>
                  <a:gd name="T68" fmla="*/ 238125 w 342"/>
                  <a:gd name="T69" fmla="*/ 333375 h 252"/>
                  <a:gd name="T70" fmla="*/ 219075 w 342"/>
                  <a:gd name="T71" fmla="*/ 333375 h 252"/>
                  <a:gd name="T72" fmla="*/ 200025 w 342"/>
                  <a:gd name="T73" fmla="*/ 314325 h 252"/>
                  <a:gd name="T74" fmla="*/ 171450 w 342"/>
                  <a:gd name="T75" fmla="*/ 285750 h 252"/>
                  <a:gd name="T76" fmla="*/ 142875 w 342"/>
                  <a:gd name="T77" fmla="*/ 304800 h 252"/>
                  <a:gd name="T78" fmla="*/ 123825 w 342"/>
                  <a:gd name="T79" fmla="*/ 323850 h 252"/>
                  <a:gd name="T80" fmla="*/ 95250 w 342"/>
                  <a:gd name="T81" fmla="*/ 381000 h 252"/>
                  <a:gd name="T82" fmla="*/ 66675 w 342"/>
                  <a:gd name="T83" fmla="*/ 371475 h 252"/>
                  <a:gd name="T84" fmla="*/ 47625 w 342"/>
                  <a:gd name="T85" fmla="*/ 352425 h 252"/>
                  <a:gd name="T86" fmla="*/ 28575 w 342"/>
                  <a:gd name="T87" fmla="*/ 361950 h 252"/>
                  <a:gd name="T88" fmla="*/ 19050 w 342"/>
                  <a:gd name="T89" fmla="*/ 342900 h 252"/>
                  <a:gd name="T90" fmla="*/ 28575 w 342"/>
                  <a:gd name="T91" fmla="*/ 314325 h 252"/>
                  <a:gd name="T92" fmla="*/ 28575 w 342"/>
                  <a:gd name="T93" fmla="*/ 295275 h 252"/>
                  <a:gd name="T94" fmla="*/ 0 w 342"/>
                  <a:gd name="T95" fmla="*/ 228600 h 25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42" h="252">
                    <a:moveTo>
                      <a:pt x="0" y="144"/>
                    </a:moveTo>
                    <a:lnTo>
                      <a:pt x="6" y="150"/>
                    </a:lnTo>
                    <a:lnTo>
                      <a:pt x="6" y="144"/>
                    </a:lnTo>
                    <a:lnTo>
                      <a:pt x="6" y="138"/>
                    </a:lnTo>
                    <a:lnTo>
                      <a:pt x="18" y="132"/>
                    </a:lnTo>
                    <a:lnTo>
                      <a:pt x="24" y="138"/>
                    </a:lnTo>
                    <a:lnTo>
                      <a:pt x="30" y="138"/>
                    </a:lnTo>
                    <a:lnTo>
                      <a:pt x="42" y="138"/>
                    </a:lnTo>
                    <a:lnTo>
                      <a:pt x="54" y="138"/>
                    </a:lnTo>
                    <a:lnTo>
                      <a:pt x="60" y="132"/>
                    </a:lnTo>
                    <a:lnTo>
                      <a:pt x="66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0" y="96"/>
                    </a:lnTo>
                    <a:lnTo>
                      <a:pt x="60" y="72"/>
                    </a:lnTo>
                    <a:lnTo>
                      <a:pt x="60" y="60"/>
                    </a:lnTo>
                    <a:lnTo>
                      <a:pt x="60" y="54"/>
                    </a:lnTo>
                    <a:lnTo>
                      <a:pt x="60" y="48"/>
                    </a:lnTo>
                    <a:lnTo>
                      <a:pt x="72" y="42"/>
                    </a:lnTo>
                    <a:lnTo>
                      <a:pt x="78" y="30"/>
                    </a:lnTo>
                    <a:lnTo>
                      <a:pt x="90" y="30"/>
                    </a:lnTo>
                    <a:lnTo>
                      <a:pt x="90" y="24"/>
                    </a:lnTo>
                    <a:lnTo>
                      <a:pt x="90" y="18"/>
                    </a:lnTo>
                    <a:lnTo>
                      <a:pt x="84" y="12"/>
                    </a:lnTo>
                    <a:lnTo>
                      <a:pt x="84" y="6"/>
                    </a:lnTo>
                    <a:lnTo>
                      <a:pt x="96" y="0"/>
                    </a:lnTo>
                    <a:lnTo>
                      <a:pt x="138" y="18"/>
                    </a:lnTo>
                    <a:lnTo>
                      <a:pt x="150" y="18"/>
                    </a:lnTo>
                    <a:lnTo>
                      <a:pt x="162" y="24"/>
                    </a:lnTo>
                    <a:lnTo>
                      <a:pt x="198" y="60"/>
                    </a:lnTo>
                    <a:lnTo>
                      <a:pt x="210" y="66"/>
                    </a:lnTo>
                    <a:lnTo>
                      <a:pt x="222" y="78"/>
                    </a:lnTo>
                    <a:lnTo>
                      <a:pt x="240" y="72"/>
                    </a:lnTo>
                    <a:lnTo>
                      <a:pt x="252" y="78"/>
                    </a:lnTo>
                    <a:lnTo>
                      <a:pt x="312" y="90"/>
                    </a:lnTo>
                    <a:lnTo>
                      <a:pt x="342" y="102"/>
                    </a:lnTo>
                    <a:lnTo>
                      <a:pt x="336" y="114"/>
                    </a:lnTo>
                    <a:lnTo>
                      <a:pt x="330" y="192"/>
                    </a:lnTo>
                    <a:lnTo>
                      <a:pt x="324" y="192"/>
                    </a:lnTo>
                    <a:lnTo>
                      <a:pt x="318" y="198"/>
                    </a:lnTo>
                    <a:lnTo>
                      <a:pt x="312" y="204"/>
                    </a:lnTo>
                    <a:lnTo>
                      <a:pt x="318" y="210"/>
                    </a:lnTo>
                    <a:lnTo>
                      <a:pt x="318" y="216"/>
                    </a:lnTo>
                    <a:lnTo>
                      <a:pt x="318" y="228"/>
                    </a:lnTo>
                    <a:lnTo>
                      <a:pt x="300" y="234"/>
                    </a:lnTo>
                    <a:lnTo>
                      <a:pt x="294" y="234"/>
                    </a:lnTo>
                    <a:lnTo>
                      <a:pt x="288" y="228"/>
                    </a:lnTo>
                    <a:lnTo>
                      <a:pt x="282" y="228"/>
                    </a:lnTo>
                    <a:lnTo>
                      <a:pt x="276" y="234"/>
                    </a:lnTo>
                    <a:lnTo>
                      <a:pt x="270" y="240"/>
                    </a:lnTo>
                    <a:lnTo>
                      <a:pt x="264" y="246"/>
                    </a:lnTo>
                    <a:lnTo>
                      <a:pt x="258" y="246"/>
                    </a:lnTo>
                    <a:lnTo>
                      <a:pt x="246" y="252"/>
                    </a:lnTo>
                    <a:lnTo>
                      <a:pt x="228" y="252"/>
                    </a:lnTo>
                    <a:lnTo>
                      <a:pt x="222" y="252"/>
                    </a:lnTo>
                    <a:lnTo>
                      <a:pt x="216" y="246"/>
                    </a:lnTo>
                    <a:lnTo>
                      <a:pt x="216" y="240"/>
                    </a:lnTo>
                    <a:lnTo>
                      <a:pt x="210" y="228"/>
                    </a:lnTo>
                    <a:lnTo>
                      <a:pt x="204" y="228"/>
                    </a:lnTo>
                    <a:lnTo>
                      <a:pt x="192" y="228"/>
                    </a:lnTo>
                    <a:lnTo>
                      <a:pt x="186" y="228"/>
                    </a:lnTo>
                    <a:lnTo>
                      <a:pt x="186" y="234"/>
                    </a:lnTo>
                    <a:lnTo>
                      <a:pt x="180" y="240"/>
                    </a:lnTo>
                    <a:lnTo>
                      <a:pt x="180" y="246"/>
                    </a:lnTo>
                    <a:lnTo>
                      <a:pt x="174" y="246"/>
                    </a:lnTo>
                    <a:lnTo>
                      <a:pt x="168" y="240"/>
                    </a:lnTo>
                    <a:lnTo>
                      <a:pt x="162" y="228"/>
                    </a:lnTo>
                    <a:lnTo>
                      <a:pt x="162" y="216"/>
                    </a:lnTo>
                    <a:lnTo>
                      <a:pt x="156" y="210"/>
                    </a:lnTo>
                    <a:lnTo>
                      <a:pt x="150" y="210"/>
                    </a:lnTo>
                    <a:lnTo>
                      <a:pt x="144" y="210"/>
                    </a:lnTo>
                    <a:lnTo>
                      <a:pt x="138" y="210"/>
                    </a:lnTo>
                    <a:lnTo>
                      <a:pt x="138" y="204"/>
                    </a:lnTo>
                    <a:lnTo>
                      <a:pt x="126" y="198"/>
                    </a:lnTo>
                    <a:lnTo>
                      <a:pt x="120" y="192"/>
                    </a:lnTo>
                    <a:lnTo>
                      <a:pt x="108" y="180"/>
                    </a:lnTo>
                    <a:lnTo>
                      <a:pt x="102" y="180"/>
                    </a:lnTo>
                    <a:lnTo>
                      <a:pt x="90" y="192"/>
                    </a:lnTo>
                    <a:lnTo>
                      <a:pt x="84" y="198"/>
                    </a:lnTo>
                    <a:lnTo>
                      <a:pt x="78" y="204"/>
                    </a:lnTo>
                    <a:lnTo>
                      <a:pt x="66" y="222"/>
                    </a:lnTo>
                    <a:lnTo>
                      <a:pt x="60" y="240"/>
                    </a:lnTo>
                    <a:lnTo>
                      <a:pt x="54" y="246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30" y="222"/>
                    </a:lnTo>
                    <a:lnTo>
                      <a:pt x="24" y="228"/>
                    </a:lnTo>
                    <a:lnTo>
                      <a:pt x="18" y="228"/>
                    </a:lnTo>
                    <a:lnTo>
                      <a:pt x="12" y="222"/>
                    </a:lnTo>
                    <a:lnTo>
                      <a:pt x="12" y="216"/>
                    </a:lnTo>
                    <a:lnTo>
                      <a:pt x="18" y="204"/>
                    </a:lnTo>
                    <a:lnTo>
                      <a:pt x="18" y="198"/>
                    </a:lnTo>
                    <a:lnTo>
                      <a:pt x="18" y="192"/>
                    </a:lnTo>
                    <a:lnTo>
                      <a:pt x="18" y="186"/>
                    </a:lnTo>
                    <a:lnTo>
                      <a:pt x="6" y="168"/>
                    </a:lnTo>
                    <a:lnTo>
                      <a:pt x="0" y="14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5" name="Freeform 808"/>
              <p:cNvSpPr>
                <a:spLocks/>
              </p:cNvSpPr>
              <p:nvPr/>
            </p:nvSpPr>
            <p:spPr bwMode="auto">
              <a:xfrm>
                <a:off x="6781800" y="4481513"/>
                <a:ext cx="561975" cy="400050"/>
              </a:xfrm>
              <a:custGeom>
                <a:avLst/>
                <a:gdLst>
                  <a:gd name="T0" fmla="*/ 552450 w 354"/>
                  <a:gd name="T1" fmla="*/ 76200 h 252"/>
                  <a:gd name="T2" fmla="*/ 523875 w 354"/>
                  <a:gd name="T3" fmla="*/ 57150 h 252"/>
                  <a:gd name="T4" fmla="*/ 514350 w 354"/>
                  <a:gd name="T5" fmla="*/ 28575 h 252"/>
                  <a:gd name="T6" fmla="*/ 476250 w 354"/>
                  <a:gd name="T7" fmla="*/ 28575 h 252"/>
                  <a:gd name="T8" fmla="*/ 457200 w 354"/>
                  <a:gd name="T9" fmla="*/ 47625 h 252"/>
                  <a:gd name="T10" fmla="*/ 428625 w 354"/>
                  <a:gd name="T11" fmla="*/ 47625 h 252"/>
                  <a:gd name="T12" fmla="*/ 428625 w 354"/>
                  <a:gd name="T13" fmla="*/ 28575 h 252"/>
                  <a:gd name="T14" fmla="*/ 419100 w 354"/>
                  <a:gd name="T15" fmla="*/ 9525 h 252"/>
                  <a:gd name="T16" fmla="*/ 400050 w 354"/>
                  <a:gd name="T17" fmla="*/ 9525 h 252"/>
                  <a:gd name="T18" fmla="*/ 381000 w 354"/>
                  <a:gd name="T19" fmla="*/ 9525 h 252"/>
                  <a:gd name="T20" fmla="*/ 342900 w 354"/>
                  <a:gd name="T21" fmla="*/ 9525 h 252"/>
                  <a:gd name="T22" fmla="*/ 314325 w 354"/>
                  <a:gd name="T23" fmla="*/ 9525 h 252"/>
                  <a:gd name="T24" fmla="*/ 295275 w 354"/>
                  <a:gd name="T25" fmla="*/ 19050 h 252"/>
                  <a:gd name="T26" fmla="*/ 276225 w 354"/>
                  <a:gd name="T27" fmla="*/ 19050 h 252"/>
                  <a:gd name="T28" fmla="*/ 257175 w 354"/>
                  <a:gd name="T29" fmla="*/ 47625 h 252"/>
                  <a:gd name="T30" fmla="*/ 238125 w 354"/>
                  <a:gd name="T31" fmla="*/ 66675 h 252"/>
                  <a:gd name="T32" fmla="*/ 209550 w 354"/>
                  <a:gd name="T33" fmla="*/ 85725 h 252"/>
                  <a:gd name="T34" fmla="*/ 190500 w 354"/>
                  <a:gd name="T35" fmla="*/ 104775 h 252"/>
                  <a:gd name="T36" fmla="*/ 171450 w 354"/>
                  <a:gd name="T37" fmla="*/ 123825 h 252"/>
                  <a:gd name="T38" fmla="*/ 152400 w 354"/>
                  <a:gd name="T39" fmla="*/ 114300 h 252"/>
                  <a:gd name="T40" fmla="*/ 133350 w 354"/>
                  <a:gd name="T41" fmla="*/ 114300 h 252"/>
                  <a:gd name="T42" fmla="*/ 114300 w 354"/>
                  <a:gd name="T43" fmla="*/ 133350 h 252"/>
                  <a:gd name="T44" fmla="*/ 95250 w 354"/>
                  <a:gd name="T45" fmla="*/ 133350 h 252"/>
                  <a:gd name="T46" fmla="*/ 95250 w 354"/>
                  <a:gd name="T47" fmla="*/ 142875 h 252"/>
                  <a:gd name="T48" fmla="*/ 104775 w 354"/>
                  <a:gd name="T49" fmla="*/ 161925 h 252"/>
                  <a:gd name="T50" fmla="*/ 85725 w 354"/>
                  <a:gd name="T51" fmla="*/ 190500 h 252"/>
                  <a:gd name="T52" fmla="*/ 76200 w 354"/>
                  <a:gd name="T53" fmla="*/ 200025 h 252"/>
                  <a:gd name="T54" fmla="*/ 95250 w 354"/>
                  <a:gd name="T55" fmla="*/ 228600 h 252"/>
                  <a:gd name="T56" fmla="*/ 104775 w 354"/>
                  <a:gd name="T57" fmla="*/ 266700 h 252"/>
                  <a:gd name="T58" fmla="*/ 85725 w 354"/>
                  <a:gd name="T59" fmla="*/ 266700 h 252"/>
                  <a:gd name="T60" fmla="*/ 76200 w 354"/>
                  <a:gd name="T61" fmla="*/ 285750 h 252"/>
                  <a:gd name="T62" fmla="*/ 85725 w 354"/>
                  <a:gd name="T63" fmla="*/ 295275 h 252"/>
                  <a:gd name="T64" fmla="*/ 95250 w 354"/>
                  <a:gd name="T65" fmla="*/ 314325 h 252"/>
                  <a:gd name="T66" fmla="*/ 85725 w 354"/>
                  <a:gd name="T67" fmla="*/ 323850 h 252"/>
                  <a:gd name="T68" fmla="*/ 57150 w 354"/>
                  <a:gd name="T69" fmla="*/ 342900 h 252"/>
                  <a:gd name="T70" fmla="*/ 38100 w 354"/>
                  <a:gd name="T71" fmla="*/ 352425 h 252"/>
                  <a:gd name="T72" fmla="*/ 28575 w 354"/>
                  <a:gd name="T73" fmla="*/ 352425 h 252"/>
                  <a:gd name="T74" fmla="*/ 9525 w 354"/>
                  <a:gd name="T75" fmla="*/ 361950 h 252"/>
                  <a:gd name="T76" fmla="*/ 0 w 354"/>
                  <a:gd name="T77" fmla="*/ 371475 h 252"/>
                  <a:gd name="T78" fmla="*/ 0 w 354"/>
                  <a:gd name="T79" fmla="*/ 400050 h 252"/>
                  <a:gd name="T80" fmla="*/ 123825 w 354"/>
                  <a:gd name="T81" fmla="*/ 371475 h 252"/>
                  <a:gd name="T82" fmla="*/ 171450 w 354"/>
                  <a:gd name="T83" fmla="*/ 342900 h 252"/>
                  <a:gd name="T84" fmla="*/ 200025 w 354"/>
                  <a:gd name="T85" fmla="*/ 323850 h 252"/>
                  <a:gd name="T86" fmla="*/ 276225 w 354"/>
                  <a:gd name="T87" fmla="*/ 371475 h 252"/>
                  <a:gd name="T88" fmla="*/ 285750 w 354"/>
                  <a:gd name="T89" fmla="*/ 352425 h 252"/>
                  <a:gd name="T90" fmla="*/ 314325 w 354"/>
                  <a:gd name="T91" fmla="*/ 333375 h 252"/>
                  <a:gd name="T92" fmla="*/ 323850 w 354"/>
                  <a:gd name="T93" fmla="*/ 323850 h 252"/>
                  <a:gd name="T94" fmla="*/ 361950 w 354"/>
                  <a:gd name="T95" fmla="*/ 323850 h 252"/>
                  <a:gd name="T96" fmla="*/ 409575 w 354"/>
                  <a:gd name="T97" fmla="*/ 285750 h 252"/>
                  <a:gd name="T98" fmla="*/ 419100 w 354"/>
                  <a:gd name="T99" fmla="*/ 266700 h 252"/>
                  <a:gd name="T100" fmla="*/ 409575 w 354"/>
                  <a:gd name="T101" fmla="*/ 238125 h 252"/>
                  <a:gd name="T102" fmla="*/ 409575 w 354"/>
                  <a:gd name="T103" fmla="*/ 200025 h 252"/>
                  <a:gd name="T104" fmla="*/ 409575 w 354"/>
                  <a:gd name="T105" fmla="*/ 180975 h 252"/>
                  <a:gd name="T106" fmla="*/ 476250 w 354"/>
                  <a:gd name="T107" fmla="*/ 142875 h 252"/>
                  <a:gd name="T108" fmla="*/ 561975 w 354"/>
                  <a:gd name="T109" fmla="*/ 85725 h 25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54" h="252">
                    <a:moveTo>
                      <a:pt x="354" y="54"/>
                    </a:moveTo>
                    <a:lnTo>
                      <a:pt x="348" y="48"/>
                    </a:lnTo>
                    <a:lnTo>
                      <a:pt x="336" y="42"/>
                    </a:lnTo>
                    <a:lnTo>
                      <a:pt x="330" y="36"/>
                    </a:lnTo>
                    <a:lnTo>
                      <a:pt x="330" y="30"/>
                    </a:lnTo>
                    <a:lnTo>
                      <a:pt x="324" y="18"/>
                    </a:lnTo>
                    <a:lnTo>
                      <a:pt x="312" y="12"/>
                    </a:lnTo>
                    <a:lnTo>
                      <a:pt x="300" y="18"/>
                    </a:lnTo>
                    <a:lnTo>
                      <a:pt x="294" y="24"/>
                    </a:lnTo>
                    <a:lnTo>
                      <a:pt x="288" y="30"/>
                    </a:lnTo>
                    <a:lnTo>
                      <a:pt x="276" y="30"/>
                    </a:lnTo>
                    <a:lnTo>
                      <a:pt x="270" y="30"/>
                    </a:lnTo>
                    <a:lnTo>
                      <a:pt x="270" y="24"/>
                    </a:lnTo>
                    <a:lnTo>
                      <a:pt x="270" y="18"/>
                    </a:lnTo>
                    <a:lnTo>
                      <a:pt x="270" y="12"/>
                    </a:lnTo>
                    <a:lnTo>
                      <a:pt x="264" y="6"/>
                    </a:lnTo>
                    <a:lnTo>
                      <a:pt x="258" y="6"/>
                    </a:lnTo>
                    <a:lnTo>
                      <a:pt x="252" y="6"/>
                    </a:lnTo>
                    <a:lnTo>
                      <a:pt x="246" y="0"/>
                    </a:lnTo>
                    <a:lnTo>
                      <a:pt x="240" y="6"/>
                    </a:lnTo>
                    <a:lnTo>
                      <a:pt x="228" y="6"/>
                    </a:lnTo>
                    <a:lnTo>
                      <a:pt x="216" y="6"/>
                    </a:lnTo>
                    <a:lnTo>
                      <a:pt x="204" y="6"/>
                    </a:lnTo>
                    <a:lnTo>
                      <a:pt x="198" y="6"/>
                    </a:lnTo>
                    <a:lnTo>
                      <a:pt x="192" y="6"/>
                    </a:lnTo>
                    <a:lnTo>
                      <a:pt x="186" y="12"/>
                    </a:lnTo>
                    <a:lnTo>
                      <a:pt x="180" y="12"/>
                    </a:lnTo>
                    <a:lnTo>
                      <a:pt x="174" y="12"/>
                    </a:lnTo>
                    <a:lnTo>
                      <a:pt x="162" y="24"/>
                    </a:lnTo>
                    <a:lnTo>
                      <a:pt x="162" y="30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44" y="48"/>
                    </a:lnTo>
                    <a:lnTo>
                      <a:pt x="132" y="54"/>
                    </a:lnTo>
                    <a:lnTo>
                      <a:pt x="126" y="60"/>
                    </a:lnTo>
                    <a:lnTo>
                      <a:pt x="120" y="66"/>
                    </a:lnTo>
                    <a:lnTo>
                      <a:pt x="114" y="78"/>
                    </a:lnTo>
                    <a:lnTo>
                      <a:pt x="108" y="78"/>
                    </a:lnTo>
                    <a:lnTo>
                      <a:pt x="102" y="78"/>
                    </a:lnTo>
                    <a:lnTo>
                      <a:pt x="96" y="72"/>
                    </a:lnTo>
                    <a:lnTo>
                      <a:pt x="84" y="66"/>
                    </a:lnTo>
                    <a:lnTo>
                      <a:pt x="84" y="72"/>
                    </a:lnTo>
                    <a:lnTo>
                      <a:pt x="78" y="84"/>
                    </a:lnTo>
                    <a:lnTo>
                      <a:pt x="72" y="84"/>
                    </a:lnTo>
                    <a:lnTo>
                      <a:pt x="66" y="84"/>
                    </a:lnTo>
                    <a:lnTo>
                      <a:pt x="60" y="84"/>
                    </a:lnTo>
                    <a:lnTo>
                      <a:pt x="54" y="84"/>
                    </a:lnTo>
                    <a:lnTo>
                      <a:pt x="60" y="90"/>
                    </a:lnTo>
                    <a:lnTo>
                      <a:pt x="66" y="96"/>
                    </a:lnTo>
                    <a:lnTo>
                      <a:pt x="66" y="102"/>
                    </a:lnTo>
                    <a:lnTo>
                      <a:pt x="60" y="108"/>
                    </a:lnTo>
                    <a:lnTo>
                      <a:pt x="54" y="120"/>
                    </a:lnTo>
                    <a:lnTo>
                      <a:pt x="48" y="120"/>
                    </a:lnTo>
                    <a:lnTo>
                      <a:pt x="48" y="126"/>
                    </a:lnTo>
                    <a:lnTo>
                      <a:pt x="54" y="138"/>
                    </a:lnTo>
                    <a:lnTo>
                      <a:pt x="60" y="144"/>
                    </a:lnTo>
                    <a:lnTo>
                      <a:pt x="66" y="156"/>
                    </a:lnTo>
                    <a:lnTo>
                      <a:pt x="66" y="168"/>
                    </a:lnTo>
                    <a:lnTo>
                      <a:pt x="60" y="168"/>
                    </a:lnTo>
                    <a:lnTo>
                      <a:pt x="54" y="168"/>
                    </a:lnTo>
                    <a:lnTo>
                      <a:pt x="48" y="174"/>
                    </a:lnTo>
                    <a:lnTo>
                      <a:pt x="48" y="180"/>
                    </a:lnTo>
                    <a:lnTo>
                      <a:pt x="48" y="186"/>
                    </a:lnTo>
                    <a:lnTo>
                      <a:pt x="54" y="186"/>
                    </a:lnTo>
                    <a:lnTo>
                      <a:pt x="60" y="192"/>
                    </a:lnTo>
                    <a:lnTo>
                      <a:pt x="60" y="198"/>
                    </a:lnTo>
                    <a:lnTo>
                      <a:pt x="60" y="204"/>
                    </a:lnTo>
                    <a:lnTo>
                      <a:pt x="54" y="204"/>
                    </a:lnTo>
                    <a:lnTo>
                      <a:pt x="48" y="210"/>
                    </a:lnTo>
                    <a:lnTo>
                      <a:pt x="36" y="216"/>
                    </a:lnTo>
                    <a:lnTo>
                      <a:pt x="30" y="222"/>
                    </a:lnTo>
                    <a:lnTo>
                      <a:pt x="24" y="222"/>
                    </a:lnTo>
                    <a:lnTo>
                      <a:pt x="18" y="216"/>
                    </a:lnTo>
                    <a:lnTo>
                      <a:pt x="18" y="222"/>
                    </a:lnTo>
                    <a:lnTo>
                      <a:pt x="12" y="228"/>
                    </a:lnTo>
                    <a:lnTo>
                      <a:pt x="6" y="228"/>
                    </a:lnTo>
                    <a:lnTo>
                      <a:pt x="0" y="228"/>
                    </a:lnTo>
                    <a:lnTo>
                      <a:pt x="0" y="234"/>
                    </a:lnTo>
                    <a:lnTo>
                      <a:pt x="0" y="240"/>
                    </a:lnTo>
                    <a:lnTo>
                      <a:pt x="0" y="252"/>
                    </a:lnTo>
                    <a:lnTo>
                      <a:pt x="72" y="228"/>
                    </a:lnTo>
                    <a:lnTo>
                      <a:pt x="78" y="234"/>
                    </a:lnTo>
                    <a:lnTo>
                      <a:pt x="90" y="216"/>
                    </a:lnTo>
                    <a:lnTo>
                      <a:pt x="108" y="216"/>
                    </a:lnTo>
                    <a:lnTo>
                      <a:pt x="114" y="216"/>
                    </a:lnTo>
                    <a:lnTo>
                      <a:pt x="126" y="204"/>
                    </a:lnTo>
                    <a:lnTo>
                      <a:pt x="144" y="210"/>
                    </a:lnTo>
                    <a:lnTo>
                      <a:pt x="174" y="234"/>
                    </a:lnTo>
                    <a:lnTo>
                      <a:pt x="174" y="228"/>
                    </a:lnTo>
                    <a:lnTo>
                      <a:pt x="180" y="222"/>
                    </a:lnTo>
                    <a:lnTo>
                      <a:pt x="192" y="216"/>
                    </a:lnTo>
                    <a:lnTo>
                      <a:pt x="198" y="210"/>
                    </a:lnTo>
                    <a:lnTo>
                      <a:pt x="198" y="204"/>
                    </a:lnTo>
                    <a:lnTo>
                      <a:pt x="204" y="204"/>
                    </a:lnTo>
                    <a:lnTo>
                      <a:pt x="216" y="204"/>
                    </a:lnTo>
                    <a:lnTo>
                      <a:pt x="228" y="204"/>
                    </a:lnTo>
                    <a:lnTo>
                      <a:pt x="246" y="192"/>
                    </a:lnTo>
                    <a:lnTo>
                      <a:pt x="258" y="180"/>
                    </a:lnTo>
                    <a:lnTo>
                      <a:pt x="258" y="174"/>
                    </a:lnTo>
                    <a:lnTo>
                      <a:pt x="264" y="168"/>
                    </a:lnTo>
                    <a:lnTo>
                      <a:pt x="258" y="162"/>
                    </a:lnTo>
                    <a:lnTo>
                      <a:pt x="258" y="150"/>
                    </a:lnTo>
                    <a:lnTo>
                      <a:pt x="258" y="138"/>
                    </a:lnTo>
                    <a:lnTo>
                      <a:pt x="258" y="126"/>
                    </a:lnTo>
                    <a:lnTo>
                      <a:pt x="258" y="120"/>
                    </a:lnTo>
                    <a:lnTo>
                      <a:pt x="258" y="114"/>
                    </a:lnTo>
                    <a:lnTo>
                      <a:pt x="282" y="102"/>
                    </a:lnTo>
                    <a:lnTo>
                      <a:pt x="300" y="90"/>
                    </a:lnTo>
                    <a:lnTo>
                      <a:pt x="318" y="78"/>
                    </a:lnTo>
                    <a:lnTo>
                      <a:pt x="354" y="5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6" name="Freeform 821"/>
              <p:cNvSpPr>
                <a:spLocks/>
              </p:cNvSpPr>
              <p:nvPr/>
            </p:nvSpPr>
            <p:spPr bwMode="auto">
              <a:xfrm>
                <a:off x="5734050" y="4148138"/>
                <a:ext cx="419100" cy="400050"/>
              </a:xfrm>
              <a:custGeom>
                <a:avLst/>
                <a:gdLst>
                  <a:gd name="T0" fmla="*/ 314325 w 264"/>
                  <a:gd name="T1" fmla="*/ 76200 h 252"/>
                  <a:gd name="T2" fmla="*/ 314325 w 264"/>
                  <a:gd name="T3" fmla="*/ 123825 h 252"/>
                  <a:gd name="T4" fmla="*/ 352425 w 264"/>
                  <a:gd name="T5" fmla="*/ 161925 h 252"/>
                  <a:gd name="T6" fmla="*/ 361950 w 264"/>
                  <a:gd name="T7" fmla="*/ 190500 h 252"/>
                  <a:gd name="T8" fmla="*/ 409575 w 264"/>
                  <a:gd name="T9" fmla="*/ 276225 h 252"/>
                  <a:gd name="T10" fmla="*/ 419100 w 264"/>
                  <a:gd name="T11" fmla="*/ 285750 h 252"/>
                  <a:gd name="T12" fmla="*/ 409575 w 264"/>
                  <a:gd name="T13" fmla="*/ 304800 h 252"/>
                  <a:gd name="T14" fmla="*/ 381000 w 264"/>
                  <a:gd name="T15" fmla="*/ 304800 h 252"/>
                  <a:gd name="T16" fmla="*/ 342900 w 264"/>
                  <a:gd name="T17" fmla="*/ 333375 h 252"/>
                  <a:gd name="T18" fmla="*/ 304800 w 264"/>
                  <a:gd name="T19" fmla="*/ 381000 h 252"/>
                  <a:gd name="T20" fmla="*/ 295275 w 264"/>
                  <a:gd name="T21" fmla="*/ 390525 h 252"/>
                  <a:gd name="T22" fmla="*/ 276225 w 264"/>
                  <a:gd name="T23" fmla="*/ 390525 h 252"/>
                  <a:gd name="T24" fmla="*/ 266700 w 264"/>
                  <a:gd name="T25" fmla="*/ 400050 h 252"/>
                  <a:gd name="T26" fmla="*/ 209550 w 264"/>
                  <a:gd name="T27" fmla="*/ 400050 h 252"/>
                  <a:gd name="T28" fmla="*/ 161925 w 264"/>
                  <a:gd name="T29" fmla="*/ 390525 h 252"/>
                  <a:gd name="T30" fmla="*/ 142875 w 264"/>
                  <a:gd name="T31" fmla="*/ 371475 h 252"/>
                  <a:gd name="T32" fmla="*/ 123825 w 264"/>
                  <a:gd name="T33" fmla="*/ 361950 h 252"/>
                  <a:gd name="T34" fmla="*/ 114300 w 264"/>
                  <a:gd name="T35" fmla="*/ 342900 h 252"/>
                  <a:gd name="T36" fmla="*/ 114300 w 264"/>
                  <a:gd name="T37" fmla="*/ 323850 h 252"/>
                  <a:gd name="T38" fmla="*/ 95250 w 264"/>
                  <a:gd name="T39" fmla="*/ 314325 h 252"/>
                  <a:gd name="T40" fmla="*/ 76200 w 264"/>
                  <a:gd name="T41" fmla="*/ 323850 h 252"/>
                  <a:gd name="T42" fmla="*/ 66675 w 264"/>
                  <a:gd name="T43" fmla="*/ 304800 h 252"/>
                  <a:gd name="T44" fmla="*/ 76200 w 264"/>
                  <a:gd name="T45" fmla="*/ 285750 h 252"/>
                  <a:gd name="T46" fmla="*/ 76200 w 264"/>
                  <a:gd name="T47" fmla="*/ 266700 h 252"/>
                  <a:gd name="T48" fmla="*/ 38100 w 264"/>
                  <a:gd name="T49" fmla="*/ 247650 h 252"/>
                  <a:gd name="T50" fmla="*/ 47625 w 264"/>
                  <a:gd name="T51" fmla="*/ 228600 h 252"/>
                  <a:gd name="T52" fmla="*/ 47625 w 264"/>
                  <a:gd name="T53" fmla="*/ 209550 h 252"/>
                  <a:gd name="T54" fmla="*/ 28575 w 264"/>
                  <a:gd name="T55" fmla="*/ 171450 h 252"/>
                  <a:gd name="T56" fmla="*/ 19050 w 264"/>
                  <a:gd name="T57" fmla="*/ 133350 h 252"/>
                  <a:gd name="T58" fmla="*/ 0 w 264"/>
                  <a:gd name="T59" fmla="*/ 104775 h 252"/>
                  <a:gd name="T60" fmla="*/ 9525 w 264"/>
                  <a:gd name="T61" fmla="*/ 76200 h 252"/>
                  <a:gd name="T62" fmla="*/ 57150 w 264"/>
                  <a:gd name="T63" fmla="*/ 28575 h 252"/>
                  <a:gd name="T64" fmla="*/ 152400 w 264"/>
                  <a:gd name="T65" fmla="*/ 28575 h 252"/>
                  <a:gd name="T66" fmla="*/ 228600 w 264"/>
                  <a:gd name="T67" fmla="*/ 0 h 252"/>
                  <a:gd name="T68" fmla="*/ 285750 w 264"/>
                  <a:gd name="T69" fmla="*/ 47625 h 2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64" h="252">
                    <a:moveTo>
                      <a:pt x="180" y="30"/>
                    </a:moveTo>
                    <a:lnTo>
                      <a:pt x="198" y="48"/>
                    </a:lnTo>
                    <a:lnTo>
                      <a:pt x="198" y="60"/>
                    </a:lnTo>
                    <a:lnTo>
                      <a:pt x="198" y="78"/>
                    </a:lnTo>
                    <a:lnTo>
                      <a:pt x="210" y="96"/>
                    </a:lnTo>
                    <a:lnTo>
                      <a:pt x="222" y="102"/>
                    </a:lnTo>
                    <a:lnTo>
                      <a:pt x="222" y="108"/>
                    </a:lnTo>
                    <a:lnTo>
                      <a:pt x="228" y="120"/>
                    </a:lnTo>
                    <a:lnTo>
                      <a:pt x="246" y="156"/>
                    </a:lnTo>
                    <a:lnTo>
                      <a:pt x="258" y="174"/>
                    </a:lnTo>
                    <a:lnTo>
                      <a:pt x="264" y="174"/>
                    </a:lnTo>
                    <a:lnTo>
                      <a:pt x="264" y="180"/>
                    </a:lnTo>
                    <a:lnTo>
                      <a:pt x="264" y="186"/>
                    </a:lnTo>
                    <a:lnTo>
                      <a:pt x="258" y="192"/>
                    </a:lnTo>
                    <a:lnTo>
                      <a:pt x="252" y="192"/>
                    </a:lnTo>
                    <a:lnTo>
                      <a:pt x="240" y="192"/>
                    </a:lnTo>
                    <a:lnTo>
                      <a:pt x="228" y="198"/>
                    </a:lnTo>
                    <a:lnTo>
                      <a:pt x="216" y="210"/>
                    </a:lnTo>
                    <a:lnTo>
                      <a:pt x="204" y="216"/>
                    </a:lnTo>
                    <a:lnTo>
                      <a:pt x="192" y="240"/>
                    </a:lnTo>
                    <a:lnTo>
                      <a:pt x="192" y="246"/>
                    </a:lnTo>
                    <a:lnTo>
                      <a:pt x="186" y="246"/>
                    </a:lnTo>
                    <a:lnTo>
                      <a:pt x="180" y="246"/>
                    </a:lnTo>
                    <a:lnTo>
                      <a:pt x="174" y="246"/>
                    </a:lnTo>
                    <a:lnTo>
                      <a:pt x="168" y="246"/>
                    </a:lnTo>
                    <a:lnTo>
                      <a:pt x="168" y="252"/>
                    </a:lnTo>
                    <a:lnTo>
                      <a:pt x="156" y="252"/>
                    </a:lnTo>
                    <a:lnTo>
                      <a:pt x="132" y="252"/>
                    </a:lnTo>
                    <a:lnTo>
                      <a:pt x="114" y="252"/>
                    </a:lnTo>
                    <a:lnTo>
                      <a:pt x="102" y="246"/>
                    </a:lnTo>
                    <a:lnTo>
                      <a:pt x="96" y="240"/>
                    </a:lnTo>
                    <a:lnTo>
                      <a:pt x="90" y="234"/>
                    </a:lnTo>
                    <a:lnTo>
                      <a:pt x="84" y="228"/>
                    </a:lnTo>
                    <a:lnTo>
                      <a:pt x="78" y="228"/>
                    </a:lnTo>
                    <a:lnTo>
                      <a:pt x="72" y="222"/>
                    </a:lnTo>
                    <a:lnTo>
                      <a:pt x="72" y="216"/>
                    </a:lnTo>
                    <a:lnTo>
                      <a:pt x="72" y="210"/>
                    </a:lnTo>
                    <a:lnTo>
                      <a:pt x="72" y="204"/>
                    </a:lnTo>
                    <a:lnTo>
                      <a:pt x="66" y="198"/>
                    </a:lnTo>
                    <a:lnTo>
                      <a:pt x="60" y="198"/>
                    </a:lnTo>
                    <a:lnTo>
                      <a:pt x="54" y="198"/>
                    </a:lnTo>
                    <a:lnTo>
                      <a:pt x="48" y="204"/>
                    </a:lnTo>
                    <a:lnTo>
                      <a:pt x="42" y="198"/>
                    </a:lnTo>
                    <a:lnTo>
                      <a:pt x="42" y="192"/>
                    </a:lnTo>
                    <a:lnTo>
                      <a:pt x="48" y="186"/>
                    </a:lnTo>
                    <a:lnTo>
                      <a:pt x="48" y="180"/>
                    </a:lnTo>
                    <a:lnTo>
                      <a:pt x="48" y="174"/>
                    </a:lnTo>
                    <a:lnTo>
                      <a:pt x="48" y="168"/>
                    </a:lnTo>
                    <a:lnTo>
                      <a:pt x="36" y="162"/>
                    </a:lnTo>
                    <a:lnTo>
                      <a:pt x="24" y="156"/>
                    </a:lnTo>
                    <a:lnTo>
                      <a:pt x="24" y="150"/>
                    </a:lnTo>
                    <a:lnTo>
                      <a:pt x="30" y="144"/>
                    </a:lnTo>
                    <a:lnTo>
                      <a:pt x="30" y="138"/>
                    </a:lnTo>
                    <a:lnTo>
                      <a:pt x="30" y="132"/>
                    </a:lnTo>
                    <a:lnTo>
                      <a:pt x="24" y="120"/>
                    </a:lnTo>
                    <a:lnTo>
                      <a:pt x="18" y="108"/>
                    </a:lnTo>
                    <a:lnTo>
                      <a:pt x="12" y="102"/>
                    </a:lnTo>
                    <a:lnTo>
                      <a:pt x="12" y="84"/>
                    </a:lnTo>
                    <a:lnTo>
                      <a:pt x="6" y="72"/>
                    </a:lnTo>
                    <a:lnTo>
                      <a:pt x="0" y="66"/>
                    </a:lnTo>
                    <a:lnTo>
                      <a:pt x="0" y="54"/>
                    </a:lnTo>
                    <a:lnTo>
                      <a:pt x="6" y="48"/>
                    </a:lnTo>
                    <a:lnTo>
                      <a:pt x="18" y="24"/>
                    </a:lnTo>
                    <a:lnTo>
                      <a:pt x="36" y="18"/>
                    </a:lnTo>
                    <a:lnTo>
                      <a:pt x="72" y="12"/>
                    </a:lnTo>
                    <a:lnTo>
                      <a:pt x="96" y="18"/>
                    </a:lnTo>
                    <a:lnTo>
                      <a:pt x="126" y="6"/>
                    </a:lnTo>
                    <a:lnTo>
                      <a:pt x="144" y="0"/>
                    </a:lnTo>
                    <a:lnTo>
                      <a:pt x="162" y="6"/>
                    </a:lnTo>
                    <a:lnTo>
                      <a:pt x="180" y="3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7" name="Freeform 860"/>
              <p:cNvSpPr>
                <a:spLocks/>
              </p:cNvSpPr>
              <p:nvPr/>
            </p:nvSpPr>
            <p:spPr bwMode="auto">
              <a:xfrm>
                <a:off x="2895600" y="4005263"/>
                <a:ext cx="542925" cy="638175"/>
              </a:xfrm>
              <a:custGeom>
                <a:avLst/>
                <a:gdLst>
                  <a:gd name="T0" fmla="*/ 542925 w 342"/>
                  <a:gd name="T1" fmla="*/ 219075 h 402"/>
                  <a:gd name="T2" fmla="*/ 542925 w 342"/>
                  <a:gd name="T3" fmla="*/ 238125 h 402"/>
                  <a:gd name="T4" fmla="*/ 514350 w 342"/>
                  <a:gd name="T5" fmla="*/ 247650 h 402"/>
                  <a:gd name="T6" fmla="*/ 495300 w 342"/>
                  <a:gd name="T7" fmla="*/ 228600 h 402"/>
                  <a:gd name="T8" fmla="*/ 466725 w 342"/>
                  <a:gd name="T9" fmla="*/ 219075 h 402"/>
                  <a:gd name="T10" fmla="*/ 457200 w 342"/>
                  <a:gd name="T11" fmla="*/ 238125 h 402"/>
                  <a:gd name="T12" fmla="*/ 476250 w 342"/>
                  <a:gd name="T13" fmla="*/ 285750 h 402"/>
                  <a:gd name="T14" fmla="*/ 485775 w 342"/>
                  <a:gd name="T15" fmla="*/ 438150 h 402"/>
                  <a:gd name="T16" fmla="*/ 447675 w 342"/>
                  <a:gd name="T17" fmla="*/ 495300 h 402"/>
                  <a:gd name="T18" fmla="*/ 409575 w 342"/>
                  <a:gd name="T19" fmla="*/ 523875 h 402"/>
                  <a:gd name="T20" fmla="*/ 371475 w 342"/>
                  <a:gd name="T21" fmla="*/ 523875 h 402"/>
                  <a:gd name="T22" fmla="*/ 352425 w 342"/>
                  <a:gd name="T23" fmla="*/ 514350 h 402"/>
                  <a:gd name="T24" fmla="*/ 342900 w 342"/>
                  <a:gd name="T25" fmla="*/ 495300 h 402"/>
                  <a:gd name="T26" fmla="*/ 314325 w 342"/>
                  <a:gd name="T27" fmla="*/ 495300 h 402"/>
                  <a:gd name="T28" fmla="*/ 314325 w 342"/>
                  <a:gd name="T29" fmla="*/ 514350 h 402"/>
                  <a:gd name="T30" fmla="*/ 323850 w 342"/>
                  <a:gd name="T31" fmla="*/ 533400 h 402"/>
                  <a:gd name="T32" fmla="*/ 314325 w 342"/>
                  <a:gd name="T33" fmla="*/ 552450 h 402"/>
                  <a:gd name="T34" fmla="*/ 285750 w 342"/>
                  <a:gd name="T35" fmla="*/ 581025 h 402"/>
                  <a:gd name="T36" fmla="*/ 257175 w 342"/>
                  <a:gd name="T37" fmla="*/ 600075 h 402"/>
                  <a:gd name="T38" fmla="*/ 247650 w 342"/>
                  <a:gd name="T39" fmla="*/ 628650 h 402"/>
                  <a:gd name="T40" fmla="*/ 228600 w 342"/>
                  <a:gd name="T41" fmla="*/ 638175 h 402"/>
                  <a:gd name="T42" fmla="*/ 219075 w 342"/>
                  <a:gd name="T43" fmla="*/ 619125 h 402"/>
                  <a:gd name="T44" fmla="*/ 200025 w 342"/>
                  <a:gd name="T45" fmla="*/ 590550 h 402"/>
                  <a:gd name="T46" fmla="*/ 171450 w 342"/>
                  <a:gd name="T47" fmla="*/ 590550 h 402"/>
                  <a:gd name="T48" fmla="*/ 152400 w 342"/>
                  <a:gd name="T49" fmla="*/ 571500 h 402"/>
                  <a:gd name="T50" fmla="*/ 152400 w 342"/>
                  <a:gd name="T51" fmla="*/ 552450 h 402"/>
                  <a:gd name="T52" fmla="*/ 152400 w 342"/>
                  <a:gd name="T53" fmla="*/ 523875 h 402"/>
                  <a:gd name="T54" fmla="*/ 152400 w 342"/>
                  <a:gd name="T55" fmla="*/ 504825 h 402"/>
                  <a:gd name="T56" fmla="*/ 123825 w 342"/>
                  <a:gd name="T57" fmla="*/ 476250 h 402"/>
                  <a:gd name="T58" fmla="*/ 85725 w 342"/>
                  <a:gd name="T59" fmla="*/ 447675 h 402"/>
                  <a:gd name="T60" fmla="*/ 57150 w 342"/>
                  <a:gd name="T61" fmla="*/ 457200 h 402"/>
                  <a:gd name="T62" fmla="*/ 47625 w 342"/>
                  <a:gd name="T63" fmla="*/ 476250 h 402"/>
                  <a:gd name="T64" fmla="*/ 47625 w 342"/>
                  <a:gd name="T65" fmla="*/ 495300 h 402"/>
                  <a:gd name="T66" fmla="*/ 28575 w 342"/>
                  <a:gd name="T67" fmla="*/ 504825 h 402"/>
                  <a:gd name="T68" fmla="*/ 9525 w 342"/>
                  <a:gd name="T69" fmla="*/ 495300 h 402"/>
                  <a:gd name="T70" fmla="*/ 9525 w 342"/>
                  <a:gd name="T71" fmla="*/ 466725 h 402"/>
                  <a:gd name="T72" fmla="*/ 28575 w 342"/>
                  <a:gd name="T73" fmla="*/ 447675 h 402"/>
                  <a:gd name="T74" fmla="*/ 47625 w 342"/>
                  <a:gd name="T75" fmla="*/ 409575 h 402"/>
                  <a:gd name="T76" fmla="*/ 19050 w 342"/>
                  <a:gd name="T77" fmla="*/ 400050 h 402"/>
                  <a:gd name="T78" fmla="*/ 19050 w 342"/>
                  <a:gd name="T79" fmla="*/ 371475 h 402"/>
                  <a:gd name="T80" fmla="*/ 0 w 342"/>
                  <a:gd name="T81" fmla="*/ 333375 h 402"/>
                  <a:gd name="T82" fmla="*/ 9525 w 342"/>
                  <a:gd name="T83" fmla="*/ 304800 h 402"/>
                  <a:gd name="T84" fmla="*/ 28575 w 342"/>
                  <a:gd name="T85" fmla="*/ 314325 h 402"/>
                  <a:gd name="T86" fmla="*/ 47625 w 342"/>
                  <a:gd name="T87" fmla="*/ 304800 h 402"/>
                  <a:gd name="T88" fmla="*/ 104775 w 342"/>
                  <a:gd name="T89" fmla="*/ 219075 h 402"/>
                  <a:gd name="T90" fmla="*/ 180975 w 342"/>
                  <a:gd name="T91" fmla="*/ 133350 h 402"/>
                  <a:gd name="T92" fmla="*/ 219075 w 342"/>
                  <a:gd name="T93" fmla="*/ 142875 h 402"/>
                  <a:gd name="T94" fmla="*/ 257175 w 342"/>
                  <a:gd name="T95" fmla="*/ 114300 h 402"/>
                  <a:gd name="T96" fmla="*/ 314325 w 342"/>
                  <a:gd name="T97" fmla="*/ 76200 h 402"/>
                  <a:gd name="T98" fmla="*/ 304800 w 342"/>
                  <a:gd name="T99" fmla="*/ 0 h 402"/>
                  <a:gd name="T100" fmla="*/ 485775 w 342"/>
                  <a:gd name="T101" fmla="*/ 114300 h 402"/>
                  <a:gd name="T102" fmla="*/ 495300 w 342"/>
                  <a:gd name="T103" fmla="*/ 171450 h 402"/>
                  <a:gd name="T104" fmla="*/ 533400 w 342"/>
                  <a:gd name="T105" fmla="*/ 209550 h 4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42" h="402">
                    <a:moveTo>
                      <a:pt x="336" y="132"/>
                    </a:moveTo>
                    <a:lnTo>
                      <a:pt x="342" y="138"/>
                    </a:lnTo>
                    <a:lnTo>
                      <a:pt x="342" y="144"/>
                    </a:lnTo>
                    <a:lnTo>
                      <a:pt x="342" y="150"/>
                    </a:lnTo>
                    <a:lnTo>
                      <a:pt x="330" y="156"/>
                    </a:lnTo>
                    <a:lnTo>
                      <a:pt x="324" y="156"/>
                    </a:lnTo>
                    <a:lnTo>
                      <a:pt x="318" y="150"/>
                    </a:lnTo>
                    <a:lnTo>
                      <a:pt x="312" y="144"/>
                    </a:lnTo>
                    <a:lnTo>
                      <a:pt x="300" y="138"/>
                    </a:lnTo>
                    <a:lnTo>
                      <a:pt x="294" y="138"/>
                    </a:lnTo>
                    <a:lnTo>
                      <a:pt x="288" y="144"/>
                    </a:lnTo>
                    <a:lnTo>
                      <a:pt x="288" y="150"/>
                    </a:lnTo>
                    <a:lnTo>
                      <a:pt x="294" y="150"/>
                    </a:lnTo>
                    <a:lnTo>
                      <a:pt x="300" y="180"/>
                    </a:lnTo>
                    <a:lnTo>
                      <a:pt x="324" y="264"/>
                    </a:lnTo>
                    <a:lnTo>
                      <a:pt x="306" y="276"/>
                    </a:lnTo>
                    <a:lnTo>
                      <a:pt x="294" y="288"/>
                    </a:lnTo>
                    <a:lnTo>
                      <a:pt x="282" y="312"/>
                    </a:lnTo>
                    <a:lnTo>
                      <a:pt x="270" y="324"/>
                    </a:lnTo>
                    <a:lnTo>
                      <a:pt x="258" y="330"/>
                    </a:lnTo>
                    <a:lnTo>
                      <a:pt x="246" y="336"/>
                    </a:lnTo>
                    <a:lnTo>
                      <a:pt x="234" y="330"/>
                    </a:lnTo>
                    <a:lnTo>
                      <a:pt x="228" y="330"/>
                    </a:lnTo>
                    <a:lnTo>
                      <a:pt x="222" y="324"/>
                    </a:lnTo>
                    <a:lnTo>
                      <a:pt x="222" y="318"/>
                    </a:lnTo>
                    <a:lnTo>
                      <a:pt x="216" y="312"/>
                    </a:lnTo>
                    <a:lnTo>
                      <a:pt x="210" y="312"/>
                    </a:lnTo>
                    <a:lnTo>
                      <a:pt x="198" y="312"/>
                    </a:lnTo>
                    <a:lnTo>
                      <a:pt x="198" y="318"/>
                    </a:lnTo>
                    <a:lnTo>
                      <a:pt x="198" y="324"/>
                    </a:lnTo>
                    <a:lnTo>
                      <a:pt x="198" y="330"/>
                    </a:lnTo>
                    <a:lnTo>
                      <a:pt x="204" y="336"/>
                    </a:lnTo>
                    <a:lnTo>
                      <a:pt x="204" y="342"/>
                    </a:lnTo>
                    <a:lnTo>
                      <a:pt x="198" y="348"/>
                    </a:lnTo>
                    <a:lnTo>
                      <a:pt x="192" y="348"/>
                    </a:lnTo>
                    <a:lnTo>
                      <a:pt x="180" y="366"/>
                    </a:lnTo>
                    <a:lnTo>
                      <a:pt x="174" y="372"/>
                    </a:lnTo>
                    <a:lnTo>
                      <a:pt x="162" y="378"/>
                    </a:lnTo>
                    <a:lnTo>
                      <a:pt x="156" y="390"/>
                    </a:lnTo>
                    <a:lnTo>
                      <a:pt x="156" y="396"/>
                    </a:lnTo>
                    <a:lnTo>
                      <a:pt x="150" y="402"/>
                    </a:lnTo>
                    <a:lnTo>
                      <a:pt x="144" y="402"/>
                    </a:lnTo>
                    <a:lnTo>
                      <a:pt x="138" y="396"/>
                    </a:lnTo>
                    <a:lnTo>
                      <a:pt x="138" y="390"/>
                    </a:lnTo>
                    <a:lnTo>
                      <a:pt x="132" y="384"/>
                    </a:lnTo>
                    <a:lnTo>
                      <a:pt x="126" y="372"/>
                    </a:lnTo>
                    <a:lnTo>
                      <a:pt x="114" y="366"/>
                    </a:lnTo>
                    <a:lnTo>
                      <a:pt x="108" y="372"/>
                    </a:lnTo>
                    <a:lnTo>
                      <a:pt x="102" y="366"/>
                    </a:lnTo>
                    <a:lnTo>
                      <a:pt x="96" y="360"/>
                    </a:lnTo>
                    <a:lnTo>
                      <a:pt x="96" y="354"/>
                    </a:lnTo>
                    <a:lnTo>
                      <a:pt x="96" y="348"/>
                    </a:lnTo>
                    <a:lnTo>
                      <a:pt x="96" y="342"/>
                    </a:lnTo>
                    <a:lnTo>
                      <a:pt x="96" y="330"/>
                    </a:lnTo>
                    <a:lnTo>
                      <a:pt x="96" y="324"/>
                    </a:lnTo>
                    <a:lnTo>
                      <a:pt x="96" y="318"/>
                    </a:lnTo>
                    <a:lnTo>
                      <a:pt x="84" y="312"/>
                    </a:lnTo>
                    <a:lnTo>
                      <a:pt x="78" y="300"/>
                    </a:lnTo>
                    <a:lnTo>
                      <a:pt x="66" y="288"/>
                    </a:lnTo>
                    <a:lnTo>
                      <a:pt x="54" y="282"/>
                    </a:lnTo>
                    <a:lnTo>
                      <a:pt x="42" y="282"/>
                    </a:lnTo>
                    <a:lnTo>
                      <a:pt x="36" y="288"/>
                    </a:lnTo>
                    <a:lnTo>
                      <a:pt x="30" y="288"/>
                    </a:lnTo>
                    <a:lnTo>
                      <a:pt x="30" y="300"/>
                    </a:lnTo>
                    <a:lnTo>
                      <a:pt x="30" y="306"/>
                    </a:lnTo>
                    <a:lnTo>
                      <a:pt x="30" y="312"/>
                    </a:lnTo>
                    <a:lnTo>
                      <a:pt x="24" y="312"/>
                    </a:lnTo>
                    <a:lnTo>
                      <a:pt x="18" y="318"/>
                    </a:lnTo>
                    <a:lnTo>
                      <a:pt x="12" y="318"/>
                    </a:lnTo>
                    <a:lnTo>
                      <a:pt x="6" y="312"/>
                    </a:lnTo>
                    <a:lnTo>
                      <a:pt x="6" y="306"/>
                    </a:lnTo>
                    <a:lnTo>
                      <a:pt x="6" y="294"/>
                    </a:lnTo>
                    <a:lnTo>
                      <a:pt x="12" y="288"/>
                    </a:lnTo>
                    <a:lnTo>
                      <a:pt x="18" y="282"/>
                    </a:lnTo>
                    <a:lnTo>
                      <a:pt x="24" y="270"/>
                    </a:lnTo>
                    <a:lnTo>
                      <a:pt x="30" y="258"/>
                    </a:lnTo>
                    <a:lnTo>
                      <a:pt x="24" y="246"/>
                    </a:lnTo>
                    <a:lnTo>
                      <a:pt x="12" y="252"/>
                    </a:lnTo>
                    <a:lnTo>
                      <a:pt x="24" y="246"/>
                    </a:lnTo>
                    <a:lnTo>
                      <a:pt x="12" y="234"/>
                    </a:lnTo>
                    <a:lnTo>
                      <a:pt x="6" y="222"/>
                    </a:lnTo>
                    <a:lnTo>
                      <a:pt x="0" y="210"/>
                    </a:lnTo>
                    <a:lnTo>
                      <a:pt x="6" y="198"/>
                    </a:lnTo>
                    <a:lnTo>
                      <a:pt x="6" y="192"/>
                    </a:lnTo>
                    <a:lnTo>
                      <a:pt x="12" y="192"/>
                    </a:lnTo>
                    <a:lnTo>
                      <a:pt x="18" y="198"/>
                    </a:lnTo>
                    <a:lnTo>
                      <a:pt x="24" y="198"/>
                    </a:lnTo>
                    <a:lnTo>
                      <a:pt x="30" y="192"/>
                    </a:lnTo>
                    <a:lnTo>
                      <a:pt x="30" y="186"/>
                    </a:lnTo>
                    <a:lnTo>
                      <a:pt x="66" y="138"/>
                    </a:lnTo>
                    <a:lnTo>
                      <a:pt x="84" y="114"/>
                    </a:lnTo>
                    <a:lnTo>
                      <a:pt x="114" y="84"/>
                    </a:lnTo>
                    <a:lnTo>
                      <a:pt x="126" y="90"/>
                    </a:lnTo>
                    <a:lnTo>
                      <a:pt x="138" y="90"/>
                    </a:lnTo>
                    <a:lnTo>
                      <a:pt x="144" y="84"/>
                    </a:lnTo>
                    <a:lnTo>
                      <a:pt x="162" y="72"/>
                    </a:lnTo>
                    <a:lnTo>
                      <a:pt x="180" y="54"/>
                    </a:lnTo>
                    <a:lnTo>
                      <a:pt x="198" y="48"/>
                    </a:lnTo>
                    <a:lnTo>
                      <a:pt x="168" y="24"/>
                    </a:lnTo>
                    <a:lnTo>
                      <a:pt x="192" y="0"/>
                    </a:lnTo>
                    <a:lnTo>
                      <a:pt x="306" y="60"/>
                    </a:lnTo>
                    <a:lnTo>
                      <a:pt x="306" y="72"/>
                    </a:lnTo>
                    <a:lnTo>
                      <a:pt x="306" y="90"/>
                    </a:lnTo>
                    <a:lnTo>
                      <a:pt x="312" y="108"/>
                    </a:lnTo>
                    <a:lnTo>
                      <a:pt x="318" y="120"/>
                    </a:lnTo>
                    <a:lnTo>
                      <a:pt x="336" y="13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8" name="Freeform 867"/>
              <p:cNvSpPr>
                <a:spLocks/>
              </p:cNvSpPr>
              <p:nvPr/>
            </p:nvSpPr>
            <p:spPr bwMode="auto">
              <a:xfrm>
                <a:off x="2552700" y="4071938"/>
                <a:ext cx="447675" cy="371475"/>
              </a:xfrm>
              <a:custGeom>
                <a:avLst/>
                <a:gdLst>
                  <a:gd name="T0" fmla="*/ 381000 w 282"/>
                  <a:gd name="T1" fmla="*/ 323850 h 234"/>
                  <a:gd name="T2" fmla="*/ 361950 w 282"/>
                  <a:gd name="T3" fmla="*/ 333375 h 234"/>
                  <a:gd name="T4" fmla="*/ 314325 w 282"/>
                  <a:gd name="T5" fmla="*/ 333375 h 234"/>
                  <a:gd name="T6" fmla="*/ 276225 w 282"/>
                  <a:gd name="T7" fmla="*/ 371475 h 234"/>
                  <a:gd name="T8" fmla="*/ 190500 w 282"/>
                  <a:gd name="T9" fmla="*/ 352425 h 234"/>
                  <a:gd name="T10" fmla="*/ 180975 w 282"/>
                  <a:gd name="T11" fmla="*/ 352425 h 234"/>
                  <a:gd name="T12" fmla="*/ 180975 w 282"/>
                  <a:gd name="T13" fmla="*/ 342900 h 234"/>
                  <a:gd name="T14" fmla="*/ 161925 w 282"/>
                  <a:gd name="T15" fmla="*/ 333375 h 234"/>
                  <a:gd name="T16" fmla="*/ 152400 w 282"/>
                  <a:gd name="T17" fmla="*/ 323850 h 234"/>
                  <a:gd name="T18" fmla="*/ 142875 w 282"/>
                  <a:gd name="T19" fmla="*/ 314325 h 234"/>
                  <a:gd name="T20" fmla="*/ 133350 w 282"/>
                  <a:gd name="T21" fmla="*/ 304800 h 234"/>
                  <a:gd name="T22" fmla="*/ 133350 w 282"/>
                  <a:gd name="T23" fmla="*/ 285750 h 234"/>
                  <a:gd name="T24" fmla="*/ 133350 w 282"/>
                  <a:gd name="T25" fmla="*/ 266700 h 234"/>
                  <a:gd name="T26" fmla="*/ 133350 w 282"/>
                  <a:gd name="T27" fmla="*/ 247650 h 234"/>
                  <a:gd name="T28" fmla="*/ 133350 w 282"/>
                  <a:gd name="T29" fmla="*/ 219075 h 234"/>
                  <a:gd name="T30" fmla="*/ 142875 w 282"/>
                  <a:gd name="T31" fmla="*/ 209550 h 234"/>
                  <a:gd name="T32" fmla="*/ 142875 w 282"/>
                  <a:gd name="T33" fmla="*/ 200025 h 234"/>
                  <a:gd name="T34" fmla="*/ 142875 w 282"/>
                  <a:gd name="T35" fmla="*/ 190500 h 234"/>
                  <a:gd name="T36" fmla="*/ 133350 w 282"/>
                  <a:gd name="T37" fmla="*/ 190500 h 234"/>
                  <a:gd name="T38" fmla="*/ 123825 w 282"/>
                  <a:gd name="T39" fmla="*/ 180975 h 234"/>
                  <a:gd name="T40" fmla="*/ 123825 w 282"/>
                  <a:gd name="T41" fmla="*/ 171450 h 234"/>
                  <a:gd name="T42" fmla="*/ 114300 w 282"/>
                  <a:gd name="T43" fmla="*/ 152400 h 234"/>
                  <a:gd name="T44" fmla="*/ 114300 w 282"/>
                  <a:gd name="T45" fmla="*/ 133350 h 234"/>
                  <a:gd name="T46" fmla="*/ 95250 w 282"/>
                  <a:gd name="T47" fmla="*/ 114300 h 234"/>
                  <a:gd name="T48" fmla="*/ 85725 w 282"/>
                  <a:gd name="T49" fmla="*/ 114300 h 234"/>
                  <a:gd name="T50" fmla="*/ 66675 w 282"/>
                  <a:gd name="T51" fmla="*/ 114300 h 234"/>
                  <a:gd name="T52" fmla="*/ 38100 w 282"/>
                  <a:gd name="T53" fmla="*/ 114300 h 234"/>
                  <a:gd name="T54" fmla="*/ 19050 w 282"/>
                  <a:gd name="T55" fmla="*/ 95250 h 234"/>
                  <a:gd name="T56" fmla="*/ 0 w 282"/>
                  <a:gd name="T57" fmla="*/ 85725 h 234"/>
                  <a:gd name="T58" fmla="*/ 0 w 282"/>
                  <a:gd name="T59" fmla="*/ 66675 h 234"/>
                  <a:gd name="T60" fmla="*/ 0 w 282"/>
                  <a:gd name="T61" fmla="*/ 47625 h 234"/>
                  <a:gd name="T62" fmla="*/ 9525 w 282"/>
                  <a:gd name="T63" fmla="*/ 38100 h 234"/>
                  <a:gd name="T64" fmla="*/ 28575 w 282"/>
                  <a:gd name="T65" fmla="*/ 19050 h 234"/>
                  <a:gd name="T66" fmla="*/ 38100 w 282"/>
                  <a:gd name="T67" fmla="*/ 19050 h 234"/>
                  <a:gd name="T68" fmla="*/ 57150 w 282"/>
                  <a:gd name="T69" fmla="*/ 19050 h 234"/>
                  <a:gd name="T70" fmla="*/ 66675 w 282"/>
                  <a:gd name="T71" fmla="*/ 19050 h 234"/>
                  <a:gd name="T72" fmla="*/ 76200 w 282"/>
                  <a:gd name="T73" fmla="*/ 19050 h 234"/>
                  <a:gd name="T74" fmla="*/ 85725 w 282"/>
                  <a:gd name="T75" fmla="*/ 0 h 234"/>
                  <a:gd name="T76" fmla="*/ 342900 w 282"/>
                  <a:gd name="T77" fmla="*/ 133350 h 234"/>
                  <a:gd name="T78" fmla="*/ 390525 w 282"/>
                  <a:gd name="T79" fmla="*/ 142875 h 234"/>
                  <a:gd name="T80" fmla="*/ 409575 w 282"/>
                  <a:gd name="T81" fmla="*/ 142875 h 234"/>
                  <a:gd name="T82" fmla="*/ 419100 w 282"/>
                  <a:gd name="T83" fmla="*/ 133350 h 234"/>
                  <a:gd name="T84" fmla="*/ 447675 w 282"/>
                  <a:gd name="T85" fmla="*/ 152400 h 234"/>
                  <a:gd name="T86" fmla="*/ 390525 w 282"/>
                  <a:gd name="T87" fmla="*/ 228600 h 234"/>
                  <a:gd name="T88" fmla="*/ 390525 w 282"/>
                  <a:gd name="T89" fmla="*/ 238125 h 234"/>
                  <a:gd name="T90" fmla="*/ 381000 w 282"/>
                  <a:gd name="T91" fmla="*/ 247650 h 234"/>
                  <a:gd name="T92" fmla="*/ 371475 w 282"/>
                  <a:gd name="T93" fmla="*/ 247650 h 234"/>
                  <a:gd name="T94" fmla="*/ 361950 w 282"/>
                  <a:gd name="T95" fmla="*/ 238125 h 234"/>
                  <a:gd name="T96" fmla="*/ 352425 w 282"/>
                  <a:gd name="T97" fmla="*/ 238125 h 234"/>
                  <a:gd name="T98" fmla="*/ 352425 w 282"/>
                  <a:gd name="T99" fmla="*/ 247650 h 234"/>
                  <a:gd name="T100" fmla="*/ 342900 w 282"/>
                  <a:gd name="T101" fmla="*/ 266700 h 234"/>
                  <a:gd name="T102" fmla="*/ 342900 w 282"/>
                  <a:gd name="T103" fmla="*/ 276225 h 234"/>
                  <a:gd name="T104" fmla="*/ 352425 w 282"/>
                  <a:gd name="T105" fmla="*/ 285750 h 234"/>
                  <a:gd name="T106" fmla="*/ 352425 w 282"/>
                  <a:gd name="T107" fmla="*/ 295275 h 234"/>
                  <a:gd name="T108" fmla="*/ 361950 w 282"/>
                  <a:gd name="T109" fmla="*/ 304800 h 234"/>
                  <a:gd name="T110" fmla="*/ 381000 w 282"/>
                  <a:gd name="T111" fmla="*/ 323850 h 23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82" h="234">
                    <a:moveTo>
                      <a:pt x="240" y="204"/>
                    </a:moveTo>
                    <a:lnTo>
                      <a:pt x="228" y="210"/>
                    </a:lnTo>
                    <a:lnTo>
                      <a:pt x="198" y="210"/>
                    </a:lnTo>
                    <a:lnTo>
                      <a:pt x="174" y="234"/>
                    </a:lnTo>
                    <a:lnTo>
                      <a:pt x="120" y="222"/>
                    </a:lnTo>
                    <a:lnTo>
                      <a:pt x="114" y="222"/>
                    </a:lnTo>
                    <a:lnTo>
                      <a:pt x="114" y="216"/>
                    </a:lnTo>
                    <a:lnTo>
                      <a:pt x="102" y="210"/>
                    </a:lnTo>
                    <a:lnTo>
                      <a:pt x="96" y="204"/>
                    </a:lnTo>
                    <a:lnTo>
                      <a:pt x="90" y="198"/>
                    </a:lnTo>
                    <a:lnTo>
                      <a:pt x="84" y="192"/>
                    </a:lnTo>
                    <a:lnTo>
                      <a:pt x="84" y="180"/>
                    </a:lnTo>
                    <a:lnTo>
                      <a:pt x="84" y="168"/>
                    </a:lnTo>
                    <a:lnTo>
                      <a:pt x="84" y="156"/>
                    </a:lnTo>
                    <a:lnTo>
                      <a:pt x="84" y="138"/>
                    </a:lnTo>
                    <a:lnTo>
                      <a:pt x="90" y="132"/>
                    </a:lnTo>
                    <a:lnTo>
                      <a:pt x="90" y="126"/>
                    </a:lnTo>
                    <a:lnTo>
                      <a:pt x="90" y="120"/>
                    </a:lnTo>
                    <a:lnTo>
                      <a:pt x="84" y="120"/>
                    </a:lnTo>
                    <a:lnTo>
                      <a:pt x="78" y="114"/>
                    </a:lnTo>
                    <a:lnTo>
                      <a:pt x="78" y="108"/>
                    </a:lnTo>
                    <a:lnTo>
                      <a:pt x="72" y="96"/>
                    </a:lnTo>
                    <a:lnTo>
                      <a:pt x="72" y="84"/>
                    </a:lnTo>
                    <a:lnTo>
                      <a:pt x="60" y="72"/>
                    </a:lnTo>
                    <a:lnTo>
                      <a:pt x="54" y="72"/>
                    </a:lnTo>
                    <a:lnTo>
                      <a:pt x="42" y="72"/>
                    </a:lnTo>
                    <a:lnTo>
                      <a:pt x="24" y="72"/>
                    </a:lnTo>
                    <a:lnTo>
                      <a:pt x="12" y="60"/>
                    </a:lnTo>
                    <a:lnTo>
                      <a:pt x="0" y="54"/>
                    </a:lnTo>
                    <a:lnTo>
                      <a:pt x="0" y="42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48" y="12"/>
                    </a:lnTo>
                    <a:lnTo>
                      <a:pt x="54" y="0"/>
                    </a:lnTo>
                    <a:lnTo>
                      <a:pt x="216" y="84"/>
                    </a:lnTo>
                    <a:lnTo>
                      <a:pt x="246" y="90"/>
                    </a:lnTo>
                    <a:lnTo>
                      <a:pt x="258" y="90"/>
                    </a:lnTo>
                    <a:lnTo>
                      <a:pt x="264" y="84"/>
                    </a:lnTo>
                    <a:lnTo>
                      <a:pt x="282" y="96"/>
                    </a:lnTo>
                    <a:lnTo>
                      <a:pt x="246" y="144"/>
                    </a:lnTo>
                    <a:lnTo>
                      <a:pt x="246" y="150"/>
                    </a:lnTo>
                    <a:lnTo>
                      <a:pt x="240" y="156"/>
                    </a:lnTo>
                    <a:lnTo>
                      <a:pt x="234" y="156"/>
                    </a:lnTo>
                    <a:lnTo>
                      <a:pt x="228" y="150"/>
                    </a:lnTo>
                    <a:lnTo>
                      <a:pt x="222" y="150"/>
                    </a:lnTo>
                    <a:lnTo>
                      <a:pt x="222" y="156"/>
                    </a:lnTo>
                    <a:lnTo>
                      <a:pt x="216" y="168"/>
                    </a:lnTo>
                    <a:lnTo>
                      <a:pt x="216" y="174"/>
                    </a:lnTo>
                    <a:lnTo>
                      <a:pt x="222" y="180"/>
                    </a:lnTo>
                    <a:lnTo>
                      <a:pt x="222" y="186"/>
                    </a:lnTo>
                    <a:lnTo>
                      <a:pt x="228" y="192"/>
                    </a:lnTo>
                    <a:lnTo>
                      <a:pt x="240" y="20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9" name="Freeform 799"/>
              <p:cNvSpPr>
                <a:spLocks/>
              </p:cNvSpPr>
              <p:nvPr/>
            </p:nvSpPr>
            <p:spPr bwMode="auto">
              <a:xfrm>
                <a:off x="6134100" y="3557588"/>
                <a:ext cx="323850" cy="285750"/>
              </a:xfrm>
              <a:custGeom>
                <a:avLst/>
                <a:gdLst>
                  <a:gd name="T0" fmla="*/ 257175 w 204"/>
                  <a:gd name="T1" fmla="*/ 0 h 180"/>
                  <a:gd name="T2" fmla="*/ 276225 w 204"/>
                  <a:gd name="T3" fmla="*/ 9525 h 180"/>
                  <a:gd name="T4" fmla="*/ 276225 w 204"/>
                  <a:gd name="T5" fmla="*/ 19050 h 180"/>
                  <a:gd name="T6" fmla="*/ 285750 w 204"/>
                  <a:gd name="T7" fmla="*/ 28575 h 180"/>
                  <a:gd name="T8" fmla="*/ 285750 w 204"/>
                  <a:gd name="T9" fmla="*/ 38100 h 180"/>
                  <a:gd name="T10" fmla="*/ 295275 w 204"/>
                  <a:gd name="T11" fmla="*/ 38100 h 180"/>
                  <a:gd name="T12" fmla="*/ 304800 w 204"/>
                  <a:gd name="T13" fmla="*/ 38100 h 180"/>
                  <a:gd name="T14" fmla="*/ 323850 w 204"/>
                  <a:gd name="T15" fmla="*/ 28575 h 180"/>
                  <a:gd name="T16" fmla="*/ 323850 w 204"/>
                  <a:gd name="T17" fmla="*/ 19050 h 180"/>
                  <a:gd name="T18" fmla="*/ 323850 w 204"/>
                  <a:gd name="T19" fmla="*/ 66675 h 180"/>
                  <a:gd name="T20" fmla="*/ 314325 w 204"/>
                  <a:gd name="T21" fmla="*/ 133350 h 180"/>
                  <a:gd name="T22" fmla="*/ 266700 w 204"/>
                  <a:gd name="T23" fmla="*/ 200025 h 180"/>
                  <a:gd name="T24" fmla="*/ 276225 w 204"/>
                  <a:gd name="T25" fmla="*/ 228600 h 180"/>
                  <a:gd name="T26" fmla="*/ 276225 w 204"/>
                  <a:gd name="T27" fmla="*/ 238125 h 180"/>
                  <a:gd name="T28" fmla="*/ 247650 w 204"/>
                  <a:gd name="T29" fmla="*/ 247650 h 180"/>
                  <a:gd name="T30" fmla="*/ 247650 w 204"/>
                  <a:gd name="T31" fmla="*/ 266700 h 180"/>
                  <a:gd name="T32" fmla="*/ 238125 w 204"/>
                  <a:gd name="T33" fmla="*/ 276225 h 180"/>
                  <a:gd name="T34" fmla="*/ 219075 w 204"/>
                  <a:gd name="T35" fmla="*/ 285750 h 180"/>
                  <a:gd name="T36" fmla="*/ 209550 w 204"/>
                  <a:gd name="T37" fmla="*/ 285750 h 180"/>
                  <a:gd name="T38" fmla="*/ 200025 w 204"/>
                  <a:gd name="T39" fmla="*/ 285750 h 180"/>
                  <a:gd name="T40" fmla="*/ 200025 w 204"/>
                  <a:gd name="T41" fmla="*/ 276225 h 180"/>
                  <a:gd name="T42" fmla="*/ 180975 w 204"/>
                  <a:gd name="T43" fmla="*/ 276225 h 180"/>
                  <a:gd name="T44" fmla="*/ 171450 w 204"/>
                  <a:gd name="T45" fmla="*/ 276225 h 180"/>
                  <a:gd name="T46" fmla="*/ 161925 w 204"/>
                  <a:gd name="T47" fmla="*/ 276225 h 180"/>
                  <a:gd name="T48" fmla="*/ 152400 w 204"/>
                  <a:gd name="T49" fmla="*/ 266700 h 180"/>
                  <a:gd name="T50" fmla="*/ 152400 w 204"/>
                  <a:gd name="T51" fmla="*/ 276225 h 180"/>
                  <a:gd name="T52" fmla="*/ 152400 w 204"/>
                  <a:gd name="T53" fmla="*/ 285750 h 180"/>
                  <a:gd name="T54" fmla="*/ 142875 w 204"/>
                  <a:gd name="T55" fmla="*/ 285750 h 180"/>
                  <a:gd name="T56" fmla="*/ 133350 w 204"/>
                  <a:gd name="T57" fmla="*/ 285750 h 180"/>
                  <a:gd name="T58" fmla="*/ 114300 w 204"/>
                  <a:gd name="T59" fmla="*/ 276225 h 180"/>
                  <a:gd name="T60" fmla="*/ 104775 w 204"/>
                  <a:gd name="T61" fmla="*/ 266700 h 180"/>
                  <a:gd name="T62" fmla="*/ 104775 w 204"/>
                  <a:gd name="T63" fmla="*/ 257175 h 180"/>
                  <a:gd name="T64" fmla="*/ 28575 w 204"/>
                  <a:gd name="T65" fmla="*/ 200025 h 180"/>
                  <a:gd name="T66" fmla="*/ 19050 w 204"/>
                  <a:gd name="T67" fmla="*/ 190500 h 180"/>
                  <a:gd name="T68" fmla="*/ 19050 w 204"/>
                  <a:gd name="T69" fmla="*/ 180975 h 180"/>
                  <a:gd name="T70" fmla="*/ 9525 w 204"/>
                  <a:gd name="T71" fmla="*/ 171450 h 180"/>
                  <a:gd name="T72" fmla="*/ 9525 w 204"/>
                  <a:gd name="T73" fmla="*/ 161925 h 180"/>
                  <a:gd name="T74" fmla="*/ 9525 w 204"/>
                  <a:gd name="T75" fmla="*/ 142875 h 180"/>
                  <a:gd name="T76" fmla="*/ 0 w 204"/>
                  <a:gd name="T77" fmla="*/ 123825 h 180"/>
                  <a:gd name="T78" fmla="*/ 9525 w 204"/>
                  <a:gd name="T79" fmla="*/ 95250 h 180"/>
                  <a:gd name="T80" fmla="*/ 9525 w 204"/>
                  <a:gd name="T81" fmla="*/ 76200 h 180"/>
                  <a:gd name="T82" fmla="*/ 28575 w 204"/>
                  <a:gd name="T83" fmla="*/ 66675 h 180"/>
                  <a:gd name="T84" fmla="*/ 28575 w 204"/>
                  <a:gd name="T85" fmla="*/ 57150 h 180"/>
                  <a:gd name="T86" fmla="*/ 47625 w 204"/>
                  <a:gd name="T87" fmla="*/ 57150 h 180"/>
                  <a:gd name="T88" fmla="*/ 66675 w 204"/>
                  <a:gd name="T89" fmla="*/ 57150 h 180"/>
                  <a:gd name="T90" fmla="*/ 76200 w 204"/>
                  <a:gd name="T91" fmla="*/ 57150 h 180"/>
                  <a:gd name="T92" fmla="*/ 95250 w 204"/>
                  <a:gd name="T93" fmla="*/ 47625 h 180"/>
                  <a:gd name="T94" fmla="*/ 95250 w 204"/>
                  <a:gd name="T95" fmla="*/ 38100 h 180"/>
                  <a:gd name="T96" fmla="*/ 104775 w 204"/>
                  <a:gd name="T97" fmla="*/ 38100 h 180"/>
                  <a:gd name="T98" fmla="*/ 133350 w 204"/>
                  <a:gd name="T99" fmla="*/ 38100 h 180"/>
                  <a:gd name="T100" fmla="*/ 142875 w 204"/>
                  <a:gd name="T101" fmla="*/ 38100 h 180"/>
                  <a:gd name="T102" fmla="*/ 142875 w 204"/>
                  <a:gd name="T103" fmla="*/ 57150 h 180"/>
                  <a:gd name="T104" fmla="*/ 152400 w 204"/>
                  <a:gd name="T105" fmla="*/ 57150 h 180"/>
                  <a:gd name="T106" fmla="*/ 171450 w 204"/>
                  <a:gd name="T107" fmla="*/ 66675 h 180"/>
                  <a:gd name="T108" fmla="*/ 180975 w 204"/>
                  <a:gd name="T109" fmla="*/ 57150 h 180"/>
                  <a:gd name="T110" fmla="*/ 190500 w 204"/>
                  <a:gd name="T111" fmla="*/ 38100 h 180"/>
                  <a:gd name="T112" fmla="*/ 190500 w 204"/>
                  <a:gd name="T113" fmla="*/ 9525 h 180"/>
                  <a:gd name="T114" fmla="*/ 190500 w 204"/>
                  <a:gd name="T115" fmla="*/ 0 h 180"/>
                  <a:gd name="T116" fmla="*/ 257175 w 204"/>
                  <a:gd name="T117" fmla="*/ 0 h 1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04" h="180">
                    <a:moveTo>
                      <a:pt x="162" y="0"/>
                    </a:moveTo>
                    <a:lnTo>
                      <a:pt x="174" y="6"/>
                    </a:lnTo>
                    <a:lnTo>
                      <a:pt x="174" y="12"/>
                    </a:lnTo>
                    <a:lnTo>
                      <a:pt x="180" y="18"/>
                    </a:lnTo>
                    <a:lnTo>
                      <a:pt x="180" y="24"/>
                    </a:lnTo>
                    <a:lnTo>
                      <a:pt x="186" y="24"/>
                    </a:lnTo>
                    <a:lnTo>
                      <a:pt x="192" y="24"/>
                    </a:lnTo>
                    <a:lnTo>
                      <a:pt x="204" y="18"/>
                    </a:lnTo>
                    <a:lnTo>
                      <a:pt x="204" y="12"/>
                    </a:lnTo>
                    <a:lnTo>
                      <a:pt x="204" y="42"/>
                    </a:lnTo>
                    <a:lnTo>
                      <a:pt x="198" y="84"/>
                    </a:lnTo>
                    <a:lnTo>
                      <a:pt x="168" y="126"/>
                    </a:lnTo>
                    <a:lnTo>
                      <a:pt x="174" y="144"/>
                    </a:lnTo>
                    <a:lnTo>
                      <a:pt x="174" y="150"/>
                    </a:lnTo>
                    <a:lnTo>
                      <a:pt x="156" y="156"/>
                    </a:lnTo>
                    <a:lnTo>
                      <a:pt x="156" y="168"/>
                    </a:lnTo>
                    <a:lnTo>
                      <a:pt x="150" y="174"/>
                    </a:lnTo>
                    <a:lnTo>
                      <a:pt x="138" y="180"/>
                    </a:lnTo>
                    <a:lnTo>
                      <a:pt x="132" y="180"/>
                    </a:lnTo>
                    <a:lnTo>
                      <a:pt x="126" y="180"/>
                    </a:lnTo>
                    <a:lnTo>
                      <a:pt x="126" y="174"/>
                    </a:lnTo>
                    <a:lnTo>
                      <a:pt x="114" y="174"/>
                    </a:lnTo>
                    <a:lnTo>
                      <a:pt x="108" y="174"/>
                    </a:lnTo>
                    <a:lnTo>
                      <a:pt x="102" y="174"/>
                    </a:lnTo>
                    <a:lnTo>
                      <a:pt x="96" y="168"/>
                    </a:lnTo>
                    <a:lnTo>
                      <a:pt x="96" y="174"/>
                    </a:lnTo>
                    <a:lnTo>
                      <a:pt x="96" y="180"/>
                    </a:lnTo>
                    <a:lnTo>
                      <a:pt x="90" y="180"/>
                    </a:lnTo>
                    <a:lnTo>
                      <a:pt x="84" y="180"/>
                    </a:lnTo>
                    <a:lnTo>
                      <a:pt x="72" y="174"/>
                    </a:lnTo>
                    <a:lnTo>
                      <a:pt x="66" y="168"/>
                    </a:lnTo>
                    <a:lnTo>
                      <a:pt x="66" y="162"/>
                    </a:lnTo>
                    <a:lnTo>
                      <a:pt x="18" y="126"/>
                    </a:lnTo>
                    <a:lnTo>
                      <a:pt x="12" y="120"/>
                    </a:lnTo>
                    <a:lnTo>
                      <a:pt x="12" y="114"/>
                    </a:lnTo>
                    <a:lnTo>
                      <a:pt x="6" y="108"/>
                    </a:lnTo>
                    <a:lnTo>
                      <a:pt x="6" y="102"/>
                    </a:lnTo>
                    <a:lnTo>
                      <a:pt x="6" y="90"/>
                    </a:lnTo>
                    <a:lnTo>
                      <a:pt x="0" y="78"/>
                    </a:lnTo>
                    <a:lnTo>
                      <a:pt x="6" y="60"/>
                    </a:lnTo>
                    <a:lnTo>
                      <a:pt x="6" y="48"/>
                    </a:lnTo>
                    <a:lnTo>
                      <a:pt x="18" y="42"/>
                    </a:lnTo>
                    <a:lnTo>
                      <a:pt x="18" y="36"/>
                    </a:lnTo>
                    <a:lnTo>
                      <a:pt x="30" y="36"/>
                    </a:lnTo>
                    <a:lnTo>
                      <a:pt x="42" y="36"/>
                    </a:lnTo>
                    <a:lnTo>
                      <a:pt x="48" y="36"/>
                    </a:lnTo>
                    <a:lnTo>
                      <a:pt x="60" y="30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84" y="24"/>
                    </a:lnTo>
                    <a:lnTo>
                      <a:pt x="90" y="24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8" y="42"/>
                    </a:lnTo>
                    <a:lnTo>
                      <a:pt x="114" y="36"/>
                    </a:lnTo>
                    <a:lnTo>
                      <a:pt x="120" y="24"/>
                    </a:lnTo>
                    <a:lnTo>
                      <a:pt x="120" y="6"/>
                    </a:lnTo>
                    <a:lnTo>
                      <a:pt x="120" y="0"/>
                    </a:lnTo>
                    <a:lnTo>
                      <a:pt x="162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0" name="Freeform 760"/>
              <p:cNvSpPr>
                <a:spLocks/>
              </p:cNvSpPr>
              <p:nvPr/>
            </p:nvSpPr>
            <p:spPr bwMode="auto">
              <a:xfrm>
                <a:off x="4914900" y="2614613"/>
                <a:ext cx="342900" cy="247650"/>
              </a:xfrm>
              <a:custGeom>
                <a:avLst/>
                <a:gdLst>
                  <a:gd name="T0" fmla="*/ 342900 w 216"/>
                  <a:gd name="T1" fmla="*/ 95250 h 156"/>
                  <a:gd name="T2" fmla="*/ 228600 w 216"/>
                  <a:gd name="T3" fmla="*/ 114300 h 156"/>
                  <a:gd name="T4" fmla="*/ 228600 w 216"/>
                  <a:gd name="T5" fmla="*/ 171450 h 156"/>
                  <a:gd name="T6" fmla="*/ 219075 w 216"/>
                  <a:gd name="T7" fmla="*/ 161925 h 156"/>
                  <a:gd name="T8" fmla="*/ 209550 w 216"/>
                  <a:gd name="T9" fmla="*/ 161925 h 156"/>
                  <a:gd name="T10" fmla="*/ 200025 w 216"/>
                  <a:gd name="T11" fmla="*/ 171450 h 156"/>
                  <a:gd name="T12" fmla="*/ 180975 w 216"/>
                  <a:gd name="T13" fmla="*/ 180975 h 156"/>
                  <a:gd name="T14" fmla="*/ 161925 w 216"/>
                  <a:gd name="T15" fmla="*/ 190500 h 156"/>
                  <a:gd name="T16" fmla="*/ 142875 w 216"/>
                  <a:gd name="T17" fmla="*/ 200025 h 156"/>
                  <a:gd name="T18" fmla="*/ 142875 w 216"/>
                  <a:gd name="T19" fmla="*/ 209550 h 156"/>
                  <a:gd name="T20" fmla="*/ 123825 w 216"/>
                  <a:gd name="T21" fmla="*/ 228600 h 156"/>
                  <a:gd name="T22" fmla="*/ 104775 w 216"/>
                  <a:gd name="T23" fmla="*/ 228600 h 156"/>
                  <a:gd name="T24" fmla="*/ 95250 w 216"/>
                  <a:gd name="T25" fmla="*/ 228600 h 156"/>
                  <a:gd name="T26" fmla="*/ 85725 w 216"/>
                  <a:gd name="T27" fmla="*/ 247650 h 156"/>
                  <a:gd name="T28" fmla="*/ 57150 w 216"/>
                  <a:gd name="T29" fmla="*/ 219075 h 156"/>
                  <a:gd name="T30" fmla="*/ 19050 w 216"/>
                  <a:gd name="T31" fmla="*/ 161925 h 156"/>
                  <a:gd name="T32" fmla="*/ 9525 w 216"/>
                  <a:gd name="T33" fmla="*/ 142875 h 156"/>
                  <a:gd name="T34" fmla="*/ 0 w 216"/>
                  <a:gd name="T35" fmla="*/ 123825 h 156"/>
                  <a:gd name="T36" fmla="*/ 19050 w 216"/>
                  <a:gd name="T37" fmla="*/ 104775 h 156"/>
                  <a:gd name="T38" fmla="*/ 38100 w 216"/>
                  <a:gd name="T39" fmla="*/ 104775 h 156"/>
                  <a:gd name="T40" fmla="*/ 47625 w 216"/>
                  <a:gd name="T41" fmla="*/ 104775 h 156"/>
                  <a:gd name="T42" fmla="*/ 57150 w 216"/>
                  <a:gd name="T43" fmla="*/ 104775 h 156"/>
                  <a:gd name="T44" fmla="*/ 66675 w 216"/>
                  <a:gd name="T45" fmla="*/ 104775 h 156"/>
                  <a:gd name="T46" fmla="*/ 76200 w 216"/>
                  <a:gd name="T47" fmla="*/ 104775 h 156"/>
                  <a:gd name="T48" fmla="*/ 104775 w 216"/>
                  <a:gd name="T49" fmla="*/ 95250 h 156"/>
                  <a:gd name="T50" fmla="*/ 114300 w 216"/>
                  <a:gd name="T51" fmla="*/ 85725 h 156"/>
                  <a:gd name="T52" fmla="*/ 123825 w 216"/>
                  <a:gd name="T53" fmla="*/ 76200 h 156"/>
                  <a:gd name="T54" fmla="*/ 142875 w 216"/>
                  <a:gd name="T55" fmla="*/ 85725 h 156"/>
                  <a:gd name="T56" fmla="*/ 152400 w 216"/>
                  <a:gd name="T57" fmla="*/ 85725 h 156"/>
                  <a:gd name="T58" fmla="*/ 180975 w 216"/>
                  <a:gd name="T59" fmla="*/ 95250 h 156"/>
                  <a:gd name="T60" fmla="*/ 190500 w 216"/>
                  <a:gd name="T61" fmla="*/ 95250 h 156"/>
                  <a:gd name="T62" fmla="*/ 200025 w 216"/>
                  <a:gd name="T63" fmla="*/ 95250 h 156"/>
                  <a:gd name="T64" fmla="*/ 200025 w 216"/>
                  <a:gd name="T65" fmla="*/ 85725 h 156"/>
                  <a:gd name="T66" fmla="*/ 200025 w 216"/>
                  <a:gd name="T67" fmla="*/ 76200 h 156"/>
                  <a:gd name="T68" fmla="*/ 190500 w 216"/>
                  <a:gd name="T69" fmla="*/ 47625 h 156"/>
                  <a:gd name="T70" fmla="*/ 180975 w 216"/>
                  <a:gd name="T71" fmla="*/ 38100 h 156"/>
                  <a:gd name="T72" fmla="*/ 209550 w 216"/>
                  <a:gd name="T73" fmla="*/ 0 h 156"/>
                  <a:gd name="T74" fmla="*/ 228600 w 216"/>
                  <a:gd name="T75" fmla="*/ 9525 h 156"/>
                  <a:gd name="T76" fmla="*/ 247650 w 216"/>
                  <a:gd name="T77" fmla="*/ 9525 h 156"/>
                  <a:gd name="T78" fmla="*/ 257175 w 216"/>
                  <a:gd name="T79" fmla="*/ 38100 h 156"/>
                  <a:gd name="T80" fmla="*/ 342900 w 216"/>
                  <a:gd name="T81" fmla="*/ 95250 h 15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16" h="156">
                    <a:moveTo>
                      <a:pt x="216" y="60"/>
                    </a:moveTo>
                    <a:lnTo>
                      <a:pt x="144" y="72"/>
                    </a:lnTo>
                    <a:lnTo>
                      <a:pt x="144" y="108"/>
                    </a:lnTo>
                    <a:lnTo>
                      <a:pt x="138" y="102"/>
                    </a:lnTo>
                    <a:lnTo>
                      <a:pt x="132" y="102"/>
                    </a:lnTo>
                    <a:lnTo>
                      <a:pt x="126" y="108"/>
                    </a:lnTo>
                    <a:lnTo>
                      <a:pt x="114" y="114"/>
                    </a:lnTo>
                    <a:lnTo>
                      <a:pt x="102" y="120"/>
                    </a:lnTo>
                    <a:lnTo>
                      <a:pt x="90" y="126"/>
                    </a:lnTo>
                    <a:lnTo>
                      <a:pt x="90" y="132"/>
                    </a:lnTo>
                    <a:lnTo>
                      <a:pt x="78" y="144"/>
                    </a:lnTo>
                    <a:lnTo>
                      <a:pt x="66" y="144"/>
                    </a:lnTo>
                    <a:lnTo>
                      <a:pt x="60" y="144"/>
                    </a:lnTo>
                    <a:lnTo>
                      <a:pt x="54" y="156"/>
                    </a:lnTo>
                    <a:lnTo>
                      <a:pt x="36" y="138"/>
                    </a:lnTo>
                    <a:lnTo>
                      <a:pt x="12" y="102"/>
                    </a:lnTo>
                    <a:lnTo>
                      <a:pt x="6" y="90"/>
                    </a:lnTo>
                    <a:lnTo>
                      <a:pt x="0" y="78"/>
                    </a:lnTo>
                    <a:lnTo>
                      <a:pt x="12" y="66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42" y="66"/>
                    </a:lnTo>
                    <a:lnTo>
                      <a:pt x="48" y="66"/>
                    </a:lnTo>
                    <a:lnTo>
                      <a:pt x="66" y="60"/>
                    </a:lnTo>
                    <a:lnTo>
                      <a:pt x="72" y="54"/>
                    </a:lnTo>
                    <a:lnTo>
                      <a:pt x="78" y="48"/>
                    </a:lnTo>
                    <a:lnTo>
                      <a:pt x="90" y="54"/>
                    </a:lnTo>
                    <a:lnTo>
                      <a:pt x="96" y="54"/>
                    </a:lnTo>
                    <a:lnTo>
                      <a:pt x="114" y="60"/>
                    </a:lnTo>
                    <a:lnTo>
                      <a:pt x="120" y="60"/>
                    </a:lnTo>
                    <a:lnTo>
                      <a:pt x="126" y="60"/>
                    </a:lnTo>
                    <a:lnTo>
                      <a:pt x="126" y="54"/>
                    </a:lnTo>
                    <a:lnTo>
                      <a:pt x="126" y="48"/>
                    </a:lnTo>
                    <a:lnTo>
                      <a:pt x="120" y="30"/>
                    </a:lnTo>
                    <a:lnTo>
                      <a:pt x="114" y="24"/>
                    </a:lnTo>
                    <a:lnTo>
                      <a:pt x="132" y="0"/>
                    </a:lnTo>
                    <a:lnTo>
                      <a:pt x="144" y="6"/>
                    </a:lnTo>
                    <a:lnTo>
                      <a:pt x="156" y="6"/>
                    </a:lnTo>
                    <a:lnTo>
                      <a:pt x="162" y="24"/>
                    </a:lnTo>
                    <a:lnTo>
                      <a:pt x="216" y="6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1" name="Freeform 782"/>
              <p:cNvSpPr>
                <a:spLocks/>
              </p:cNvSpPr>
              <p:nvPr/>
            </p:nvSpPr>
            <p:spPr bwMode="auto">
              <a:xfrm>
                <a:off x="6629400" y="3738563"/>
                <a:ext cx="381000" cy="485775"/>
              </a:xfrm>
              <a:custGeom>
                <a:avLst/>
                <a:gdLst>
                  <a:gd name="T0" fmla="*/ 247650 w 240"/>
                  <a:gd name="T1" fmla="*/ 38100 h 306"/>
                  <a:gd name="T2" fmla="*/ 228600 w 240"/>
                  <a:gd name="T3" fmla="*/ 9525 h 306"/>
                  <a:gd name="T4" fmla="*/ 209550 w 240"/>
                  <a:gd name="T5" fmla="*/ 9525 h 306"/>
                  <a:gd name="T6" fmla="*/ 200025 w 240"/>
                  <a:gd name="T7" fmla="*/ 19050 h 306"/>
                  <a:gd name="T8" fmla="*/ 180975 w 240"/>
                  <a:gd name="T9" fmla="*/ 19050 h 306"/>
                  <a:gd name="T10" fmla="*/ 171450 w 240"/>
                  <a:gd name="T11" fmla="*/ 0 h 306"/>
                  <a:gd name="T12" fmla="*/ 142875 w 240"/>
                  <a:gd name="T13" fmla="*/ 9525 h 306"/>
                  <a:gd name="T14" fmla="*/ 142875 w 240"/>
                  <a:gd name="T15" fmla="*/ 19050 h 306"/>
                  <a:gd name="T16" fmla="*/ 142875 w 240"/>
                  <a:gd name="T17" fmla="*/ 38100 h 306"/>
                  <a:gd name="T18" fmla="*/ 133350 w 240"/>
                  <a:gd name="T19" fmla="*/ 47625 h 306"/>
                  <a:gd name="T20" fmla="*/ 104775 w 240"/>
                  <a:gd name="T21" fmla="*/ 66675 h 306"/>
                  <a:gd name="T22" fmla="*/ 76200 w 240"/>
                  <a:gd name="T23" fmla="*/ 95250 h 306"/>
                  <a:gd name="T24" fmla="*/ 57150 w 240"/>
                  <a:gd name="T25" fmla="*/ 95250 h 306"/>
                  <a:gd name="T26" fmla="*/ 47625 w 240"/>
                  <a:gd name="T27" fmla="*/ 114300 h 306"/>
                  <a:gd name="T28" fmla="*/ 28575 w 240"/>
                  <a:gd name="T29" fmla="*/ 123825 h 306"/>
                  <a:gd name="T30" fmla="*/ 0 w 240"/>
                  <a:gd name="T31" fmla="*/ 142875 h 306"/>
                  <a:gd name="T32" fmla="*/ 0 w 240"/>
                  <a:gd name="T33" fmla="*/ 171450 h 306"/>
                  <a:gd name="T34" fmla="*/ 28575 w 240"/>
                  <a:gd name="T35" fmla="*/ 180975 h 306"/>
                  <a:gd name="T36" fmla="*/ 19050 w 240"/>
                  <a:gd name="T37" fmla="*/ 200025 h 306"/>
                  <a:gd name="T38" fmla="*/ 9525 w 240"/>
                  <a:gd name="T39" fmla="*/ 228600 h 306"/>
                  <a:gd name="T40" fmla="*/ 28575 w 240"/>
                  <a:gd name="T41" fmla="*/ 238125 h 306"/>
                  <a:gd name="T42" fmla="*/ 19050 w 240"/>
                  <a:gd name="T43" fmla="*/ 257175 h 306"/>
                  <a:gd name="T44" fmla="*/ 19050 w 240"/>
                  <a:gd name="T45" fmla="*/ 276225 h 306"/>
                  <a:gd name="T46" fmla="*/ 38100 w 240"/>
                  <a:gd name="T47" fmla="*/ 295275 h 306"/>
                  <a:gd name="T48" fmla="*/ 76200 w 240"/>
                  <a:gd name="T49" fmla="*/ 304800 h 306"/>
                  <a:gd name="T50" fmla="*/ 95250 w 240"/>
                  <a:gd name="T51" fmla="*/ 304800 h 306"/>
                  <a:gd name="T52" fmla="*/ 104775 w 240"/>
                  <a:gd name="T53" fmla="*/ 314325 h 306"/>
                  <a:gd name="T54" fmla="*/ 123825 w 240"/>
                  <a:gd name="T55" fmla="*/ 333375 h 306"/>
                  <a:gd name="T56" fmla="*/ 142875 w 240"/>
                  <a:gd name="T57" fmla="*/ 352425 h 306"/>
                  <a:gd name="T58" fmla="*/ 161925 w 240"/>
                  <a:gd name="T59" fmla="*/ 333375 h 306"/>
                  <a:gd name="T60" fmla="*/ 171450 w 240"/>
                  <a:gd name="T61" fmla="*/ 323850 h 306"/>
                  <a:gd name="T62" fmla="*/ 180975 w 240"/>
                  <a:gd name="T63" fmla="*/ 323850 h 306"/>
                  <a:gd name="T64" fmla="*/ 200025 w 240"/>
                  <a:gd name="T65" fmla="*/ 342900 h 306"/>
                  <a:gd name="T66" fmla="*/ 209550 w 240"/>
                  <a:gd name="T67" fmla="*/ 361950 h 306"/>
                  <a:gd name="T68" fmla="*/ 228600 w 240"/>
                  <a:gd name="T69" fmla="*/ 371475 h 306"/>
                  <a:gd name="T70" fmla="*/ 257175 w 240"/>
                  <a:gd name="T71" fmla="*/ 371475 h 306"/>
                  <a:gd name="T72" fmla="*/ 257175 w 240"/>
                  <a:gd name="T73" fmla="*/ 390525 h 306"/>
                  <a:gd name="T74" fmla="*/ 247650 w 240"/>
                  <a:gd name="T75" fmla="*/ 400050 h 306"/>
                  <a:gd name="T76" fmla="*/ 257175 w 240"/>
                  <a:gd name="T77" fmla="*/ 428625 h 306"/>
                  <a:gd name="T78" fmla="*/ 285750 w 240"/>
                  <a:gd name="T79" fmla="*/ 447675 h 306"/>
                  <a:gd name="T80" fmla="*/ 304800 w 240"/>
                  <a:gd name="T81" fmla="*/ 447675 h 306"/>
                  <a:gd name="T82" fmla="*/ 314325 w 240"/>
                  <a:gd name="T83" fmla="*/ 457200 h 306"/>
                  <a:gd name="T84" fmla="*/ 323850 w 240"/>
                  <a:gd name="T85" fmla="*/ 466725 h 306"/>
                  <a:gd name="T86" fmla="*/ 352425 w 240"/>
                  <a:gd name="T87" fmla="*/ 485775 h 306"/>
                  <a:gd name="T88" fmla="*/ 371475 w 240"/>
                  <a:gd name="T89" fmla="*/ 457200 h 306"/>
                  <a:gd name="T90" fmla="*/ 381000 w 240"/>
                  <a:gd name="T91" fmla="*/ 409575 h 306"/>
                  <a:gd name="T92" fmla="*/ 381000 w 240"/>
                  <a:gd name="T93" fmla="*/ 390525 h 306"/>
                  <a:gd name="T94" fmla="*/ 361950 w 240"/>
                  <a:gd name="T95" fmla="*/ 381000 h 306"/>
                  <a:gd name="T96" fmla="*/ 361950 w 240"/>
                  <a:gd name="T97" fmla="*/ 352425 h 306"/>
                  <a:gd name="T98" fmla="*/ 361950 w 240"/>
                  <a:gd name="T99" fmla="*/ 314325 h 306"/>
                  <a:gd name="T100" fmla="*/ 352425 w 240"/>
                  <a:gd name="T101" fmla="*/ 285750 h 306"/>
                  <a:gd name="T102" fmla="*/ 323850 w 240"/>
                  <a:gd name="T103" fmla="*/ 266700 h 306"/>
                  <a:gd name="T104" fmla="*/ 314325 w 240"/>
                  <a:gd name="T105" fmla="*/ 228600 h 306"/>
                  <a:gd name="T106" fmla="*/ 314325 w 240"/>
                  <a:gd name="T107" fmla="*/ 200025 h 306"/>
                  <a:gd name="T108" fmla="*/ 285750 w 240"/>
                  <a:gd name="T109" fmla="*/ 114300 h 306"/>
                  <a:gd name="T110" fmla="*/ 266700 w 240"/>
                  <a:gd name="T111" fmla="*/ 85725 h 306"/>
                  <a:gd name="T112" fmla="*/ 276225 w 240"/>
                  <a:gd name="T113" fmla="*/ 66675 h 306"/>
                  <a:gd name="T114" fmla="*/ 266700 w 240"/>
                  <a:gd name="T115" fmla="*/ 47625 h 30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40" h="306">
                    <a:moveTo>
                      <a:pt x="162" y="24"/>
                    </a:moveTo>
                    <a:lnTo>
                      <a:pt x="156" y="24"/>
                    </a:lnTo>
                    <a:lnTo>
                      <a:pt x="144" y="12"/>
                    </a:lnTo>
                    <a:lnTo>
                      <a:pt x="144" y="6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32" y="12"/>
                    </a:lnTo>
                    <a:lnTo>
                      <a:pt x="126" y="12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08" y="6"/>
                    </a:lnTo>
                    <a:lnTo>
                      <a:pt x="108" y="0"/>
                    </a:lnTo>
                    <a:lnTo>
                      <a:pt x="96" y="0"/>
                    </a:lnTo>
                    <a:lnTo>
                      <a:pt x="90" y="6"/>
                    </a:lnTo>
                    <a:lnTo>
                      <a:pt x="84" y="6"/>
                    </a:lnTo>
                    <a:lnTo>
                      <a:pt x="90" y="12"/>
                    </a:lnTo>
                    <a:lnTo>
                      <a:pt x="90" y="18"/>
                    </a:lnTo>
                    <a:lnTo>
                      <a:pt x="90" y="24"/>
                    </a:lnTo>
                    <a:lnTo>
                      <a:pt x="90" y="30"/>
                    </a:lnTo>
                    <a:lnTo>
                      <a:pt x="84" y="30"/>
                    </a:lnTo>
                    <a:lnTo>
                      <a:pt x="78" y="36"/>
                    </a:lnTo>
                    <a:lnTo>
                      <a:pt x="66" y="42"/>
                    </a:lnTo>
                    <a:lnTo>
                      <a:pt x="54" y="48"/>
                    </a:lnTo>
                    <a:lnTo>
                      <a:pt x="48" y="60"/>
                    </a:lnTo>
                    <a:lnTo>
                      <a:pt x="42" y="60"/>
                    </a:lnTo>
                    <a:lnTo>
                      <a:pt x="36" y="60"/>
                    </a:lnTo>
                    <a:lnTo>
                      <a:pt x="30" y="66"/>
                    </a:lnTo>
                    <a:lnTo>
                      <a:pt x="30" y="72"/>
                    </a:lnTo>
                    <a:lnTo>
                      <a:pt x="24" y="78"/>
                    </a:lnTo>
                    <a:lnTo>
                      <a:pt x="18" y="78"/>
                    </a:lnTo>
                    <a:lnTo>
                      <a:pt x="6" y="90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8"/>
                    </a:lnTo>
                    <a:lnTo>
                      <a:pt x="12" y="108"/>
                    </a:lnTo>
                    <a:lnTo>
                      <a:pt x="18" y="114"/>
                    </a:lnTo>
                    <a:lnTo>
                      <a:pt x="18" y="120"/>
                    </a:lnTo>
                    <a:lnTo>
                      <a:pt x="12" y="126"/>
                    </a:lnTo>
                    <a:lnTo>
                      <a:pt x="6" y="132"/>
                    </a:lnTo>
                    <a:lnTo>
                      <a:pt x="6" y="144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56"/>
                    </a:lnTo>
                    <a:lnTo>
                      <a:pt x="12" y="162"/>
                    </a:lnTo>
                    <a:lnTo>
                      <a:pt x="12" y="168"/>
                    </a:lnTo>
                    <a:lnTo>
                      <a:pt x="12" y="174"/>
                    </a:lnTo>
                    <a:lnTo>
                      <a:pt x="18" y="180"/>
                    </a:lnTo>
                    <a:lnTo>
                      <a:pt x="24" y="186"/>
                    </a:lnTo>
                    <a:lnTo>
                      <a:pt x="30" y="192"/>
                    </a:lnTo>
                    <a:lnTo>
                      <a:pt x="48" y="192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60" y="198"/>
                    </a:lnTo>
                    <a:lnTo>
                      <a:pt x="66" y="198"/>
                    </a:lnTo>
                    <a:lnTo>
                      <a:pt x="78" y="204"/>
                    </a:lnTo>
                    <a:lnTo>
                      <a:pt x="78" y="210"/>
                    </a:lnTo>
                    <a:lnTo>
                      <a:pt x="84" y="216"/>
                    </a:lnTo>
                    <a:lnTo>
                      <a:pt x="90" y="222"/>
                    </a:lnTo>
                    <a:lnTo>
                      <a:pt x="96" y="216"/>
                    </a:lnTo>
                    <a:lnTo>
                      <a:pt x="102" y="210"/>
                    </a:lnTo>
                    <a:lnTo>
                      <a:pt x="108" y="210"/>
                    </a:lnTo>
                    <a:lnTo>
                      <a:pt x="108" y="204"/>
                    </a:lnTo>
                    <a:lnTo>
                      <a:pt x="114" y="198"/>
                    </a:lnTo>
                    <a:lnTo>
                      <a:pt x="114" y="204"/>
                    </a:lnTo>
                    <a:lnTo>
                      <a:pt x="126" y="210"/>
                    </a:lnTo>
                    <a:lnTo>
                      <a:pt x="126" y="216"/>
                    </a:lnTo>
                    <a:lnTo>
                      <a:pt x="126" y="222"/>
                    </a:lnTo>
                    <a:lnTo>
                      <a:pt x="132" y="228"/>
                    </a:lnTo>
                    <a:lnTo>
                      <a:pt x="138" y="234"/>
                    </a:lnTo>
                    <a:lnTo>
                      <a:pt x="144" y="234"/>
                    </a:lnTo>
                    <a:lnTo>
                      <a:pt x="150" y="234"/>
                    </a:lnTo>
                    <a:lnTo>
                      <a:pt x="162" y="234"/>
                    </a:lnTo>
                    <a:lnTo>
                      <a:pt x="162" y="240"/>
                    </a:lnTo>
                    <a:lnTo>
                      <a:pt x="162" y="246"/>
                    </a:lnTo>
                    <a:lnTo>
                      <a:pt x="156" y="246"/>
                    </a:lnTo>
                    <a:lnTo>
                      <a:pt x="156" y="252"/>
                    </a:lnTo>
                    <a:lnTo>
                      <a:pt x="162" y="264"/>
                    </a:lnTo>
                    <a:lnTo>
                      <a:pt x="162" y="270"/>
                    </a:lnTo>
                    <a:lnTo>
                      <a:pt x="168" y="276"/>
                    </a:lnTo>
                    <a:lnTo>
                      <a:pt x="180" y="282"/>
                    </a:lnTo>
                    <a:lnTo>
                      <a:pt x="186" y="282"/>
                    </a:lnTo>
                    <a:lnTo>
                      <a:pt x="192" y="282"/>
                    </a:lnTo>
                    <a:lnTo>
                      <a:pt x="198" y="282"/>
                    </a:lnTo>
                    <a:lnTo>
                      <a:pt x="198" y="288"/>
                    </a:lnTo>
                    <a:lnTo>
                      <a:pt x="198" y="294"/>
                    </a:lnTo>
                    <a:lnTo>
                      <a:pt x="204" y="294"/>
                    </a:lnTo>
                    <a:lnTo>
                      <a:pt x="216" y="306"/>
                    </a:lnTo>
                    <a:lnTo>
                      <a:pt x="222" y="306"/>
                    </a:lnTo>
                    <a:lnTo>
                      <a:pt x="228" y="300"/>
                    </a:lnTo>
                    <a:lnTo>
                      <a:pt x="234" y="288"/>
                    </a:lnTo>
                    <a:lnTo>
                      <a:pt x="234" y="270"/>
                    </a:lnTo>
                    <a:lnTo>
                      <a:pt x="240" y="258"/>
                    </a:lnTo>
                    <a:lnTo>
                      <a:pt x="240" y="252"/>
                    </a:lnTo>
                    <a:lnTo>
                      <a:pt x="240" y="246"/>
                    </a:lnTo>
                    <a:lnTo>
                      <a:pt x="234" y="240"/>
                    </a:lnTo>
                    <a:lnTo>
                      <a:pt x="228" y="240"/>
                    </a:lnTo>
                    <a:lnTo>
                      <a:pt x="228" y="228"/>
                    </a:lnTo>
                    <a:lnTo>
                      <a:pt x="228" y="222"/>
                    </a:lnTo>
                    <a:lnTo>
                      <a:pt x="228" y="216"/>
                    </a:lnTo>
                    <a:lnTo>
                      <a:pt x="228" y="198"/>
                    </a:lnTo>
                    <a:lnTo>
                      <a:pt x="228" y="186"/>
                    </a:lnTo>
                    <a:lnTo>
                      <a:pt x="222" y="180"/>
                    </a:lnTo>
                    <a:lnTo>
                      <a:pt x="210" y="180"/>
                    </a:lnTo>
                    <a:lnTo>
                      <a:pt x="204" y="168"/>
                    </a:lnTo>
                    <a:lnTo>
                      <a:pt x="198" y="162"/>
                    </a:lnTo>
                    <a:lnTo>
                      <a:pt x="198" y="144"/>
                    </a:lnTo>
                    <a:lnTo>
                      <a:pt x="198" y="132"/>
                    </a:lnTo>
                    <a:lnTo>
                      <a:pt x="198" y="126"/>
                    </a:lnTo>
                    <a:lnTo>
                      <a:pt x="192" y="72"/>
                    </a:lnTo>
                    <a:lnTo>
                      <a:pt x="180" y="72"/>
                    </a:lnTo>
                    <a:lnTo>
                      <a:pt x="174" y="66"/>
                    </a:lnTo>
                    <a:lnTo>
                      <a:pt x="168" y="54"/>
                    </a:lnTo>
                    <a:lnTo>
                      <a:pt x="168" y="48"/>
                    </a:lnTo>
                    <a:lnTo>
                      <a:pt x="174" y="42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62" y="2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2" name="Freeform 783"/>
              <p:cNvSpPr>
                <a:spLocks/>
              </p:cNvSpPr>
              <p:nvPr/>
            </p:nvSpPr>
            <p:spPr bwMode="auto">
              <a:xfrm>
                <a:off x="6877050" y="3605213"/>
                <a:ext cx="381000" cy="352425"/>
              </a:xfrm>
              <a:custGeom>
                <a:avLst/>
                <a:gdLst>
                  <a:gd name="T0" fmla="*/ 66675 w 240"/>
                  <a:gd name="T1" fmla="*/ 333375 h 222"/>
                  <a:gd name="T2" fmla="*/ 38100 w 240"/>
                  <a:gd name="T3" fmla="*/ 247650 h 222"/>
                  <a:gd name="T4" fmla="*/ 19050 w 240"/>
                  <a:gd name="T5" fmla="*/ 219075 h 222"/>
                  <a:gd name="T6" fmla="*/ 28575 w 240"/>
                  <a:gd name="T7" fmla="*/ 200025 h 222"/>
                  <a:gd name="T8" fmla="*/ 19050 w 240"/>
                  <a:gd name="T9" fmla="*/ 180975 h 222"/>
                  <a:gd name="T10" fmla="*/ 0 w 240"/>
                  <a:gd name="T11" fmla="*/ 171450 h 222"/>
                  <a:gd name="T12" fmla="*/ 9525 w 240"/>
                  <a:gd name="T13" fmla="*/ 152400 h 222"/>
                  <a:gd name="T14" fmla="*/ 19050 w 240"/>
                  <a:gd name="T15" fmla="*/ 142875 h 222"/>
                  <a:gd name="T16" fmla="*/ 28575 w 240"/>
                  <a:gd name="T17" fmla="*/ 123825 h 222"/>
                  <a:gd name="T18" fmla="*/ 38100 w 240"/>
                  <a:gd name="T19" fmla="*/ 104775 h 222"/>
                  <a:gd name="T20" fmla="*/ 28575 w 240"/>
                  <a:gd name="T21" fmla="*/ 76200 h 222"/>
                  <a:gd name="T22" fmla="*/ 9525 w 240"/>
                  <a:gd name="T23" fmla="*/ 38100 h 222"/>
                  <a:gd name="T24" fmla="*/ 47625 w 240"/>
                  <a:gd name="T25" fmla="*/ 0 h 222"/>
                  <a:gd name="T26" fmla="*/ 161925 w 240"/>
                  <a:gd name="T27" fmla="*/ 28575 h 222"/>
                  <a:gd name="T28" fmla="*/ 314325 w 240"/>
                  <a:gd name="T29" fmla="*/ 114300 h 222"/>
                  <a:gd name="T30" fmla="*/ 361950 w 240"/>
                  <a:gd name="T31" fmla="*/ 142875 h 222"/>
                  <a:gd name="T32" fmla="*/ 323850 w 240"/>
                  <a:gd name="T33" fmla="*/ 152400 h 222"/>
                  <a:gd name="T34" fmla="*/ 323850 w 240"/>
                  <a:gd name="T35" fmla="*/ 171450 h 222"/>
                  <a:gd name="T36" fmla="*/ 342900 w 240"/>
                  <a:gd name="T37" fmla="*/ 180975 h 222"/>
                  <a:gd name="T38" fmla="*/ 352425 w 240"/>
                  <a:gd name="T39" fmla="*/ 200025 h 222"/>
                  <a:gd name="T40" fmla="*/ 333375 w 240"/>
                  <a:gd name="T41" fmla="*/ 219075 h 222"/>
                  <a:gd name="T42" fmla="*/ 323850 w 240"/>
                  <a:gd name="T43" fmla="*/ 238125 h 222"/>
                  <a:gd name="T44" fmla="*/ 342900 w 240"/>
                  <a:gd name="T45" fmla="*/ 257175 h 222"/>
                  <a:gd name="T46" fmla="*/ 342900 w 240"/>
                  <a:gd name="T47" fmla="*/ 276225 h 222"/>
                  <a:gd name="T48" fmla="*/ 352425 w 240"/>
                  <a:gd name="T49" fmla="*/ 285750 h 222"/>
                  <a:gd name="T50" fmla="*/ 361950 w 240"/>
                  <a:gd name="T51" fmla="*/ 304800 h 222"/>
                  <a:gd name="T52" fmla="*/ 361950 w 240"/>
                  <a:gd name="T53" fmla="*/ 323850 h 222"/>
                  <a:gd name="T54" fmla="*/ 314325 w 240"/>
                  <a:gd name="T55" fmla="*/ 304800 h 222"/>
                  <a:gd name="T56" fmla="*/ 276225 w 240"/>
                  <a:gd name="T57" fmla="*/ 304800 h 222"/>
                  <a:gd name="T58" fmla="*/ 257175 w 240"/>
                  <a:gd name="T59" fmla="*/ 295275 h 222"/>
                  <a:gd name="T60" fmla="*/ 238125 w 240"/>
                  <a:gd name="T61" fmla="*/ 285750 h 222"/>
                  <a:gd name="T62" fmla="*/ 219075 w 240"/>
                  <a:gd name="T63" fmla="*/ 295275 h 222"/>
                  <a:gd name="T64" fmla="*/ 190500 w 240"/>
                  <a:gd name="T65" fmla="*/ 314325 h 222"/>
                  <a:gd name="T66" fmla="*/ 133350 w 240"/>
                  <a:gd name="T67" fmla="*/ 333375 h 222"/>
                  <a:gd name="T68" fmla="*/ 114300 w 240"/>
                  <a:gd name="T69" fmla="*/ 352425 h 222"/>
                  <a:gd name="T70" fmla="*/ 95250 w 240"/>
                  <a:gd name="T71" fmla="*/ 342900 h 222"/>
                  <a:gd name="T72" fmla="*/ 66675 w 240"/>
                  <a:gd name="T73" fmla="*/ 342900 h 2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40" h="222">
                    <a:moveTo>
                      <a:pt x="42" y="216"/>
                    </a:moveTo>
                    <a:lnTo>
                      <a:pt x="42" y="210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18" y="150"/>
                    </a:lnTo>
                    <a:lnTo>
                      <a:pt x="12" y="138"/>
                    </a:lnTo>
                    <a:lnTo>
                      <a:pt x="12" y="132"/>
                    </a:lnTo>
                    <a:lnTo>
                      <a:pt x="18" y="126"/>
                    </a:lnTo>
                    <a:lnTo>
                      <a:pt x="18" y="120"/>
                    </a:lnTo>
                    <a:lnTo>
                      <a:pt x="12" y="114"/>
                    </a:lnTo>
                    <a:lnTo>
                      <a:pt x="6" y="108"/>
                    </a:lnTo>
                    <a:lnTo>
                      <a:pt x="0" y="108"/>
                    </a:lnTo>
                    <a:lnTo>
                      <a:pt x="6" y="102"/>
                    </a:lnTo>
                    <a:lnTo>
                      <a:pt x="6" y="96"/>
                    </a:lnTo>
                    <a:lnTo>
                      <a:pt x="12" y="96"/>
                    </a:lnTo>
                    <a:lnTo>
                      <a:pt x="12" y="90"/>
                    </a:lnTo>
                    <a:lnTo>
                      <a:pt x="12" y="84"/>
                    </a:lnTo>
                    <a:lnTo>
                      <a:pt x="18" y="78"/>
                    </a:lnTo>
                    <a:lnTo>
                      <a:pt x="24" y="72"/>
                    </a:lnTo>
                    <a:lnTo>
                      <a:pt x="24" y="66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2" y="36"/>
                    </a:lnTo>
                    <a:lnTo>
                      <a:pt x="6" y="2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78" y="12"/>
                    </a:lnTo>
                    <a:lnTo>
                      <a:pt x="102" y="18"/>
                    </a:lnTo>
                    <a:lnTo>
                      <a:pt x="162" y="54"/>
                    </a:lnTo>
                    <a:lnTo>
                      <a:pt x="198" y="72"/>
                    </a:lnTo>
                    <a:lnTo>
                      <a:pt x="240" y="78"/>
                    </a:lnTo>
                    <a:lnTo>
                      <a:pt x="228" y="90"/>
                    </a:lnTo>
                    <a:lnTo>
                      <a:pt x="210" y="96"/>
                    </a:lnTo>
                    <a:lnTo>
                      <a:pt x="204" y="96"/>
                    </a:lnTo>
                    <a:lnTo>
                      <a:pt x="204" y="102"/>
                    </a:lnTo>
                    <a:lnTo>
                      <a:pt x="204" y="108"/>
                    </a:lnTo>
                    <a:lnTo>
                      <a:pt x="210" y="114"/>
                    </a:lnTo>
                    <a:lnTo>
                      <a:pt x="216" y="114"/>
                    </a:lnTo>
                    <a:lnTo>
                      <a:pt x="222" y="120"/>
                    </a:lnTo>
                    <a:lnTo>
                      <a:pt x="222" y="126"/>
                    </a:lnTo>
                    <a:lnTo>
                      <a:pt x="216" y="132"/>
                    </a:lnTo>
                    <a:lnTo>
                      <a:pt x="210" y="138"/>
                    </a:lnTo>
                    <a:lnTo>
                      <a:pt x="204" y="144"/>
                    </a:lnTo>
                    <a:lnTo>
                      <a:pt x="204" y="150"/>
                    </a:lnTo>
                    <a:lnTo>
                      <a:pt x="210" y="156"/>
                    </a:lnTo>
                    <a:lnTo>
                      <a:pt x="216" y="162"/>
                    </a:lnTo>
                    <a:lnTo>
                      <a:pt x="216" y="168"/>
                    </a:lnTo>
                    <a:lnTo>
                      <a:pt x="216" y="174"/>
                    </a:lnTo>
                    <a:lnTo>
                      <a:pt x="216" y="180"/>
                    </a:lnTo>
                    <a:lnTo>
                      <a:pt x="222" y="180"/>
                    </a:lnTo>
                    <a:lnTo>
                      <a:pt x="222" y="186"/>
                    </a:lnTo>
                    <a:lnTo>
                      <a:pt x="228" y="192"/>
                    </a:lnTo>
                    <a:lnTo>
                      <a:pt x="228" y="198"/>
                    </a:lnTo>
                    <a:lnTo>
                      <a:pt x="228" y="204"/>
                    </a:lnTo>
                    <a:lnTo>
                      <a:pt x="216" y="198"/>
                    </a:lnTo>
                    <a:lnTo>
                      <a:pt x="198" y="192"/>
                    </a:lnTo>
                    <a:lnTo>
                      <a:pt x="180" y="192"/>
                    </a:lnTo>
                    <a:lnTo>
                      <a:pt x="174" y="192"/>
                    </a:lnTo>
                    <a:lnTo>
                      <a:pt x="168" y="186"/>
                    </a:lnTo>
                    <a:lnTo>
                      <a:pt x="162" y="186"/>
                    </a:lnTo>
                    <a:lnTo>
                      <a:pt x="156" y="180"/>
                    </a:lnTo>
                    <a:lnTo>
                      <a:pt x="150" y="180"/>
                    </a:lnTo>
                    <a:lnTo>
                      <a:pt x="144" y="186"/>
                    </a:lnTo>
                    <a:lnTo>
                      <a:pt x="138" y="186"/>
                    </a:lnTo>
                    <a:lnTo>
                      <a:pt x="126" y="192"/>
                    </a:lnTo>
                    <a:lnTo>
                      <a:pt x="120" y="198"/>
                    </a:lnTo>
                    <a:lnTo>
                      <a:pt x="102" y="204"/>
                    </a:lnTo>
                    <a:lnTo>
                      <a:pt x="84" y="210"/>
                    </a:lnTo>
                    <a:lnTo>
                      <a:pt x="78" y="222"/>
                    </a:lnTo>
                    <a:lnTo>
                      <a:pt x="72" y="222"/>
                    </a:lnTo>
                    <a:lnTo>
                      <a:pt x="66" y="222"/>
                    </a:lnTo>
                    <a:lnTo>
                      <a:pt x="60" y="216"/>
                    </a:lnTo>
                    <a:lnTo>
                      <a:pt x="54" y="210"/>
                    </a:lnTo>
                    <a:lnTo>
                      <a:pt x="42" y="21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3" name="Freeform 784"/>
              <p:cNvSpPr>
                <a:spLocks/>
              </p:cNvSpPr>
              <p:nvPr/>
            </p:nvSpPr>
            <p:spPr bwMode="auto">
              <a:xfrm>
                <a:off x="7172325" y="3890963"/>
                <a:ext cx="723900" cy="676275"/>
              </a:xfrm>
              <a:custGeom>
                <a:avLst/>
                <a:gdLst>
                  <a:gd name="T0" fmla="*/ 180975 w 456"/>
                  <a:gd name="T1" fmla="*/ 66675 h 426"/>
                  <a:gd name="T2" fmla="*/ 238125 w 456"/>
                  <a:gd name="T3" fmla="*/ 85725 h 426"/>
                  <a:gd name="T4" fmla="*/ 266700 w 456"/>
                  <a:gd name="T5" fmla="*/ 85725 h 426"/>
                  <a:gd name="T6" fmla="*/ 295275 w 456"/>
                  <a:gd name="T7" fmla="*/ 85725 h 426"/>
                  <a:gd name="T8" fmla="*/ 314325 w 456"/>
                  <a:gd name="T9" fmla="*/ 66675 h 426"/>
                  <a:gd name="T10" fmla="*/ 295275 w 456"/>
                  <a:gd name="T11" fmla="*/ 47625 h 426"/>
                  <a:gd name="T12" fmla="*/ 276225 w 456"/>
                  <a:gd name="T13" fmla="*/ 28575 h 426"/>
                  <a:gd name="T14" fmla="*/ 342900 w 456"/>
                  <a:gd name="T15" fmla="*/ 0 h 426"/>
                  <a:gd name="T16" fmla="*/ 371475 w 456"/>
                  <a:gd name="T17" fmla="*/ 9525 h 426"/>
                  <a:gd name="T18" fmla="*/ 390525 w 456"/>
                  <a:gd name="T19" fmla="*/ 57150 h 426"/>
                  <a:gd name="T20" fmla="*/ 428625 w 456"/>
                  <a:gd name="T21" fmla="*/ 76200 h 426"/>
                  <a:gd name="T22" fmla="*/ 466725 w 456"/>
                  <a:gd name="T23" fmla="*/ 95250 h 426"/>
                  <a:gd name="T24" fmla="*/ 476250 w 456"/>
                  <a:gd name="T25" fmla="*/ 123825 h 426"/>
                  <a:gd name="T26" fmla="*/ 504825 w 456"/>
                  <a:gd name="T27" fmla="*/ 114300 h 426"/>
                  <a:gd name="T28" fmla="*/ 504825 w 456"/>
                  <a:gd name="T29" fmla="*/ 95250 h 426"/>
                  <a:gd name="T30" fmla="*/ 514350 w 456"/>
                  <a:gd name="T31" fmla="*/ 114300 h 426"/>
                  <a:gd name="T32" fmla="*/ 542925 w 456"/>
                  <a:gd name="T33" fmla="*/ 152400 h 426"/>
                  <a:gd name="T34" fmla="*/ 561975 w 456"/>
                  <a:gd name="T35" fmla="*/ 180975 h 426"/>
                  <a:gd name="T36" fmla="*/ 542925 w 456"/>
                  <a:gd name="T37" fmla="*/ 190500 h 426"/>
                  <a:gd name="T38" fmla="*/ 561975 w 456"/>
                  <a:gd name="T39" fmla="*/ 209550 h 426"/>
                  <a:gd name="T40" fmla="*/ 600075 w 456"/>
                  <a:gd name="T41" fmla="*/ 200025 h 426"/>
                  <a:gd name="T42" fmla="*/ 628650 w 456"/>
                  <a:gd name="T43" fmla="*/ 228600 h 426"/>
                  <a:gd name="T44" fmla="*/ 647700 w 456"/>
                  <a:gd name="T45" fmla="*/ 209550 h 426"/>
                  <a:gd name="T46" fmla="*/ 676275 w 456"/>
                  <a:gd name="T47" fmla="*/ 209550 h 426"/>
                  <a:gd name="T48" fmla="*/ 704850 w 456"/>
                  <a:gd name="T49" fmla="*/ 219075 h 426"/>
                  <a:gd name="T50" fmla="*/ 714375 w 456"/>
                  <a:gd name="T51" fmla="*/ 219075 h 426"/>
                  <a:gd name="T52" fmla="*/ 371475 w 456"/>
                  <a:gd name="T53" fmla="*/ 552450 h 426"/>
                  <a:gd name="T54" fmla="*/ 238125 w 456"/>
                  <a:gd name="T55" fmla="*/ 619125 h 426"/>
                  <a:gd name="T56" fmla="*/ 200025 w 456"/>
                  <a:gd name="T57" fmla="*/ 647700 h 426"/>
                  <a:gd name="T58" fmla="*/ 142875 w 456"/>
                  <a:gd name="T59" fmla="*/ 657225 h 426"/>
                  <a:gd name="T60" fmla="*/ 123825 w 456"/>
                  <a:gd name="T61" fmla="*/ 619125 h 426"/>
                  <a:gd name="T62" fmla="*/ 76200 w 456"/>
                  <a:gd name="T63" fmla="*/ 628650 h 426"/>
                  <a:gd name="T64" fmla="*/ 38100 w 456"/>
                  <a:gd name="T65" fmla="*/ 638175 h 426"/>
                  <a:gd name="T66" fmla="*/ 38100 w 456"/>
                  <a:gd name="T67" fmla="*/ 609600 h 426"/>
                  <a:gd name="T68" fmla="*/ 9525 w 456"/>
                  <a:gd name="T69" fmla="*/ 600075 h 426"/>
                  <a:gd name="T70" fmla="*/ 19050 w 456"/>
                  <a:gd name="T71" fmla="*/ 561975 h 426"/>
                  <a:gd name="T72" fmla="*/ 38100 w 456"/>
                  <a:gd name="T73" fmla="*/ 533400 h 426"/>
                  <a:gd name="T74" fmla="*/ 57150 w 456"/>
                  <a:gd name="T75" fmla="*/ 523875 h 426"/>
                  <a:gd name="T76" fmla="*/ 76200 w 456"/>
                  <a:gd name="T77" fmla="*/ 485775 h 426"/>
                  <a:gd name="T78" fmla="*/ 57150 w 456"/>
                  <a:gd name="T79" fmla="*/ 466725 h 426"/>
                  <a:gd name="T80" fmla="*/ 76200 w 456"/>
                  <a:gd name="T81" fmla="*/ 447675 h 426"/>
                  <a:gd name="T82" fmla="*/ 104775 w 456"/>
                  <a:gd name="T83" fmla="*/ 428625 h 426"/>
                  <a:gd name="T84" fmla="*/ 114300 w 456"/>
                  <a:gd name="T85" fmla="*/ 390525 h 426"/>
                  <a:gd name="T86" fmla="*/ 123825 w 456"/>
                  <a:gd name="T87" fmla="*/ 333375 h 426"/>
                  <a:gd name="T88" fmla="*/ 104775 w 456"/>
                  <a:gd name="T89" fmla="*/ 295275 h 426"/>
                  <a:gd name="T90" fmla="*/ 85725 w 456"/>
                  <a:gd name="T91" fmla="*/ 295275 h 426"/>
                  <a:gd name="T92" fmla="*/ 85725 w 456"/>
                  <a:gd name="T93" fmla="*/ 114300 h 426"/>
                  <a:gd name="T94" fmla="*/ 95250 w 456"/>
                  <a:gd name="T95" fmla="*/ 85725 h 426"/>
                  <a:gd name="T96" fmla="*/ 133350 w 456"/>
                  <a:gd name="T97" fmla="*/ 76200 h 4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456" h="426">
                    <a:moveTo>
                      <a:pt x="84" y="48"/>
                    </a:moveTo>
                    <a:lnTo>
                      <a:pt x="90" y="48"/>
                    </a:lnTo>
                    <a:lnTo>
                      <a:pt x="114" y="42"/>
                    </a:lnTo>
                    <a:lnTo>
                      <a:pt x="126" y="48"/>
                    </a:lnTo>
                    <a:lnTo>
                      <a:pt x="144" y="48"/>
                    </a:lnTo>
                    <a:lnTo>
                      <a:pt x="150" y="54"/>
                    </a:lnTo>
                    <a:lnTo>
                      <a:pt x="156" y="60"/>
                    </a:lnTo>
                    <a:lnTo>
                      <a:pt x="162" y="54"/>
                    </a:lnTo>
                    <a:lnTo>
                      <a:pt x="168" y="54"/>
                    </a:lnTo>
                    <a:lnTo>
                      <a:pt x="174" y="54"/>
                    </a:lnTo>
                    <a:lnTo>
                      <a:pt x="180" y="54"/>
                    </a:lnTo>
                    <a:lnTo>
                      <a:pt x="186" y="54"/>
                    </a:lnTo>
                    <a:lnTo>
                      <a:pt x="192" y="54"/>
                    </a:lnTo>
                    <a:lnTo>
                      <a:pt x="192" y="48"/>
                    </a:lnTo>
                    <a:lnTo>
                      <a:pt x="198" y="42"/>
                    </a:lnTo>
                    <a:lnTo>
                      <a:pt x="192" y="36"/>
                    </a:lnTo>
                    <a:lnTo>
                      <a:pt x="186" y="36"/>
                    </a:lnTo>
                    <a:lnTo>
                      <a:pt x="186" y="30"/>
                    </a:lnTo>
                    <a:lnTo>
                      <a:pt x="180" y="30"/>
                    </a:lnTo>
                    <a:lnTo>
                      <a:pt x="180" y="24"/>
                    </a:lnTo>
                    <a:lnTo>
                      <a:pt x="174" y="18"/>
                    </a:lnTo>
                    <a:lnTo>
                      <a:pt x="180" y="12"/>
                    </a:lnTo>
                    <a:lnTo>
                      <a:pt x="204" y="6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34" y="6"/>
                    </a:lnTo>
                    <a:lnTo>
                      <a:pt x="246" y="24"/>
                    </a:lnTo>
                    <a:lnTo>
                      <a:pt x="246" y="30"/>
                    </a:lnTo>
                    <a:lnTo>
                      <a:pt x="246" y="36"/>
                    </a:lnTo>
                    <a:lnTo>
                      <a:pt x="252" y="42"/>
                    </a:lnTo>
                    <a:lnTo>
                      <a:pt x="264" y="48"/>
                    </a:lnTo>
                    <a:lnTo>
                      <a:pt x="270" y="48"/>
                    </a:lnTo>
                    <a:lnTo>
                      <a:pt x="276" y="48"/>
                    </a:lnTo>
                    <a:lnTo>
                      <a:pt x="282" y="54"/>
                    </a:lnTo>
                    <a:lnTo>
                      <a:pt x="294" y="60"/>
                    </a:lnTo>
                    <a:lnTo>
                      <a:pt x="294" y="66"/>
                    </a:lnTo>
                    <a:lnTo>
                      <a:pt x="300" y="72"/>
                    </a:lnTo>
                    <a:lnTo>
                      <a:pt x="300" y="78"/>
                    </a:lnTo>
                    <a:lnTo>
                      <a:pt x="306" y="84"/>
                    </a:lnTo>
                    <a:lnTo>
                      <a:pt x="318" y="78"/>
                    </a:lnTo>
                    <a:lnTo>
                      <a:pt x="318" y="72"/>
                    </a:lnTo>
                    <a:lnTo>
                      <a:pt x="312" y="72"/>
                    </a:lnTo>
                    <a:lnTo>
                      <a:pt x="312" y="66"/>
                    </a:lnTo>
                    <a:lnTo>
                      <a:pt x="318" y="60"/>
                    </a:lnTo>
                    <a:lnTo>
                      <a:pt x="324" y="60"/>
                    </a:lnTo>
                    <a:lnTo>
                      <a:pt x="324" y="66"/>
                    </a:lnTo>
                    <a:lnTo>
                      <a:pt x="324" y="72"/>
                    </a:lnTo>
                    <a:lnTo>
                      <a:pt x="330" y="84"/>
                    </a:lnTo>
                    <a:lnTo>
                      <a:pt x="336" y="90"/>
                    </a:lnTo>
                    <a:lnTo>
                      <a:pt x="342" y="96"/>
                    </a:lnTo>
                    <a:lnTo>
                      <a:pt x="348" y="102"/>
                    </a:lnTo>
                    <a:lnTo>
                      <a:pt x="354" y="108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48" y="120"/>
                    </a:lnTo>
                    <a:lnTo>
                      <a:pt x="342" y="120"/>
                    </a:lnTo>
                    <a:lnTo>
                      <a:pt x="342" y="126"/>
                    </a:lnTo>
                    <a:lnTo>
                      <a:pt x="348" y="132"/>
                    </a:lnTo>
                    <a:lnTo>
                      <a:pt x="354" y="132"/>
                    </a:lnTo>
                    <a:lnTo>
                      <a:pt x="360" y="132"/>
                    </a:lnTo>
                    <a:lnTo>
                      <a:pt x="366" y="126"/>
                    </a:lnTo>
                    <a:lnTo>
                      <a:pt x="378" y="126"/>
                    </a:lnTo>
                    <a:lnTo>
                      <a:pt x="390" y="126"/>
                    </a:lnTo>
                    <a:lnTo>
                      <a:pt x="390" y="132"/>
                    </a:lnTo>
                    <a:lnTo>
                      <a:pt x="396" y="144"/>
                    </a:lnTo>
                    <a:lnTo>
                      <a:pt x="402" y="150"/>
                    </a:lnTo>
                    <a:lnTo>
                      <a:pt x="408" y="144"/>
                    </a:lnTo>
                    <a:lnTo>
                      <a:pt x="408" y="132"/>
                    </a:lnTo>
                    <a:lnTo>
                      <a:pt x="414" y="132"/>
                    </a:lnTo>
                    <a:lnTo>
                      <a:pt x="420" y="132"/>
                    </a:lnTo>
                    <a:lnTo>
                      <a:pt x="426" y="132"/>
                    </a:lnTo>
                    <a:lnTo>
                      <a:pt x="432" y="138"/>
                    </a:lnTo>
                    <a:lnTo>
                      <a:pt x="438" y="138"/>
                    </a:lnTo>
                    <a:lnTo>
                      <a:pt x="444" y="138"/>
                    </a:lnTo>
                    <a:lnTo>
                      <a:pt x="450" y="138"/>
                    </a:lnTo>
                    <a:lnTo>
                      <a:pt x="456" y="132"/>
                    </a:lnTo>
                    <a:lnTo>
                      <a:pt x="450" y="138"/>
                    </a:lnTo>
                    <a:lnTo>
                      <a:pt x="432" y="156"/>
                    </a:lnTo>
                    <a:lnTo>
                      <a:pt x="252" y="336"/>
                    </a:lnTo>
                    <a:lnTo>
                      <a:pt x="234" y="348"/>
                    </a:lnTo>
                    <a:lnTo>
                      <a:pt x="228" y="360"/>
                    </a:lnTo>
                    <a:lnTo>
                      <a:pt x="174" y="378"/>
                    </a:lnTo>
                    <a:lnTo>
                      <a:pt x="150" y="390"/>
                    </a:lnTo>
                    <a:lnTo>
                      <a:pt x="138" y="396"/>
                    </a:lnTo>
                    <a:lnTo>
                      <a:pt x="132" y="402"/>
                    </a:lnTo>
                    <a:lnTo>
                      <a:pt x="126" y="408"/>
                    </a:lnTo>
                    <a:lnTo>
                      <a:pt x="102" y="426"/>
                    </a:lnTo>
                    <a:lnTo>
                      <a:pt x="102" y="420"/>
                    </a:lnTo>
                    <a:lnTo>
                      <a:pt x="90" y="414"/>
                    </a:lnTo>
                    <a:lnTo>
                      <a:pt x="84" y="408"/>
                    </a:lnTo>
                    <a:lnTo>
                      <a:pt x="84" y="402"/>
                    </a:lnTo>
                    <a:lnTo>
                      <a:pt x="78" y="390"/>
                    </a:lnTo>
                    <a:lnTo>
                      <a:pt x="66" y="384"/>
                    </a:lnTo>
                    <a:lnTo>
                      <a:pt x="54" y="390"/>
                    </a:lnTo>
                    <a:lnTo>
                      <a:pt x="48" y="396"/>
                    </a:lnTo>
                    <a:lnTo>
                      <a:pt x="42" y="402"/>
                    </a:lnTo>
                    <a:lnTo>
                      <a:pt x="30" y="402"/>
                    </a:lnTo>
                    <a:lnTo>
                      <a:pt x="24" y="402"/>
                    </a:lnTo>
                    <a:lnTo>
                      <a:pt x="24" y="396"/>
                    </a:lnTo>
                    <a:lnTo>
                      <a:pt x="24" y="390"/>
                    </a:lnTo>
                    <a:lnTo>
                      <a:pt x="24" y="384"/>
                    </a:lnTo>
                    <a:lnTo>
                      <a:pt x="18" y="378"/>
                    </a:lnTo>
                    <a:lnTo>
                      <a:pt x="12" y="378"/>
                    </a:lnTo>
                    <a:lnTo>
                      <a:pt x="6" y="378"/>
                    </a:lnTo>
                    <a:lnTo>
                      <a:pt x="0" y="372"/>
                    </a:lnTo>
                    <a:lnTo>
                      <a:pt x="12" y="360"/>
                    </a:lnTo>
                    <a:lnTo>
                      <a:pt x="12" y="354"/>
                    </a:lnTo>
                    <a:lnTo>
                      <a:pt x="12" y="342"/>
                    </a:lnTo>
                    <a:lnTo>
                      <a:pt x="18" y="336"/>
                    </a:lnTo>
                    <a:lnTo>
                      <a:pt x="24" y="336"/>
                    </a:lnTo>
                    <a:lnTo>
                      <a:pt x="30" y="336"/>
                    </a:lnTo>
                    <a:lnTo>
                      <a:pt x="36" y="336"/>
                    </a:lnTo>
                    <a:lnTo>
                      <a:pt x="36" y="330"/>
                    </a:lnTo>
                    <a:lnTo>
                      <a:pt x="36" y="312"/>
                    </a:lnTo>
                    <a:lnTo>
                      <a:pt x="42" y="306"/>
                    </a:lnTo>
                    <a:lnTo>
                      <a:pt x="48" y="306"/>
                    </a:lnTo>
                    <a:lnTo>
                      <a:pt x="48" y="300"/>
                    </a:lnTo>
                    <a:lnTo>
                      <a:pt x="42" y="300"/>
                    </a:lnTo>
                    <a:lnTo>
                      <a:pt x="36" y="294"/>
                    </a:lnTo>
                    <a:lnTo>
                      <a:pt x="36" y="288"/>
                    </a:lnTo>
                    <a:lnTo>
                      <a:pt x="42" y="282"/>
                    </a:lnTo>
                    <a:lnTo>
                      <a:pt x="48" y="282"/>
                    </a:lnTo>
                    <a:lnTo>
                      <a:pt x="54" y="282"/>
                    </a:lnTo>
                    <a:lnTo>
                      <a:pt x="60" y="276"/>
                    </a:lnTo>
                    <a:lnTo>
                      <a:pt x="66" y="270"/>
                    </a:lnTo>
                    <a:lnTo>
                      <a:pt x="66" y="264"/>
                    </a:lnTo>
                    <a:lnTo>
                      <a:pt x="72" y="258"/>
                    </a:lnTo>
                    <a:lnTo>
                      <a:pt x="72" y="246"/>
                    </a:lnTo>
                    <a:lnTo>
                      <a:pt x="72" y="234"/>
                    </a:lnTo>
                    <a:lnTo>
                      <a:pt x="78" y="222"/>
                    </a:lnTo>
                    <a:lnTo>
                      <a:pt x="78" y="210"/>
                    </a:lnTo>
                    <a:lnTo>
                      <a:pt x="78" y="204"/>
                    </a:lnTo>
                    <a:lnTo>
                      <a:pt x="66" y="192"/>
                    </a:lnTo>
                    <a:lnTo>
                      <a:pt x="66" y="186"/>
                    </a:lnTo>
                    <a:lnTo>
                      <a:pt x="66" y="180"/>
                    </a:lnTo>
                    <a:lnTo>
                      <a:pt x="60" y="180"/>
                    </a:lnTo>
                    <a:lnTo>
                      <a:pt x="54" y="186"/>
                    </a:lnTo>
                    <a:lnTo>
                      <a:pt x="66" y="78"/>
                    </a:lnTo>
                    <a:lnTo>
                      <a:pt x="60" y="72"/>
                    </a:lnTo>
                    <a:lnTo>
                      <a:pt x="54" y="72"/>
                    </a:lnTo>
                    <a:lnTo>
                      <a:pt x="54" y="66"/>
                    </a:lnTo>
                    <a:lnTo>
                      <a:pt x="60" y="60"/>
                    </a:lnTo>
                    <a:lnTo>
                      <a:pt x="60" y="54"/>
                    </a:lnTo>
                    <a:lnTo>
                      <a:pt x="66" y="48"/>
                    </a:lnTo>
                    <a:lnTo>
                      <a:pt x="72" y="48"/>
                    </a:lnTo>
                    <a:lnTo>
                      <a:pt x="84" y="4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4" name="Freeform 785"/>
              <p:cNvSpPr>
                <a:spLocks/>
              </p:cNvSpPr>
              <p:nvPr/>
            </p:nvSpPr>
            <p:spPr bwMode="auto">
              <a:xfrm>
                <a:off x="7200900" y="3633788"/>
                <a:ext cx="352425" cy="352425"/>
              </a:xfrm>
              <a:custGeom>
                <a:avLst/>
                <a:gdLst>
                  <a:gd name="T0" fmla="*/ 38100 w 222"/>
                  <a:gd name="T1" fmla="*/ 285750 h 222"/>
                  <a:gd name="T2" fmla="*/ 28575 w 222"/>
                  <a:gd name="T3" fmla="*/ 266700 h 222"/>
                  <a:gd name="T4" fmla="*/ 19050 w 222"/>
                  <a:gd name="T5" fmla="*/ 247650 h 222"/>
                  <a:gd name="T6" fmla="*/ 19050 w 222"/>
                  <a:gd name="T7" fmla="*/ 228600 h 222"/>
                  <a:gd name="T8" fmla="*/ 0 w 222"/>
                  <a:gd name="T9" fmla="*/ 209550 h 222"/>
                  <a:gd name="T10" fmla="*/ 9525 w 222"/>
                  <a:gd name="T11" fmla="*/ 190500 h 222"/>
                  <a:gd name="T12" fmla="*/ 28575 w 222"/>
                  <a:gd name="T13" fmla="*/ 171450 h 222"/>
                  <a:gd name="T14" fmla="*/ 19050 w 222"/>
                  <a:gd name="T15" fmla="*/ 161925 h 222"/>
                  <a:gd name="T16" fmla="*/ 9525 w 222"/>
                  <a:gd name="T17" fmla="*/ 152400 h 222"/>
                  <a:gd name="T18" fmla="*/ 0 w 222"/>
                  <a:gd name="T19" fmla="*/ 133350 h 222"/>
                  <a:gd name="T20" fmla="*/ 9525 w 222"/>
                  <a:gd name="T21" fmla="*/ 123825 h 222"/>
                  <a:gd name="T22" fmla="*/ 57150 w 222"/>
                  <a:gd name="T23" fmla="*/ 95250 h 222"/>
                  <a:gd name="T24" fmla="*/ 66675 w 222"/>
                  <a:gd name="T25" fmla="*/ 76200 h 222"/>
                  <a:gd name="T26" fmla="*/ 66675 w 222"/>
                  <a:gd name="T27" fmla="*/ 57150 h 222"/>
                  <a:gd name="T28" fmla="*/ 66675 w 222"/>
                  <a:gd name="T29" fmla="*/ 38100 h 222"/>
                  <a:gd name="T30" fmla="*/ 85725 w 222"/>
                  <a:gd name="T31" fmla="*/ 38100 h 222"/>
                  <a:gd name="T32" fmla="*/ 85725 w 222"/>
                  <a:gd name="T33" fmla="*/ 19050 h 222"/>
                  <a:gd name="T34" fmla="*/ 85725 w 222"/>
                  <a:gd name="T35" fmla="*/ 9525 h 222"/>
                  <a:gd name="T36" fmla="*/ 104775 w 222"/>
                  <a:gd name="T37" fmla="*/ 0 h 222"/>
                  <a:gd name="T38" fmla="*/ 152400 w 222"/>
                  <a:gd name="T39" fmla="*/ 0 h 222"/>
                  <a:gd name="T40" fmla="*/ 152400 w 222"/>
                  <a:gd name="T41" fmla="*/ 28575 h 222"/>
                  <a:gd name="T42" fmla="*/ 171450 w 222"/>
                  <a:gd name="T43" fmla="*/ 47625 h 222"/>
                  <a:gd name="T44" fmla="*/ 180975 w 222"/>
                  <a:gd name="T45" fmla="*/ 66675 h 222"/>
                  <a:gd name="T46" fmla="*/ 200025 w 222"/>
                  <a:gd name="T47" fmla="*/ 47625 h 222"/>
                  <a:gd name="T48" fmla="*/ 219075 w 222"/>
                  <a:gd name="T49" fmla="*/ 57150 h 222"/>
                  <a:gd name="T50" fmla="*/ 238125 w 222"/>
                  <a:gd name="T51" fmla="*/ 85725 h 222"/>
                  <a:gd name="T52" fmla="*/ 247650 w 222"/>
                  <a:gd name="T53" fmla="*/ 114300 h 222"/>
                  <a:gd name="T54" fmla="*/ 238125 w 222"/>
                  <a:gd name="T55" fmla="*/ 133350 h 222"/>
                  <a:gd name="T56" fmla="*/ 266700 w 222"/>
                  <a:gd name="T57" fmla="*/ 152400 h 222"/>
                  <a:gd name="T58" fmla="*/ 285750 w 222"/>
                  <a:gd name="T59" fmla="*/ 180975 h 222"/>
                  <a:gd name="T60" fmla="*/ 304800 w 222"/>
                  <a:gd name="T61" fmla="*/ 190500 h 222"/>
                  <a:gd name="T62" fmla="*/ 342900 w 222"/>
                  <a:gd name="T63" fmla="*/ 209550 h 222"/>
                  <a:gd name="T64" fmla="*/ 352425 w 222"/>
                  <a:gd name="T65" fmla="*/ 238125 h 222"/>
                  <a:gd name="T66" fmla="*/ 333375 w 222"/>
                  <a:gd name="T67" fmla="*/ 257175 h 222"/>
                  <a:gd name="T68" fmla="*/ 314325 w 222"/>
                  <a:gd name="T69" fmla="*/ 257175 h 222"/>
                  <a:gd name="T70" fmla="*/ 257175 w 222"/>
                  <a:gd name="T71" fmla="*/ 276225 h 222"/>
                  <a:gd name="T72" fmla="*/ 257175 w 222"/>
                  <a:gd name="T73" fmla="*/ 295275 h 222"/>
                  <a:gd name="T74" fmla="*/ 266700 w 222"/>
                  <a:gd name="T75" fmla="*/ 314325 h 222"/>
                  <a:gd name="T76" fmla="*/ 285750 w 222"/>
                  <a:gd name="T77" fmla="*/ 323850 h 222"/>
                  <a:gd name="T78" fmla="*/ 276225 w 222"/>
                  <a:gd name="T79" fmla="*/ 342900 h 222"/>
                  <a:gd name="T80" fmla="*/ 257175 w 222"/>
                  <a:gd name="T81" fmla="*/ 342900 h 222"/>
                  <a:gd name="T82" fmla="*/ 238125 w 222"/>
                  <a:gd name="T83" fmla="*/ 342900 h 222"/>
                  <a:gd name="T84" fmla="*/ 209550 w 222"/>
                  <a:gd name="T85" fmla="*/ 342900 h 222"/>
                  <a:gd name="T86" fmla="*/ 171450 w 222"/>
                  <a:gd name="T87" fmla="*/ 333375 h 222"/>
                  <a:gd name="T88" fmla="*/ 114300 w 222"/>
                  <a:gd name="T89" fmla="*/ 333375 h 222"/>
                  <a:gd name="T90" fmla="*/ 95250 w 222"/>
                  <a:gd name="T91" fmla="*/ 323850 h 222"/>
                  <a:gd name="T92" fmla="*/ 76200 w 222"/>
                  <a:gd name="T93" fmla="*/ 314325 h 222"/>
                  <a:gd name="T94" fmla="*/ 38100 w 222"/>
                  <a:gd name="T95" fmla="*/ 295275 h 22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22" h="222">
                    <a:moveTo>
                      <a:pt x="24" y="186"/>
                    </a:moveTo>
                    <a:lnTo>
                      <a:pt x="24" y="180"/>
                    </a:lnTo>
                    <a:lnTo>
                      <a:pt x="24" y="174"/>
                    </a:lnTo>
                    <a:lnTo>
                      <a:pt x="18" y="168"/>
                    </a:lnTo>
                    <a:lnTo>
                      <a:pt x="18" y="162"/>
                    </a:lnTo>
                    <a:lnTo>
                      <a:pt x="12" y="156"/>
                    </a:lnTo>
                    <a:lnTo>
                      <a:pt x="12" y="150"/>
                    </a:lnTo>
                    <a:lnTo>
                      <a:pt x="12" y="144"/>
                    </a:lnTo>
                    <a:lnTo>
                      <a:pt x="6" y="138"/>
                    </a:lnTo>
                    <a:lnTo>
                      <a:pt x="0" y="132"/>
                    </a:lnTo>
                    <a:lnTo>
                      <a:pt x="0" y="126"/>
                    </a:lnTo>
                    <a:lnTo>
                      <a:pt x="6" y="120"/>
                    </a:lnTo>
                    <a:lnTo>
                      <a:pt x="12" y="114"/>
                    </a:lnTo>
                    <a:lnTo>
                      <a:pt x="18" y="108"/>
                    </a:lnTo>
                    <a:lnTo>
                      <a:pt x="18" y="102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6" y="96"/>
                    </a:lnTo>
                    <a:lnTo>
                      <a:pt x="0" y="90"/>
                    </a:lnTo>
                    <a:lnTo>
                      <a:pt x="0" y="84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24" y="72"/>
                    </a:lnTo>
                    <a:lnTo>
                      <a:pt x="36" y="60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36" y="30"/>
                    </a:lnTo>
                    <a:lnTo>
                      <a:pt x="42" y="24"/>
                    </a:lnTo>
                    <a:lnTo>
                      <a:pt x="48" y="24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54" y="6"/>
                    </a:lnTo>
                    <a:lnTo>
                      <a:pt x="60" y="6"/>
                    </a:lnTo>
                    <a:lnTo>
                      <a:pt x="66" y="0"/>
                    </a:lnTo>
                    <a:lnTo>
                      <a:pt x="78" y="0"/>
                    </a:lnTo>
                    <a:lnTo>
                      <a:pt x="96" y="0"/>
                    </a:lnTo>
                    <a:lnTo>
                      <a:pt x="102" y="6"/>
                    </a:lnTo>
                    <a:lnTo>
                      <a:pt x="96" y="18"/>
                    </a:lnTo>
                    <a:lnTo>
                      <a:pt x="102" y="24"/>
                    </a:lnTo>
                    <a:lnTo>
                      <a:pt x="108" y="30"/>
                    </a:lnTo>
                    <a:lnTo>
                      <a:pt x="114" y="36"/>
                    </a:lnTo>
                    <a:lnTo>
                      <a:pt x="114" y="42"/>
                    </a:lnTo>
                    <a:lnTo>
                      <a:pt x="120" y="30"/>
                    </a:lnTo>
                    <a:lnTo>
                      <a:pt x="126" y="30"/>
                    </a:lnTo>
                    <a:lnTo>
                      <a:pt x="132" y="30"/>
                    </a:lnTo>
                    <a:lnTo>
                      <a:pt x="138" y="36"/>
                    </a:lnTo>
                    <a:lnTo>
                      <a:pt x="144" y="42"/>
                    </a:lnTo>
                    <a:lnTo>
                      <a:pt x="150" y="54"/>
                    </a:lnTo>
                    <a:lnTo>
                      <a:pt x="156" y="66"/>
                    </a:lnTo>
                    <a:lnTo>
                      <a:pt x="156" y="72"/>
                    </a:lnTo>
                    <a:lnTo>
                      <a:pt x="156" y="78"/>
                    </a:lnTo>
                    <a:lnTo>
                      <a:pt x="150" y="84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02"/>
                    </a:lnTo>
                    <a:lnTo>
                      <a:pt x="180" y="114"/>
                    </a:lnTo>
                    <a:lnTo>
                      <a:pt x="186" y="120"/>
                    </a:lnTo>
                    <a:lnTo>
                      <a:pt x="192" y="120"/>
                    </a:lnTo>
                    <a:lnTo>
                      <a:pt x="204" y="126"/>
                    </a:lnTo>
                    <a:lnTo>
                      <a:pt x="216" y="132"/>
                    </a:lnTo>
                    <a:lnTo>
                      <a:pt x="222" y="144"/>
                    </a:lnTo>
                    <a:lnTo>
                      <a:pt x="222" y="150"/>
                    </a:lnTo>
                    <a:lnTo>
                      <a:pt x="216" y="156"/>
                    </a:lnTo>
                    <a:lnTo>
                      <a:pt x="210" y="162"/>
                    </a:lnTo>
                    <a:lnTo>
                      <a:pt x="204" y="162"/>
                    </a:lnTo>
                    <a:lnTo>
                      <a:pt x="198" y="162"/>
                    </a:lnTo>
                    <a:lnTo>
                      <a:pt x="186" y="168"/>
                    </a:lnTo>
                    <a:lnTo>
                      <a:pt x="162" y="174"/>
                    </a:lnTo>
                    <a:lnTo>
                      <a:pt x="156" y="180"/>
                    </a:lnTo>
                    <a:lnTo>
                      <a:pt x="162" y="186"/>
                    </a:lnTo>
                    <a:lnTo>
                      <a:pt x="162" y="192"/>
                    </a:lnTo>
                    <a:lnTo>
                      <a:pt x="168" y="198"/>
                    </a:lnTo>
                    <a:lnTo>
                      <a:pt x="174" y="198"/>
                    </a:lnTo>
                    <a:lnTo>
                      <a:pt x="180" y="204"/>
                    </a:lnTo>
                    <a:lnTo>
                      <a:pt x="174" y="210"/>
                    </a:lnTo>
                    <a:lnTo>
                      <a:pt x="174" y="216"/>
                    </a:lnTo>
                    <a:lnTo>
                      <a:pt x="168" y="216"/>
                    </a:lnTo>
                    <a:lnTo>
                      <a:pt x="162" y="216"/>
                    </a:lnTo>
                    <a:lnTo>
                      <a:pt x="156" y="216"/>
                    </a:lnTo>
                    <a:lnTo>
                      <a:pt x="150" y="216"/>
                    </a:lnTo>
                    <a:lnTo>
                      <a:pt x="138" y="222"/>
                    </a:lnTo>
                    <a:lnTo>
                      <a:pt x="132" y="216"/>
                    </a:lnTo>
                    <a:lnTo>
                      <a:pt x="126" y="210"/>
                    </a:lnTo>
                    <a:lnTo>
                      <a:pt x="108" y="210"/>
                    </a:lnTo>
                    <a:lnTo>
                      <a:pt x="96" y="204"/>
                    </a:lnTo>
                    <a:lnTo>
                      <a:pt x="72" y="210"/>
                    </a:lnTo>
                    <a:lnTo>
                      <a:pt x="66" y="210"/>
                    </a:lnTo>
                    <a:lnTo>
                      <a:pt x="60" y="204"/>
                    </a:lnTo>
                    <a:lnTo>
                      <a:pt x="54" y="198"/>
                    </a:lnTo>
                    <a:lnTo>
                      <a:pt x="48" y="198"/>
                    </a:lnTo>
                    <a:lnTo>
                      <a:pt x="36" y="198"/>
                    </a:lnTo>
                    <a:lnTo>
                      <a:pt x="24" y="18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5" name="Freeform 786"/>
              <p:cNvSpPr>
                <a:spLocks/>
              </p:cNvSpPr>
              <p:nvPr/>
            </p:nvSpPr>
            <p:spPr bwMode="auto">
              <a:xfrm>
                <a:off x="6943725" y="3890963"/>
                <a:ext cx="361950" cy="571500"/>
              </a:xfrm>
              <a:custGeom>
                <a:avLst/>
                <a:gdLst>
                  <a:gd name="T0" fmla="*/ 247650 w 228"/>
                  <a:gd name="T1" fmla="*/ 561975 h 360"/>
                  <a:gd name="T2" fmla="*/ 257175 w 228"/>
                  <a:gd name="T3" fmla="*/ 533400 h 360"/>
                  <a:gd name="T4" fmla="*/ 276225 w 228"/>
                  <a:gd name="T5" fmla="*/ 533400 h 360"/>
                  <a:gd name="T6" fmla="*/ 285750 w 228"/>
                  <a:gd name="T7" fmla="*/ 523875 h 360"/>
                  <a:gd name="T8" fmla="*/ 295275 w 228"/>
                  <a:gd name="T9" fmla="*/ 485775 h 360"/>
                  <a:gd name="T10" fmla="*/ 304800 w 228"/>
                  <a:gd name="T11" fmla="*/ 476250 h 360"/>
                  <a:gd name="T12" fmla="*/ 285750 w 228"/>
                  <a:gd name="T13" fmla="*/ 466725 h 360"/>
                  <a:gd name="T14" fmla="*/ 295275 w 228"/>
                  <a:gd name="T15" fmla="*/ 447675 h 360"/>
                  <a:gd name="T16" fmla="*/ 314325 w 228"/>
                  <a:gd name="T17" fmla="*/ 447675 h 360"/>
                  <a:gd name="T18" fmla="*/ 333375 w 228"/>
                  <a:gd name="T19" fmla="*/ 428625 h 360"/>
                  <a:gd name="T20" fmla="*/ 342900 w 228"/>
                  <a:gd name="T21" fmla="*/ 409575 h 360"/>
                  <a:gd name="T22" fmla="*/ 342900 w 228"/>
                  <a:gd name="T23" fmla="*/ 371475 h 360"/>
                  <a:gd name="T24" fmla="*/ 352425 w 228"/>
                  <a:gd name="T25" fmla="*/ 333375 h 360"/>
                  <a:gd name="T26" fmla="*/ 333375 w 228"/>
                  <a:gd name="T27" fmla="*/ 304800 h 360"/>
                  <a:gd name="T28" fmla="*/ 333375 w 228"/>
                  <a:gd name="T29" fmla="*/ 285750 h 360"/>
                  <a:gd name="T30" fmla="*/ 314325 w 228"/>
                  <a:gd name="T31" fmla="*/ 295275 h 360"/>
                  <a:gd name="T32" fmla="*/ 323850 w 228"/>
                  <a:gd name="T33" fmla="*/ 114300 h 360"/>
                  <a:gd name="T34" fmla="*/ 314325 w 228"/>
                  <a:gd name="T35" fmla="*/ 104775 h 360"/>
                  <a:gd name="T36" fmla="*/ 323850 w 228"/>
                  <a:gd name="T37" fmla="*/ 85725 h 360"/>
                  <a:gd name="T38" fmla="*/ 342900 w 228"/>
                  <a:gd name="T39" fmla="*/ 76200 h 360"/>
                  <a:gd name="T40" fmla="*/ 352425 w 228"/>
                  <a:gd name="T41" fmla="*/ 66675 h 360"/>
                  <a:gd name="T42" fmla="*/ 333375 w 228"/>
                  <a:gd name="T43" fmla="*/ 57150 h 360"/>
                  <a:gd name="T44" fmla="*/ 295275 w 228"/>
                  <a:gd name="T45" fmla="*/ 38100 h 360"/>
                  <a:gd name="T46" fmla="*/ 247650 w 228"/>
                  <a:gd name="T47" fmla="*/ 19050 h 360"/>
                  <a:gd name="T48" fmla="*/ 209550 w 228"/>
                  <a:gd name="T49" fmla="*/ 19050 h 360"/>
                  <a:gd name="T50" fmla="*/ 190500 w 228"/>
                  <a:gd name="T51" fmla="*/ 9525 h 360"/>
                  <a:gd name="T52" fmla="*/ 171450 w 228"/>
                  <a:gd name="T53" fmla="*/ 0 h 360"/>
                  <a:gd name="T54" fmla="*/ 152400 w 228"/>
                  <a:gd name="T55" fmla="*/ 9525 h 360"/>
                  <a:gd name="T56" fmla="*/ 123825 w 228"/>
                  <a:gd name="T57" fmla="*/ 28575 h 360"/>
                  <a:gd name="T58" fmla="*/ 66675 w 228"/>
                  <a:gd name="T59" fmla="*/ 47625 h 360"/>
                  <a:gd name="T60" fmla="*/ 47625 w 228"/>
                  <a:gd name="T61" fmla="*/ 66675 h 360"/>
                  <a:gd name="T62" fmla="*/ 28575 w 228"/>
                  <a:gd name="T63" fmla="*/ 57150 h 360"/>
                  <a:gd name="T64" fmla="*/ 0 w 228"/>
                  <a:gd name="T65" fmla="*/ 57150 h 360"/>
                  <a:gd name="T66" fmla="*/ 0 w 228"/>
                  <a:gd name="T67" fmla="*/ 104775 h 360"/>
                  <a:gd name="T68" fmla="*/ 19050 w 228"/>
                  <a:gd name="T69" fmla="*/ 133350 h 360"/>
                  <a:gd name="T70" fmla="*/ 47625 w 228"/>
                  <a:gd name="T71" fmla="*/ 142875 h 360"/>
                  <a:gd name="T72" fmla="*/ 47625 w 228"/>
                  <a:gd name="T73" fmla="*/ 190500 h 360"/>
                  <a:gd name="T74" fmla="*/ 47625 w 228"/>
                  <a:gd name="T75" fmla="*/ 228600 h 360"/>
                  <a:gd name="T76" fmla="*/ 66675 w 228"/>
                  <a:gd name="T77" fmla="*/ 238125 h 360"/>
                  <a:gd name="T78" fmla="*/ 66675 w 228"/>
                  <a:gd name="T79" fmla="*/ 257175 h 360"/>
                  <a:gd name="T80" fmla="*/ 57150 w 228"/>
                  <a:gd name="T81" fmla="*/ 295275 h 360"/>
                  <a:gd name="T82" fmla="*/ 47625 w 228"/>
                  <a:gd name="T83" fmla="*/ 323850 h 360"/>
                  <a:gd name="T84" fmla="*/ 28575 w 228"/>
                  <a:gd name="T85" fmla="*/ 342900 h 360"/>
                  <a:gd name="T86" fmla="*/ 104775 w 228"/>
                  <a:gd name="T87" fmla="*/ 342900 h 360"/>
                  <a:gd name="T88" fmla="*/ 123825 w 228"/>
                  <a:gd name="T89" fmla="*/ 352425 h 360"/>
                  <a:gd name="T90" fmla="*/ 133350 w 228"/>
                  <a:gd name="T91" fmla="*/ 381000 h 360"/>
                  <a:gd name="T92" fmla="*/ 123825 w 228"/>
                  <a:gd name="T93" fmla="*/ 390525 h 360"/>
                  <a:gd name="T94" fmla="*/ 123825 w 228"/>
                  <a:gd name="T95" fmla="*/ 409575 h 360"/>
                  <a:gd name="T96" fmla="*/ 133350 w 228"/>
                  <a:gd name="T97" fmla="*/ 428625 h 360"/>
                  <a:gd name="T98" fmla="*/ 161925 w 228"/>
                  <a:gd name="T99" fmla="*/ 409575 h 360"/>
                  <a:gd name="T100" fmla="*/ 180975 w 228"/>
                  <a:gd name="T101" fmla="*/ 400050 h 360"/>
                  <a:gd name="T102" fmla="*/ 200025 w 228"/>
                  <a:gd name="T103" fmla="*/ 419100 h 360"/>
                  <a:gd name="T104" fmla="*/ 200025 w 228"/>
                  <a:gd name="T105" fmla="*/ 457200 h 360"/>
                  <a:gd name="T106" fmla="*/ 190500 w 228"/>
                  <a:gd name="T107" fmla="*/ 495300 h 360"/>
                  <a:gd name="T108" fmla="*/ 209550 w 228"/>
                  <a:gd name="T109" fmla="*/ 514350 h 360"/>
                  <a:gd name="T110" fmla="*/ 209550 w 228"/>
                  <a:gd name="T111" fmla="*/ 533400 h 360"/>
                  <a:gd name="T112" fmla="*/ 219075 w 228"/>
                  <a:gd name="T113" fmla="*/ 552450 h 360"/>
                  <a:gd name="T114" fmla="*/ 247650 w 228"/>
                  <a:gd name="T115" fmla="*/ 571500 h 3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8" h="360">
                    <a:moveTo>
                      <a:pt x="156" y="360"/>
                    </a:moveTo>
                    <a:lnTo>
                      <a:pt x="156" y="354"/>
                    </a:lnTo>
                    <a:lnTo>
                      <a:pt x="156" y="342"/>
                    </a:lnTo>
                    <a:lnTo>
                      <a:pt x="162" y="336"/>
                    </a:lnTo>
                    <a:lnTo>
                      <a:pt x="168" y="336"/>
                    </a:lnTo>
                    <a:lnTo>
                      <a:pt x="174" y="336"/>
                    </a:lnTo>
                    <a:lnTo>
                      <a:pt x="180" y="336"/>
                    </a:lnTo>
                    <a:lnTo>
                      <a:pt x="180" y="330"/>
                    </a:lnTo>
                    <a:lnTo>
                      <a:pt x="180" y="312"/>
                    </a:lnTo>
                    <a:lnTo>
                      <a:pt x="186" y="306"/>
                    </a:lnTo>
                    <a:lnTo>
                      <a:pt x="192" y="306"/>
                    </a:lnTo>
                    <a:lnTo>
                      <a:pt x="192" y="300"/>
                    </a:lnTo>
                    <a:lnTo>
                      <a:pt x="186" y="300"/>
                    </a:lnTo>
                    <a:lnTo>
                      <a:pt x="180" y="294"/>
                    </a:lnTo>
                    <a:lnTo>
                      <a:pt x="180" y="288"/>
                    </a:lnTo>
                    <a:lnTo>
                      <a:pt x="186" y="282"/>
                    </a:lnTo>
                    <a:lnTo>
                      <a:pt x="192" y="282"/>
                    </a:lnTo>
                    <a:lnTo>
                      <a:pt x="198" y="282"/>
                    </a:lnTo>
                    <a:lnTo>
                      <a:pt x="204" y="276"/>
                    </a:lnTo>
                    <a:lnTo>
                      <a:pt x="210" y="270"/>
                    </a:lnTo>
                    <a:lnTo>
                      <a:pt x="210" y="264"/>
                    </a:lnTo>
                    <a:lnTo>
                      <a:pt x="216" y="258"/>
                    </a:lnTo>
                    <a:lnTo>
                      <a:pt x="216" y="246"/>
                    </a:lnTo>
                    <a:lnTo>
                      <a:pt x="216" y="234"/>
                    </a:lnTo>
                    <a:lnTo>
                      <a:pt x="222" y="222"/>
                    </a:lnTo>
                    <a:lnTo>
                      <a:pt x="222" y="210"/>
                    </a:lnTo>
                    <a:lnTo>
                      <a:pt x="222" y="204"/>
                    </a:lnTo>
                    <a:lnTo>
                      <a:pt x="210" y="192"/>
                    </a:lnTo>
                    <a:lnTo>
                      <a:pt x="210" y="186"/>
                    </a:lnTo>
                    <a:lnTo>
                      <a:pt x="210" y="180"/>
                    </a:lnTo>
                    <a:lnTo>
                      <a:pt x="204" y="180"/>
                    </a:lnTo>
                    <a:lnTo>
                      <a:pt x="198" y="186"/>
                    </a:lnTo>
                    <a:lnTo>
                      <a:pt x="210" y="78"/>
                    </a:lnTo>
                    <a:lnTo>
                      <a:pt x="204" y="72"/>
                    </a:lnTo>
                    <a:lnTo>
                      <a:pt x="198" y="72"/>
                    </a:lnTo>
                    <a:lnTo>
                      <a:pt x="198" y="66"/>
                    </a:lnTo>
                    <a:lnTo>
                      <a:pt x="204" y="60"/>
                    </a:lnTo>
                    <a:lnTo>
                      <a:pt x="204" y="54"/>
                    </a:lnTo>
                    <a:lnTo>
                      <a:pt x="210" y="48"/>
                    </a:lnTo>
                    <a:lnTo>
                      <a:pt x="216" y="48"/>
                    </a:lnTo>
                    <a:lnTo>
                      <a:pt x="228" y="48"/>
                    </a:lnTo>
                    <a:lnTo>
                      <a:pt x="222" y="42"/>
                    </a:lnTo>
                    <a:lnTo>
                      <a:pt x="216" y="36"/>
                    </a:lnTo>
                    <a:lnTo>
                      <a:pt x="210" y="36"/>
                    </a:lnTo>
                    <a:lnTo>
                      <a:pt x="198" y="36"/>
                    </a:lnTo>
                    <a:lnTo>
                      <a:pt x="186" y="24"/>
                    </a:lnTo>
                    <a:lnTo>
                      <a:pt x="174" y="18"/>
                    </a:lnTo>
                    <a:lnTo>
                      <a:pt x="156" y="12"/>
                    </a:lnTo>
                    <a:lnTo>
                      <a:pt x="138" y="12"/>
                    </a:lnTo>
                    <a:lnTo>
                      <a:pt x="132" y="12"/>
                    </a:lnTo>
                    <a:lnTo>
                      <a:pt x="126" y="6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108" y="0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84" y="12"/>
                    </a:lnTo>
                    <a:lnTo>
                      <a:pt x="78" y="18"/>
                    </a:lnTo>
                    <a:lnTo>
                      <a:pt x="60" y="24"/>
                    </a:lnTo>
                    <a:lnTo>
                      <a:pt x="42" y="30"/>
                    </a:lnTo>
                    <a:lnTo>
                      <a:pt x="36" y="42"/>
                    </a:lnTo>
                    <a:lnTo>
                      <a:pt x="30" y="42"/>
                    </a:lnTo>
                    <a:lnTo>
                      <a:pt x="24" y="42"/>
                    </a:lnTo>
                    <a:lnTo>
                      <a:pt x="18" y="36"/>
                    </a:lnTo>
                    <a:lnTo>
                      <a:pt x="12" y="30"/>
                    </a:lnTo>
                    <a:lnTo>
                      <a:pt x="0" y="36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84"/>
                    </a:lnTo>
                    <a:lnTo>
                      <a:pt x="24" y="84"/>
                    </a:lnTo>
                    <a:lnTo>
                      <a:pt x="30" y="90"/>
                    </a:lnTo>
                    <a:lnTo>
                      <a:pt x="30" y="102"/>
                    </a:lnTo>
                    <a:lnTo>
                      <a:pt x="30" y="120"/>
                    </a:lnTo>
                    <a:lnTo>
                      <a:pt x="30" y="126"/>
                    </a:lnTo>
                    <a:lnTo>
                      <a:pt x="30" y="144"/>
                    </a:lnTo>
                    <a:lnTo>
                      <a:pt x="36" y="144"/>
                    </a:lnTo>
                    <a:lnTo>
                      <a:pt x="42" y="150"/>
                    </a:lnTo>
                    <a:lnTo>
                      <a:pt x="42" y="156"/>
                    </a:lnTo>
                    <a:lnTo>
                      <a:pt x="42" y="162"/>
                    </a:lnTo>
                    <a:lnTo>
                      <a:pt x="36" y="174"/>
                    </a:lnTo>
                    <a:lnTo>
                      <a:pt x="36" y="186"/>
                    </a:lnTo>
                    <a:lnTo>
                      <a:pt x="36" y="192"/>
                    </a:lnTo>
                    <a:lnTo>
                      <a:pt x="30" y="204"/>
                    </a:lnTo>
                    <a:lnTo>
                      <a:pt x="18" y="210"/>
                    </a:lnTo>
                    <a:lnTo>
                      <a:pt x="18" y="216"/>
                    </a:lnTo>
                    <a:lnTo>
                      <a:pt x="42" y="210"/>
                    </a:lnTo>
                    <a:lnTo>
                      <a:pt x="66" y="216"/>
                    </a:lnTo>
                    <a:lnTo>
                      <a:pt x="72" y="216"/>
                    </a:lnTo>
                    <a:lnTo>
                      <a:pt x="78" y="222"/>
                    </a:lnTo>
                    <a:lnTo>
                      <a:pt x="84" y="234"/>
                    </a:lnTo>
                    <a:lnTo>
                      <a:pt x="84" y="240"/>
                    </a:lnTo>
                    <a:lnTo>
                      <a:pt x="84" y="246"/>
                    </a:lnTo>
                    <a:lnTo>
                      <a:pt x="78" y="246"/>
                    </a:lnTo>
                    <a:lnTo>
                      <a:pt x="78" y="252"/>
                    </a:lnTo>
                    <a:lnTo>
                      <a:pt x="78" y="258"/>
                    </a:lnTo>
                    <a:lnTo>
                      <a:pt x="78" y="264"/>
                    </a:lnTo>
                    <a:lnTo>
                      <a:pt x="84" y="270"/>
                    </a:lnTo>
                    <a:lnTo>
                      <a:pt x="90" y="264"/>
                    </a:lnTo>
                    <a:lnTo>
                      <a:pt x="102" y="258"/>
                    </a:lnTo>
                    <a:lnTo>
                      <a:pt x="108" y="252"/>
                    </a:lnTo>
                    <a:lnTo>
                      <a:pt x="114" y="252"/>
                    </a:lnTo>
                    <a:lnTo>
                      <a:pt x="120" y="252"/>
                    </a:lnTo>
                    <a:lnTo>
                      <a:pt x="126" y="264"/>
                    </a:lnTo>
                    <a:lnTo>
                      <a:pt x="126" y="276"/>
                    </a:lnTo>
                    <a:lnTo>
                      <a:pt x="126" y="288"/>
                    </a:lnTo>
                    <a:lnTo>
                      <a:pt x="120" y="300"/>
                    </a:lnTo>
                    <a:lnTo>
                      <a:pt x="120" y="312"/>
                    </a:lnTo>
                    <a:lnTo>
                      <a:pt x="126" y="318"/>
                    </a:lnTo>
                    <a:lnTo>
                      <a:pt x="132" y="324"/>
                    </a:lnTo>
                    <a:lnTo>
                      <a:pt x="132" y="330"/>
                    </a:lnTo>
                    <a:lnTo>
                      <a:pt x="132" y="336"/>
                    </a:lnTo>
                    <a:lnTo>
                      <a:pt x="132" y="342"/>
                    </a:lnTo>
                    <a:lnTo>
                      <a:pt x="138" y="348"/>
                    </a:lnTo>
                    <a:lnTo>
                      <a:pt x="150" y="354"/>
                    </a:lnTo>
                    <a:lnTo>
                      <a:pt x="156" y="36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6" name="Freeform 800"/>
              <p:cNvSpPr>
                <a:spLocks/>
              </p:cNvSpPr>
              <p:nvPr/>
            </p:nvSpPr>
            <p:spPr bwMode="auto">
              <a:xfrm>
                <a:off x="6438900" y="4805363"/>
                <a:ext cx="628650" cy="447675"/>
              </a:xfrm>
              <a:custGeom>
                <a:avLst/>
                <a:gdLst>
                  <a:gd name="T0" fmla="*/ 323850 w 396"/>
                  <a:gd name="T1" fmla="*/ 0 h 282"/>
                  <a:gd name="T2" fmla="*/ 342900 w 396"/>
                  <a:gd name="T3" fmla="*/ 0 h 282"/>
                  <a:gd name="T4" fmla="*/ 352425 w 396"/>
                  <a:gd name="T5" fmla="*/ 19050 h 282"/>
                  <a:gd name="T6" fmla="*/ 371475 w 396"/>
                  <a:gd name="T7" fmla="*/ 19050 h 282"/>
                  <a:gd name="T8" fmla="*/ 361950 w 396"/>
                  <a:gd name="T9" fmla="*/ 38100 h 282"/>
                  <a:gd name="T10" fmla="*/ 342900 w 396"/>
                  <a:gd name="T11" fmla="*/ 38100 h 282"/>
                  <a:gd name="T12" fmla="*/ 342900 w 396"/>
                  <a:gd name="T13" fmla="*/ 57150 h 282"/>
                  <a:gd name="T14" fmla="*/ 457200 w 396"/>
                  <a:gd name="T15" fmla="*/ 38100 h 282"/>
                  <a:gd name="T16" fmla="*/ 485775 w 396"/>
                  <a:gd name="T17" fmla="*/ 19050 h 282"/>
                  <a:gd name="T18" fmla="*/ 523875 w 396"/>
                  <a:gd name="T19" fmla="*/ 19050 h 282"/>
                  <a:gd name="T20" fmla="*/ 571500 w 396"/>
                  <a:gd name="T21" fmla="*/ 9525 h 282"/>
                  <a:gd name="T22" fmla="*/ 619125 w 396"/>
                  <a:gd name="T23" fmla="*/ 66675 h 282"/>
                  <a:gd name="T24" fmla="*/ 628650 w 396"/>
                  <a:gd name="T25" fmla="*/ 95250 h 282"/>
                  <a:gd name="T26" fmla="*/ 628650 w 396"/>
                  <a:gd name="T27" fmla="*/ 114300 h 282"/>
                  <a:gd name="T28" fmla="*/ 600075 w 396"/>
                  <a:gd name="T29" fmla="*/ 142875 h 282"/>
                  <a:gd name="T30" fmla="*/ 581025 w 396"/>
                  <a:gd name="T31" fmla="*/ 161925 h 282"/>
                  <a:gd name="T32" fmla="*/ 581025 w 396"/>
                  <a:gd name="T33" fmla="*/ 180975 h 282"/>
                  <a:gd name="T34" fmla="*/ 523875 w 396"/>
                  <a:gd name="T35" fmla="*/ 190500 h 282"/>
                  <a:gd name="T36" fmla="*/ 466725 w 396"/>
                  <a:gd name="T37" fmla="*/ 190500 h 282"/>
                  <a:gd name="T38" fmla="*/ 419100 w 396"/>
                  <a:gd name="T39" fmla="*/ 209550 h 282"/>
                  <a:gd name="T40" fmla="*/ 400050 w 396"/>
                  <a:gd name="T41" fmla="*/ 247650 h 282"/>
                  <a:gd name="T42" fmla="*/ 390525 w 396"/>
                  <a:gd name="T43" fmla="*/ 276225 h 282"/>
                  <a:gd name="T44" fmla="*/ 371475 w 396"/>
                  <a:gd name="T45" fmla="*/ 285750 h 282"/>
                  <a:gd name="T46" fmla="*/ 371475 w 396"/>
                  <a:gd name="T47" fmla="*/ 304800 h 282"/>
                  <a:gd name="T48" fmla="*/ 371475 w 396"/>
                  <a:gd name="T49" fmla="*/ 333375 h 282"/>
                  <a:gd name="T50" fmla="*/ 333375 w 396"/>
                  <a:gd name="T51" fmla="*/ 342900 h 282"/>
                  <a:gd name="T52" fmla="*/ 161925 w 396"/>
                  <a:gd name="T53" fmla="*/ 400050 h 282"/>
                  <a:gd name="T54" fmla="*/ 133350 w 396"/>
                  <a:gd name="T55" fmla="*/ 409575 h 282"/>
                  <a:gd name="T56" fmla="*/ 114300 w 396"/>
                  <a:gd name="T57" fmla="*/ 428625 h 282"/>
                  <a:gd name="T58" fmla="*/ 66675 w 396"/>
                  <a:gd name="T59" fmla="*/ 438150 h 282"/>
                  <a:gd name="T60" fmla="*/ 57150 w 396"/>
                  <a:gd name="T61" fmla="*/ 428625 h 282"/>
                  <a:gd name="T62" fmla="*/ 38100 w 396"/>
                  <a:gd name="T63" fmla="*/ 400050 h 282"/>
                  <a:gd name="T64" fmla="*/ 19050 w 396"/>
                  <a:gd name="T65" fmla="*/ 381000 h 282"/>
                  <a:gd name="T66" fmla="*/ 9525 w 396"/>
                  <a:gd name="T67" fmla="*/ 352425 h 282"/>
                  <a:gd name="T68" fmla="*/ 28575 w 396"/>
                  <a:gd name="T69" fmla="*/ 323850 h 282"/>
                  <a:gd name="T70" fmla="*/ 28575 w 396"/>
                  <a:gd name="T71" fmla="*/ 304800 h 282"/>
                  <a:gd name="T72" fmla="*/ 9525 w 396"/>
                  <a:gd name="T73" fmla="*/ 285750 h 282"/>
                  <a:gd name="T74" fmla="*/ 0 w 396"/>
                  <a:gd name="T75" fmla="*/ 266700 h 282"/>
                  <a:gd name="T76" fmla="*/ 9525 w 396"/>
                  <a:gd name="T77" fmla="*/ 247650 h 282"/>
                  <a:gd name="T78" fmla="*/ 28575 w 396"/>
                  <a:gd name="T79" fmla="*/ 228600 h 282"/>
                  <a:gd name="T80" fmla="*/ 9525 w 396"/>
                  <a:gd name="T81" fmla="*/ 200025 h 282"/>
                  <a:gd name="T82" fmla="*/ 9525 w 396"/>
                  <a:gd name="T83" fmla="*/ 180975 h 282"/>
                  <a:gd name="T84" fmla="*/ 28575 w 396"/>
                  <a:gd name="T85" fmla="*/ 161925 h 282"/>
                  <a:gd name="T86" fmla="*/ 38100 w 396"/>
                  <a:gd name="T87" fmla="*/ 171450 h 282"/>
                  <a:gd name="T88" fmla="*/ 47625 w 396"/>
                  <a:gd name="T89" fmla="*/ 171450 h 282"/>
                  <a:gd name="T90" fmla="*/ 66675 w 396"/>
                  <a:gd name="T91" fmla="*/ 161925 h 282"/>
                  <a:gd name="T92" fmla="*/ 85725 w 396"/>
                  <a:gd name="T93" fmla="*/ 171450 h 282"/>
                  <a:gd name="T94" fmla="*/ 104775 w 396"/>
                  <a:gd name="T95" fmla="*/ 142875 h 282"/>
                  <a:gd name="T96" fmla="*/ 114300 w 396"/>
                  <a:gd name="T97" fmla="*/ 123825 h 282"/>
                  <a:gd name="T98" fmla="*/ 209550 w 396"/>
                  <a:gd name="T99" fmla="*/ 85725 h 282"/>
                  <a:gd name="T100" fmla="*/ 257175 w 396"/>
                  <a:gd name="T101" fmla="*/ 47625 h 282"/>
                  <a:gd name="T102" fmla="*/ 266700 w 396"/>
                  <a:gd name="T103" fmla="*/ 19050 h 282"/>
                  <a:gd name="T104" fmla="*/ 295275 w 396"/>
                  <a:gd name="T105" fmla="*/ 19050 h 282"/>
                  <a:gd name="T106" fmla="*/ 314325 w 396"/>
                  <a:gd name="T107" fmla="*/ 0 h 28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96" h="282">
                    <a:moveTo>
                      <a:pt x="198" y="0"/>
                    </a:moveTo>
                    <a:lnTo>
                      <a:pt x="204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6"/>
                    </a:lnTo>
                    <a:lnTo>
                      <a:pt x="222" y="12"/>
                    </a:lnTo>
                    <a:lnTo>
                      <a:pt x="228" y="12"/>
                    </a:lnTo>
                    <a:lnTo>
                      <a:pt x="234" y="12"/>
                    </a:lnTo>
                    <a:lnTo>
                      <a:pt x="234" y="18"/>
                    </a:lnTo>
                    <a:lnTo>
                      <a:pt x="228" y="24"/>
                    </a:lnTo>
                    <a:lnTo>
                      <a:pt x="222" y="24"/>
                    </a:lnTo>
                    <a:lnTo>
                      <a:pt x="216" y="24"/>
                    </a:lnTo>
                    <a:lnTo>
                      <a:pt x="216" y="30"/>
                    </a:lnTo>
                    <a:lnTo>
                      <a:pt x="216" y="36"/>
                    </a:lnTo>
                    <a:lnTo>
                      <a:pt x="216" y="48"/>
                    </a:lnTo>
                    <a:lnTo>
                      <a:pt x="288" y="24"/>
                    </a:lnTo>
                    <a:lnTo>
                      <a:pt x="294" y="30"/>
                    </a:lnTo>
                    <a:lnTo>
                      <a:pt x="306" y="12"/>
                    </a:lnTo>
                    <a:lnTo>
                      <a:pt x="324" y="12"/>
                    </a:lnTo>
                    <a:lnTo>
                      <a:pt x="330" y="12"/>
                    </a:lnTo>
                    <a:lnTo>
                      <a:pt x="342" y="0"/>
                    </a:lnTo>
                    <a:lnTo>
                      <a:pt x="360" y="6"/>
                    </a:lnTo>
                    <a:lnTo>
                      <a:pt x="390" y="30"/>
                    </a:lnTo>
                    <a:lnTo>
                      <a:pt x="390" y="42"/>
                    </a:lnTo>
                    <a:lnTo>
                      <a:pt x="396" y="54"/>
                    </a:lnTo>
                    <a:lnTo>
                      <a:pt x="396" y="60"/>
                    </a:lnTo>
                    <a:lnTo>
                      <a:pt x="396" y="66"/>
                    </a:lnTo>
                    <a:lnTo>
                      <a:pt x="396" y="72"/>
                    </a:lnTo>
                    <a:lnTo>
                      <a:pt x="384" y="78"/>
                    </a:lnTo>
                    <a:lnTo>
                      <a:pt x="378" y="90"/>
                    </a:lnTo>
                    <a:lnTo>
                      <a:pt x="372" y="96"/>
                    </a:lnTo>
                    <a:lnTo>
                      <a:pt x="366" y="102"/>
                    </a:lnTo>
                    <a:lnTo>
                      <a:pt x="366" y="108"/>
                    </a:lnTo>
                    <a:lnTo>
                      <a:pt x="366" y="114"/>
                    </a:lnTo>
                    <a:lnTo>
                      <a:pt x="354" y="120"/>
                    </a:lnTo>
                    <a:lnTo>
                      <a:pt x="330" y="120"/>
                    </a:lnTo>
                    <a:lnTo>
                      <a:pt x="318" y="120"/>
                    </a:lnTo>
                    <a:lnTo>
                      <a:pt x="294" y="120"/>
                    </a:lnTo>
                    <a:lnTo>
                      <a:pt x="282" y="126"/>
                    </a:lnTo>
                    <a:lnTo>
                      <a:pt x="264" y="132"/>
                    </a:lnTo>
                    <a:lnTo>
                      <a:pt x="258" y="144"/>
                    </a:lnTo>
                    <a:lnTo>
                      <a:pt x="252" y="156"/>
                    </a:lnTo>
                    <a:lnTo>
                      <a:pt x="246" y="168"/>
                    </a:lnTo>
                    <a:lnTo>
                      <a:pt x="246" y="174"/>
                    </a:lnTo>
                    <a:lnTo>
                      <a:pt x="240" y="180"/>
                    </a:lnTo>
                    <a:lnTo>
                      <a:pt x="234" y="180"/>
                    </a:lnTo>
                    <a:lnTo>
                      <a:pt x="234" y="186"/>
                    </a:lnTo>
                    <a:lnTo>
                      <a:pt x="234" y="192"/>
                    </a:lnTo>
                    <a:lnTo>
                      <a:pt x="234" y="204"/>
                    </a:lnTo>
                    <a:lnTo>
                      <a:pt x="234" y="210"/>
                    </a:lnTo>
                    <a:lnTo>
                      <a:pt x="222" y="216"/>
                    </a:lnTo>
                    <a:lnTo>
                      <a:pt x="210" y="216"/>
                    </a:lnTo>
                    <a:lnTo>
                      <a:pt x="198" y="216"/>
                    </a:lnTo>
                    <a:lnTo>
                      <a:pt x="102" y="252"/>
                    </a:lnTo>
                    <a:lnTo>
                      <a:pt x="96" y="252"/>
                    </a:lnTo>
                    <a:lnTo>
                      <a:pt x="84" y="258"/>
                    </a:lnTo>
                    <a:lnTo>
                      <a:pt x="78" y="264"/>
                    </a:lnTo>
                    <a:lnTo>
                      <a:pt x="72" y="270"/>
                    </a:lnTo>
                    <a:lnTo>
                      <a:pt x="60" y="276"/>
                    </a:lnTo>
                    <a:lnTo>
                      <a:pt x="42" y="276"/>
                    </a:lnTo>
                    <a:lnTo>
                      <a:pt x="36" y="282"/>
                    </a:lnTo>
                    <a:lnTo>
                      <a:pt x="36" y="270"/>
                    </a:lnTo>
                    <a:lnTo>
                      <a:pt x="36" y="252"/>
                    </a:lnTo>
                    <a:lnTo>
                      <a:pt x="24" y="252"/>
                    </a:lnTo>
                    <a:lnTo>
                      <a:pt x="18" y="246"/>
                    </a:lnTo>
                    <a:lnTo>
                      <a:pt x="12" y="240"/>
                    </a:lnTo>
                    <a:lnTo>
                      <a:pt x="6" y="228"/>
                    </a:lnTo>
                    <a:lnTo>
                      <a:pt x="6" y="222"/>
                    </a:lnTo>
                    <a:lnTo>
                      <a:pt x="12" y="216"/>
                    </a:lnTo>
                    <a:lnTo>
                      <a:pt x="18" y="204"/>
                    </a:lnTo>
                    <a:lnTo>
                      <a:pt x="18" y="198"/>
                    </a:lnTo>
                    <a:lnTo>
                      <a:pt x="18" y="192"/>
                    </a:lnTo>
                    <a:lnTo>
                      <a:pt x="12" y="186"/>
                    </a:lnTo>
                    <a:lnTo>
                      <a:pt x="6" y="180"/>
                    </a:lnTo>
                    <a:lnTo>
                      <a:pt x="0" y="174"/>
                    </a:lnTo>
                    <a:lnTo>
                      <a:pt x="0" y="168"/>
                    </a:lnTo>
                    <a:lnTo>
                      <a:pt x="0" y="162"/>
                    </a:lnTo>
                    <a:lnTo>
                      <a:pt x="6" y="156"/>
                    </a:lnTo>
                    <a:lnTo>
                      <a:pt x="18" y="150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6" y="126"/>
                    </a:lnTo>
                    <a:lnTo>
                      <a:pt x="6" y="120"/>
                    </a:lnTo>
                    <a:lnTo>
                      <a:pt x="6" y="114"/>
                    </a:lnTo>
                    <a:lnTo>
                      <a:pt x="12" y="102"/>
                    </a:lnTo>
                    <a:lnTo>
                      <a:pt x="18" y="102"/>
                    </a:lnTo>
                    <a:lnTo>
                      <a:pt x="24" y="102"/>
                    </a:lnTo>
                    <a:lnTo>
                      <a:pt x="24" y="108"/>
                    </a:lnTo>
                    <a:lnTo>
                      <a:pt x="30" y="114"/>
                    </a:lnTo>
                    <a:lnTo>
                      <a:pt x="30" y="108"/>
                    </a:lnTo>
                    <a:lnTo>
                      <a:pt x="36" y="102"/>
                    </a:lnTo>
                    <a:lnTo>
                      <a:pt x="42" y="102"/>
                    </a:lnTo>
                    <a:lnTo>
                      <a:pt x="48" y="102"/>
                    </a:lnTo>
                    <a:lnTo>
                      <a:pt x="54" y="108"/>
                    </a:lnTo>
                    <a:lnTo>
                      <a:pt x="60" y="102"/>
                    </a:lnTo>
                    <a:lnTo>
                      <a:pt x="66" y="90"/>
                    </a:lnTo>
                    <a:lnTo>
                      <a:pt x="66" y="84"/>
                    </a:lnTo>
                    <a:lnTo>
                      <a:pt x="72" y="78"/>
                    </a:lnTo>
                    <a:lnTo>
                      <a:pt x="102" y="66"/>
                    </a:lnTo>
                    <a:lnTo>
                      <a:pt x="132" y="54"/>
                    </a:lnTo>
                    <a:lnTo>
                      <a:pt x="150" y="42"/>
                    </a:lnTo>
                    <a:lnTo>
                      <a:pt x="162" y="30"/>
                    </a:lnTo>
                    <a:lnTo>
                      <a:pt x="168" y="18"/>
                    </a:lnTo>
                    <a:lnTo>
                      <a:pt x="168" y="12"/>
                    </a:lnTo>
                    <a:lnTo>
                      <a:pt x="174" y="12"/>
                    </a:lnTo>
                    <a:lnTo>
                      <a:pt x="186" y="12"/>
                    </a:lnTo>
                    <a:lnTo>
                      <a:pt x="192" y="12"/>
                    </a:lnTo>
                    <a:lnTo>
                      <a:pt x="198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7" name="Freeform 801"/>
              <p:cNvSpPr>
                <a:spLocks/>
              </p:cNvSpPr>
              <p:nvPr/>
            </p:nvSpPr>
            <p:spPr bwMode="auto">
              <a:xfrm>
                <a:off x="6343650" y="3986213"/>
                <a:ext cx="609600" cy="447675"/>
              </a:xfrm>
              <a:custGeom>
                <a:avLst/>
                <a:gdLst>
                  <a:gd name="T0" fmla="*/ 57150 w 384"/>
                  <a:gd name="T1" fmla="*/ 76200 h 282"/>
                  <a:gd name="T2" fmla="*/ 76200 w 384"/>
                  <a:gd name="T3" fmla="*/ 76200 h 282"/>
                  <a:gd name="T4" fmla="*/ 76200 w 384"/>
                  <a:gd name="T5" fmla="*/ 104775 h 282"/>
                  <a:gd name="T6" fmla="*/ 104775 w 384"/>
                  <a:gd name="T7" fmla="*/ 85725 h 282"/>
                  <a:gd name="T8" fmla="*/ 133350 w 384"/>
                  <a:gd name="T9" fmla="*/ 57150 h 282"/>
                  <a:gd name="T10" fmla="*/ 142875 w 384"/>
                  <a:gd name="T11" fmla="*/ 9525 h 282"/>
                  <a:gd name="T12" fmla="*/ 190500 w 384"/>
                  <a:gd name="T13" fmla="*/ 0 h 282"/>
                  <a:gd name="T14" fmla="*/ 219075 w 384"/>
                  <a:gd name="T15" fmla="*/ 28575 h 282"/>
                  <a:gd name="T16" fmla="*/ 266700 w 384"/>
                  <a:gd name="T17" fmla="*/ 19050 h 282"/>
                  <a:gd name="T18" fmla="*/ 314325 w 384"/>
                  <a:gd name="T19" fmla="*/ 38100 h 282"/>
                  <a:gd name="T20" fmla="*/ 361950 w 384"/>
                  <a:gd name="T21" fmla="*/ 57150 h 282"/>
                  <a:gd name="T22" fmla="*/ 381000 w 384"/>
                  <a:gd name="T23" fmla="*/ 66675 h 282"/>
                  <a:gd name="T24" fmla="*/ 409575 w 384"/>
                  <a:gd name="T25" fmla="*/ 85725 h 282"/>
                  <a:gd name="T26" fmla="*/ 438150 w 384"/>
                  <a:gd name="T27" fmla="*/ 95250 h 282"/>
                  <a:gd name="T28" fmla="*/ 457200 w 384"/>
                  <a:gd name="T29" fmla="*/ 76200 h 282"/>
                  <a:gd name="T30" fmla="*/ 485775 w 384"/>
                  <a:gd name="T31" fmla="*/ 85725 h 282"/>
                  <a:gd name="T32" fmla="*/ 495300 w 384"/>
                  <a:gd name="T33" fmla="*/ 114300 h 282"/>
                  <a:gd name="T34" fmla="*/ 523875 w 384"/>
                  <a:gd name="T35" fmla="*/ 123825 h 282"/>
                  <a:gd name="T36" fmla="*/ 542925 w 384"/>
                  <a:gd name="T37" fmla="*/ 142875 h 282"/>
                  <a:gd name="T38" fmla="*/ 542925 w 384"/>
                  <a:gd name="T39" fmla="*/ 171450 h 282"/>
                  <a:gd name="T40" fmla="*/ 571500 w 384"/>
                  <a:gd name="T41" fmla="*/ 200025 h 282"/>
                  <a:gd name="T42" fmla="*/ 600075 w 384"/>
                  <a:gd name="T43" fmla="*/ 200025 h 282"/>
                  <a:gd name="T44" fmla="*/ 609600 w 384"/>
                  <a:gd name="T45" fmla="*/ 219075 h 282"/>
                  <a:gd name="T46" fmla="*/ 581025 w 384"/>
                  <a:gd name="T47" fmla="*/ 228600 h 282"/>
                  <a:gd name="T48" fmla="*/ 542925 w 384"/>
                  <a:gd name="T49" fmla="*/ 219075 h 282"/>
                  <a:gd name="T50" fmla="*/ 523875 w 384"/>
                  <a:gd name="T51" fmla="*/ 209550 h 282"/>
                  <a:gd name="T52" fmla="*/ 485775 w 384"/>
                  <a:gd name="T53" fmla="*/ 200025 h 282"/>
                  <a:gd name="T54" fmla="*/ 466725 w 384"/>
                  <a:gd name="T55" fmla="*/ 219075 h 282"/>
                  <a:gd name="T56" fmla="*/ 438150 w 384"/>
                  <a:gd name="T57" fmla="*/ 342900 h 282"/>
                  <a:gd name="T58" fmla="*/ 381000 w 384"/>
                  <a:gd name="T59" fmla="*/ 342900 h 282"/>
                  <a:gd name="T60" fmla="*/ 361950 w 384"/>
                  <a:gd name="T61" fmla="*/ 323850 h 282"/>
                  <a:gd name="T62" fmla="*/ 342900 w 384"/>
                  <a:gd name="T63" fmla="*/ 304800 h 282"/>
                  <a:gd name="T64" fmla="*/ 304800 w 384"/>
                  <a:gd name="T65" fmla="*/ 361950 h 282"/>
                  <a:gd name="T66" fmla="*/ 238125 w 384"/>
                  <a:gd name="T67" fmla="*/ 390525 h 282"/>
                  <a:gd name="T68" fmla="*/ 209550 w 384"/>
                  <a:gd name="T69" fmla="*/ 428625 h 282"/>
                  <a:gd name="T70" fmla="*/ 161925 w 384"/>
                  <a:gd name="T71" fmla="*/ 438150 h 282"/>
                  <a:gd name="T72" fmla="*/ 133350 w 384"/>
                  <a:gd name="T73" fmla="*/ 400050 h 282"/>
                  <a:gd name="T74" fmla="*/ 104775 w 384"/>
                  <a:gd name="T75" fmla="*/ 390525 h 282"/>
                  <a:gd name="T76" fmla="*/ 95250 w 384"/>
                  <a:gd name="T77" fmla="*/ 419100 h 282"/>
                  <a:gd name="T78" fmla="*/ 66675 w 384"/>
                  <a:gd name="T79" fmla="*/ 438150 h 282"/>
                  <a:gd name="T80" fmla="*/ 38100 w 384"/>
                  <a:gd name="T81" fmla="*/ 438150 h 282"/>
                  <a:gd name="T82" fmla="*/ 38100 w 384"/>
                  <a:gd name="T83" fmla="*/ 419100 h 282"/>
                  <a:gd name="T84" fmla="*/ 38100 w 384"/>
                  <a:gd name="T85" fmla="*/ 371475 h 282"/>
                  <a:gd name="T86" fmla="*/ 19050 w 384"/>
                  <a:gd name="T87" fmla="*/ 333375 h 282"/>
                  <a:gd name="T88" fmla="*/ 38100 w 384"/>
                  <a:gd name="T89" fmla="*/ 304800 h 282"/>
                  <a:gd name="T90" fmla="*/ 9525 w 384"/>
                  <a:gd name="T91" fmla="*/ 276225 h 282"/>
                  <a:gd name="T92" fmla="*/ 0 w 384"/>
                  <a:gd name="T93" fmla="*/ 238125 h 2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384" h="282">
                    <a:moveTo>
                      <a:pt x="0" y="150"/>
                    </a:moveTo>
                    <a:lnTo>
                      <a:pt x="30" y="48"/>
                    </a:lnTo>
                    <a:lnTo>
                      <a:pt x="36" y="48"/>
                    </a:lnTo>
                    <a:lnTo>
                      <a:pt x="42" y="42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2" y="54"/>
                    </a:lnTo>
                    <a:lnTo>
                      <a:pt x="42" y="60"/>
                    </a:lnTo>
                    <a:lnTo>
                      <a:pt x="48" y="66"/>
                    </a:lnTo>
                    <a:lnTo>
                      <a:pt x="54" y="66"/>
                    </a:lnTo>
                    <a:lnTo>
                      <a:pt x="54" y="60"/>
                    </a:lnTo>
                    <a:lnTo>
                      <a:pt x="66" y="54"/>
                    </a:lnTo>
                    <a:lnTo>
                      <a:pt x="72" y="48"/>
                    </a:lnTo>
                    <a:lnTo>
                      <a:pt x="78" y="42"/>
                    </a:lnTo>
                    <a:lnTo>
                      <a:pt x="84" y="36"/>
                    </a:lnTo>
                    <a:lnTo>
                      <a:pt x="84" y="24"/>
                    </a:lnTo>
                    <a:lnTo>
                      <a:pt x="84" y="12"/>
                    </a:lnTo>
                    <a:lnTo>
                      <a:pt x="90" y="6"/>
                    </a:lnTo>
                    <a:lnTo>
                      <a:pt x="96" y="0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20" y="6"/>
                    </a:lnTo>
                    <a:lnTo>
                      <a:pt x="132" y="12"/>
                    </a:lnTo>
                    <a:lnTo>
                      <a:pt x="138" y="18"/>
                    </a:lnTo>
                    <a:lnTo>
                      <a:pt x="144" y="12"/>
                    </a:lnTo>
                    <a:lnTo>
                      <a:pt x="150" y="12"/>
                    </a:lnTo>
                    <a:lnTo>
                      <a:pt x="168" y="12"/>
                    </a:lnTo>
                    <a:lnTo>
                      <a:pt x="180" y="12"/>
                    </a:lnTo>
                    <a:lnTo>
                      <a:pt x="192" y="18"/>
                    </a:lnTo>
                    <a:lnTo>
                      <a:pt x="198" y="24"/>
                    </a:lnTo>
                    <a:lnTo>
                      <a:pt x="204" y="30"/>
                    </a:lnTo>
                    <a:lnTo>
                      <a:pt x="210" y="36"/>
                    </a:lnTo>
                    <a:lnTo>
                      <a:pt x="228" y="36"/>
                    </a:lnTo>
                    <a:lnTo>
                      <a:pt x="234" y="36"/>
                    </a:lnTo>
                    <a:lnTo>
                      <a:pt x="240" y="36"/>
                    </a:lnTo>
                    <a:lnTo>
                      <a:pt x="240" y="42"/>
                    </a:lnTo>
                    <a:lnTo>
                      <a:pt x="246" y="42"/>
                    </a:lnTo>
                    <a:lnTo>
                      <a:pt x="258" y="48"/>
                    </a:lnTo>
                    <a:lnTo>
                      <a:pt x="258" y="54"/>
                    </a:lnTo>
                    <a:lnTo>
                      <a:pt x="264" y="60"/>
                    </a:lnTo>
                    <a:lnTo>
                      <a:pt x="270" y="66"/>
                    </a:lnTo>
                    <a:lnTo>
                      <a:pt x="276" y="60"/>
                    </a:lnTo>
                    <a:lnTo>
                      <a:pt x="282" y="54"/>
                    </a:lnTo>
                    <a:lnTo>
                      <a:pt x="288" y="54"/>
                    </a:lnTo>
                    <a:lnTo>
                      <a:pt x="288" y="48"/>
                    </a:lnTo>
                    <a:lnTo>
                      <a:pt x="294" y="42"/>
                    </a:lnTo>
                    <a:lnTo>
                      <a:pt x="294" y="48"/>
                    </a:lnTo>
                    <a:lnTo>
                      <a:pt x="306" y="54"/>
                    </a:lnTo>
                    <a:lnTo>
                      <a:pt x="306" y="60"/>
                    </a:lnTo>
                    <a:lnTo>
                      <a:pt x="306" y="66"/>
                    </a:lnTo>
                    <a:lnTo>
                      <a:pt x="312" y="72"/>
                    </a:lnTo>
                    <a:lnTo>
                      <a:pt x="318" y="78"/>
                    </a:lnTo>
                    <a:lnTo>
                      <a:pt x="324" y="78"/>
                    </a:lnTo>
                    <a:lnTo>
                      <a:pt x="330" y="78"/>
                    </a:lnTo>
                    <a:lnTo>
                      <a:pt x="342" y="78"/>
                    </a:lnTo>
                    <a:lnTo>
                      <a:pt x="342" y="84"/>
                    </a:lnTo>
                    <a:lnTo>
                      <a:pt x="342" y="90"/>
                    </a:lnTo>
                    <a:lnTo>
                      <a:pt x="336" y="90"/>
                    </a:lnTo>
                    <a:lnTo>
                      <a:pt x="336" y="96"/>
                    </a:lnTo>
                    <a:lnTo>
                      <a:pt x="342" y="108"/>
                    </a:lnTo>
                    <a:lnTo>
                      <a:pt x="342" y="114"/>
                    </a:lnTo>
                    <a:lnTo>
                      <a:pt x="348" y="120"/>
                    </a:lnTo>
                    <a:lnTo>
                      <a:pt x="360" y="126"/>
                    </a:lnTo>
                    <a:lnTo>
                      <a:pt x="366" y="126"/>
                    </a:lnTo>
                    <a:lnTo>
                      <a:pt x="372" y="126"/>
                    </a:lnTo>
                    <a:lnTo>
                      <a:pt x="378" y="126"/>
                    </a:lnTo>
                    <a:lnTo>
                      <a:pt x="378" y="132"/>
                    </a:lnTo>
                    <a:lnTo>
                      <a:pt x="378" y="138"/>
                    </a:lnTo>
                    <a:lnTo>
                      <a:pt x="384" y="138"/>
                    </a:lnTo>
                    <a:lnTo>
                      <a:pt x="378" y="144"/>
                    </a:lnTo>
                    <a:lnTo>
                      <a:pt x="372" y="144"/>
                    </a:lnTo>
                    <a:lnTo>
                      <a:pt x="366" y="144"/>
                    </a:lnTo>
                    <a:lnTo>
                      <a:pt x="354" y="144"/>
                    </a:lnTo>
                    <a:lnTo>
                      <a:pt x="354" y="138"/>
                    </a:lnTo>
                    <a:lnTo>
                      <a:pt x="342" y="138"/>
                    </a:lnTo>
                    <a:lnTo>
                      <a:pt x="336" y="138"/>
                    </a:lnTo>
                    <a:lnTo>
                      <a:pt x="330" y="138"/>
                    </a:lnTo>
                    <a:lnTo>
                      <a:pt x="330" y="132"/>
                    </a:lnTo>
                    <a:lnTo>
                      <a:pt x="324" y="126"/>
                    </a:lnTo>
                    <a:lnTo>
                      <a:pt x="312" y="126"/>
                    </a:lnTo>
                    <a:lnTo>
                      <a:pt x="306" y="126"/>
                    </a:lnTo>
                    <a:lnTo>
                      <a:pt x="294" y="126"/>
                    </a:lnTo>
                    <a:lnTo>
                      <a:pt x="294" y="132"/>
                    </a:lnTo>
                    <a:lnTo>
                      <a:pt x="294" y="138"/>
                    </a:lnTo>
                    <a:lnTo>
                      <a:pt x="294" y="144"/>
                    </a:lnTo>
                    <a:lnTo>
                      <a:pt x="270" y="180"/>
                    </a:lnTo>
                    <a:lnTo>
                      <a:pt x="276" y="216"/>
                    </a:lnTo>
                    <a:lnTo>
                      <a:pt x="270" y="222"/>
                    </a:lnTo>
                    <a:lnTo>
                      <a:pt x="252" y="222"/>
                    </a:lnTo>
                    <a:lnTo>
                      <a:pt x="240" y="216"/>
                    </a:lnTo>
                    <a:lnTo>
                      <a:pt x="228" y="216"/>
                    </a:lnTo>
                    <a:lnTo>
                      <a:pt x="228" y="210"/>
                    </a:lnTo>
                    <a:lnTo>
                      <a:pt x="228" y="204"/>
                    </a:lnTo>
                    <a:lnTo>
                      <a:pt x="228" y="198"/>
                    </a:lnTo>
                    <a:lnTo>
                      <a:pt x="222" y="192"/>
                    </a:lnTo>
                    <a:lnTo>
                      <a:pt x="216" y="192"/>
                    </a:lnTo>
                    <a:lnTo>
                      <a:pt x="204" y="204"/>
                    </a:lnTo>
                    <a:lnTo>
                      <a:pt x="198" y="216"/>
                    </a:lnTo>
                    <a:lnTo>
                      <a:pt x="192" y="228"/>
                    </a:lnTo>
                    <a:lnTo>
                      <a:pt x="174" y="240"/>
                    </a:lnTo>
                    <a:lnTo>
                      <a:pt x="162" y="240"/>
                    </a:lnTo>
                    <a:lnTo>
                      <a:pt x="150" y="246"/>
                    </a:lnTo>
                    <a:lnTo>
                      <a:pt x="144" y="258"/>
                    </a:lnTo>
                    <a:lnTo>
                      <a:pt x="138" y="264"/>
                    </a:lnTo>
                    <a:lnTo>
                      <a:pt x="132" y="270"/>
                    </a:lnTo>
                    <a:lnTo>
                      <a:pt x="126" y="276"/>
                    </a:lnTo>
                    <a:lnTo>
                      <a:pt x="108" y="276"/>
                    </a:lnTo>
                    <a:lnTo>
                      <a:pt x="102" y="276"/>
                    </a:lnTo>
                    <a:lnTo>
                      <a:pt x="96" y="270"/>
                    </a:lnTo>
                    <a:lnTo>
                      <a:pt x="90" y="258"/>
                    </a:lnTo>
                    <a:lnTo>
                      <a:pt x="84" y="252"/>
                    </a:lnTo>
                    <a:lnTo>
                      <a:pt x="72" y="252"/>
                    </a:lnTo>
                    <a:lnTo>
                      <a:pt x="72" y="246"/>
                    </a:lnTo>
                    <a:lnTo>
                      <a:pt x="66" y="246"/>
                    </a:lnTo>
                    <a:lnTo>
                      <a:pt x="60" y="252"/>
                    </a:lnTo>
                    <a:lnTo>
                      <a:pt x="60" y="258"/>
                    </a:lnTo>
                    <a:lnTo>
                      <a:pt x="60" y="264"/>
                    </a:lnTo>
                    <a:lnTo>
                      <a:pt x="54" y="270"/>
                    </a:lnTo>
                    <a:lnTo>
                      <a:pt x="48" y="270"/>
                    </a:lnTo>
                    <a:lnTo>
                      <a:pt x="42" y="276"/>
                    </a:lnTo>
                    <a:lnTo>
                      <a:pt x="36" y="276"/>
                    </a:lnTo>
                    <a:lnTo>
                      <a:pt x="24" y="282"/>
                    </a:lnTo>
                    <a:lnTo>
                      <a:pt x="24" y="276"/>
                    </a:lnTo>
                    <a:lnTo>
                      <a:pt x="30" y="270"/>
                    </a:lnTo>
                    <a:lnTo>
                      <a:pt x="30" y="264"/>
                    </a:lnTo>
                    <a:lnTo>
                      <a:pt x="24" y="264"/>
                    </a:lnTo>
                    <a:lnTo>
                      <a:pt x="18" y="252"/>
                    </a:lnTo>
                    <a:lnTo>
                      <a:pt x="24" y="246"/>
                    </a:lnTo>
                    <a:lnTo>
                      <a:pt x="24" y="234"/>
                    </a:lnTo>
                    <a:lnTo>
                      <a:pt x="24" y="228"/>
                    </a:lnTo>
                    <a:lnTo>
                      <a:pt x="18" y="216"/>
                    </a:lnTo>
                    <a:lnTo>
                      <a:pt x="12" y="210"/>
                    </a:lnTo>
                    <a:lnTo>
                      <a:pt x="18" y="204"/>
                    </a:lnTo>
                    <a:lnTo>
                      <a:pt x="18" y="198"/>
                    </a:lnTo>
                    <a:lnTo>
                      <a:pt x="24" y="192"/>
                    </a:lnTo>
                    <a:lnTo>
                      <a:pt x="18" y="186"/>
                    </a:lnTo>
                    <a:lnTo>
                      <a:pt x="6" y="180"/>
                    </a:lnTo>
                    <a:lnTo>
                      <a:pt x="6" y="174"/>
                    </a:lnTo>
                    <a:lnTo>
                      <a:pt x="6" y="168"/>
                    </a:lnTo>
                    <a:lnTo>
                      <a:pt x="0" y="156"/>
                    </a:lnTo>
                    <a:lnTo>
                      <a:pt x="0" y="15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8" name="Freeform 804"/>
              <p:cNvSpPr>
                <a:spLocks/>
              </p:cNvSpPr>
              <p:nvPr/>
            </p:nvSpPr>
            <p:spPr bwMode="auto">
              <a:xfrm>
                <a:off x="6019800" y="3976688"/>
                <a:ext cx="371475" cy="276225"/>
              </a:xfrm>
              <a:custGeom>
                <a:avLst/>
                <a:gdLst>
                  <a:gd name="T0" fmla="*/ 0 w 234"/>
                  <a:gd name="T1" fmla="*/ 219075 h 174"/>
                  <a:gd name="T2" fmla="*/ 28575 w 234"/>
                  <a:gd name="T3" fmla="*/ 247650 h 174"/>
                  <a:gd name="T4" fmla="*/ 57150 w 234"/>
                  <a:gd name="T5" fmla="*/ 266700 h 174"/>
                  <a:gd name="T6" fmla="*/ 85725 w 234"/>
                  <a:gd name="T7" fmla="*/ 276225 h 174"/>
                  <a:gd name="T8" fmla="*/ 114300 w 234"/>
                  <a:gd name="T9" fmla="*/ 276225 h 174"/>
                  <a:gd name="T10" fmla="*/ 133350 w 234"/>
                  <a:gd name="T11" fmla="*/ 276225 h 174"/>
                  <a:gd name="T12" fmla="*/ 152400 w 234"/>
                  <a:gd name="T13" fmla="*/ 266700 h 174"/>
                  <a:gd name="T14" fmla="*/ 161925 w 234"/>
                  <a:gd name="T15" fmla="*/ 257175 h 174"/>
                  <a:gd name="T16" fmla="*/ 161925 w 234"/>
                  <a:gd name="T17" fmla="*/ 247650 h 174"/>
                  <a:gd name="T18" fmla="*/ 171450 w 234"/>
                  <a:gd name="T19" fmla="*/ 238125 h 174"/>
                  <a:gd name="T20" fmla="*/ 180975 w 234"/>
                  <a:gd name="T21" fmla="*/ 238125 h 174"/>
                  <a:gd name="T22" fmla="*/ 190500 w 234"/>
                  <a:gd name="T23" fmla="*/ 247650 h 174"/>
                  <a:gd name="T24" fmla="*/ 200025 w 234"/>
                  <a:gd name="T25" fmla="*/ 257175 h 174"/>
                  <a:gd name="T26" fmla="*/ 209550 w 234"/>
                  <a:gd name="T27" fmla="*/ 257175 h 174"/>
                  <a:gd name="T28" fmla="*/ 228600 w 234"/>
                  <a:gd name="T29" fmla="*/ 247650 h 174"/>
                  <a:gd name="T30" fmla="*/ 238125 w 234"/>
                  <a:gd name="T31" fmla="*/ 228600 h 174"/>
                  <a:gd name="T32" fmla="*/ 247650 w 234"/>
                  <a:gd name="T33" fmla="*/ 219075 h 174"/>
                  <a:gd name="T34" fmla="*/ 247650 w 234"/>
                  <a:gd name="T35" fmla="*/ 209550 h 174"/>
                  <a:gd name="T36" fmla="*/ 257175 w 234"/>
                  <a:gd name="T37" fmla="*/ 209550 h 174"/>
                  <a:gd name="T38" fmla="*/ 266700 w 234"/>
                  <a:gd name="T39" fmla="*/ 209550 h 174"/>
                  <a:gd name="T40" fmla="*/ 266700 w 234"/>
                  <a:gd name="T41" fmla="*/ 219075 h 174"/>
                  <a:gd name="T42" fmla="*/ 276225 w 234"/>
                  <a:gd name="T43" fmla="*/ 219075 h 174"/>
                  <a:gd name="T44" fmla="*/ 276225 w 234"/>
                  <a:gd name="T45" fmla="*/ 228600 h 174"/>
                  <a:gd name="T46" fmla="*/ 276225 w 234"/>
                  <a:gd name="T47" fmla="*/ 238125 h 174"/>
                  <a:gd name="T48" fmla="*/ 276225 w 234"/>
                  <a:gd name="T49" fmla="*/ 247650 h 174"/>
                  <a:gd name="T50" fmla="*/ 285750 w 234"/>
                  <a:gd name="T51" fmla="*/ 247650 h 174"/>
                  <a:gd name="T52" fmla="*/ 295275 w 234"/>
                  <a:gd name="T53" fmla="*/ 238125 h 174"/>
                  <a:gd name="T54" fmla="*/ 304800 w 234"/>
                  <a:gd name="T55" fmla="*/ 238125 h 174"/>
                  <a:gd name="T56" fmla="*/ 314325 w 234"/>
                  <a:gd name="T57" fmla="*/ 247650 h 174"/>
                  <a:gd name="T58" fmla="*/ 323850 w 234"/>
                  <a:gd name="T59" fmla="*/ 257175 h 174"/>
                  <a:gd name="T60" fmla="*/ 371475 w 234"/>
                  <a:gd name="T61" fmla="*/ 85725 h 174"/>
                  <a:gd name="T62" fmla="*/ 276225 w 234"/>
                  <a:gd name="T63" fmla="*/ 57150 h 174"/>
                  <a:gd name="T64" fmla="*/ 266700 w 234"/>
                  <a:gd name="T65" fmla="*/ 38100 h 174"/>
                  <a:gd name="T66" fmla="*/ 190500 w 234"/>
                  <a:gd name="T67" fmla="*/ 0 h 174"/>
                  <a:gd name="T68" fmla="*/ 171450 w 234"/>
                  <a:gd name="T69" fmla="*/ 0 h 174"/>
                  <a:gd name="T70" fmla="*/ 161925 w 234"/>
                  <a:gd name="T71" fmla="*/ 9525 h 174"/>
                  <a:gd name="T72" fmla="*/ 142875 w 234"/>
                  <a:gd name="T73" fmla="*/ 19050 h 174"/>
                  <a:gd name="T74" fmla="*/ 95250 w 234"/>
                  <a:gd name="T75" fmla="*/ 47625 h 174"/>
                  <a:gd name="T76" fmla="*/ 85725 w 234"/>
                  <a:gd name="T77" fmla="*/ 57150 h 174"/>
                  <a:gd name="T78" fmla="*/ 76200 w 234"/>
                  <a:gd name="T79" fmla="*/ 66675 h 174"/>
                  <a:gd name="T80" fmla="*/ 85725 w 234"/>
                  <a:gd name="T81" fmla="*/ 76200 h 174"/>
                  <a:gd name="T82" fmla="*/ 85725 w 234"/>
                  <a:gd name="T83" fmla="*/ 85725 h 174"/>
                  <a:gd name="T84" fmla="*/ 95250 w 234"/>
                  <a:gd name="T85" fmla="*/ 95250 h 174"/>
                  <a:gd name="T86" fmla="*/ 95250 w 234"/>
                  <a:gd name="T87" fmla="*/ 104775 h 174"/>
                  <a:gd name="T88" fmla="*/ 85725 w 234"/>
                  <a:gd name="T89" fmla="*/ 104775 h 174"/>
                  <a:gd name="T90" fmla="*/ 76200 w 234"/>
                  <a:gd name="T91" fmla="*/ 104775 h 174"/>
                  <a:gd name="T92" fmla="*/ 57150 w 234"/>
                  <a:gd name="T93" fmla="*/ 104775 h 174"/>
                  <a:gd name="T94" fmla="*/ 57150 w 234"/>
                  <a:gd name="T95" fmla="*/ 123825 h 174"/>
                  <a:gd name="T96" fmla="*/ 47625 w 234"/>
                  <a:gd name="T97" fmla="*/ 133350 h 174"/>
                  <a:gd name="T98" fmla="*/ 0 w 234"/>
                  <a:gd name="T99" fmla="*/ 219075 h 17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34" h="174">
                    <a:moveTo>
                      <a:pt x="0" y="138"/>
                    </a:moveTo>
                    <a:lnTo>
                      <a:pt x="18" y="156"/>
                    </a:lnTo>
                    <a:lnTo>
                      <a:pt x="36" y="168"/>
                    </a:lnTo>
                    <a:lnTo>
                      <a:pt x="54" y="174"/>
                    </a:lnTo>
                    <a:lnTo>
                      <a:pt x="72" y="174"/>
                    </a:lnTo>
                    <a:lnTo>
                      <a:pt x="84" y="174"/>
                    </a:lnTo>
                    <a:lnTo>
                      <a:pt x="96" y="168"/>
                    </a:lnTo>
                    <a:lnTo>
                      <a:pt x="102" y="162"/>
                    </a:lnTo>
                    <a:lnTo>
                      <a:pt x="102" y="156"/>
                    </a:lnTo>
                    <a:lnTo>
                      <a:pt x="108" y="150"/>
                    </a:lnTo>
                    <a:lnTo>
                      <a:pt x="114" y="150"/>
                    </a:lnTo>
                    <a:lnTo>
                      <a:pt x="120" y="156"/>
                    </a:lnTo>
                    <a:lnTo>
                      <a:pt x="126" y="162"/>
                    </a:lnTo>
                    <a:lnTo>
                      <a:pt x="132" y="162"/>
                    </a:lnTo>
                    <a:lnTo>
                      <a:pt x="144" y="156"/>
                    </a:lnTo>
                    <a:lnTo>
                      <a:pt x="150" y="144"/>
                    </a:lnTo>
                    <a:lnTo>
                      <a:pt x="156" y="138"/>
                    </a:lnTo>
                    <a:lnTo>
                      <a:pt x="156" y="132"/>
                    </a:lnTo>
                    <a:lnTo>
                      <a:pt x="162" y="132"/>
                    </a:lnTo>
                    <a:lnTo>
                      <a:pt x="168" y="132"/>
                    </a:lnTo>
                    <a:lnTo>
                      <a:pt x="168" y="138"/>
                    </a:lnTo>
                    <a:lnTo>
                      <a:pt x="174" y="138"/>
                    </a:lnTo>
                    <a:lnTo>
                      <a:pt x="174" y="144"/>
                    </a:lnTo>
                    <a:lnTo>
                      <a:pt x="174" y="150"/>
                    </a:lnTo>
                    <a:lnTo>
                      <a:pt x="174" y="156"/>
                    </a:lnTo>
                    <a:lnTo>
                      <a:pt x="180" y="156"/>
                    </a:lnTo>
                    <a:lnTo>
                      <a:pt x="186" y="150"/>
                    </a:lnTo>
                    <a:lnTo>
                      <a:pt x="192" y="150"/>
                    </a:lnTo>
                    <a:lnTo>
                      <a:pt x="198" y="156"/>
                    </a:lnTo>
                    <a:lnTo>
                      <a:pt x="204" y="162"/>
                    </a:lnTo>
                    <a:lnTo>
                      <a:pt x="234" y="54"/>
                    </a:lnTo>
                    <a:lnTo>
                      <a:pt x="174" y="36"/>
                    </a:lnTo>
                    <a:lnTo>
                      <a:pt x="168" y="24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102" y="6"/>
                    </a:lnTo>
                    <a:lnTo>
                      <a:pt x="90" y="12"/>
                    </a:lnTo>
                    <a:lnTo>
                      <a:pt x="60" y="30"/>
                    </a:lnTo>
                    <a:lnTo>
                      <a:pt x="54" y="36"/>
                    </a:lnTo>
                    <a:lnTo>
                      <a:pt x="48" y="42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60" y="60"/>
                    </a:lnTo>
                    <a:lnTo>
                      <a:pt x="60" y="66"/>
                    </a:lnTo>
                    <a:lnTo>
                      <a:pt x="54" y="66"/>
                    </a:lnTo>
                    <a:lnTo>
                      <a:pt x="48" y="66"/>
                    </a:lnTo>
                    <a:lnTo>
                      <a:pt x="36" y="66"/>
                    </a:lnTo>
                    <a:lnTo>
                      <a:pt x="36" y="78"/>
                    </a:lnTo>
                    <a:lnTo>
                      <a:pt x="30" y="84"/>
                    </a:lnTo>
                    <a:lnTo>
                      <a:pt x="0" y="13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9" name="Freeform 806"/>
              <p:cNvSpPr>
                <a:spLocks/>
              </p:cNvSpPr>
              <p:nvPr/>
            </p:nvSpPr>
            <p:spPr bwMode="auto">
              <a:xfrm>
                <a:off x="6210300" y="3795713"/>
                <a:ext cx="447675" cy="295275"/>
              </a:xfrm>
              <a:custGeom>
                <a:avLst/>
                <a:gdLst>
                  <a:gd name="T0" fmla="*/ 76200 w 282"/>
                  <a:gd name="T1" fmla="*/ 47625 h 186"/>
                  <a:gd name="T2" fmla="*/ 76200 w 282"/>
                  <a:gd name="T3" fmla="*/ 28575 h 186"/>
                  <a:gd name="T4" fmla="*/ 95250 w 282"/>
                  <a:gd name="T5" fmla="*/ 38100 h 186"/>
                  <a:gd name="T6" fmla="*/ 123825 w 282"/>
                  <a:gd name="T7" fmla="*/ 38100 h 186"/>
                  <a:gd name="T8" fmla="*/ 133350 w 282"/>
                  <a:gd name="T9" fmla="*/ 47625 h 186"/>
                  <a:gd name="T10" fmla="*/ 161925 w 282"/>
                  <a:gd name="T11" fmla="*/ 38100 h 186"/>
                  <a:gd name="T12" fmla="*/ 171450 w 282"/>
                  <a:gd name="T13" fmla="*/ 19050 h 186"/>
                  <a:gd name="T14" fmla="*/ 200025 w 282"/>
                  <a:gd name="T15" fmla="*/ 0 h 186"/>
                  <a:gd name="T16" fmla="*/ 238125 w 282"/>
                  <a:gd name="T17" fmla="*/ 19050 h 186"/>
                  <a:gd name="T18" fmla="*/ 247650 w 282"/>
                  <a:gd name="T19" fmla="*/ 28575 h 186"/>
                  <a:gd name="T20" fmla="*/ 247650 w 282"/>
                  <a:gd name="T21" fmla="*/ 47625 h 186"/>
                  <a:gd name="T22" fmla="*/ 266700 w 282"/>
                  <a:gd name="T23" fmla="*/ 47625 h 186"/>
                  <a:gd name="T24" fmla="*/ 304800 w 282"/>
                  <a:gd name="T25" fmla="*/ 47625 h 186"/>
                  <a:gd name="T26" fmla="*/ 342900 w 282"/>
                  <a:gd name="T27" fmla="*/ 76200 h 186"/>
                  <a:gd name="T28" fmla="*/ 361950 w 282"/>
                  <a:gd name="T29" fmla="*/ 95250 h 186"/>
                  <a:gd name="T30" fmla="*/ 352425 w 282"/>
                  <a:gd name="T31" fmla="*/ 114300 h 186"/>
                  <a:gd name="T32" fmla="*/ 361950 w 282"/>
                  <a:gd name="T33" fmla="*/ 123825 h 186"/>
                  <a:gd name="T34" fmla="*/ 390525 w 282"/>
                  <a:gd name="T35" fmla="*/ 133350 h 186"/>
                  <a:gd name="T36" fmla="*/ 409575 w 282"/>
                  <a:gd name="T37" fmla="*/ 142875 h 186"/>
                  <a:gd name="T38" fmla="*/ 419100 w 282"/>
                  <a:gd name="T39" fmla="*/ 171450 h 186"/>
                  <a:gd name="T40" fmla="*/ 438150 w 282"/>
                  <a:gd name="T41" fmla="*/ 180975 h 186"/>
                  <a:gd name="T42" fmla="*/ 438150 w 282"/>
                  <a:gd name="T43" fmla="*/ 190500 h 186"/>
                  <a:gd name="T44" fmla="*/ 438150 w 282"/>
                  <a:gd name="T45" fmla="*/ 209550 h 186"/>
                  <a:gd name="T46" fmla="*/ 419100 w 282"/>
                  <a:gd name="T47" fmla="*/ 209550 h 186"/>
                  <a:gd name="T48" fmla="*/ 371475 w 282"/>
                  <a:gd name="T49" fmla="*/ 209550 h 186"/>
                  <a:gd name="T50" fmla="*/ 352425 w 282"/>
                  <a:gd name="T51" fmla="*/ 219075 h 186"/>
                  <a:gd name="T52" fmla="*/ 323850 w 282"/>
                  <a:gd name="T53" fmla="*/ 200025 h 186"/>
                  <a:gd name="T54" fmla="*/ 304800 w 282"/>
                  <a:gd name="T55" fmla="*/ 190500 h 186"/>
                  <a:gd name="T56" fmla="*/ 276225 w 282"/>
                  <a:gd name="T57" fmla="*/ 200025 h 186"/>
                  <a:gd name="T58" fmla="*/ 266700 w 282"/>
                  <a:gd name="T59" fmla="*/ 228600 h 186"/>
                  <a:gd name="T60" fmla="*/ 257175 w 282"/>
                  <a:gd name="T61" fmla="*/ 257175 h 186"/>
                  <a:gd name="T62" fmla="*/ 219075 w 282"/>
                  <a:gd name="T63" fmla="*/ 285750 h 186"/>
                  <a:gd name="T64" fmla="*/ 209550 w 282"/>
                  <a:gd name="T65" fmla="*/ 295275 h 186"/>
                  <a:gd name="T66" fmla="*/ 200025 w 282"/>
                  <a:gd name="T67" fmla="*/ 276225 h 186"/>
                  <a:gd name="T68" fmla="*/ 209550 w 282"/>
                  <a:gd name="T69" fmla="*/ 257175 h 186"/>
                  <a:gd name="T70" fmla="*/ 190500 w 282"/>
                  <a:gd name="T71" fmla="*/ 266700 h 186"/>
                  <a:gd name="T72" fmla="*/ 85725 w 282"/>
                  <a:gd name="T73" fmla="*/ 238125 h 186"/>
                  <a:gd name="T74" fmla="*/ 0 w 282"/>
                  <a:gd name="T75" fmla="*/ 180975 h 186"/>
                  <a:gd name="T76" fmla="*/ 0 w 282"/>
                  <a:gd name="T77" fmla="*/ 180975 h 18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282" h="186">
                    <a:moveTo>
                      <a:pt x="42" y="30"/>
                    </a:moveTo>
                    <a:lnTo>
                      <a:pt x="48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54" y="24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8" y="24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102" y="24"/>
                    </a:lnTo>
                    <a:lnTo>
                      <a:pt x="108" y="18"/>
                    </a:lnTo>
                    <a:lnTo>
                      <a:pt x="108" y="12"/>
                    </a:lnTo>
                    <a:lnTo>
                      <a:pt x="108" y="6"/>
                    </a:lnTo>
                    <a:lnTo>
                      <a:pt x="126" y="0"/>
                    </a:lnTo>
                    <a:lnTo>
                      <a:pt x="132" y="6"/>
                    </a:lnTo>
                    <a:lnTo>
                      <a:pt x="150" y="12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6" y="24"/>
                    </a:lnTo>
                    <a:lnTo>
                      <a:pt x="156" y="30"/>
                    </a:lnTo>
                    <a:lnTo>
                      <a:pt x="162" y="30"/>
                    </a:lnTo>
                    <a:lnTo>
                      <a:pt x="168" y="30"/>
                    </a:lnTo>
                    <a:lnTo>
                      <a:pt x="180" y="30"/>
                    </a:lnTo>
                    <a:lnTo>
                      <a:pt x="192" y="30"/>
                    </a:lnTo>
                    <a:lnTo>
                      <a:pt x="204" y="42"/>
                    </a:lnTo>
                    <a:lnTo>
                      <a:pt x="216" y="48"/>
                    </a:lnTo>
                    <a:lnTo>
                      <a:pt x="228" y="54"/>
                    </a:lnTo>
                    <a:lnTo>
                      <a:pt x="228" y="60"/>
                    </a:lnTo>
                    <a:lnTo>
                      <a:pt x="228" y="66"/>
                    </a:lnTo>
                    <a:lnTo>
                      <a:pt x="222" y="72"/>
                    </a:lnTo>
                    <a:lnTo>
                      <a:pt x="228" y="72"/>
                    </a:lnTo>
                    <a:lnTo>
                      <a:pt x="228" y="78"/>
                    </a:lnTo>
                    <a:lnTo>
                      <a:pt x="240" y="78"/>
                    </a:lnTo>
                    <a:lnTo>
                      <a:pt x="246" y="84"/>
                    </a:lnTo>
                    <a:lnTo>
                      <a:pt x="252" y="84"/>
                    </a:lnTo>
                    <a:lnTo>
                      <a:pt x="258" y="90"/>
                    </a:lnTo>
                    <a:lnTo>
                      <a:pt x="258" y="102"/>
                    </a:lnTo>
                    <a:lnTo>
                      <a:pt x="264" y="108"/>
                    </a:lnTo>
                    <a:lnTo>
                      <a:pt x="270" y="108"/>
                    </a:lnTo>
                    <a:lnTo>
                      <a:pt x="276" y="114"/>
                    </a:lnTo>
                    <a:lnTo>
                      <a:pt x="282" y="114"/>
                    </a:lnTo>
                    <a:lnTo>
                      <a:pt x="276" y="120"/>
                    </a:lnTo>
                    <a:lnTo>
                      <a:pt x="276" y="126"/>
                    </a:lnTo>
                    <a:lnTo>
                      <a:pt x="276" y="132"/>
                    </a:lnTo>
                    <a:lnTo>
                      <a:pt x="276" y="138"/>
                    </a:lnTo>
                    <a:lnTo>
                      <a:pt x="264" y="132"/>
                    </a:lnTo>
                    <a:lnTo>
                      <a:pt x="252" y="132"/>
                    </a:lnTo>
                    <a:lnTo>
                      <a:pt x="234" y="132"/>
                    </a:lnTo>
                    <a:lnTo>
                      <a:pt x="228" y="132"/>
                    </a:lnTo>
                    <a:lnTo>
                      <a:pt x="222" y="138"/>
                    </a:lnTo>
                    <a:lnTo>
                      <a:pt x="216" y="132"/>
                    </a:lnTo>
                    <a:lnTo>
                      <a:pt x="204" y="126"/>
                    </a:lnTo>
                    <a:lnTo>
                      <a:pt x="204" y="120"/>
                    </a:lnTo>
                    <a:lnTo>
                      <a:pt x="192" y="120"/>
                    </a:lnTo>
                    <a:lnTo>
                      <a:pt x="180" y="120"/>
                    </a:lnTo>
                    <a:lnTo>
                      <a:pt x="174" y="126"/>
                    </a:lnTo>
                    <a:lnTo>
                      <a:pt x="168" y="132"/>
                    </a:lnTo>
                    <a:lnTo>
                      <a:pt x="168" y="144"/>
                    </a:lnTo>
                    <a:lnTo>
                      <a:pt x="168" y="156"/>
                    </a:lnTo>
                    <a:lnTo>
                      <a:pt x="162" y="162"/>
                    </a:lnTo>
                    <a:lnTo>
                      <a:pt x="150" y="174"/>
                    </a:lnTo>
                    <a:lnTo>
                      <a:pt x="138" y="180"/>
                    </a:lnTo>
                    <a:lnTo>
                      <a:pt x="138" y="186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74"/>
                    </a:lnTo>
                    <a:lnTo>
                      <a:pt x="132" y="168"/>
                    </a:lnTo>
                    <a:lnTo>
                      <a:pt x="132" y="162"/>
                    </a:lnTo>
                    <a:lnTo>
                      <a:pt x="126" y="162"/>
                    </a:lnTo>
                    <a:lnTo>
                      <a:pt x="120" y="168"/>
                    </a:lnTo>
                    <a:lnTo>
                      <a:pt x="114" y="168"/>
                    </a:lnTo>
                    <a:lnTo>
                      <a:pt x="54" y="150"/>
                    </a:lnTo>
                    <a:lnTo>
                      <a:pt x="48" y="138"/>
                    </a:lnTo>
                    <a:lnTo>
                      <a:pt x="0" y="114"/>
                    </a:lnTo>
                    <a:lnTo>
                      <a:pt x="42" y="30"/>
                    </a:lnTo>
                    <a:lnTo>
                      <a:pt x="0" y="114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0" name="Freeform 809"/>
              <p:cNvSpPr>
                <a:spLocks/>
              </p:cNvSpPr>
              <p:nvPr/>
            </p:nvSpPr>
            <p:spPr bwMode="auto">
              <a:xfrm>
                <a:off x="6372225" y="4291013"/>
                <a:ext cx="542925" cy="542925"/>
              </a:xfrm>
              <a:custGeom>
                <a:avLst/>
                <a:gdLst>
                  <a:gd name="T0" fmla="*/ 38100 w 342"/>
                  <a:gd name="T1" fmla="*/ 133350 h 342"/>
                  <a:gd name="T2" fmla="*/ 66675 w 342"/>
                  <a:gd name="T3" fmla="*/ 114300 h 342"/>
                  <a:gd name="T4" fmla="*/ 76200 w 342"/>
                  <a:gd name="T5" fmla="*/ 85725 h 342"/>
                  <a:gd name="T6" fmla="*/ 104775 w 342"/>
                  <a:gd name="T7" fmla="*/ 95250 h 342"/>
                  <a:gd name="T8" fmla="*/ 123825 w 342"/>
                  <a:gd name="T9" fmla="*/ 123825 h 342"/>
                  <a:gd name="T10" fmla="*/ 171450 w 342"/>
                  <a:gd name="T11" fmla="*/ 133350 h 342"/>
                  <a:gd name="T12" fmla="*/ 200025 w 342"/>
                  <a:gd name="T13" fmla="*/ 104775 h 342"/>
                  <a:gd name="T14" fmla="*/ 247650 w 342"/>
                  <a:gd name="T15" fmla="*/ 76200 h 342"/>
                  <a:gd name="T16" fmla="*/ 285750 w 342"/>
                  <a:gd name="T17" fmla="*/ 38100 h 342"/>
                  <a:gd name="T18" fmla="*/ 323850 w 342"/>
                  <a:gd name="T19" fmla="*/ 0 h 342"/>
                  <a:gd name="T20" fmla="*/ 333375 w 342"/>
                  <a:gd name="T21" fmla="*/ 38100 h 342"/>
                  <a:gd name="T22" fmla="*/ 371475 w 342"/>
                  <a:gd name="T23" fmla="*/ 47625 h 342"/>
                  <a:gd name="T24" fmla="*/ 428625 w 342"/>
                  <a:gd name="T25" fmla="*/ 123825 h 342"/>
                  <a:gd name="T26" fmla="*/ 428625 w 342"/>
                  <a:gd name="T27" fmla="*/ 161925 h 342"/>
                  <a:gd name="T28" fmla="*/ 419100 w 342"/>
                  <a:gd name="T29" fmla="*/ 228600 h 342"/>
                  <a:gd name="T30" fmla="*/ 428625 w 342"/>
                  <a:gd name="T31" fmla="*/ 257175 h 342"/>
                  <a:gd name="T32" fmla="*/ 466725 w 342"/>
                  <a:gd name="T33" fmla="*/ 238125 h 342"/>
                  <a:gd name="T34" fmla="*/ 523875 w 342"/>
                  <a:gd name="T35" fmla="*/ 276225 h 342"/>
                  <a:gd name="T36" fmla="*/ 542925 w 342"/>
                  <a:gd name="T37" fmla="*/ 304800 h 342"/>
                  <a:gd name="T38" fmla="*/ 514350 w 342"/>
                  <a:gd name="T39" fmla="*/ 323850 h 342"/>
                  <a:gd name="T40" fmla="*/ 504825 w 342"/>
                  <a:gd name="T41" fmla="*/ 333375 h 342"/>
                  <a:gd name="T42" fmla="*/ 504825 w 342"/>
                  <a:gd name="T43" fmla="*/ 361950 h 342"/>
                  <a:gd name="T44" fmla="*/ 485775 w 342"/>
                  <a:gd name="T45" fmla="*/ 390525 h 342"/>
                  <a:gd name="T46" fmla="*/ 514350 w 342"/>
                  <a:gd name="T47" fmla="*/ 438150 h 342"/>
                  <a:gd name="T48" fmla="*/ 495300 w 342"/>
                  <a:gd name="T49" fmla="*/ 457200 h 342"/>
                  <a:gd name="T50" fmla="*/ 485775 w 342"/>
                  <a:gd name="T51" fmla="*/ 485775 h 342"/>
                  <a:gd name="T52" fmla="*/ 504825 w 342"/>
                  <a:gd name="T53" fmla="*/ 504825 h 342"/>
                  <a:gd name="T54" fmla="*/ 485775 w 342"/>
                  <a:gd name="T55" fmla="*/ 523875 h 342"/>
                  <a:gd name="T56" fmla="*/ 447675 w 342"/>
                  <a:gd name="T57" fmla="*/ 542925 h 342"/>
                  <a:gd name="T58" fmla="*/ 419100 w 342"/>
                  <a:gd name="T59" fmla="*/ 533400 h 342"/>
                  <a:gd name="T60" fmla="*/ 390525 w 342"/>
                  <a:gd name="T61" fmla="*/ 514350 h 342"/>
                  <a:gd name="T62" fmla="*/ 371475 w 342"/>
                  <a:gd name="T63" fmla="*/ 495300 h 342"/>
                  <a:gd name="T64" fmla="*/ 390525 w 342"/>
                  <a:gd name="T65" fmla="*/ 457200 h 342"/>
                  <a:gd name="T66" fmla="*/ 390525 w 342"/>
                  <a:gd name="T67" fmla="*/ 419100 h 342"/>
                  <a:gd name="T68" fmla="*/ 371475 w 342"/>
                  <a:gd name="T69" fmla="*/ 409575 h 342"/>
                  <a:gd name="T70" fmla="*/ 352425 w 342"/>
                  <a:gd name="T71" fmla="*/ 381000 h 342"/>
                  <a:gd name="T72" fmla="*/ 342900 w 342"/>
                  <a:gd name="T73" fmla="*/ 352425 h 342"/>
                  <a:gd name="T74" fmla="*/ 352425 w 342"/>
                  <a:gd name="T75" fmla="*/ 323850 h 342"/>
                  <a:gd name="T76" fmla="*/ 323850 w 342"/>
                  <a:gd name="T77" fmla="*/ 314325 h 342"/>
                  <a:gd name="T78" fmla="*/ 285750 w 342"/>
                  <a:gd name="T79" fmla="*/ 295275 h 342"/>
                  <a:gd name="T80" fmla="*/ 266700 w 342"/>
                  <a:gd name="T81" fmla="*/ 276225 h 342"/>
                  <a:gd name="T82" fmla="*/ 238125 w 342"/>
                  <a:gd name="T83" fmla="*/ 266700 h 342"/>
                  <a:gd name="T84" fmla="*/ 219075 w 342"/>
                  <a:gd name="T85" fmla="*/ 257175 h 342"/>
                  <a:gd name="T86" fmla="*/ 219075 w 342"/>
                  <a:gd name="T87" fmla="*/ 238125 h 342"/>
                  <a:gd name="T88" fmla="*/ 209550 w 342"/>
                  <a:gd name="T89" fmla="*/ 200025 h 342"/>
                  <a:gd name="T90" fmla="*/ 171450 w 342"/>
                  <a:gd name="T91" fmla="*/ 171450 h 342"/>
                  <a:gd name="T92" fmla="*/ 133350 w 342"/>
                  <a:gd name="T93" fmla="*/ 171450 h 342"/>
                  <a:gd name="T94" fmla="*/ 114300 w 342"/>
                  <a:gd name="T95" fmla="*/ 200025 h 342"/>
                  <a:gd name="T96" fmla="*/ 85725 w 342"/>
                  <a:gd name="T97" fmla="*/ 190500 h 342"/>
                  <a:gd name="T98" fmla="*/ 66675 w 342"/>
                  <a:gd name="T99" fmla="*/ 219075 h 342"/>
                  <a:gd name="T100" fmla="*/ 57150 w 342"/>
                  <a:gd name="T101" fmla="*/ 257175 h 342"/>
                  <a:gd name="T102" fmla="*/ 28575 w 342"/>
                  <a:gd name="T103" fmla="*/ 238125 h 342"/>
                  <a:gd name="T104" fmla="*/ 9525 w 342"/>
                  <a:gd name="T105" fmla="*/ 180975 h 342"/>
                  <a:gd name="T106" fmla="*/ 0 w 342"/>
                  <a:gd name="T107" fmla="*/ 152400 h 34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42" h="342">
                    <a:moveTo>
                      <a:pt x="6" y="90"/>
                    </a:moveTo>
                    <a:lnTo>
                      <a:pt x="18" y="84"/>
                    </a:lnTo>
                    <a:lnTo>
                      <a:pt x="24" y="84"/>
                    </a:lnTo>
                    <a:lnTo>
                      <a:pt x="30" y="84"/>
                    </a:lnTo>
                    <a:lnTo>
                      <a:pt x="36" y="78"/>
                    </a:lnTo>
                    <a:lnTo>
                      <a:pt x="42" y="72"/>
                    </a:lnTo>
                    <a:lnTo>
                      <a:pt x="42" y="66"/>
                    </a:lnTo>
                    <a:lnTo>
                      <a:pt x="42" y="60"/>
                    </a:lnTo>
                    <a:lnTo>
                      <a:pt x="48" y="54"/>
                    </a:lnTo>
                    <a:lnTo>
                      <a:pt x="54" y="54"/>
                    </a:lnTo>
                    <a:lnTo>
                      <a:pt x="54" y="60"/>
                    </a:lnTo>
                    <a:lnTo>
                      <a:pt x="66" y="60"/>
                    </a:lnTo>
                    <a:lnTo>
                      <a:pt x="72" y="66"/>
                    </a:lnTo>
                    <a:lnTo>
                      <a:pt x="78" y="72"/>
                    </a:lnTo>
                    <a:lnTo>
                      <a:pt x="78" y="78"/>
                    </a:lnTo>
                    <a:lnTo>
                      <a:pt x="84" y="84"/>
                    </a:lnTo>
                    <a:lnTo>
                      <a:pt x="90" y="84"/>
                    </a:lnTo>
                    <a:lnTo>
                      <a:pt x="108" y="84"/>
                    </a:lnTo>
                    <a:lnTo>
                      <a:pt x="114" y="78"/>
                    </a:lnTo>
                    <a:lnTo>
                      <a:pt x="120" y="72"/>
                    </a:lnTo>
                    <a:lnTo>
                      <a:pt x="126" y="66"/>
                    </a:lnTo>
                    <a:lnTo>
                      <a:pt x="132" y="54"/>
                    </a:lnTo>
                    <a:lnTo>
                      <a:pt x="144" y="48"/>
                    </a:lnTo>
                    <a:lnTo>
                      <a:pt x="156" y="48"/>
                    </a:lnTo>
                    <a:lnTo>
                      <a:pt x="174" y="36"/>
                    </a:lnTo>
                    <a:lnTo>
                      <a:pt x="180" y="30"/>
                    </a:lnTo>
                    <a:lnTo>
                      <a:pt x="180" y="24"/>
                    </a:lnTo>
                    <a:lnTo>
                      <a:pt x="186" y="12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10" y="6"/>
                    </a:lnTo>
                    <a:lnTo>
                      <a:pt x="210" y="12"/>
                    </a:lnTo>
                    <a:lnTo>
                      <a:pt x="210" y="24"/>
                    </a:lnTo>
                    <a:lnTo>
                      <a:pt x="216" y="24"/>
                    </a:lnTo>
                    <a:lnTo>
                      <a:pt x="222" y="24"/>
                    </a:lnTo>
                    <a:lnTo>
                      <a:pt x="234" y="30"/>
                    </a:lnTo>
                    <a:lnTo>
                      <a:pt x="252" y="30"/>
                    </a:lnTo>
                    <a:lnTo>
                      <a:pt x="258" y="24"/>
                    </a:lnTo>
                    <a:lnTo>
                      <a:pt x="270" y="78"/>
                    </a:lnTo>
                    <a:lnTo>
                      <a:pt x="270" y="90"/>
                    </a:lnTo>
                    <a:lnTo>
                      <a:pt x="270" y="96"/>
                    </a:lnTo>
                    <a:lnTo>
                      <a:pt x="270" y="102"/>
                    </a:lnTo>
                    <a:lnTo>
                      <a:pt x="264" y="114"/>
                    </a:lnTo>
                    <a:lnTo>
                      <a:pt x="264" y="132"/>
                    </a:lnTo>
                    <a:lnTo>
                      <a:pt x="264" y="144"/>
                    </a:lnTo>
                    <a:lnTo>
                      <a:pt x="264" y="150"/>
                    </a:lnTo>
                    <a:lnTo>
                      <a:pt x="264" y="156"/>
                    </a:lnTo>
                    <a:lnTo>
                      <a:pt x="270" y="162"/>
                    </a:lnTo>
                    <a:lnTo>
                      <a:pt x="282" y="156"/>
                    </a:lnTo>
                    <a:lnTo>
                      <a:pt x="288" y="156"/>
                    </a:lnTo>
                    <a:lnTo>
                      <a:pt x="294" y="150"/>
                    </a:lnTo>
                    <a:lnTo>
                      <a:pt x="300" y="156"/>
                    </a:lnTo>
                    <a:lnTo>
                      <a:pt x="324" y="168"/>
                    </a:lnTo>
                    <a:lnTo>
                      <a:pt x="330" y="174"/>
                    </a:lnTo>
                    <a:lnTo>
                      <a:pt x="342" y="174"/>
                    </a:lnTo>
                    <a:lnTo>
                      <a:pt x="342" y="186"/>
                    </a:lnTo>
                    <a:lnTo>
                      <a:pt x="342" y="192"/>
                    </a:lnTo>
                    <a:lnTo>
                      <a:pt x="336" y="204"/>
                    </a:lnTo>
                    <a:lnTo>
                      <a:pt x="330" y="204"/>
                    </a:lnTo>
                    <a:lnTo>
                      <a:pt x="324" y="204"/>
                    </a:lnTo>
                    <a:lnTo>
                      <a:pt x="318" y="204"/>
                    </a:lnTo>
                    <a:lnTo>
                      <a:pt x="312" y="204"/>
                    </a:lnTo>
                    <a:lnTo>
                      <a:pt x="318" y="210"/>
                    </a:lnTo>
                    <a:lnTo>
                      <a:pt x="324" y="216"/>
                    </a:lnTo>
                    <a:lnTo>
                      <a:pt x="324" y="222"/>
                    </a:lnTo>
                    <a:lnTo>
                      <a:pt x="318" y="228"/>
                    </a:lnTo>
                    <a:lnTo>
                      <a:pt x="312" y="240"/>
                    </a:lnTo>
                    <a:lnTo>
                      <a:pt x="306" y="240"/>
                    </a:lnTo>
                    <a:lnTo>
                      <a:pt x="306" y="246"/>
                    </a:lnTo>
                    <a:lnTo>
                      <a:pt x="312" y="258"/>
                    </a:lnTo>
                    <a:lnTo>
                      <a:pt x="318" y="264"/>
                    </a:lnTo>
                    <a:lnTo>
                      <a:pt x="324" y="276"/>
                    </a:lnTo>
                    <a:lnTo>
                      <a:pt x="324" y="288"/>
                    </a:lnTo>
                    <a:lnTo>
                      <a:pt x="318" y="288"/>
                    </a:lnTo>
                    <a:lnTo>
                      <a:pt x="312" y="288"/>
                    </a:lnTo>
                    <a:lnTo>
                      <a:pt x="306" y="294"/>
                    </a:lnTo>
                    <a:lnTo>
                      <a:pt x="306" y="300"/>
                    </a:lnTo>
                    <a:lnTo>
                      <a:pt x="306" y="306"/>
                    </a:lnTo>
                    <a:lnTo>
                      <a:pt x="312" y="306"/>
                    </a:lnTo>
                    <a:lnTo>
                      <a:pt x="318" y="312"/>
                    </a:lnTo>
                    <a:lnTo>
                      <a:pt x="318" y="318"/>
                    </a:lnTo>
                    <a:lnTo>
                      <a:pt x="318" y="324"/>
                    </a:lnTo>
                    <a:lnTo>
                      <a:pt x="312" y="324"/>
                    </a:lnTo>
                    <a:lnTo>
                      <a:pt x="306" y="330"/>
                    </a:lnTo>
                    <a:lnTo>
                      <a:pt x="294" y="336"/>
                    </a:lnTo>
                    <a:lnTo>
                      <a:pt x="288" y="342"/>
                    </a:lnTo>
                    <a:lnTo>
                      <a:pt x="282" y="342"/>
                    </a:lnTo>
                    <a:lnTo>
                      <a:pt x="276" y="336"/>
                    </a:lnTo>
                    <a:lnTo>
                      <a:pt x="270" y="336"/>
                    </a:lnTo>
                    <a:lnTo>
                      <a:pt x="264" y="336"/>
                    </a:lnTo>
                    <a:lnTo>
                      <a:pt x="258" y="330"/>
                    </a:lnTo>
                    <a:lnTo>
                      <a:pt x="252" y="324"/>
                    </a:lnTo>
                    <a:lnTo>
                      <a:pt x="246" y="324"/>
                    </a:lnTo>
                    <a:lnTo>
                      <a:pt x="240" y="324"/>
                    </a:lnTo>
                    <a:lnTo>
                      <a:pt x="234" y="318"/>
                    </a:lnTo>
                    <a:lnTo>
                      <a:pt x="234" y="312"/>
                    </a:lnTo>
                    <a:lnTo>
                      <a:pt x="240" y="312"/>
                    </a:lnTo>
                    <a:lnTo>
                      <a:pt x="246" y="300"/>
                    </a:lnTo>
                    <a:lnTo>
                      <a:pt x="246" y="288"/>
                    </a:lnTo>
                    <a:lnTo>
                      <a:pt x="246" y="282"/>
                    </a:lnTo>
                    <a:lnTo>
                      <a:pt x="246" y="270"/>
                    </a:lnTo>
                    <a:lnTo>
                      <a:pt x="246" y="264"/>
                    </a:lnTo>
                    <a:lnTo>
                      <a:pt x="246" y="258"/>
                    </a:lnTo>
                    <a:lnTo>
                      <a:pt x="240" y="258"/>
                    </a:lnTo>
                    <a:lnTo>
                      <a:pt x="234" y="258"/>
                    </a:lnTo>
                    <a:lnTo>
                      <a:pt x="228" y="258"/>
                    </a:lnTo>
                    <a:lnTo>
                      <a:pt x="222" y="252"/>
                    </a:lnTo>
                    <a:lnTo>
                      <a:pt x="222" y="240"/>
                    </a:lnTo>
                    <a:lnTo>
                      <a:pt x="216" y="234"/>
                    </a:lnTo>
                    <a:lnTo>
                      <a:pt x="210" y="228"/>
                    </a:lnTo>
                    <a:lnTo>
                      <a:pt x="216" y="222"/>
                    </a:lnTo>
                    <a:lnTo>
                      <a:pt x="216" y="216"/>
                    </a:lnTo>
                    <a:lnTo>
                      <a:pt x="222" y="210"/>
                    </a:lnTo>
                    <a:lnTo>
                      <a:pt x="222" y="204"/>
                    </a:lnTo>
                    <a:lnTo>
                      <a:pt x="216" y="204"/>
                    </a:lnTo>
                    <a:lnTo>
                      <a:pt x="210" y="204"/>
                    </a:lnTo>
                    <a:lnTo>
                      <a:pt x="204" y="198"/>
                    </a:lnTo>
                    <a:lnTo>
                      <a:pt x="198" y="192"/>
                    </a:lnTo>
                    <a:lnTo>
                      <a:pt x="192" y="192"/>
                    </a:lnTo>
                    <a:lnTo>
                      <a:pt x="180" y="186"/>
                    </a:lnTo>
                    <a:lnTo>
                      <a:pt x="174" y="186"/>
                    </a:lnTo>
                    <a:lnTo>
                      <a:pt x="168" y="180"/>
                    </a:lnTo>
                    <a:lnTo>
                      <a:pt x="168" y="174"/>
                    </a:lnTo>
                    <a:lnTo>
                      <a:pt x="162" y="168"/>
                    </a:lnTo>
                    <a:lnTo>
                      <a:pt x="156" y="168"/>
                    </a:lnTo>
                    <a:lnTo>
                      <a:pt x="150" y="168"/>
                    </a:lnTo>
                    <a:lnTo>
                      <a:pt x="144" y="168"/>
                    </a:lnTo>
                    <a:lnTo>
                      <a:pt x="138" y="168"/>
                    </a:lnTo>
                    <a:lnTo>
                      <a:pt x="138" y="162"/>
                    </a:lnTo>
                    <a:lnTo>
                      <a:pt x="132" y="156"/>
                    </a:lnTo>
                    <a:lnTo>
                      <a:pt x="132" y="150"/>
                    </a:lnTo>
                    <a:lnTo>
                      <a:pt x="138" y="150"/>
                    </a:lnTo>
                    <a:lnTo>
                      <a:pt x="138" y="144"/>
                    </a:lnTo>
                    <a:lnTo>
                      <a:pt x="138" y="132"/>
                    </a:lnTo>
                    <a:lnTo>
                      <a:pt x="132" y="126"/>
                    </a:lnTo>
                    <a:lnTo>
                      <a:pt x="126" y="114"/>
                    </a:lnTo>
                    <a:lnTo>
                      <a:pt x="120" y="114"/>
                    </a:lnTo>
                    <a:lnTo>
                      <a:pt x="108" y="108"/>
                    </a:lnTo>
                    <a:lnTo>
                      <a:pt x="96" y="108"/>
                    </a:lnTo>
                    <a:lnTo>
                      <a:pt x="90" y="102"/>
                    </a:lnTo>
                    <a:lnTo>
                      <a:pt x="84" y="108"/>
                    </a:lnTo>
                    <a:lnTo>
                      <a:pt x="84" y="114"/>
                    </a:lnTo>
                    <a:lnTo>
                      <a:pt x="78" y="120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60" y="120"/>
                    </a:lnTo>
                    <a:lnTo>
                      <a:pt x="54" y="120"/>
                    </a:lnTo>
                    <a:lnTo>
                      <a:pt x="48" y="126"/>
                    </a:lnTo>
                    <a:lnTo>
                      <a:pt x="42" y="132"/>
                    </a:lnTo>
                    <a:lnTo>
                      <a:pt x="42" y="138"/>
                    </a:lnTo>
                    <a:lnTo>
                      <a:pt x="48" y="144"/>
                    </a:lnTo>
                    <a:lnTo>
                      <a:pt x="48" y="156"/>
                    </a:lnTo>
                    <a:lnTo>
                      <a:pt x="36" y="162"/>
                    </a:lnTo>
                    <a:lnTo>
                      <a:pt x="30" y="168"/>
                    </a:lnTo>
                    <a:lnTo>
                      <a:pt x="30" y="150"/>
                    </a:lnTo>
                    <a:lnTo>
                      <a:pt x="18" y="150"/>
                    </a:lnTo>
                    <a:lnTo>
                      <a:pt x="12" y="126"/>
                    </a:lnTo>
                    <a:lnTo>
                      <a:pt x="12" y="120"/>
                    </a:lnTo>
                    <a:lnTo>
                      <a:pt x="6" y="114"/>
                    </a:lnTo>
                    <a:lnTo>
                      <a:pt x="6" y="108"/>
                    </a:lnTo>
                    <a:lnTo>
                      <a:pt x="6" y="102"/>
                    </a:lnTo>
                    <a:lnTo>
                      <a:pt x="0" y="96"/>
                    </a:lnTo>
                    <a:lnTo>
                      <a:pt x="6" y="9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1" name="Freeform 812"/>
              <p:cNvSpPr>
                <a:spLocks/>
              </p:cNvSpPr>
              <p:nvPr/>
            </p:nvSpPr>
            <p:spPr bwMode="auto">
              <a:xfrm>
                <a:off x="5105400" y="4100513"/>
                <a:ext cx="400050" cy="485775"/>
              </a:xfrm>
              <a:custGeom>
                <a:avLst/>
                <a:gdLst>
                  <a:gd name="T0" fmla="*/ 9525 w 252"/>
                  <a:gd name="T1" fmla="*/ 114300 h 306"/>
                  <a:gd name="T2" fmla="*/ 28575 w 252"/>
                  <a:gd name="T3" fmla="*/ 95250 h 306"/>
                  <a:gd name="T4" fmla="*/ 66675 w 252"/>
                  <a:gd name="T5" fmla="*/ 76200 h 306"/>
                  <a:gd name="T6" fmla="*/ 95250 w 252"/>
                  <a:gd name="T7" fmla="*/ 76200 h 306"/>
                  <a:gd name="T8" fmla="*/ 104775 w 252"/>
                  <a:gd name="T9" fmla="*/ 76200 h 306"/>
                  <a:gd name="T10" fmla="*/ 104775 w 252"/>
                  <a:gd name="T11" fmla="*/ 66675 h 306"/>
                  <a:gd name="T12" fmla="*/ 95250 w 252"/>
                  <a:gd name="T13" fmla="*/ 57150 h 306"/>
                  <a:gd name="T14" fmla="*/ 104775 w 252"/>
                  <a:gd name="T15" fmla="*/ 57150 h 306"/>
                  <a:gd name="T16" fmla="*/ 114300 w 252"/>
                  <a:gd name="T17" fmla="*/ 47625 h 306"/>
                  <a:gd name="T18" fmla="*/ 133350 w 252"/>
                  <a:gd name="T19" fmla="*/ 47625 h 306"/>
                  <a:gd name="T20" fmla="*/ 142875 w 252"/>
                  <a:gd name="T21" fmla="*/ 38100 h 306"/>
                  <a:gd name="T22" fmla="*/ 152400 w 252"/>
                  <a:gd name="T23" fmla="*/ 28575 h 306"/>
                  <a:gd name="T24" fmla="*/ 152400 w 252"/>
                  <a:gd name="T25" fmla="*/ 19050 h 306"/>
                  <a:gd name="T26" fmla="*/ 161925 w 252"/>
                  <a:gd name="T27" fmla="*/ 9525 h 306"/>
                  <a:gd name="T28" fmla="*/ 171450 w 252"/>
                  <a:gd name="T29" fmla="*/ 19050 h 306"/>
                  <a:gd name="T30" fmla="*/ 171450 w 252"/>
                  <a:gd name="T31" fmla="*/ 28575 h 306"/>
                  <a:gd name="T32" fmla="*/ 180975 w 252"/>
                  <a:gd name="T33" fmla="*/ 28575 h 306"/>
                  <a:gd name="T34" fmla="*/ 190500 w 252"/>
                  <a:gd name="T35" fmla="*/ 19050 h 306"/>
                  <a:gd name="T36" fmla="*/ 190500 w 252"/>
                  <a:gd name="T37" fmla="*/ 9525 h 306"/>
                  <a:gd name="T38" fmla="*/ 190500 w 252"/>
                  <a:gd name="T39" fmla="*/ 0 h 306"/>
                  <a:gd name="T40" fmla="*/ 200025 w 252"/>
                  <a:gd name="T41" fmla="*/ 0 h 306"/>
                  <a:gd name="T42" fmla="*/ 209550 w 252"/>
                  <a:gd name="T43" fmla="*/ 0 h 306"/>
                  <a:gd name="T44" fmla="*/ 209550 w 252"/>
                  <a:gd name="T45" fmla="*/ 9525 h 306"/>
                  <a:gd name="T46" fmla="*/ 209550 w 252"/>
                  <a:gd name="T47" fmla="*/ 19050 h 306"/>
                  <a:gd name="T48" fmla="*/ 200025 w 252"/>
                  <a:gd name="T49" fmla="*/ 28575 h 306"/>
                  <a:gd name="T50" fmla="*/ 209550 w 252"/>
                  <a:gd name="T51" fmla="*/ 38100 h 306"/>
                  <a:gd name="T52" fmla="*/ 219075 w 252"/>
                  <a:gd name="T53" fmla="*/ 47625 h 306"/>
                  <a:gd name="T54" fmla="*/ 228600 w 252"/>
                  <a:gd name="T55" fmla="*/ 57150 h 306"/>
                  <a:gd name="T56" fmla="*/ 361950 w 252"/>
                  <a:gd name="T57" fmla="*/ 161925 h 306"/>
                  <a:gd name="T58" fmla="*/ 371475 w 252"/>
                  <a:gd name="T59" fmla="*/ 171450 h 306"/>
                  <a:gd name="T60" fmla="*/ 381000 w 252"/>
                  <a:gd name="T61" fmla="*/ 171450 h 306"/>
                  <a:gd name="T62" fmla="*/ 390525 w 252"/>
                  <a:gd name="T63" fmla="*/ 171450 h 306"/>
                  <a:gd name="T64" fmla="*/ 400050 w 252"/>
                  <a:gd name="T65" fmla="*/ 180975 h 306"/>
                  <a:gd name="T66" fmla="*/ 352425 w 252"/>
                  <a:gd name="T67" fmla="*/ 371475 h 306"/>
                  <a:gd name="T68" fmla="*/ 295275 w 252"/>
                  <a:gd name="T69" fmla="*/ 342900 h 306"/>
                  <a:gd name="T70" fmla="*/ 142875 w 252"/>
                  <a:gd name="T71" fmla="*/ 485775 h 306"/>
                  <a:gd name="T72" fmla="*/ 133350 w 252"/>
                  <a:gd name="T73" fmla="*/ 466725 h 306"/>
                  <a:gd name="T74" fmla="*/ 133350 w 252"/>
                  <a:gd name="T75" fmla="*/ 447675 h 306"/>
                  <a:gd name="T76" fmla="*/ 133350 w 252"/>
                  <a:gd name="T77" fmla="*/ 438150 h 306"/>
                  <a:gd name="T78" fmla="*/ 133350 w 252"/>
                  <a:gd name="T79" fmla="*/ 428625 h 306"/>
                  <a:gd name="T80" fmla="*/ 152400 w 252"/>
                  <a:gd name="T81" fmla="*/ 409575 h 306"/>
                  <a:gd name="T82" fmla="*/ 133350 w 252"/>
                  <a:gd name="T83" fmla="*/ 342900 h 306"/>
                  <a:gd name="T84" fmla="*/ 104775 w 252"/>
                  <a:gd name="T85" fmla="*/ 323850 h 306"/>
                  <a:gd name="T86" fmla="*/ 66675 w 252"/>
                  <a:gd name="T87" fmla="*/ 304800 h 306"/>
                  <a:gd name="T88" fmla="*/ 28575 w 252"/>
                  <a:gd name="T89" fmla="*/ 285750 h 306"/>
                  <a:gd name="T90" fmla="*/ 19050 w 252"/>
                  <a:gd name="T91" fmla="*/ 276225 h 306"/>
                  <a:gd name="T92" fmla="*/ 9525 w 252"/>
                  <a:gd name="T93" fmla="*/ 257175 h 306"/>
                  <a:gd name="T94" fmla="*/ 0 w 252"/>
                  <a:gd name="T95" fmla="*/ 238125 h 306"/>
                  <a:gd name="T96" fmla="*/ 0 w 252"/>
                  <a:gd name="T97" fmla="*/ 209550 h 306"/>
                  <a:gd name="T98" fmla="*/ 0 w 252"/>
                  <a:gd name="T99" fmla="*/ 171450 h 306"/>
                  <a:gd name="T100" fmla="*/ 0 w 252"/>
                  <a:gd name="T101" fmla="*/ 133350 h 306"/>
                  <a:gd name="T102" fmla="*/ 9525 w 252"/>
                  <a:gd name="T103" fmla="*/ 114300 h 30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52" h="306">
                    <a:moveTo>
                      <a:pt x="6" y="72"/>
                    </a:moveTo>
                    <a:lnTo>
                      <a:pt x="18" y="60"/>
                    </a:lnTo>
                    <a:lnTo>
                      <a:pt x="42" y="48"/>
                    </a:lnTo>
                    <a:lnTo>
                      <a:pt x="60" y="48"/>
                    </a:lnTo>
                    <a:lnTo>
                      <a:pt x="66" y="48"/>
                    </a:lnTo>
                    <a:lnTo>
                      <a:pt x="66" y="42"/>
                    </a:lnTo>
                    <a:lnTo>
                      <a:pt x="60" y="36"/>
                    </a:lnTo>
                    <a:lnTo>
                      <a:pt x="66" y="36"/>
                    </a:lnTo>
                    <a:lnTo>
                      <a:pt x="72" y="30"/>
                    </a:lnTo>
                    <a:lnTo>
                      <a:pt x="84" y="30"/>
                    </a:lnTo>
                    <a:lnTo>
                      <a:pt x="90" y="24"/>
                    </a:lnTo>
                    <a:lnTo>
                      <a:pt x="96" y="18"/>
                    </a:lnTo>
                    <a:lnTo>
                      <a:pt x="96" y="12"/>
                    </a:lnTo>
                    <a:lnTo>
                      <a:pt x="102" y="6"/>
                    </a:lnTo>
                    <a:lnTo>
                      <a:pt x="108" y="12"/>
                    </a:lnTo>
                    <a:lnTo>
                      <a:pt x="108" y="18"/>
                    </a:lnTo>
                    <a:lnTo>
                      <a:pt x="114" y="18"/>
                    </a:lnTo>
                    <a:lnTo>
                      <a:pt x="120" y="12"/>
                    </a:lnTo>
                    <a:lnTo>
                      <a:pt x="120" y="6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2" y="6"/>
                    </a:lnTo>
                    <a:lnTo>
                      <a:pt x="132" y="12"/>
                    </a:lnTo>
                    <a:lnTo>
                      <a:pt x="126" y="18"/>
                    </a:lnTo>
                    <a:lnTo>
                      <a:pt x="132" y="24"/>
                    </a:lnTo>
                    <a:lnTo>
                      <a:pt x="138" y="30"/>
                    </a:lnTo>
                    <a:lnTo>
                      <a:pt x="144" y="36"/>
                    </a:lnTo>
                    <a:lnTo>
                      <a:pt x="228" y="102"/>
                    </a:lnTo>
                    <a:lnTo>
                      <a:pt x="234" y="108"/>
                    </a:lnTo>
                    <a:lnTo>
                      <a:pt x="240" y="108"/>
                    </a:lnTo>
                    <a:lnTo>
                      <a:pt x="246" y="108"/>
                    </a:lnTo>
                    <a:lnTo>
                      <a:pt x="252" y="114"/>
                    </a:lnTo>
                    <a:lnTo>
                      <a:pt x="222" y="234"/>
                    </a:lnTo>
                    <a:lnTo>
                      <a:pt x="186" y="216"/>
                    </a:lnTo>
                    <a:lnTo>
                      <a:pt x="90" y="306"/>
                    </a:lnTo>
                    <a:lnTo>
                      <a:pt x="84" y="294"/>
                    </a:lnTo>
                    <a:lnTo>
                      <a:pt x="84" y="282"/>
                    </a:lnTo>
                    <a:lnTo>
                      <a:pt x="84" y="276"/>
                    </a:lnTo>
                    <a:lnTo>
                      <a:pt x="84" y="270"/>
                    </a:lnTo>
                    <a:lnTo>
                      <a:pt x="96" y="258"/>
                    </a:lnTo>
                    <a:lnTo>
                      <a:pt x="84" y="216"/>
                    </a:lnTo>
                    <a:lnTo>
                      <a:pt x="66" y="204"/>
                    </a:lnTo>
                    <a:lnTo>
                      <a:pt x="42" y="192"/>
                    </a:lnTo>
                    <a:lnTo>
                      <a:pt x="18" y="180"/>
                    </a:lnTo>
                    <a:lnTo>
                      <a:pt x="12" y="174"/>
                    </a:lnTo>
                    <a:lnTo>
                      <a:pt x="6" y="162"/>
                    </a:lnTo>
                    <a:lnTo>
                      <a:pt x="0" y="150"/>
                    </a:lnTo>
                    <a:lnTo>
                      <a:pt x="0" y="132"/>
                    </a:lnTo>
                    <a:lnTo>
                      <a:pt x="0" y="108"/>
                    </a:lnTo>
                    <a:lnTo>
                      <a:pt x="0" y="84"/>
                    </a:lnTo>
                    <a:lnTo>
                      <a:pt x="6" y="7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2" name="Freeform 813"/>
              <p:cNvSpPr>
                <a:spLocks/>
              </p:cNvSpPr>
              <p:nvPr/>
            </p:nvSpPr>
            <p:spPr bwMode="auto">
              <a:xfrm>
                <a:off x="5210175" y="4919663"/>
                <a:ext cx="533400" cy="447675"/>
              </a:xfrm>
              <a:custGeom>
                <a:avLst/>
                <a:gdLst>
                  <a:gd name="T0" fmla="*/ 400050 w 336"/>
                  <a:gd name="T1" fmla="*/ 0 h 282"/>
                  <a:gd name="T2" fmla="*/ 428625 w 336"/>
                  <a:gd name="T3" fmla="*/ 9525 h 282"/>
                  <a:gd name="T4" fmla="*/ 438150 w 336"/>
                  <a:gd name="T5" fmla="*/ 19050 h 282"/>
                  <a:gd name="T6" fmla="*/ 457200 w 336"/>
                  <a:gd name="T7" fmla="*/ 9525 h 282"/>
                  <a:gd name="T8" fmla="*/ 457200 w 336"/>
                  <a:gd name="T9" fmla="*/ 19050 h 282"/>
                  <a:gd name="T10" fmla="*/ 457200 w 336"/>
                  <a:gd name="T11" fmla="*/ 38100 h 282"/>
                  <a:gd name="T12" fmla="*/ 447675 w 336"/>
                  <a:gd name="T13" fmla="*/ 57150 h 282"/>
                  <a:gd name="T14" fmla="*/ 438150 w 336"/>
                  <a:gd name="T15" fmla="*/ 66675 h 282"/>
                  <a:gd name="T16" fmla="*/ 428625 w 336"/>
                  <a:gd name="T17" fmla="*/ 76200 h 282"/>
                  <a:gd name="T18" fmla="*/ 428625 w 336"/>
                  <a:gd name="T19" fmla="*/ 85725 h 282"/>
                  <a:gd name="T20" fmla="*/ 438150 w 336"/>
                  <a:gd name="T21" fmla="*/ 95250 h 282"/>
                  <a:gd name="T22" fmla="*/ 438150 w 336"/>
                  <a:gd name="T23" fmla="*/ 114300 h 282"/>
                  <a:gd name="T24" fmla="*/ 438150 w 336"/>
                  <a:gd name="T25" fmla="*/ 123825 h 282"/>
                  <a:gd name="T26" fmla="*/ 428625 w 336"/>
                  <a:gd name="T27" fmla="*/ 133350 h 282"/>
                  <a:gd name="T28" fmla="*/ 419100 w 336"/>
                  <a:gd name="T29" fmla="*/ 152400 h 282"/>
                  <a:gd name="T30" fmla="*/ 400050 w 336"/>
                  <a:gd name="T31" fmla="*/ 180975 h 282"/>
                  <a:gd name="T32" fmla="*/ 400050 w 336"/>
                  <a:gd name="T33" fmla="*/ 200025 h 282"/>
                  <a:gd name="T34" fmla="*/ 400050 w 336"/>
                  <a:gd name="T35" fmla="*/ 209550 h 282"/>
                  <a:gd name="T36" fmla="*/ 409575 w 336"/>
                  <a:gd name="T37" fmla="*/ 219075 h 282"/>
                  <a:gd name="T38" fmla="*/ 419100 w 336"/>
                  <a:gd name="T39" fmla="*/ 219075 h 282"/>
                  <a:gd name="T40" fmla="*/ 428625 w 336"/>
                  <a:gd name="T41" fmla="*/ 228600 h 282"/>
                  <a:gd name="T42" fmla="*/ 438150 w 336"/>
                  <a:gd name="T43" fmla="*/ 238125 h 282"/>
                  <a:gd name="T44" fmla="*/ 438150 w 336"/>
                  <a:gd name="T45" fmla="*/ 257175 h 282"/>
                  <a:gd name="T46" fmla="*/ 438150 w 336"/>
                  <a:gd name="T47" fmla="*/ 276225 h 282"/>
                  <a:gd name="T48" fmla="*/ 438150 w 336"/>
                  <a:gd name="T49" fmla="*/ 304800 h 282"/>
                  <a:gd name="T50" fmla="*/ 457200 w 336"/>
                  <a:gd name="T51" fmla="*/ 342900 h 282"/>
                  <a:gd name="T52" fmla="*/ 466725 w 336"/>
                  <a:gd name="T53" fmla="*/ 371475 h 282"/>
                  <a:gd name="T54" fmla="*/ 485775 w 336"/>
                  <a:gd name="T55" fmla="*/ 390525 h 282"/>
                  <a:gd name="T56" fmla="*/ 504825 w 336"/>
                  <a:gd name="T57" fmla="*/ 400050 h 282"/>
                  <a:gd name="T58" fmla="*/ 523875 w 336"/>
                  <a:gd name="T59" fmla="*/ 419100 h 282"/>
                  <a:gd name="T60" fmla="*/ 533400 w 336"/>
                  <a:gd name="T61" fmla="*/ 447675 h 282"/>
                  <a:gd name="T62" fmla="*/ 0 w 336"/>
                  <a:gd name="T63" fmla="*/ 447675 h 282"/>
                  <a:gd name="T64" fmla="*/ 95250 w 336"/>
                  <a:gd name="T65" fmla="*/ 276225 h 282"/>
                  <a:gd name="T66" fmla="*/ 95250 w 336"/>
                  <a:gd name="T67" fmla="*/ 266700 h 282"/>
                  <a:gd name="T68" fmla="*/ 95250 w 336"/>
                  <a:gd name="T69" fmla="*/ 247650 h 282"/>
                  <a:gd name="T70" fmla="*/ 104775 w 336"/>
                  <a:gd name="T71" fmla="*/ 247650 h 282"/>
                  <a:gd name="T72" fmla="*/ 114300 w 336"/>
                  <a:gd name="T73" fmla="*/ 238125 h 282"/>
                  <a:gd name="T74" fmla="*/ 133350 w 336"/>
                  <a:gd name="T75" fmla="*/ 238125 h 282"/>
                  <a:gd name="T76" fmla="*/ 142875 w 336"/>
                  <a:gd name="T77" fmla="*/ 228600 h 282"/>
                  <a:gd name="T78" fmla="*/ 133350 w 336"/>
                  <a:gd name="T79" fmla="*/ 209550 h 282"/>
                  <a:gd name="T80" fmla="*/ 142875 w 336"/>
                  <a:gd name="T81" fmla="*/ 200025 h 282"/>
                  <a:gd name="T82" fmla="*/ 161925 w 336"/>
                  <a:gd name="T83" fmla="*/ 190500 h 282"/>
                  <a:gd name="T84" fmla="*/ 171450 w 336"/>
                  <a:gd name="T85" fmla="*/ 190500 h 282"/>
                  <a:gd name="T86" fmla="*/ 180975 w 336"/>
                  <a:gd name="T87" fmla="*/ 180975 h 282"/>
                  <a:gd name="T88" fmla="*/ 180975 w 336"/>
                  <a:gd name="T89" fmla="*/ 171450 h 282"/>
                  <a:gd name="T90" fmla="*/ 180975 w 336"/>
                  <a:gd name="T91" fmla="*/ 161925 h 282"/>
                  <a:gd name="T92" fmla="*/ 180975 w 336"/>
                  <a:gd name="T93" fmla="*/ 142875 h 282"/>
                  <a:gd name="T94" fmla="*/ 171450 w 336"/>
                  <a:gd name="T95" fmla="*/ 123825 h 282"/>
                  <a:gd name="T96" fmla="*/ 180975 w 336"/>
                  <a:gd name="T97" fmla="*/ 114300 h 282"/>
                  <a:gd name="T98" fmla="*/ 200025 w 336"/>
                  <a:gd name="T99" fmla="*/ 104775 h 282"/>
                  <a:gd name="T100" fmla="*/ 257175 w 336"/>
                  <a:gd name="T101" fmla="*/ 66675 h 282"/>
                  <a:gd name="T102" fmla="*/ 342900 w 336"/>
                  <a:gd name="T103" fmla="*/ 19050 h 282"/>
                  <a:gd name="T104" fmla="*/ 371475 w 336"/>
                  <a:gd name="T105" fmla="*/ 9525 h 282"/>
                  <a:gd name="T106" fmla="*/ 400050 w 336"/>
                  <a:gd name="T107" fmla="*/ 0 h 28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36" h="282">
                    <a:moveTo>
                      <a:pt x="252" y="0"/>
                    </a:moveTo>
                    <a:lnTo>
                      <a:pt x="270" y="6"/>
                    </a:lnTo>
                    <a:lnTo>
                      <a:pt x="276" y="12"/>
                    </a:lnTo>
                    <a:lnTo>
                      <a:pt x="288" y="6"/>
                    </a:lnTo>
                    <a:lnTo>
                      <a:pt x="288" y="12"/>
                    </a:lnTo>
                    <a:lnTo>
                      <a:pt x="288" y="24"/>
                    </a:lnTo>
                    <a:lnTo>
                      <a:pt x="282" y="36"/>
                    </a:lnTo>
                    <a:lnTo>
                      <a:pt x="276" y="42"/>
                    </a:lnTo>
                    <a:lnTo>
                      <a:pt x="270" y="48"/>
                    </a:lnTo>
                    <a:lnTo>
                      <a:pt x="270" y="54"/>
                    </a:lnTo>
                    <a:lnTo>
                      <a:pt x="276" y="60"/>
                    </a:lnTo>
                    <a:lnTo>
                      <a:pt x="276" y="72"/>
                    </a:lnTo>
                    <a:lnTo>
                      <a:pt x="276" y="78"/>
                    </a:lnTo>
                    <a:lnTo>
                      <a:pt x="270" y="84"/>
                    </a:lnTo>
                    <a:lnTo>
                      <a:pt x="264" y="96"/>
                    </a:lnTo>
                    <a:lnTo>
                      <a:pt x="252" y="114"/>
                    </a:lnTo>
                    <a:lnTo>
                      <a:pt x="252" y="126"/>
                    </a:lnTo>
                    <a:lnTo>
                      <a:pt x="252" y="132"/>
                    </a:lnTo>
                    <a:lnTo>
                      <a:pt x="258" y="138"/>
                    </a:lnTo>
                    <a:lnTo>
                      <a:pt x="264" y="138"/>
                    </a:lnTo>
                    <a:lnTo>
                      <a:pt x="270" y="144"/>
                    </a:lnTo>
                    <a:lnTo>
                      <a:pt x="276" y="150"/>
                    </a:lnTo>
                    <a:lnTo>
                      <a:pt x="276" y="162"/>
                    </a:lnTo>
                    <a:lnTo>
                      <a:pt x="276" y="174"/>
                    </a:lnTo>
                    <a:lnTo>
                      <a:pt x="276" y="192"/>
                    </a:lnTo>
                    <a:lnTo>
                      <a:pt x="288" y="216"/>
                    </a:lnTo>
                    <a:lnTo>
                      <a:pt x="294" y="234"/>
                    </a:lnTo>
                    <a:lnTo>
                      <a:pt x="306" y="246"/>
                    </a:lnTo>
                    <a:lnTo>
                      <a:pt x="318" y="252"/>
                    </a:lnTo>
                    <a:lnTo>
                      <a:pt x="330" y="264"/>
                    </a:lnTo>
                    <a:lnTo>
                      <a:pt x="336" y="282"/>
                    </a:lnTo>
                    <a:lnTo>
                      <a:pt x="0" y="282"/>
                    </a:lnTo>
                    <a:lnTo>
                      <a:pt x="60" y="174"/>
                    </a:lnTo>
                    <a:lnTo>
                      <a:pt x="60" y="168"/>
                    </a:lnTo>
                    <a:lnTo>
                      <a:pt x="60" y="156"/>
                    </a:lnTo>
                    <a:lnTo>
                      <a:pt x="66" y="156"/>
                    </a:lnTo>
                    <a:lnTo>
                      <a:pt x="72" y="150"/>
                    </a:lnTo>
                    <a:lnTo>
                      <a:pt x="84" y="150"/>
                    </a:lnTo>
                    <a:lnTo>
                      <a:pt x="90" y="144"/>
                    </a:lnTo>
                    <a:lnTo>
                      <a:pt x="84" y="132"/>
                    </a:lnTo>
                    <a:lnTo>
                      <a:pt x="90" y="126"/>
                    </a:lnTo>
                    <a:lnTo>
                      <a:pt x="102" y="120"/>
                    </a:lnTo>
                    <a:lnTo>
                      <a:pt x="108" y="120"/>
                    </a:lnTo>
                    <a:lnTo>
                      <a:pt x="114" y="114"/>
                    </a:lnTo>
                    <a:lnTo>
                      <a:pt x="114" y="108"/>
                    </a:lnTo>
                    <a:lnTo>
                      <a:pt x="114" y="102"/>
                    </a:lnTo>
                    <a:lnTo>
                      <a:pt x="114" y="90"/>
                    </a:lnTo>
                    <a:lnTo>
                      <a:pt x="108" y="78"/>
                    </a:lnTo>
                    <a:lnTo>
                      <a:pt x="114" y="72"/>
                    </a:lnTo>
                    <a:lnTo>
                      <a:pt x="126" y="66"/>
                    </a:lnTo>
                    <a:lnTo>
                      <a:pt x="162" y="42"/>
                    </a:lnTo>
                    <a:lnTo>
                      <a:pt x="216" y="12"/>
                    </a:lnTo>
                    <a:lnTo>
                      <a:pt x="234" y="6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3" name="Freeform 815"/>
              <p:cNvSpPr>
                <a:spLocks/>
              </p:cNvSpPr>
              <p:nvPr/>
            </p:nvSpPr>
            <p:spPr bwMode="auto">
              <a:xfrm>
                <a:off x="5867400" y="4786313"/>
                <a:ext cx="514350" cy="447675"/>
              </a:xfrm>
              <a:custGeom>
                <a:avLst/>
                <a:gdLst>
                  <a:gd name="T0" fmla="*/ 466725 w 324"/>
                  <a:gd name="T1" fmla="*/ 114300 h 282"/>
                  <a:gd name="T2" fmla="*/ 438150 w 324"/>
                  <a:gd name="T3" fmla="*/ 114300 h 282"/>
                  <a:gd name="T4" fmla="*/ 419100 w 324"/>
                  <a:gd name="T5" fmla="*/ 95250 h 282"/>
                  <a:gd name="T6" fmla="*/ 400050 w 324"/>
                  <a:gd name="T7" fmla="*/ 85725 h 282"/>
                  <a:gd name="T8" fmla="*/ 381000 w 324"/>
                  <a:gd name="T9" fmla="*/ 76200 h 282"/>
                  <a:gd name="T10" fmla="*/ 361950 w 324"/>
                  <a:gd name="T11" fmla="*/ 66675 h 282"/>
                  <a:gd name="T12" fmla="*/ 342900 w 324"/>
                  <a:gd name="T13" fmla="*/ 57150 h 282"/>
                  <a:gd name="T14" fmla="*/ 333375 w 324"/>
                  <a:gd name="T15" fmla="*/ 28575 h 282"/>
                  <a:gd name="T16" fmla="*/ 304800 w 324"/>
                  <a:gd name="T17" fmla="*/ 19050 h 282"/>
                  <a:gd name="T18" fmla="*/ 266700 w 324"/>
                  <a:gd name="T19" fmla="*/ 28575 h 282"/>
                  <a:gd name="T20" fmla="*/ 257175 w 324"/>
                  <a:gd name="T21" fmla="*/ 38100 h 282"/>
                  <a:gd name="T22" fmla="*/ 257175 w 324"/>
                  <a:gd name="T23" fmla="*/ 19050 h 282"/>
                  <a:gd name="T24" fmla="*/ 219075 w 324"/>
                  <a:gd name="T25" fmla="*/ 0 h 282"/>
                  <a:gd name="T26" fmla="*/ 190500 w 324"/>
                  <a:gd name="T27" fmla="*/ 19050 h 282"/>
                  <a:gd name="T28" fmla="*/ 161925 w 324"/>
                  <a:gd name="T29" fmla="*/ 28575 h 282"/>
                  <a:gd name="T30" fmla="*/ 152400 w 324"/>
                  <a:gd name="T31" fmla="*/ 47625 h 282"/>
                  <a:gd name="T32" fmla="*/ 152400 w 324"/>
                  <a:gd name="T33" fmla="*/ 66675 h 282"/>
                  <a:gd name="T34" fmla="*/ 152400 w 324"/>
                  <a:gd name="T35" fmla="*/ 85725 h 282"/>
                  <a:gd name="T36" fmla="*/ 123825 w 324"/>
                  <a:gd name="T37" fmla="*/ 95250 h 282"/>
                  <a:gd name="T38" fmla="*/ 104775 w 324"/>
                  <a:gd name="T39" fmla="*/ 95250 h 282"/>
                  <a:gd name="T40" fmla="*/ 66675 w 324"/>
                  <a:gd name="T41" fmla="*/ 85725 h 282"/>
                  <a:gd name="T42" fmla="*/ 38100 w 324"/>
                  <a:gd name="T43" fmla="*/ 95250 h 282"/>
                  <a:gd name="T44" fmla="*/ 0 w 324"/>
                  <a:gd name="T45" fmla="*/ 133350 h 282"/>
                  <a:gd name="T46" fmla="*/ 0 w 324"/>
                  <a:gd name="T47" fmla="*/ 161925 h 282"/>
                  <a:gd name="T48" fmla="*/ 9525 w 324"/>
                  <a:gd name="T49" fmla="*/ 190500 h 282"/>
                  <a:gd name="T50" fmla="*/ 19050 w 324"/>
                  <a:gd name="T51" fmla="*/ 209550 h 282"/>
                  <a:gd name="T52" fmla="*/ 28575 w 324"/>
                  <a:gd name="T53" fmla="*/ 228600 h 282"/>
                  <a:gd name="T54" fmla="*/ 28575 w 324"/>
                  <a:gd name="T55" fmla="*/ 247650 h 282"/>
                  <a:gd name="T56" fmla="*/ 66675 w 324"/>
                  <a:gd name="T57" fmla="*/ 285750 h 282"/>
                  <a:gd name="T58" fmla="*/ 95250 w 324"/>
                  <a:gd name="T59" fmla="*/ 314325 h 282"/>
                  <a:gd name="T60" fmla="*/ 114300 w 324"/>
                  <a:gd name="T61" fmla="*/ 323850 h 282"/>
                  <a:gd name="T62" fmla="*/ 114300 w 324"/>
                  <a:gd name="T63" fmla="*/ 342900 h 282"/>
                  <a:gd name="T64" fmla="*/ 133350 w 324"/>
                  <a:gd name="T65" fmla="*/ 371475 h 282"/>
                  <a:gd name="T66" fmla="*/ 133350 w 324"/>
                  <a:gd name="T67" fmla="*/ 400050 h 282"/>
                  <a:gd name="T68" fmla="*/ 219075 w 324"/>
                  <a:gd name="T69" fmla="*/ 438150 h 282"/>
                  <a:gd name="T70" fmla="*/ 228600 w 324"/>
                  <a:gd name="T71" fmla="*/ 419100 h 282"/>
                  <a:gd name="T72" fmla="*/ 247650 w 324"/>
                  <a:gd name="T73" fmla="*/ 419100 h 282"/>
                  <a:gd name="T74" fmla="*/ 266700 w 324"/>
                  <a:gd name="T75" fmla="*/ 400050 h 282"/>
                  <a:gd name="T76" fmla="*/ 257175 w 324"/>
                  <a:gd name="T77" fmla="*/ 390525 h 282"/>
                  <a:gd name="T78" fmla="*/ 285750 w 324"/>
                  <a:gd name="T79" fmla="*/ 371475 h 282"/>
                  <a:gd name="T80" fmla="*/ 285750 w 324"/>
                  <a:gd name="T81" fmla="*/ 352425 h 282"/>
                  <a:gd name="T82" fmla="*/ 295275 w 324"/>
                  <a:gd name="T83" fmla="*/ 323850 h 282"/>
                  <a:gd name="T84" fmla="*/ 304800 w 324"/>
                  <a:gd name="T85" fmla="*/ 304800 h 282"/>
                  <a:gd name="T86" fmla="*/ 333375 w 324"/>
                  <a:gd name="T87" fmla="*/ 314325 h 282"/>
                  <a:gd name="T88" fmla="*/ 352425 w 324"/>
                  <a:gd name="T89" fmla="*/ 304800 h 282"/>
                  <a:gd name="T90" fmla="*/ 361950 w 324"/>
                  <a:gd name="T91" fmla="*/ 276225 h 282"/>
                  <a:gd name="T92" fmla="*/ 400050 w 324"/>
                  <a:gd name="T93" fmla="*/ 238125 h 282"/>
                  <a:gd name="T94" fmla="*/ 419100 w 324"/>
                  <a:gd name="T95" fmla="*/ 228600 h 282"/>
                  <a:gd name="T96" fmla="*/ 438150 w 324"/>
                  <a:gd name="T97" fmla="*/ 219075 h 282"/>
                  <a:gd name="T98" fmla="*/ 447675 w 324"/>
                  <a:gd name="T99" fmla="*/ 200025 h 282"/>
                  <a:gd name="T100" fmla="*/ 485775 w 324"/>
                  <a:gd name="T101" fmla="*/ 180975 h 282"/>
                  <a:gd name="T102" fmla="*/ 504825 w 324"/>
                  <a:gd name="T103" fmla="*/ 161925 h 282"/>
                  <a:gd name="T104" fmla="*/ 514350 w 324"/>
                  <a:gd name="T105" fmla="*/ 142875 h 282"/>
                  <a:gd name="T106" fmla="*/ 495300 w 324"/>
                  <a:gd name="T107" fmla="*/ 133350 h 282"/>
                  <a:gd name="T108" fmla="*/ 485775 w 324"/>
                  <a:gd name="T109" fmla="*/ 114300 h 2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24" h="282">
                    <a:moveTo>
                      <a:pt x="306" y="72"/>
                    </a:moveTo>
                    <a:lnTo>
                      <a:pt x="294" y="72"/>
                    </a:lnTo>
                    <a:lnTo>
                      <a:pt x="288" y="72"/>
                    </a:lnTo>
                    <a:lnTo>
                      <a:pt x="276" y="72"/>
                    </a:lnTo>
                    <a:lnTo>
                      <a:pt x="270" y="60"/>
                    </a:lnTo>
                    <a:lnTo>
                      <a:pt x="264" y="60"/>
                    </a:lnTo>
                    <a:lnTo>
                      <a:pt x="258" y="60"/>
                    </a:lnTo>
                    <a:lnTo>
                      <a:pt x="252" y="54"/>
                    </a:lnTo>
                    <a:lnTo>
                      <a:pt x="246" y="54"/>
                    </a:lnTo>
                    <a:lnTo>
                      <a:pt x="240" y="48"/>
                    </a:lnTo>
                    <a:lnTo>
                      <a:pt x="234" y="42"/>
                    </a:lnTo>
                    <a:lnTo>
                      <a:pt x="228" y="42"/>
                    </a:lnTo>
                    <a:lnTo>
                      <a:pt x="222" y="42"/>
                    </a:lnTo>
                    <a:lnTo>
                      <a:pt x="216" y="36"/>
                    </a:lnTo>
                    <a:lnTo>
                      <a:pt x="216" y="24"/>
                    </a:lnTo>
                    <a:lnTo>
                      <a:pt x="210" y="18"/>
                    </a:lnTo>
                    <a:lnTo>
                      <a:pt x="204" y="12"/>
                    </a:lnTo>
                    <a:lnTo>
                      <a:pt x="192" y="12"/>
                    </a:lnTo>
                    <a:lnTo>
                      <a:pt x="180" y="12"/>
                    </a:lnTo>
                    <a:lnTo>
                      <a:pt x="168" y="18"/>
                    </a:lnTo>
                    <a:lnTo>
                      <a:pt x="168" y="24"/>
                    </a:lnTo>
                    <a:lnTo>
                      <a:pt x="162" y="24"/>
                    </a:lnTo>
                    <a:lnTo>
                      <a:pt x="156" y="18"/>
                    </a:lnTo>
                    <a:lnTo>
                      <a:pt x="162" y="12"/>
                    </a:lnTo>
                    <a:lnTo>
                      <a:pt x="156" y="6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0" y="12"/>
                    </a:lnTo>
                    <a:lnTo>
                      <a:pt x="108" y="12"/>
                    </a:lnTo>
                    <a:lnTo>
                      <a:pt x="102" y="18"/>
                    </a:lnTo>
                    <a:lnTo>
                      <a:pt x="96" y="24"/>
                    </a:lnTo>
                    <a:lnTo>
                      <a:pt x="96" y="30"/>
                    </a:lnTo>
                    <a:lnTo>
                      <a:pt x="96" y="36"/>
                    </a:lnTo>
                    <a:lnTo>
                      <a:pt x="96" y="42"/>
                    </a:lnTo>
                    <a:lnTo>
                      <a:pt x="96" y="48"/>
                    </a:lnTo>
                    <a:lnTo>
                      <a:pt x="96" y="54"/>
                    </a:lnTo>
                    <a:lnTo>
                      <a:pt x="90" y="60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66" y="60"/>
                    </a:lnTo>
                    <a:lnTo>
                      <a:pt x="48" y="54"/>
                    </a:lnTo>
                    <a:lnTo>
                      <a:pt x="42" y="54"/>
                    </a:lnTo>
                    <a:lnTo>
                      <a:pt x="36" y="54"/>
                    </a:lnTo>
                    <a:lnTo>
                      <a:pt x="24" y="60"/>
                    </a:lnTo>
                    <a:lnTo>
                      <a:pt x="12" y="66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6" y="120"/>
                    </a:lnTo>
                    <a:lnTo>
                      <a:pt x="12" y="126"/>
                    </a:lnTo>
                    <a:lnTo>
                      <a:pt x="12" y="132"/>
                    </a:lnTo>
                    <a:lnTo>
                      <a:pt x="18" y="138"/>
                    </a:lnTo>
                    <a:lnTo>
                      <a:pt x="18" y="144"/>
                    </a:lnTo>
                    <a:lnTo>
                      <a:pt x="18" y="150"/>
                    </a:lnTo>
                    <a:lnTo>
                      <a:pt x="18" y="156"/>
                    </a:lnTo>
                    <a:lnTo>
                      <a:pt x="30" y="168"/>
                    </a:lnTo>
                    <a:lnTo>
                      <a:pt x="42" y="180"/>
                    </a:lnTo>
                    <a:lnTo>
                      <a:pt x="48" y="192"/>
                    </a:lnTo>
                    <a:lnTo>
                      <a:pt x="60" y="198"/>
                    </a:lnTo>
                    <a:lnTo>
                      <a:pt x="66" y="198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72" y="216"/>
                    </a:lnTo>
                    <a:lnTo>
                      <a:pt x="78" y="228"/>
                    </a:lnTo>
                    <a:lnTo>
                      <a:pt x="84" y="234"/>
                    </a:lnTo>
                    <a:lnTo>
                      <a:pt x="84" y="246"/>
                    </a:lnTo>
                    <a:lnTo>
                      <a:pt x="84" y="252"/>
                    </a:lnTo>
                    <a:lnTo>
                      <a:pt x="138" y="282"/>
                    </a:lnTo>
                    <a:lnTo>
                      <a:pt x="138" y="276"/>
                    </a:lnTo>
                    <a:lnTo>
                      <a:pt x="138" y="270"/>
                    </a:lnTo>
                    <a:lnTo>
                      <a:pt x="144" y="264"/>
                    </a:lnTo>
                    <a:lnTo>
                      <a:pt x="150" y="264"/>
                    </a:lnTo>
                    <a:lnTo>
                      <a:pt x="156" y="264"/>
                    </a:lnTo>
                    <a:lnTo>
                      <a:pt x="162" y="264"/>
                    </a:lnTo>
                    <a:lnTo>
                      <a:pt x="168" y="252"/>
                    </a:lnTo>
                    <a:lnTo>
                      <a:pt x="168" y="246"/>
                    </a:lnTo>
                    <a:lnTo>
                      <a:pt x="162" y="246"/>
                    </a:lnTo>
                    <a:lnTo>
                      <a:pt x="168" y="240"/>
                    </a:lnTo>
                    <a:lnTo>
                      <a:pt x="180" y="234"/>
                    </a:lnTo>
                    <a:lnTo>
                      <a:pt x="180" y="228"/>
                    </a:lnTo>
                    <a:lnTo>
                      <a:pt x="180" y="222"/>
                    </a:lnTo>
                    <a:lnTo>
                      <a:pt x="180" y="216"/>
                    </a:lnTo>
                    <a:lnTo>
                      <a:pt x="186" y="204"/>
                    </a:lnTo>
                    <a:lnTo>
                      <a:pt x="186" y="198"/>
                    </a:lnTo>
                    <a:lnTo>
                      <a:pt x="192" y="192"/>
                    </a:lnTo>
                    <a:lnTo>
                      <a:pt x="198" y="198"/>
                    </a:lnTo>
                    <a:lnTo>
                      <a:pt x="210" y="198"/>
                    </a:lnTo>
                    <a:lnTo>
                      <a:pt x="216" y="198"/>
                    </a:lnTo>
                    <a:lnTo>
                      <a:pt x="222" y="192"/>
                    </a:lnTo>
                    <a:lnTo>
                      <a:pt x="222" y="186"/>
                    </a:lnTo>
                    <a:lnTo>
                      <a:pt x="228" y="174"/>
                    </a:lnTo>
                    <a:lnTo>
                      <a:pt x="240" y="168"/>
                    </a:lnTo>
                    <a:lnTo>
                      <a:pt x="252" y="150"/>
                    </a:lnTo>
                    <a:lnTo>
                      <a:pt x="258" y="144"/>
                    </a:lnTo>
                    <a:lnTo>
                      <a:pt x="264" y="144"/>
                    </a:lnTo>
                    <a:lnTo>
                      <a:pt x="270" y="144"/>
                    </a:lnTo>
                    <a:lnTo>
                      <a:pt x="276" y="138"/>
                    </a:lnTo>
                    <a:lnTo>
                      <a:pt x="276" y="132"/>
                    </a:lnTo>
                    <a:lnTo>
                      <a:pt x="282" y="126"/>
                    </a:lnTo>
                    <a:lnTo>
                      <a:pt x="294" y="114"/>
                    </a:lnTo>
                    <a:lnTo>
                      <a:pt x="306" y="114"/>
                    </a:lnTo>
                    <a:lnTo>
                      <a:pt x="312" y="108"/>
                    </a:lnTo>
                    <a:lnTo>
                      <a:pt x="318" y="102"/>
                    </a:lnTo>
                    <a:lnTo>
                      <a:pt x="324" y="96"/>
                    </a:lnTo>
                    <a:lnTo>
                      <a:pt x="324" y="90"/>
                    </a:lnTo>
                    <a:lnTo>
                      <a:pt x="318" y="84"/>
                    </a:lnTo>
                    <a:lnTo>
                      <a:pt x="312" y="84"/>
                    </a:lnTo>
                    <a:lnTo>
                      <a:pt x="306" y="78"/>
                    </a:lnTo>
                    <a:lnTo>
                      <a:pt x="306" y="7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4" name="Freeform 816"/>
              <p:cNvSpPr>
                <a:spLocks/>
              </p:cNvSpPr>
              <p:nvPr/>
            </p:nvSpPr>
            <p:spPr bwMode="auto">
              <a:xfrm>
                <a:off x="5610225" y="4900613"/>
                <a:ext cx="476250" cy="466725"/>
              </a:xfrm>
              <a:custGeom>
                <a:avLst/>
                <a:gdLst>
                  <a:gd name="T0" fmla="*/ 361950 w 300"/>
                  <a:gd name="T1" fmla="*/ 457200 h 294"/>
                  <a:gd name="T2" fmla="*/ 428625 w 300"/>
                  <a:gd name="T3" fmla="*/ 438150 h 294"/>
                  <a:gd name="T4" fmla="*/ 419100 w 300"/>
                  <a:gd name="T5" fmla="*/ 409575 h 294"/>
                  <a:gd name="T6" fmla="*/ 400050 w 300"/>
                  <a:gd name="T7" fmla="*/ 390525 h 294"/>
                  <a:gd name="T8" fmla="*/ 476250 w 300"/>
                  <a:gd name="T9" fmla="*/ 333375 h 294"/>
                  <a:gd name="T10" fmla="*/ 390525 w 300"/>
                  <a:gd name="T11" fmla="*/ 276225 h 294"/>
                  <a:gd name="T12" fmla="*/ 381000 w 300"/>
                  <a:gd name="T13" fmla="*/ 247650 h 294"/>
                  <a:gd name="T14" fmla="*/ 371475 w 300"/>
                  <a:gd name="T15" fmla="*/ 219075 h 294"/>
                  <a:gd name="T16" fmla="*/ 361950 w 300"/>
                  <a:gd name="T17" fmla="*/ 200025 h 294"/>
                  <a:gd name="T18" fmla="*/ 333375 w 300"/>
                  <a:gd name="T19" fmla="*/ 190500 h 294"/>
                  <a:gd name="T20" fmla="*/ 304800 w 300"/>
                  <a:gd name="T21" fmla="*/ 152400 h 294"/>
                  <a:gd name="T22" fmla="*/ 285750 w 300"/>
                  <a:gd name="T23" fmla="*/ 123825 h 294"/>
                  <a:gd name="T24" fmla="*/ 285750 w 300"/>
                  <a:gd name="T25" fmla="*/ 104775 h 294"/>
                  <a:gd name="T26" fmla="*/ 266700 w 300"/>
                  <a:gd name="T27" fmla="*/ 76200 h 294"/>
                  <a:gd name="T28" fmla="*/ 266700 w 300"/>
                  <a:gd name="T29" fmla="*/ 57150 h 294"/>
                  <a:gd name="T30" fmla="*/ 257175 w 300"/>
                  <a:gd name="T31" fmla="*/ 28575 h 294"/>
                  <a:gd name="T32" fmla="*/ 247650 w 300"/>
                  <a:gd name="T33" fmla="*/ 19050 h 294"/>
                  <a:gd name="T34" fmla="*/ 228600 w 300"/>
                  <a:gd name="T35" fmla="*/ 0 h 294"/>
                  <a:gd name="T36" fmla="*/ 209550 w 300"/>
                  <a:gd name="T37" fmla="*/ 0 h 294"/>
                  <a:gd name="T38" fmla="*/ 190500 w 300"/>
                  <a:gd name="T39" fmla="*/ 19050 h 294"/>
                  <a:gd name="T40" fmla="*/ 161925 w 300"/>
                  <a:gd name="T41" fmla="*/ 28575 h 294"/>
                  <a:gd name="T42" fmla="*/ 123825 w 300"/>
                  <a:gd name="T43" fmla="*/ 28575 h 294"/>
                  <a:gd name="T44" fmla="*/ 114300 w 300"/>
                  <a:gd name="T45" fmla="*/ 28575 h 294"/>
                  <a:gd name="T46" fmla="*/ 95250 w 300"/>
                  <a:gd name="T47" fmla="*/ 9525 h 294"/>
                  <a:gd name="T48" fmla="*/ 76200 w 300"/>
                  <a:gd name="T49" fmla="*/ 9525 h 294"/>
                  <a:gd name="T50" fmla="*/ 57150 w 300"/>
                  <a:gd name="T51" fmla="*/ 28575 h 294"/>
                  <a:gd name="T52" fmla="*/ 57150 w 300"/>
                  <a:gd name="T53" fmla="*/ 57150 h 294"/>
                  <a:gd name="T54" fmla="*/ 38100 w 300"/>
                  <a:gd name="T55" fmla="*/ 85725 h 294"/>
                  <a:gd name="T56" fmla="*/ 28575 w 300"/>
                  <a:gd name="T57" fmla="*/ 104775 h 294"/>
                  <a:gd name="T58" fmla="*/ 38100 w 300"/>
                  <a:gd name="T59" fmla="*/ 133350 h 294"/>
                  <a:gd name="T60" fmla="*/ 28575 w 300"/>
                  <a:gd name="T61" fmla="*/ 152400 h 294"/>
                  <a:gd name="T62" fmla="*/ 0 w 300"/>
                  <a:gd name="T63" fmla="*/ 200025 h 294"/>
                  <a:gd name="T64" fmla="*/ 0 w 300"/>
                  <a:gd name="T65" fmla="*/ 228600 h 294"/>
                  <a:gd name="T66" fmla="*/ 19050 w 300"/>
                  <a:gd name="T67" fmla="*/ 238125 h 294"/>
                  <a:gd name="T68" fmla="*/ 38100 w 300"/>
                  <a:gd name="T69" fmla="*/ 257175 h 294"/>
                  <a:gd name="T70" fmla="*/ 38100 w 300"/>
                  <a:gd name="T71" fmla="*/ 295275 h 294"/>
                  <a:gd name="T72" fmla="*/ 57150 w 300"/>
                  <a:gd name="T73" fmla="*/ 361950 h 294"/>
                  <a:gd name="T74" fmla="*/ 85725 w 300"/>
                  <a:gd name="T75" fmla="*/ 409575 h 294"/>
                  <a:gd name="T76" fmla="*/ 123825 w 300"/>
                  <a:gd name="T77" fmla="*/ 438150 h 29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00" h="294">
                    <a:moveTo>
                      <a:pt x="84" y="294"/>
                    </a:moveTo>
                    <a:lnTo>
                      <a:pt x="228" y="288"/>
                    </a:lnTo>
                    <a:lnTo>
                      <a:pt x="270" y="288"/>
                    </a:lnTo>
                    <a:lnTo>
                      <a:pt x="270" y="276"/>
                    </a:lnTo>
                    <a:lnTo>
                      <a:pt x="270" y="264"/>
                    </a:lnTo>
                    <a:lnTo>
                      <a:pt x="264" y="258"/>
                    </a:lnTo>
                    <a:lnTo>
                      <a:pt x="252" y="252"/>
                    </a:lnTo>
                    <a:lnTo>
                      <a:pt x="252" y="246"/>
                    </a:lnTo>
                    <a:lnTo>
                      <a:pt x="300" y="216"/>
                    </a:lnTo>
                    <a:lnTo>
                      <a:pt x="300" y="210"/>
                    </a:lnTo>
                    <a:lnTo>
                      <a:pt x="246" y="180"/>
                    </a:lnTo>
                    <a:lnTo>
                      <a:pt x="246" y="174"/>
                    </a:lnTo>
                    <a:lnTo>
                      <a:pt x="246" y="162"/>
                    </a:lnTo>
                    <a:lnTo>
                      <a:pt x="240" y="156"/>
                    </a:lnTo>
                    <a:lnTo>
                      <a:pt x="234" y="144"/>
                    </a:lnTo>
                    <a:lnTo>
                      <a:pt x="234" y="138"/>
                    </a:lnTo>
                    <a:lnTo>
                      <a:pt x="234" y="132"/>
                    </a:lnTo>
                    <a:lnTo>
                      <a:pt x="228" y="126"/>
                    </a:lnTo>
                    <a:lnTo>
                      <a:pt x="222" y="126"/>
                    </a:lnTo>
                    <a:lnTo>
                      <a:pt x="210" y="120"/>
                    </a:lnTo>
                    <a:lnTo>
                      <a:pt x="204" y="108"/>
                    </a:lnTo>
                    <a:lnTo>
                      <a:pt x="192" y="96"/>
                    </a:lnTo>
                    <a:lnTo>
                      <a:pt x="180" y="84"/>
                    </a:lnTo>
                    <a:lnTo>
                      <a:pt x="180" y="78"/>
                    </a:lnTo>
                    <a:lnTo>
                      <a:pt x="180" y="72"/>
                    </a:lnTo>
                    <a:lnTo>
                      <a:pt x="180" y="66"/>
                    </a:lnTo>
                    <a:lnTo>
                      <a:pt x="174" y="60"/>
                    </a:lnTo>
                    <a:lnTo>
                      <a:pt x="168" y="48"/>
                    </a:lnTo>
                    <a:lnTo>
                      <a:pt x="168" y="42"/>
                    </a:lnTo>
                    <a:lnTo>
                      <a:pt x="168" y="36"/>
                    </a:lnTo>
                    <a:lnTo>
                      <a:pt x="162" y="30"/>
                    </a:lnTo>
                    <a:lnTo>
                      <a:pt x="162" y="18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20" y="12"/>
                    </a:lnTo>
                    <a:lnTo>
                      <a:pt x="114" y="18"/>
                    </a:lnTo>
                    <a:lnTo>
                      <a:pt x="102" y="18"/>
                    </a:lnTo>
                    <a:lnTo>
                      <a:pt x="90" y="18"/>
                    </a:lnTo>
                    <a:lnTo>
                      <a:pt x="78" y="18"/>
                    </a:lnTo>
                    <a:lnTo>
                      <a:pt x="72" y="24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60" y="6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36" y="36"/>
                    </a:lnTo>
                    <a:lnTo>
                      <a:pt x="30" y="48"/>
                    </a:lnTo>
                    <a:lnTo>
                      <a:pt x="24" y="54"/>
                    </a:lnTo>
                    <a:lnTo>
                      <a:pt x="18" y="60"/>
                    </a:lnTo>
                    <a:lnTo>
                      <a:pt x="18" y="66"/>
                    </a:lnTo>
                    <a:lnTo>
                      <a:pt x="24" y="72"/>
                    </a:lnTo>
                    <a:lnTo>
                      <a:pt x="24" y="84"/>
                    </a:lnTo>
                    <a:lnTo>
                      <a:pt x="24" y="90"/>
                    </a:lnTo>
                    <a:lnTo>
                      <a:pt x="18" y="96"/>
                    </a:lnTo>
                    <a:lnTo>
                      <a:pt x="12" y="108"/>
                    </a:lnTo>
                    <a:lnTo>
                      <a:pt x="0" y="126"/>
                    </a:lnTo>
                    <a:lnTo>
                      <a:pt x="0" y="138"/>
                    </a:lnTo>
                    <a:lnTo>
                      <a:pt x="0" y="144"/>
                    </a:lnTo>
                    <a:lnTo>
                      <a:pt x="6" y="150"/>
                    </a:lnTo>
                    <a:lnTo>
                      <a:pt x="12" y="150"/>
                    </a:lnTo>
                    <a:lnTo>
                      <a:pt x="18" y="156"/>
                    </a:lnTo>
                    <a:lnTo>
                      <a:pt x="24" y="162"/>
                    </a:lnTo>
                    <a:lnTo>
                      <a:pt x="24" y="174"/>
                    </a:lnTo>
                    <a:lnTo>
                      <a:pt x="24" y="186"/>
                    </a:lnTo>
                    <a:lnTo>
                      <a:pt x="24" y="204"/>
                    </a:lnTo>
                    <a:lnTo>
                      <a:pt x="36" y="228"/>
                    </a:lnTo>
                    <a:lnTo>
                      <a:pt x="42" y="246"/>
                    </a:lnTo>
                    <a:lnTo>
                      <a:pt x="54" y="258"/>
                    </a:lnTo>
                    <a:lnTo>
                      <a:pt x="66" y="264"/>
                    </a:lnTo>
                    <a:lnTo>
                      <a:pt x="78" y="276"/>
                    </a:lnTo>
                    <a:lnTo>
                      <a:pt x="84" y="29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5" name="Freeform 818"/>
              <p:cNvSpPr>
                <a:spLocks/>
              </p:cNvSpPr>
              <p:nvPr/>
            </p:nvSpPr>
            <p:spPr bwMode="auto">
              <a:xfrm>
                <a:off x="5457825" y="4214813"/>
                <a:ext cx="352425" cy="447675"/>
              </a:xfrm>
              <a:custGeom>
                <a:avLst/>
                <a:gdLst>
                  <a:gd name="T0" fmla="*/ 0 w 222"/>
                  <a:gd name="T1" fmla="*/ 257175 h 282"/>
                  <a:gd name="T2" fmla="*/ 47625 w 222"/>
                  <a:gd name="T3" fmla="*/ 66675 h 282"/>
                  <a:gd name="T4" fmla="*/ 114300 w 222"/>
                  <a:gd name="T5" fmla="*/ 76200 h 282"/>
                  <a:gd name="T6" fmla="*/ 133350 w 222"/>
                  <a:gd name="T7" fmla="*/ 47625 h 282"/>
                  <a:gd name="T8" fmla="*/ 123825 w 222"/>
                  <a:gd name="T9" fmla="*/ 28575 h 282"/>
                  <a:gd name="T10" fmla="*/ 142875 w 222"/>
                  <a:gd name="T11" fmla="*/ 0 h 282"/>
                  <a:gd name="T12" fmla="*/ 161925 w 222"/>
                  <a:gd name="T13" fmla="*/ 0 h 282"/>
                  <a:gd name="T14" fmla="*/ 171450 w 222"/>
                  <a:gd name="T15" fmla="*/ 0 h 282"/>
                  <a:gd name="T16" fmla="*/ 180975 w 222"/>
                  <a:gd name="T17" fmla="*/ 0 h 282"/>
                  <a:gd name="T18" fmla="*/ 190500 w 222"/>
                  <a:gd name="T19" fmla="*/ 0 h 282"/>
                  <a:gd name="T20" fmla="*/ 209550 w 222"/>
                  <a:gd name="T21" fmla="*/ 9525 h 282"/>
                  <a:gd name="T22" fmla="*/ 238125 w 222"/>
                  <a:gd name="T23" fmla="*/ 9525 h 282"/>
                  <a:gd name="T24" fmla="*/ 247650 w 222"/>
                  <a:gd name="T25" fmla="*/ 19050 h 282"/>
                  <a:gd name="T26" fmla="*/ 266700 w 222"/>
                  <a:gd name="T27" fmla="*/ 19050 h 282"/>
                  <a:gd name="T28" fmla="*/ 285750 w 222"/>
                  <a:gd name="T29" fmla="*/ 9525 h 282"/>
                  <a:gd name="T30" fmla="*/ 276225 w 222"/>
                  <a:gd name="T31" fmla="*/ 19050 h 282"/>
                  <a:gd name="T32" fmla="*/ 276225 w 222"/>
                  <a:gd name="T33" fmla="*/ 38100 h 282"/>
                  <a:gd name="T34" fmla="*/ 285750 w 222"/>
                  <a:gd name="T35" fmla="*/ 47625 h 282"/>
                  <a:gd name="T36" fmla="*/ 295275 w 222"/>
                  <a:gd name="T37" fmla="*/ 66675 h 282"/>
                  <a:gd name="T38" fmla="*/ 295275 w 222"/>
                  <a:gd name="T39" fmla="*/ 95250 h 282"/>
                  <a:gd name="T40" fmla="*/ 304800 w 222"/>
                  <a:gd name="T41" fmla="*/ 104775 h 282"/>
                  <a:gd name="T42" fmla="*/ 304800 w 222"/>
                  <a:gd name="T43" fmla="*/ 114300 h 282"/>
                  <a:gd name="T44" fmla="*/ 314325 w 222"/>
                  <a:gd name="T45" fmla="*/ 123825 h 282"/>
                  <a:gd name="T46" fmla="*/ 323850 w 222"/>
                  <a:gd name="T47" fmla="*/ 133350 h 282"/>
                  <a:gd name="T48" fmla="*/ 323850 w 222"/>
                  <a:gd name="T49" fmla="*/ 142875 h 282"/>
                  <a:gd name="T50" fmla="*/ 323850 w 222"/>
                  <a:gd name="T51" fmla="*/ 152400 h 282"/>
                  <a:gd name="T52" fmla="*/ 323850 w 222"/>
                  <a:gd name="T53" fmla="*/ 161925 h 282"/>
                  <a:gd name="T54" fmla="*/ 314325 w 222"/>
                  <a:gd name="T55" fmla="*/ 171450 h 282"/>
                  <a:gd name="T56" fmla="*/ 314325 w 222"/>
                  <a:gd name="T57" fmla="*/ 180975 h 282"/>
                  <a:gd name="T58" fmla="*/ 323850 w 222"/>
                  <a:gd name="T59" fmla="*/ 190500 h 282"/>
                  <a:gd name="T60" fmla="*/ 333375 w 222"/>
                  <a:gd name="T61" fmla="*/ 190500 h 282"/>
                  <a:gd name="T62" fmla="*/ 342900 w 222"/>
                  <a:gd name="T63" fmla="*/ 200025 h 282"/>
                  <a:gd name="T64" fmla="*/ 352425 w 222"/>
                  <a:gd name="T65" fmla="*/ 200025 h 282"/>
                  <a:gd name="T66" fmla="*/ 352425 w 222"/>
                  <a:gd name="T67" fmla="*/ 209550 h 282"/>
                  <a:gd name="T68" fmla="*/ 352425 w 222"/>
                  <a:gd name="T69" fmla="*/ 219075 h 282"/>
                  <a:gd name="T70" fmla="*/ 352425 w 222"/>
                  <a:gd name="T71" fmla="*/ 228600 h 282"/>
                  <a:gd name="T72" fmla="*/ 352425 w 222"/>
                  <a:gd name="T73" fmla="*/ 238125 h 282"/>
                  <a:gd name="T74" fmla="*/ 342900 w 222"/>
                  <a:gd name="T75" fmla="*/ 238125 h 282"/>
                  <a:gd name="T76" fmla="*/ 342900 w 222"/>
                  <a:gd name="T77" fmla="*/ 247650 h 282"/>
                  <a:gd name="T78" fmla="*/ 352425 w 222"/>
                  <a:gd name="T79" fmla="*/ 257175 h 282"/>
                  <a:gd name="T80" fmla="*/ 352425 w 222"/>
                  <a:gd name="T81" fmla="*/ 266700 h 282"/>
                  <a:gd name="T82" fmla="*/ 342900 w 222"/>
                  <a:gd name="T83" fmla="*/ 285750 h 282"/>
                  <a:gd name="T84" fmla="*/ 333375 w 222"/>
                  <a:gd name="T85" fmla="*/ 285750 h 282"/>
                  <a:gd name="T86" fmla="*/ 323850 w 222"/>
                  <a:gd name="T87" fmla="*/ 285750 h 282"/>
                  <a:gd name="T88" fmla="*/ 314325 w 222"/>
                  <a:gd name="T89" fmla="*/ 276225 h 282"/>
                  <a:gd name="T90" fmla="*/ 304800 w 222"/>
                  <a:gd name="T91" fmla="*/ 276225 h 282"/>
                  <a:gd name="T92" fmla="*/ 295275 w 222"/>
                  <a:gd name="T93" fmla="*/ 295275 h 282"/>
                  <a:gd name="T94" fmla="*/ 285750 w 222"/>
                  <a:gd name="T95" fmla="*/ 304800 h 282"/>
                  <a:gd name="T96" fmla="*/ 285750 w 222"/>
                  <a:gd name="T97" fmla="*/ 333375 h 282"/>
                  <a:gd name="T98" fmla="*/ 285750 w 222"/>
                  <a:gd name="T99" fmla="*/ 342900 h 282"/>
                  <a:gd name="T100" fmla="*/ 276225 w 222"/>
                  <a:gd name="T101" fmla="*/ 352425 h 282"/>
                  <a:gd name="T102" fmla="*/ 257175 w 222"/>
                  <a:gd name="T103" fmla="*/ 371475 h 282"/>
                  <a:gd name="T104" fmla="*/ 247650 w 222"/>
                  <a:gd name="T105" fmla="*/ 371475 h 282"/>
                  <a:gd name="T106" fmla="*/ 238125 w 222"/>
                  <a:gd name="T107" fmla="*/ 381000 h 282"/>
                  <a:gd name="T108" fmla="*/ 228600 w 222"/>
                  <a:gd name="T109" fmla="*/ 390525 h 282"/>
                  <a:gd name="T110" fmla="*/ 219075 w 222"/>
                  <a:gd name="T111" fmla="*/ 400050 h 282"/>
                  <a:gd name="T112" fmla="*/ 219075 w 222"/>
                  <a:gd name="T113" fmla="*/ 409575 h 282"/>
                  <a:gd name="T114" fmla="*/ 219075 w 222"/>
                  <a:gd name="T115" fmla="*/ 419100 h 282"/>
                  <a:gd name="T116" fmla="*/ 228600 w 222"/>
                  <a:gd name="T117" fmla="*/ 428625 h 282"/>
                  <a:gd name="T118" fmla="*/ 219075 w 222"/>
                  <a:gd name="T119" fmla="*/ 438150 h 282"/>
                  <a:gd name="T120" fmla="*/ 209550 w 222"/>
                  <a:gd name="T121" fmla="*/ 447675 h 282"/>
                  <a:gd name="T122" fmla="*/ 190500 w 222"/>
                  <a:gd name="T123" fmla="*/ 447675 h 282"/>
                  <a:gd name="T124" fmla="*/ 0 w 222"/>
                  <a:gd name="T125" fmla="*/ 257175 h 28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22" h="282">
                    <a:moveTo>
                      <a:pt x="0" y="162"/>
                    </a:moveTo>
                    <a:lnTo>
                      <a:pt x="30" y="42"/>
                    </a:lnTo>
                    <a:lnTo>
                      <a:pt x="72" y="48"/>
                    </a:lnTo>
                    <a:lnTo>
                      <a:pt x="84" y="30"/>
                    </a:lnTo>
                    <a:lnTo>
                      <a:pt x="78" y="18"/>
                    </a:lnTo>
                    <a:lnTo>
                      <a:pt x="90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20" y="0"/>
                    </a:lnTo>
                    <a:lnTo>
                      <a:pt x="132" y="6"/>
                    </a:lnTo>
                    <a:lnTo>
                      <a:pt x="150" y="6"/>
                    </a:lnTo>
                    <a:lnTo>
                      <a:pt x="156" y="12"/>
                    </a:lnTo>
                    <a:lnTo>
                      <a:pt x="168" y="12"/>
                    </a:lnTo>
                    <a:lnTo>
                      <a:pt x="180" y="6"/>
                    </a:lnTo>
                    <a:lnTo>
                      <a:pt x="174" y="12"/>
                    </a:lnTo>
                    <a:lnTo>
                      <a:pt x="174" y="24"/>
                    </a:lnTo>
                    <a:lnTo>
                      <a:pt x="180" y="30"/>
                    </a:lnTo>
                    <a:lnTo>
                      <a:pt x="186" y="42"/>
                    </a:lnTo>
                    <a:lnTo>
                      <a:pt x="186" y="60"/>
                    </a:lnTo>
                    <a:lnTo>
                      <a:pt x="192" y="66"/>
                    </a:lnTo>
                    <a:lnTo>
                      <a:pt x="192" y="72"/>
                    </a:lnTo>
                    <a:lnTo>
                      <a:pt x="198" y="78"/>
                    </a:lnTo>
                    <a:lnTo>
                      <a:pt x="204" y="84"/>
                    </a:lnTo>
                    <a:lnTo>
                      <a:pt x="204" y="90"/>
                    </a:lnTo>
                    <a:lnTo>
                      <a:pt x="204" y="96"/>
                    </a:lnTo>
                    <a:lnTo>
                      <a:pt x="204" y="102"/>
                    </a:lnTo>
                    <a:lnTo>
                      <a:pt x="198" y="108"/>
                    </a:lnTo>
                    <a:lnTo>
                      <a:pt x="198" y="114"/>
                    </a:lnTo>
                    <a:lnTo>
                      <a:pt x="204" y="120"/>
                    </a:lnTo>
                    <a:lnTo>
                      <a:pt x="210" y="120"/>
                    </a:lnTo>
                    <a:lnTo>
                      <a:pt x="216" y="126"/>
                    </a:lnTo>
                    <a:lnTo>
                      <a:pt x="222" y="126"/>
                    </a:lnTo>
                    <a:lnTo>
                      <a:pt x="222" y="132"/>
                    </a:lnTo>
                    <a:lnTo>
                      <a:pt x="222" y="138"/>
                    </a:lnTo>
                    <a:lnTo>
                      <a:pt x="222" y="144"/>
                    </a:lnTo>
                    <a:lnTo>
                      <a:pt x="222" y="150"/>
                    </a:lnTo>
                    <a:lnTo>
                      <a:pt x="216" y="150"/>
                    </a:lnTo>
                    <a:lnTo>
                      <a:pt x="216" y="156"/>
                    </a:lnTo>
                    <a:lnTo>
                      <a:pt x="222" y="162"/>
                    </a:lnTo>
                    <a:lnTo>
                      <a:pt x="222" y="168"/>
                    </a:lnTo>
                    <a:lnTo>
                      <a:pt x="216" y="180"/>
                    </a:lnTo>
                    <a:lnTo>
                      <a:pt x="210" y="180"/>
                    </a:lnTo>
                    <a:lnTo>
                      <a:pt x="204" y="180"/>
                    </a:lnTo>
                    <a:lnTo>
                      <a:pt x="198" y="174"/>
                    </a:lnTo>
                    <a:lnTo>
                      <a:pt x="192" y="174"/>
                    </a:lnTo>
                    <a:lnTo>
                      <a:pt x="186" y="186"/>
                    </a:lnTo>
                    <a:lnTo>
                      <a:pt x="180" y="192"/>
                    </a:lnTo>
                    <a:lnTo>
                      <a:pt x="180" y="210"/>
                    </a:lnTo>
                    <a:lnTo>
                      <a:pt x="180" y="216"/>
                    </a:lnTo>
                    <a:lnTo>
                      <a:pt x="174" y="222"/>
                    </a:lnTo>
                    <a:lnTo>
                      <a:pt x="162" y="234"/>
                    </a:lnTo>
                    <a:lnTo>
                      <a:pt x="156" y="234"/>
                    </a:lnTo>
                    <a:lnTo>
                      <a:pt x="150" y="240"/>
                    </a:lnTo>
                    <a:lnTo>
                      <a:pt x="144" y="246"/>
                    </a:lnTo>
                    <a:lnTo>
                      <a:pt x="138" y="252"/>
                    </a:lnTo>
                    <a:lnTo>
                      <a:pt x="138" y="258"/>
                    </a:lnTo>
                    <a:lnTo>
                      <a:pt x="138" y="264"/>
                    </a:lnTo>
                    <a:lnTo>
                      <a:pt x="144" y="270"/>
                    </a:lnTo>
                    <a:lnTo>
                      <a:pt x="138" y="276"/>
                    </a:lnTo>
                    <a:lnTo>
                      <a:pt x="132" y="282"/>
                    </a:lnTo>
                    <a:lnTo>
                      <a:pt x="120" y="282"/>
                    </a:lnTo>
                    <a:lnTo>
                      <a:pt x="0" y="16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6" name="Freeform 850"/>
              <p:cNvSpPr>
                <a:spLocks/>
              </p:cNvSpPr>
              <p:nvPr/>
            </p:nvSpPr>
            <p:spPr bwMode="auto">
              <a:xfrm>
                <a:off x="2971800" y="4814888"/>
                <a:ext cx="438150" cy="523875"/>
              </a:xfrm>
              <a:custGeom>
                <a:avLst/>
                <a:gdLst>
                  <a:gd name="T0" fmla="*/ 57150 w 276"/>
                  <a:gd name="T1" fmla="*/ 0 h 330"/>
                  <a:gd name="T2" fmla="*/ 85725 w 276"/>
                  <a:gd name="T3" fmla="*/ 0 h 330"/>
                  <a:gd name="T4" fmla="*/ 114300 w 276"/>
                  <a:gd name="T5" fmla="*/ 0 h 330"/>
                  <a:gd name="T6" fmla="*/ 209550 w 276"/>
                  <a:gd name="T7" fmla="*/ 19050 h 330"/>
                  <a:gd name="T8" fmla="*/ 371475 w 276"/>
                  <a:gd name="T9" fmla="*/ 85725 h 330"/>
                  <a:gd name="T10" fmla="*/ 381000 w 276"/>
                  <a:gd name="T11" fmla="*/ 85725 h 330"/>
                  <a:gd name="T12" fmla="*/ 438150 w 276"/>
                  <a:gd name="T13" fmla="*/ 228600 h 330"/>
                  <a:gd name="T14" fmla="*/ 419100 w 276"/>
                  <a:gd name="T15" fmla="*/ 228600 h 330"/>
                  <a:gd name="T16" fmla="*/ 390525 w 276"/>
                  <a:gd name="T17" fmla="*/ 238125 h 330"/>
                  <a:gd name="T18" fmla="*/ 361950 w 276"/>
                  <a:gd name="T19" fmla="*/ 276225 h 330"/>
                  <a:gd name="T20" fmla="*/ 352425 w 276"/>
                  <a:gd name="T21" fmla="*/ 323850 h 330"/>
                  <a:gd name="T22" fmla="*/ 314325 w 276"/>
                  <a:gd name="T23" fmla="*/ 390525 h 330"/>
                  <a:gd name="T24" fmla="*/ 304800 w 276"/>
                  <a:gd name="T25" fmla="*/ 419100 h 330"/>
                  <a:gd name="T26" fmla="*/ 295275 w 276"/>
                  <a:gd name="T27" fmla="*/ 514350 h 330"/>
                  <a:gd name="T28" fmla="*/ 57150 w 276"/>
                  <a:gd name="T29" fmla="*/ 523875 h 330"/>
                  <a:gd name="T30" fmla="*/ 0 w 276"/>
                  <a:gd name="T31" fmla="*/ 523875 h 330"/>
                  <a:gd name="T32" fmla="*/ 0 w 276"/>
                  <a:gd name="T33" fmla="*/ 400050 h 330"/>
                  <a:gd name="T34" fmla="*/ 9525 w 276"/>
                  <a:gd name="T35" fmla="*/ 371475 h 330"/>
                  <a:gd name="T36" fmla="*/ 0 w 276"/>
                  <a:gd name="T37" fmla="*/ 323850 h 330"/>
                  <a:gd name="T38" fmla="*/ 9525 w 276"/>
                  <a:gd name="T39" fmla="*/ 85725 h 330"/>
                  <a:gd name="T40" fmla="*/ 9525 w 276"/>
                  <a:gd name="T41" fmla="*/ 9525 h 330"/>
                  <a:gd name="T42" fmla="*/ 57150 w 276"/>
                  <a:gd name="T43" fmla="*/ 0 h 33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76" h="330">
                    <a:moveTo>
                      <a:pt x="36" y="0"/>
                    </a:moveTo>
                    <a:lnTo>
                      <a:pt x="54" y="0"/>
                    </a:lnTo>
                    <a:lnTo>
                      <a:pt x="72" y="0"/>
                    </a:lnTo>
                    <a:lnTo>
                      <a:pt x="132" y="12"/>
                    </a:lnTo>
                    <a:lnTo>
                      <a:pt x="234" y="54"/>
                    </a:lnTo>
                    <a:lnTo>
                      <a:pt x="240" y="54"/>
                    </a:lnTo>
                    <a:lnTo>
                      <a:pt x="276" y="144"/>
                    </a:lnTo>
                    <a:lnTo>
                      <a:pt x="264" y="144"/>
                    </a:lnTo>
                    <a:lnTo>
                      <a:pt x="246" y="150"/>
                    </a:lnTo>
                    <a:lnTo>
                      <a:pt x="228" y="174"/>
                    </a:lnTo>
                    <a:lnTo>
                      <a:pt x="222" y="204"/>
                    </a:lnTo>
                    <a:lnTo>
                      <a:pt x="198" y="246"/>
                    </a:lnTo>
                    <a:lnTo>
                      <a:pt x="192" y="264"/>
                    </a:lnTo>
                    <a:lnTo>
                      <a:pt x="186" y="324"/>
                    </a:lnTo>
                    <a:lnTo>
                      <a:pt x="36" y="330"/>
                    </a:lnTo>
                    <a:lnTo>
                      <a:pt x="0" y="330"/>
                    </a:lnTo>
                    <a:lnTo>
                      <a:pt x="0" y="252"/>
                    </a:lnTo>
                    <a:lnTo>
                      <a:pt x="6" y="234"/>
                    </a:lnTo>
                    <a:lnTo>
                      <a:pt x="0" y="204"/>
                    </a:lnTo>
                    <a:lnTo>
                      <a:pt x="6" y="54"/>
                    </a:lnTo>
                    <a:lnTo>
                      <a:pt x="6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7" name="Freeform 853"/>
              <p:cNvSpPr>
                <a:spLocks/>
              </p:cNvSpPr>
              <p:nvPr/>
            </p:nvSpPr>
            <p:spPr bwMode="auto">
              <a:xfrm>
                <a:off x="3552825" y="4491038"/>
                <a:ext cx="400050" cy="342900"/>
              </a:xfrm>
              <a:custGeom>
                <a:avLst/>
                <a:gdLst>
                  <a:gd name="T0" fmla="*/ 247650 w 252"/>
                  <a:gd name="T1" fmla="*/ 9525 h 216"/>
                  <a:gd name="T2" fmla="*/ 257175 w 252"/>
                  <a:gd name="T3" fmla="*/ 9525 h 216"/>
                  <a:gd name="T4" fmla="*/ 276225 w 252"/>
                  <a:gd name="T5" fmla="*/ 9525 h 216"/>
                  <a:gd name="T6" fmla="*/ 295275 w 252"/>
                  <a:gd name="T7" fmla="*/ 0 h 216"/>
                  <a:gd name="T8" fmla="*/ 400050 w 252"/>
                  <a:gd name="T9" fmla="*/ 142875 h 216"/>
                  <a:gd name="T10" fmla="*/ 400050 w 252"/>
                  <a:gd name="T11" fmla="*/ 209550 h 216"/>
                  <a:gd name="T12" fmla="*/ 381000 w 252"/>
                  <a:gd name="T13" fmla="*/ 342900 h 216"/>
                  <a:gd name="T14" fmla="*/ 342900 w 252"/>
                  <a:gd name="T15" fmla="*/ 333375 h 216"/>
                  <a:gd name="T16" fmla="*/ 266700 w 252"/>
                  <a:gd name="T17" fmla="*/ 314325 h 216"/>
                  <a:gd name="T18" fmla="*/ 238125 w 252"/>
                  <a:gd name="T19" fmla="*/ 285750 h 216"/>
                  <a:gd name="T20" fmla="*/ 219075 w 252"/>
                  <a:gd name="T21" fmla="*/ 295275 h 216"/>
                  <a:gd name="T22" fmla="*/ 200025 w 252"/>
                  <a:gd name="T23" fmla="*/ 304800 h 216"/>
                  <a:gd name="T24" fmla="*/ 180975 w 252"/>
                  <a:gd name="T25" fmla="*/ 314325 h 216"/>
                  <a:gd name="T26" fmla="*/ 66675 w 252"/>
                  <a:gd name="T27" fmla="*/ 209550 h 216"/>
                  <a:gd name="T28" fmla="*/ 0 w 252"/>
                  <a:gd name="T29" fmla="*/ 19050 h 216"/>
                  <a:gd name="T30" fmla="*/ 247650 w 252"/>
                  <a:gd name="T31" fmla="*/ 9525 h 21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2" h="216">
                    <a:moveTo>
                      <a:pt x="156" y="6"/>
                    </a:moveTo>
                    <a:lnTo>
                      <a:pt x="162" y="6"/>
                    </a:lnTo>
                    <a:lnTo>
                      <a:pt x="174" y="6"/>
                    </a:lnTo>
                    <a:lnTo>
                      <a:pt x="186" y="0"/>
                    </a:lnTo>
                    <a:lnTo>
                      <a:pt x="252" y="90"/>
                    </a:lnTo>
                    <a:lnTo>
                      <a:pt x="252" y="132"/>
                    </a:lnTo>
                    <a:lnTo>
                      <a:pt x="240" y="216"/>
                    </a:lnTo>
                    <a:lnTo>
                      <a:pt x="216" y="210"/>
                    </a:lnTo>
                    <a:lnTo>
                      <a:pt x="168" y="198"/>
                    </a:lnTo>
                    <a:lnTo>
                      <a:pt x="150" y="180"/>
                    </a:lnTo>
                    <a:lnTo>
                      <a:pt x="138" y="186"/>
                    </a:lnTo>
                    <a:lnTo>
                      <a:pt x="126" y="192"/>
                    </a:lnTo>
                    <a:lnTo>
                      <a:pt x="114" y="198"/>
                    </a:lnTo>
                    <a:lnTo>
                      <a:pt x="42" y="132"/>
                    </a:lnTo>
                    <a:lnTo>
                      <a:pt x="0" y="12"/>
                    </a:lnTo>
                    <a:lnTo>
                      <a:pt x="156" y="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8" name="Freeform 859"/>
              <p:cNvSpPr>
                <a:spLocks/>
              </p:cNvSpPr>
              <p:nvPr/>
            </p:nvSpPr>
            <p:spPr bwMode="auto">
              <a:xfrm>
                <a:off x="1914525" y="3805238"/>
                <a:ext cx="409575" cy="523875"/>
              </a:xfrm>
              <a:custGeom>
                <a:avLst/>
                <a:gdLst>
                  <a:gd name="T0" fmla="*/ 276225 w 258"/>
                  <a:gd name="T1" fmla="*/ 76200 h 330"/>
                  <a:gd name="T2" fmla="*/ 228600 w 258"/>
                  <a:gd name="T3" fmla="*/ 0 h 330"/>
                  <a:gd name="T4" fmla="*/ 219075 w 258"/>
                  <a:gd name="T5" fmla="*/ 28575 h 330"/>
                  <a:gd name="T6" fmla="*/ 238125 w 258"/>
                  <a:gd name="T7" fmla="*/ 57150 h 330"/>
                  <a:gd name="T8" fmla="*/ 247650 w 258"/>
                  <a:gd name="T9" fmla="*/ 85725 h 330"/>
                  <a:gd name="T10" fmla="*/ 247650 w 258"/>
                  <a:gd name="T11" fmla="*/ 114300 h 330"/>
                  <a:gd name="T12" fmla="*/ 219075 w 258"/>
                  <a:gd name="T13" fmla="*/ 123825 h 330"/>
                  <a:gd name="T14" fmla="*/ 209550 w 258"/>
                  <a:gd name="T15" fmla="*/ 142875 h 330"/>
                  <a:gd name="T16" fmla="*/ 200025 w 258"/>
                  <a:gd name="T17" fmla="*/ 152400 h 330"/>
                  <a:gd name="T18" fmla="*/ 180975 w 258"/>
                  <a:gd name="T19" fmla="*/ 142875 h 330"/>
                  <a:gd name="T20" fmla="*/ 152400 w 258"/>
                  <a:gd name="T21" fmla="*/ 123825 h 330"/>
                  <a:gd name="T22" fmla="*/ 123825 w 258"/>
                  <a:gd name="T23" fmla="*/ 123825 h 330"/>
                  <a:gd name="T24" fmla="*/ 114300 w 258"/>
                  <a:gd name="T25" fmla="*/ 152400 h 330"/>
                  <a:gd name="T26" fmla="*/ 104775 w 258"/>
                  <a:gd name="T27" fmla="*/ 180975 h 330"/>
                  <a:gd name="T28" fmla="*/ 66675 w 258"/>
                  <a:gd name="T29" fmla="*/ 209550 h 330"/>
                  <a:gd name="T30" fmla="*/ 9525 w 258"/>
                  <a:gd name="T31" fmla="*/ 257175 h 330"/>
                  <a:gd name="T32" fmla="*/ 0 w 258"/>
                  <a:gd name="T33" fmla="*/ 304800 h 330"/>
                  <a:gd name="T34" fmla="*/ 9525 w 258"/>
                  <a:gd name="T35" fmla="*/ 361950 h 330"/>
                  <a:gd name="T36" fmla="*/ 38100 w 258"/>
                  <a:gd name="T37" fmla="*/ 409575 h 330"/>
                  <a:gd name="T38" fmla="*/ 57150 w 258"/>
                  <a:gd name="T39" fmla="*/ 428625 h 330"/>
                  <a:gd name="T40" fmla="*/ 85725 w 258"/>
                  <a:gd name="T41" fmla="*/ 447675 h 330"/>
                  <a:gd name="T42" fmla="*/ 95250 w 258"/>
                  <a:gd name="T43" fmla="*/ 476250 h 330"/>
                  <a:gd name="T44" fmla="*/ 104775 w 258"/>
                  <a:gd name="T45" fmla="*/ 466725 h 330"/>
                  <a:gd name="T46" fmla="*/ 123825 w 258"/>
                  <a:gd name="T47" fmla="*/ 466725 h 330"/>
                  <a:gd name="T48" fmla="*/ 133350 w 258"/>
                  <a:gd name="T49" fmla="*/ 438150 h 330"/>
                  <a:gd name="T50" fmla="*/ 142875 w 258"/>
                  <a:gd name="T51" fmla="*/ 428625 h 330"/>
                  <a:gd name="T52" fmla="*/ 152400 w 258"/>
                  <a:gd name="T53" fmla="*/ 447675 h 330"/>
                  <a:gd name="T54" fmla="*/ 171450 w 258"/>
                  <a:gd name="T55" fmla="*/ 485775 h 330"/>
                  <a:gd name="T56" fmla="*/ 180975 w 258"/>
                  <a:gd name="T57" fmla="*/ 495300 h 330"/>
                  <a:gd name="T58" fmla="*/ 180975 w 258"/>
                  <a:gd name="T59" fmla="*/ 514350 h 330"/>
                  <a:gd name="T60" fmla="*/ 200025 w 258"/>
                  <a:gd name="T61" fmla="*/ 523875 h 330"/>
                  <a:gd name="T62" fmla="*/ 238125 w 258"/>
                  <a:gd name="T63" fmla="*/ 485775 h 330"/>
                  <a:gd name="T64" fmla="*/ 409575 w 258"/>
                  <a:gd name="T65" fmla="*/ 323850 h 330"/>
                  <a:gd name="T66" fmla="*/ 390525 w 258"/>
                  <a:gd name="T67" fmla="*/ 285750 h 330"/>
                  <a:gd name="T68" fmla="*/ 400050 w 258"/>
                  <a:gd name="T69" fmla="*/ 257175 h 330"/>
                  <a:gd name="T70" fmla="*/ 390525 w 258"/>
                  <a:gd name="T71" fmla="*/ 200025 h 330"/>
                  <a:gd name="T72" fmla="*/ 390525 w 258"/>
                  <a:gd name="T73" fmla="*/ 180975 h 330"/>
                  <a:gd name="T74" fmla="*/ 381000 w 258"/>
                  <a:gd name="T75" fmla="*/ 161925 h 330"/>
                  <a:gd name="T76" fmla="*/ 361950 w 258"/>
                  <a:gd name="T77" fmla="*/ 152400 h 330"/>
                  <a:gd name="T78" fmla="*/ 333375 w 258"/>
                  <a:gd name="T79" fmla="*/ 171450 h 330"/>
                  <a:gd name="T80" fmla="*/ 247650 w 258"/>
                  <a:gd name="T81" fmla="*/ 28575 h 330"/>
                  <a:gd name="T82" fmla="*/ 333375 w 258"/>
                  <a:gd name="T83" fmla="*/ 171450 h 33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8" h="330">
                    <a:moveTo>
                      <a:pt x="210" y="108"/>
                    </a:moveTo>
                    <a:lnTo>
                      <a:pt x="174" y="48"/>
                    </a:lnTo>
                    <a:lnTo>
                      <a:pt x="156" y="18"/>
                    </a:lnTo>
                    <a:lnTo>
                      <a:pt x="144" y="0"/>
                    </a:lnTo>
                    <a:lnTo>
                      <a:pt x="138" y="6"/>
                    </a:lnTo>
                    <a:lnTo>
                      <a:pt x="138" y="18"/>
                    </a:lnTo>
                    <a:lnTo>
                      <a:pt x="144" y="24"/>
                    </a:lnTo>
                    <a:lnTo>
                      <a:pt x="150" y="36"/>
                    </a:lnTo>
                    <a:lnTo>
                      <a:pt x="150" y="42"/>
                    </a:lnTo>
                    <a:lnTo>
                      <a:pt x="156" y="54"/>
                    </a:lnTo>
                    <a:lnTo>
                      <a:pt x="156" y="60"/>
                    </a:lnTo>
                    <a:lnTo>
                      <a:pt x="156" y="72"/>
                    </a:lnTo>
                    <a:lnTo>
                      <a:pt x="150" y="72"/>
                    </a:lnTo>
                    <a:lnTo>
                      <a:pt x="138" y="78"/>
                    </a:lnTo>
                    <a:lnTo>
                      <a:pt x="138" y="84"/>
                    </a:lnTo>
                    <a:lnTo>
                      <a:pt x="132" y="90"/>
                    </a:lnTo>
                    <a:lnTo>
                      <a:pt x="132" y="96"/>
                    </a:lnTo>
                    <a:lnTo>
                      <a:pt x="126" y="96"/>
                    </a:lnTo>
                    <a:lnTo>
                      <a:pt x="120" y="96"/>
                    </a:lnTo>
                    <a:lnTo>
                      <a:pt x="114" y="90"/>
                    </a:lnTo>
                    <a:lnTo>
                      <a:pt x="114" y="84"/>
                    </a:lnTo>
                    <a:lnTo>
                      <a:pt x="96" y="78"/>
                    </a:lnTo>
                    <a:lnTo>
                      <a:pt x="90" y="72"/>
                    </a:lnTo>
                    <a:lnTo>
                      <a:pt x="78" y="78"/>
                    </a:lnTo>
                    <a:lnTo>
                      <a:pt x="72" y="84"/>
                    </a:lnTo>
                    <a:lnTo>
                      <a:pt x="72" y="96"/>
                    </a:lnTo>
                    <a:lnTo>
                      <a:pt x="66" y="102"/>
                    </a:lnTo>
                    <a:lnTo>
                      <a:pt x="66" y="114"/>
                    </a:lnTo>
                    <a:lnTo>
                      <a:pt x="60" y="126"/>
                    </a:lnTo>
                    <a:lnTo>
                      <a:pt x="42" y="132"/>
                    </a:lnTo>
                    <a:lnTo>
                      <a:pt x="24" y="144"/>
                    </a:lnTo>
                    <a:lnTo>
                      <a:pt x="6" y="162"/>
                    </a:lnTo>
                    <a:lnTo>
                      <a:pt x="0" y="180"/>
                    </a:lnTo>
                    <a:lnTo>
                      <a:pt x="0" y="192"/>
                    </a:lnTo>
                    <a:lnTo>
                      <a:pt x="0" y="210"/>
                    </a:lnTo>
                    <a:lnTo>
                      <a:pt x="6" y="228"/>
                    </a:lnTo>
                    <a:lnTo>
                      <a:pt x="18" y="246"/>
                    </a:lnTo>
                    <a:lnTo>
                      <a:pt x="24" y="258"/>
                    </a:lnTo>
                    <a:lnTo>
                      <a:pt x="30" y="264"/>
                    </a:lnTo>
                    <a:lnTo>
                      <a:pt x="36" y="270"/>
                    </a:lnTo>
                    <a:lnTo>
                      <a:pt x="42" y="276"/>
                    </a:lnTo>
                    <a:lnTo>
                      <a:pt x="54" y="282"/>
                    </a:lnTo>
                    <a:lnTo>
                      <a:pt x="54" y="294"/>
                    </a:lnTo>
                    <a:lnTo>
                      <a:pt x="60" y="300"/>
                    </a:lnTo>
                    <a:lnTo>
                      <a:pt x="60" y="294"/>
                    </a:lnTo>
                    <a:lnTo>
                      <a:pt x="66" y="294"/>
                    </a:lnTo>
                    <a:lnTo>
                      <a:pt x="72" y="294"/>
                    </a:lnTo>
                    <a:lnTo>
                      <a:pt x="78" y="294"/>
                    </a:lnTo>
                    <a:lnTo>
                      <a:pt x="78" y="288"/>
                    </a:lnTo>
                    <a:lnTo>
                      <a:pt x="84" y="276"/>
                    </a:lnTo>
                    <a:lnTo>
                      <a:pt x="84" y="270"/>
                    </a:lnTo>
                    <a:lnTo>
                      <a:pt x="90" y="270"/>
                    </a:lnTo>
                    <a:lnTo>
                      <a:pt x="96" y="270"/>
                    </a:lnTo>
                    <a:lnTo>
                      <a:pt x="96" y="282"/>
                    </a:lnTo>
                    <a:lnTo>
                      <a:pt x="102" y="294"/>
                    </a:lnTo>
                    <a:lnTo>
                      <a:pt x="108" y="306"/>
                    </a:lnTo>
                    <a:lnTo>
                      <a:pt x="114" y="306"/>
                    </a:lnTo>
                    <a:lnTo>
                      <a:pt x="114" y="312"/>
                    </a:lnTo>
                    <a:lnTo>
                      <a:pt x="114" y="318"/>
                    </a:lnTo>
                    <a:lnTo>
                      <a:pt x="114" y="324"/>
                    </a:lnTo>
                    <a:lnTo>
                      <a:pt x="120" y="330"/>
                    </a:lnTo>
                    <a:lnTo>
                      <a:pt x="126" y="330"/>
                    </a:lnTo>
                    <a:lnTo>
                      <a:pt x="138" y="324"/>
                    </a:lnTo>
                    <a:lnTo>
                      <a:pt x="150" y="306"/>
                    </a:lnTo>
                    <a:lnTo>
                      <a:pt x="246" y="210"/>
                    </a:lnTo>
                    <a:lnTo>
                      <a:pt x="258" y="204"/>
                    </a:lnTo>
                    <a:lnTo>
                      <a:pt x="252" y="198"/>
                    </a:lnTo>
                    <a:lnTo>
                      <a:pt x="246" y="180"/>
                    </a:lnTo>
                    <a:lnTo>
                      <a:pt x="246" y="168"/>
                    </a:lnTo>
                    <a:lnTo>
                      <a:pt x="252" y="162"/>
                    </a:lnTo>
                    <a:lnTo>
                      <a:pt x="252" y="150"/>
                    </a:lnTo>
                    <a:lnTo>
                      <a:pt x="246" y="126"/>
                    </a:lnTo>
                    <a:lnTo>
                      <a:pt x="246" y="120"/>
                    </a:lnTo>
                    <a:lnTo>
                      <a:pt x="246" y="114"/>
                    </a:lnTo>
                    <a:lnTo>
                      <a:pt x="246" y="108"/>
                    </a:lnTo>
                    <a:lnTo>
                      <a:pt x="240" y="102"/>
                    </a:lnTo>
                    <a:lnTo>
                      <a:pt x="234" y="96"/>
                    </a:lnTo>
                    <a:lnTo>
                      <a:pt x="228" y="96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74" y="48"/>
                    </a:lnTo>
                    <a:lnTo>
                      <a:pt x="156" y="18"/>
                    </a:lnTo>
                    <a:lnTo>
                      <a:pt x="144" y="0"/>
                    </a:lnTo>
                    <a:lnTo>
                      <a:pt x="210" y="10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9" name="Freeform 764"/>
              <p:cNvSpPr>
                <a:spLocks/>
              </p:cNvSpPr>
              <p:nvPr/>
            </p:nvSpPr>
            <p:spPr bwMode="auto">
              <a:xfrm>
                <a:off x="5734050" y="2909890"/>
                <a:ext cx="228600" cy="209528"/>
              </a:xfrm>
              <a:custGeom>
                <a:avLst/>
                <a:gdLst>
                  <a:gd name="T0" fmla="*/ 161925 w 144"/>
                  <a:gd name="T1" fmla="*/ 9525 h 132"/>
                  <a:gd name="T2" fmla="*/ 171450 w 144"/>
                  <a:gd name="T3" fmla="*/ 9525 h 132"/>
                  <a:gd name="T4" fmla="*/ 190500 w 144"/>
                  <a:gd name="T5" fmla="*/ 19050 h 132"/>
                  <a:gd name="T6" fmla="*/ 200025 w 144"/>
                  <a:gd name="T7" fmla="*/ 76200 h 132"/>
                  <a:gd name="T8" fmla="*/ 219075 w 144"/>
                  <a:gd name="T9" fmla="*/ 114300 h 132"/>
                  <a:gd name="T10" fmla="*/ 228600 w 144"/>
                  <a:gd name="T11" fmla="*/ 123825 h 132"/>
                  <a:gd name="T12" fmla="*/ 180975 w 144"/>
                  <a:gd name="T13" fmla="*/ 180975 h 132"/>
                  <a:gd name="T14" fmla="*/ 180975 w 144"/>
                  <a:gd name="T15" fmla="*/ 190500 h 132"/>
                  <a:gd name="T16" fmla="*/ 180975 w 144"/>
                  <a:gd name="T17" fmla="*/ 200025 h 132"/>
                  <a:gd name="T18" fmla="*/ 171450 w 144"/>
                  <a:gd name="T19" fmla="*/ 209550 h 132"/>
                  <a:gd name="T20" fmla="*/ 161925 w 144"/>
                  <a:gd name="T21" fmla="*/ 209550 h 132"/>
                  <a:gd name="T22" fmla="*/ 152400 w 144"/>
                  <a:gd name="T23" fmla="*/ 190500 h 132"/>
                  <a:gd name="T24" fmla="*/ 142875 w 144"/>
                  <a:gd name="T25" fmla="*/ 190500 h 132"/>
                  <a:gd name="T26" fmla="*/ 133350 w 144"/>
                  <a:gd name="T27" fmla="*/ 190500 h 132"/>
                  <a:gd name="T28" fmla="*/ 123825 w 144"/>
                  <a:gd name="T29" fmla="*/ 190500 h 132"/>
                  <a:gd name="T30" fmla="*/ 114300 w 144"/>
                  <a:gd name="T31" fmla="*/ 190500 h 132"/>
                  <a:gd name="T32" fmla="*/ 104775 w 144"/>
                  <a:gd name="T33" fmla="*/ 180975 h 132"/>
                  <a:gd name="T34" fmla="*/ 95250 w 144"/>
                  <a:gd name="T35" fmla="*/ 171450 h 132"/>
                  <a:gd name="T36" fmla="*/ 66675 w 144"/>
                  <a:gd name="T37" fmla="*/ 171450 h 132"/>
                  <a:gd name="T38" fmla="*/ 57150 w 144"/>
                  <a:gd name="T39" fmla="*/ 161925 h 132"/>
                  <a:gd name="T40" fmla="*/ 57150 w 144"/>
                  <a:gd name="T41" fmla="*/ 152400 h 132"/>
                  <a:gd name="T42" fmla="*/ 47625 w 144"/>
                  <a:gd name="T43" fmla="*/ 152400 h 132"/>
                  <a:gd name="T44" fmla="*/ 38100 w 144"/>
                  <a:gd name="T45" fmla="*/ 152400 h 132"/>
                  <a:gd name="T46" fmla="*/ 28575 w 144"/>
                  <a:gd name="T47" fmla="*/ 152400 h 132"/>
                  <a:gd name="T48" fmla="*/ 19050 w 144"/>
                  <a:gd name="T49" fmla="*/ 152400 h 132"/>
                  <a:gd name="T50" fmla="*/ 9525 w 144"/>
                  <a:gd name="T51" fmla="*/ 142875 h 132"/>
                  <a:gd name="T52" fmla="*/ 9525 w 144"/>
                  <a:gd name="T53" fmla="*/ 133350 h 132"/>
                  <a:gd name="T54" fmla="*/ 0 w 144"/>
                  <a:gd name="T55" fmla="*/ 123825 h 132"/>
                  <a:gd name="T56" fmla="*/ 0 w 144"/>
                  <a:gd name="T57" fmla="*/ 104775 h 132"/>
                  <a:gd name="T58" fmla="*/ 0 w 144"/>
                  <a:gd name="T59" fmla="*/ 76200 h 132"/>
                  <a:gd name="T60" fmla="*/ 0 w 144"/>
                  <a:gd name="T61" fmla="*/ 57150 h 132"/>
                  <a:gd name="T62" fmla="*/ 19050 w 144"/>
                  <a:gd name="T63" fmla="*/ 66675 h 132"/>
                  <a:gd name="T64" fmla="*/ 28575 w 144"/>
                  <a:gd name="T65" fmla="*/ 57150 h 132"/>
                  <a:gd name="T66" fmla="*/ 38100 w 144"/>
                  <a:gd name="T67" fmla="*/ 47625 h 132"/>
                  <a:gd name="T68" fmla="*/ 47625 w 144"/>
                  <a:gd name="T69" fmla="*/ 38100 h 132"/>
                  <a:gd name="T70" fmla="*/ 57150 w 144"/>
                  <a:gd name="T71" fmla="*/ 28575 h 132"/>
                  <a:gd name="T72" fmla="*/ 66675 w 144"/>
                  <a:gd name="T73" fmla="*/ 9525 h 132"/>
                  <a:gd name="T74" fmla="*/ 76200 w 144"/>
                  <a:gd name="T75" fmla="*/ 0 h 132"/>
                  <a:gd name="T76" fmla="*/ 85725 w 144"/>
                  <a:gd name="T77" fmla="*/ 0 h 132"/>
                  <a:gd name="T78" fmla="*/ 95250 w 144"/>
                  <a:gd name="T79" fmla="*/ 0 h 132"/>
                  <a:gd name="T80" fmla="*/ 123825 w 144"/>
                  <a:gd name="T81" fmla="*/ 0 h 132"/>
                  <a:gd name="T82" fmla="*/ 142875 w 144"/>
                  <a:gd name="T83" fmla="*/ 9525 h 132"/>
                  <a:gd name="T84" fmla="*/ 152400 w 144"/>
                  <a:gd name="T85" fmla="*/ 19050 h 132"/>
                  <a:gd name="T86" fmla="*/ 161925 w 144"/>
                  <a:gd name="T87" fmla="*/ 19050 h 132"/>
                  <a:gd name="T88" fmla="*/ 161925 w 144"/>
                  <a:gd name="T89" fmla="*/ 9525 h 13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44" h="132">
                    <a:moveTo>
                      <a:pt x="102" y="6"/>
                    </a:moveTo>
                    <a:lnTo>
                      <a:pt x="108" y="6"/>
                    </a:lnTo>
                    <a:lnTo>
                      <a:pt x="120" y="12"/>
                    </a:lnTo>
                    <a:lnTo>
                      <a:pt x="126" y="48"/>
                    </a:lnTo>
                    <a:lnTo>
                      <a:pt x="138" y="72"/>
                    </a:lnTo>
                    <a:lnTo>
                      <a:pt x="144" y="78"/>
                    </a:lnTo>
                    <a:lnTo>
                      <a:pt x="114" y="114"/>
                    </a:lnTo>
                    <a:lnTo>
                      <a:pt x="114" y="120"/>
                    </a:lnTo>
                    <a:lnTo>
                      <a:pt x="114" y="126"/>
                    </a:lnTo>
                    <a:lnTo>
                      <a:pt x="108" y="132"/>
                    </a:lnTo>
                    <a:lnTo>
                      <a:pt x="102" y="132"/>
                    </a:lnTo>
                    <a:lnTo>
                      <a:pt x="96" y="120"/>
                    </a:lnTo>
                    <a:lnTo>
                      <a:pt x="90" y="120"/>
                    </a:lnTo>
                    <a:lnTo>
                      <a:pt x="84" y="120"/>
                    </a:lnTo>
                    <a:lnTo>
                      <a:pt x="78" y="120"/>
                    </a:lnTo>
                    <a:lnTo>
                      <a:pt x="72" y="120"/>
                    </a:lnTo>
                    <a:lnTo>
                      <a:pt x="66" y="114"/>
                    </a:lnTo>
                    <a:lnTo>
                      <a:pt x="60" y="108"/>
                    </a:lnTo>
                    <a:lnTo>
                      <a:pt x="42" y="108"/>
                    </a:lnTo>
                    <a:lnTo>
                      <a:pt x="36" y="102"/>
                    </a:lnTo>
                    <a:lnTo>
                      <a:pt x="36" y="96"/>
                    </a:lnTo>
                    <a:lnTo>
                      <a:pt x="30" y="96"/>
                    </a:lnTo>
                    <a:lnTo>
                      <a:pt x="24" y="96"/>
                    </a:lnTo>
                    <a:lnTo>
                      <a:pt x="18" y="96"/>
                    </a:lnTo>
                    <a:lnTo>
                      <a:pt x="12" y="96"/>
                    </a:lnTo>
                    <a:lnTo>
                      <a:pt x="6" y="90"/>
                    </a:lnTo>
                    <a:lnTo>
                      <a:pt x="6" y="84"/>
                    </a:lnTo>
                    <a:lnTo>
                      <a:pt x="0" y="78"/>
                    </a:lnTo>
                    <a:lnTo>
                      <a:pt x="0" y="66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12" y="42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42" y="6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78" y="0"/>
                    </a:lnTo>
                    <a:lnTo>
                      <a:pt x="90" y="6"/>
                    </a:lnTo>
                    <a:lnTo>
                      <a:pt x="96" y="12"/>
                    </a:lnTo>
                    <a:lnTo>
                      <a:pt x="102" y="12"/>
                    </a:lnTo>
                    <a:lnTo>
                      <a:pt x="102" y="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</p:grpSp>
        <p:sp>
          <p:nvSpPr>
            <p:cNvPr id="130" name="TextBox 129"/>
            <p:cNvSpPr txBox="1"/>
            <p:nvPr/>
          </p:nvSpPr>
          <p:spPr>
            <a:xfrm>
              <a:off x="5403504" y="1475167"/>
              <a:ext cx="32809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Franklin Gothic Medium"/>
                  <a:cs typeface="Franklin Gothic Medium"/>
                </a:rPr>
                <a:t>Total Economic Impact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279070" y="1802312"/>
              <a:ext cx="2193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Franklin Gothic Medium" panose="020B0603020102020204" pitchFamily="34" charset="0"/>
                  <a:cs typeface="Franklin Gothic Book"/>
                </a:rPr>
                <a:t>$707.4M</a:t>
              </a:r>
            </a:p>
          </p:txBody>
        </p:sp>
      </p:grpSp>
      <p:sp>
        <p:nvSpPr>
          <p:cNvPr id="132" name="Right Brace 131"/>
          <p:cNvSpPr/>
          <p:nvPr/>
        </p:nvSpPr>
        <p:spPr>
          <a:xfrm>
            <a:off x="4585702" y="1524000"/>
            <a:ext cx="548424" cy="4935301"/>
          </a:xfrm>
          <a:prstGeom prst="rightBrace">
            <a:avLst>
              <a:gd name="adj1" fmla="val 31141"/>
              <a:gd name="adj2" fmla="val 50000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Medium Regular"/>
            </a:endParaRPr>
          </a:p>
        </p:txBody>
      </p:sp>
      <p:grpSp>
        <p:nvGrpSpPr>
          <p:cNvPr id="261" name="Group 260"/>
          <p:cNvGrpSpPr/>
          <p:nvPr/>
        </p:nvGrpSpPr>
        <p:grpSpPr>
          <a:xfrm>
            <a:off x="5562089" y="3274453"/>
            <a:ext cx="3074235" cy="1485290"/>
            <a:chOff x="5575457" y="3146355"/>
            <a:chExt cx="3074235" cy="1485290"/>
          </a:xfrm>
        </p:grpSpPr>
        <p:pic>
          <p:nvPicPr>
            <p:cNvPr id="255" name="Picture 254" descr="Screen shot 2016-09-30 at 11.37.23 AM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5457" y="3146355"/>
              <a:ext cx="1755673" cy="1260468"/>
            </a:xfrm>
            <a:prstGeom prst="rect">
              <a:avLst/>
            </a:prstGeom>
          </p:spPr>
        </p:pic>
        <p:sp>
          <p:nvSpPr>
            <p:cNvPr id="256" name="TextBox 255"/>
            <p:cNvSpPr txBox="1"/>
            <p:nvPr/>
          </p:nvSpPr>
          <p:spPr>
            <a:xfrm>
              <a:off x="7119878" y="3204092"/>
              <a:ext cx="15009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  <a:cs typeface="Franklin Gothic Book"/>
                </a:rPr>
                <a:t>5,426</a:t>
              </a: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7360403" y="3800648"/>
              <a:ext cx="12892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Franklin Gothic Medium"/>
                  <a:cs typeface="Franklin Gothic Medium"/>
                </a:rPr>
                <a:t>Jobs</a:t>
              </a:r>
            </a:p>
            <a:p>
              <a:r>
                <a:rPr lang="en-US" sz="2400" dirty="0">
                  <a:latin typeface="Franklin Gothic Medium"/>
                  <a:cs typeface="Franklin Gothic Medium"/>
                </a:rPr>
                <a:t>created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105237" y="5246949"/>
            <a:ext cx="3735716" cy="1408306"/>
            <a:chOff x="5118605" y="5013009"/>
            <a:chExt cx="3735716" cy="1408306"/>
          </a:xfrm>
        </p:grpSpPr>
        <p:pic>
          <p:nvPicPr>
            <p:cNvPr id="258" name="Picture 257" descr="Screen shot 2016-09-30 at 11.39.00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9371" y="5155782"/>
              <a:ext cx="1264950" cy="1209952"/>
            </a:xfrm>
            <a:prstGeom prst="rect">
              <a:avLst/>
            </a:prstGeom>
          </p:spPr>
        </p:pic>
        <p:sp>
          <p:nvSpPr>
            <p:cNvPr id="259" name="TextBox 258"/>
            <p:cNvSpPr txBox="1"/>
            <p:nvPr/>
          </p:nvSpPr>
          <p:spPr>
            <a:xfrm>
              <a:off x="6138490" y="5013009"/>
              <a:ext cx="2193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Franklin Gothic Medium" panose="020B0603020102020204" pitchFamily="34" charset="0"/>
                  <a:cs typeface="Franklin Gothic Book"/>
                </a:rPr>
                <a:t>$24M</a:t>
              </a: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5118605" y="5590318"/>
              <a:ext cx="24823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Franklin Gothic Medium"/>
                  <a:cs typeface="Franklin Gothic Medium"/>
                </a:rPr>
                <a:t>In state and local tax revenue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260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Recruiting with the help of KLCR Funding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127716"/>
              </p:ext>
            </p:extLst>
          </p:nvPr>
        </p:nvGraphicFramePr>
        <p:xfrm>
          <a:off x="94890" y="914879"/>
          <a:ext cx="8867955" cy="5746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5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5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5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0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Franklin Gothic Medium" panose="020B0603020102020204" pitchFamily="34" charset="0"/>
                        </a:rPr>
                        <a:t>Chunyan</a:t>
                      </a:r>
                      <a:r>
                        <a:rPr lang="en-US" sz="2400" dirty="0">
                          <a:latin typeface="Franklin Gothic Medium" panose="020B0603020102020204" pitchFamily="34" charset="0"/>
                        </a:rPr>
                        <a:t> He, ScD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Franklin Gothic Medium" panose="020B0603020102020204" pitchFamily="34" charset="0"/>
                        </a:rPr>
                        <a:t>Jill </a:t>
                      </a:r>
                      <a:r>
                        <a:rPr lang="en-US" sz="2400" dirty="0" err="1">
                          <a:latin typeface="Franklin Gothic Medium" panose="020B0603020102020204" pitchFamily="34" charset="0"/>
                        </a:rPr>
                        <a:t>Kolesar</a:t>
                      </a:r>
                      <a:r>
                        <a:rPr lang="en-US" sz="2400" dirty="0">
                          <a:latin typeface="Franklin Gothic Medium" panose="020B06030201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Franklin Gothic Medium" panose="020B0603020102020204" pitchFamily="34" charset="0"/>
                        </a:rPr>
                        <a:t>PharmD</a:t>
                      </a:r>
                      <a:endParaRPr lang="en-US" sz="2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Franklin Gothic Medium" panose="020B0603020102020204" pitchFamily="34" charset="0"/>
                        </a:rPr>
                        <a:t>Christine </a:t>
                      </a:r>
                      <a:r>
                        <a:rPr lang="en-US" sz="2400" dirty="0" err="1">
                          <a:latin typeface="Franklin Gothic Medium" panose="020B0603020102020204" pitchFamily="34" charset="0"/>
                        </a:rPr>
                        <a:t>Brainson</a:t>
                      </a:r>
                      <a:r>
                        <a:rPr lang="en-US" sz="2400" dirty="0">
                          <a:latin typeface="Franklin Gothic Medium" panose="020B0603020102020204" pitchFamily="34" charset="0"/>
                        </a:rPr>
                        <a:t>, PhD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337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dirty="0">
                          <a:latin typeface="Franklin Gothic Medium" panose="020B0603020102020204" pitchFamily="34" charset="0"/>
                        </a:rPr>
                        <a:t>Arrived at UK in 2017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dirty="0">
                          <a:latin typeface="Franklin Gothic Medium" panose="020B0603020102020204" pitchFamily="34" charset="0"/>
                        </a:rPr>
                        <a:t>Now a program</a:t>
                      </a: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 leader in Cancer Prevention and Control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Holds Susan G. Komen and NCI R01 funding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Currently recruiting additional molecular epidemiologists to expand </a:t>
                      </a:r>
                      <a:br>
                        <a:rPr lang="en-US" baseline="0" dirty="0">
                          <a:latin typeface="Franklin Gothic Medium" panose="020B0603020102020204" pitchFamily="34" charset="0"/>
                        </a:rPr>
                      </a:b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our team</a:t>
                      </a:r>
                      <a:endParaRPr lang="en-US" dirty="0">
                        <a:latin typeface="Franklin Gothic Medium" panose="020B06030201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dirty="0">
                          <a:latin typeface="Franklin Gothic Medium" panose="020B0603020102020204" pitchFamily="34" charset="0"/>
                        </a:rPr>
                        <a:t>Arrived at UK in 2016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dirty="0">
                          <a:latin typeface="Franklin Gothic Medium" panose="020B0603020102020204" pitchFamily="34" charset="0"/>
                        </a:rPr>
                        <a:t>Now a program leader in Drug Discovery, Delivery and Translational Therapeutics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dirty="0">
                          <a:latin typeface="Franklin Gothic Medium" panose="020B0603020102020204" pitchFamily="34" charset="0"/>
                        </a:rPr>
                        <a:t>Leader</a:t>
                      </a: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 and founder of MCC’s Molecular Tumor Board and Precision </a:t>
                      </a:r>
                      <a:br>
                        <a:rPr lang="en-US" baseline="0" dirty="0">
                          <a:latin typeface="Franklin Gothic Medium" panose="020B0603020102020204" pitchFamily="34" charset="0"/>
                        </a:rPr>
                      </a:b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Medicine Clinic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Currently</a:t>
                      </a:r>
                      <a:br>
                        <a:rPr lang="en-US" baseline="0" dirty="0">
                          <a:latin typeface="Franklin Gothic Medium" panose="020B0603020102020204" pitchFamily="34" charset="0"/>
                        </a:rPr>
                      </a:b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holds two </a:t>
                      </a:r>
                      <a:br>
                        <a:rPr lang="en-US" baseline="0" dirty="0">
                          <a:latin typeface="Franklin Gothic Medium" panose="020B0603020102020204" pitchFamily="34" charset="0"/>
                        </a:rPr>
                      </a:b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active </a:t>
                      </a:r>
                      <a:br>
                        <a:rPr lang="en-US" baseline="0" dirty="0">
                          <a:latin typeface="Franklin Gothic Medium" panose="020B0603020102020204" pitchFamily="34" charset="0"/>
                        </a:rPr>
                      </a:b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KLCR </a:t>
                      </a:r>
                      <a:br>
                        <a:rPr lang="en-US" baseline="0" dirty="0">
                          <a:latin typeface="Franklin Gothic Medium" panose="020B0603020102020204" pitchFamily="34" charset="0"/>
                        </a:rPr>
                      </a:b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grants</a:t>
                      </a:r>
                      <a:endParaRPr lang="en-US" dirty="0">
                        <a:latin typeface="Franklin Gothic Medium" panose="020B06030201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dirty="0">
                          <a:latin typeface="Franklin Gothic Medium" panose="020B0603020102020204" pitchFamily="34" charset="0"/>
                        </a:rPr>
                        <a:t>Arrived at UK in 2016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dirty="0">
                          <a:latin typeface="Franklin Gothic Medium" panose="020B0603020102020204" pitchFamily="34" charset="0"/>
                        </a:rPr>
                        <a:t>Will be coming on to our COBRE Center for Cancer and Metabolism as a project</a:t>
                      </a: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 leader</a:t>
                      </a:r>
                      <a:endParaRPr lang="en-US" dirty="0">
                        <a:latin typeface="Franklin Gothic Medium" panose="020B0603020102020204" pitchFamily="34" charset="0"/>
                      </a:endParaRP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dirty="0">
                          <a:latin typeface="Franklin Gothic Medium" panose="020B0603020102020204" pitchFamily="34" charset="0"/>
                        </a:rPr>
                        <a:t>Currently holds an</a:t>
                      </a: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 active KLCR grant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Also has NCI K22 funding </a:t>
                      </a:r>
                      <a:br>
                        <a:rPr lang="en-US" baseline="0" dirty="0">
                          <a:latin typeface="Franklin Gothic Medium" panose="020B0603020102020204" pitchFamily="34" charset="0"/>
                        </a:rPr>
                      </a:b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and an </a:t>
                      </a:r>
                      <a:br>
                        <a:rPr lang="en-US" baseline="0" dirty="0">
                          <a:latin typeface="Franklin Gothic Medium" panose="020B0603020102020204" pitchFamily="34" charset="0"/>
                        </a:rPr>
                      </a:b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active </a:t>
                      </a:r>
                      <a:br>
                        <a:rPr lang="en-US" baseline="0" dirty="0">
                          <a:latin typeface="Franklin Gothic Medium" panose="020B0603020102020204" pitchFamily="34" charset="0"/>
                        </a:rPr>
                      </a:b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project </a:t>
                      </a:r>
                      <a:br>
                        <a:rPr lang="en-US" baseline="0" dirty="0">
                          <a:latin typeface="Franklin Gothic Medium" panose="020B0603020102020204" pitchFamily="34" charset="0"/>
                        </a:rPr>
                      </a:b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from the V </a:t>
                      </a:r>
                      <a:br>
                        <a:rPr lang="en-US" baseline="0" dirty="0">
                          <a:latin typeface="Franklin Gothic Medium" panose="020B0603020102020204" pitchFamily="34" charset="0"/>
                        </a:rPr>
                      </a:br>
                      <a:r>
                        <a:rPr lang="en-US" baseline="0" dirty="0">
                          <a:latin typeface="Franklin Gothic Medium" panose="020B0603020102020204" pitchFamily="34" charset="0"/>
                        </a:rPr>
                        <a:t>Foundation</a:t>
                      </a:r>
                      <a:endParaRPr lang="en-US" dirty="0">
                        <a:latin typeface="Franklin Gothic Medium" panose="020B06030201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07BCC38-C53E-4C45-9425-078208591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867" y="4421671"/>
            <a:ext cx="1581285" cy="2368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3A71D-4AE6-514F-B02F-BF03CCE7B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800" y="4421668"/>
            <a:ext cx="1581565" cy="2368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2E428C-717F-1847-A789-1DF4A677F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405" y="4421669"/>
            <a:ext cx="1580766" cy="236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48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Kentucky Clinical Trials Network (KCTN)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4" y="1052246"/>
            <a:ext cx="8340726" cy="3127828"/>
          </a:xfrm>
        </p:spPr>
        <p:txBody>
          <a:bodyPr>
            <a:normAutofit/>
          </a:bodyPr>
          <a:lstStyle/>
          <a:p>
            <a:r>
              <a:rPr lang="en-US" dirty="0"/>
              <a:t>KCTN was an established platform to increase access to relevant research and serve Kentucky communities.</a:t>
            </a:r>
          </a:p>
          <a:p>
            <a:r>
              <a:rPr lang="en-US" dirty="0"/>
              <a:t>KCTN enrolled 4,273 participants to trials, residing in 108 of the 120 counties (90%) in Kentucky.   </a:t>
            </a:r>
          </a:p>
          <a:p>
            <a:r>
              <a:rPr lang="en-US" dirty="0"/>
              <a:t>Portfolio included trials outlined in the KLCR Strategic Plan, including therapeutic, early detection and prevention, screening, health services research, survivorship.  </a:t>
            </a:r>
          </a:p>
          <a:p>
            <a:endParaRPr lang="en-US" dirty="0"/>
          </a:p>
        </p:txBody>
      </p:sp>
      <p:pic>
        <p:nvPicPr>
          <p:cNvPr id="4" name="Picture 12" descr="KyClinicalTrialsRGB">
            <a:extLst>
              <a:ext uri="{FF2B5EF4-FFF2-40B4-BE49-F238E27FC236}">
                <a16:creationId xmlns:a16="http://schemas.microsoft.com/office/drawing/2014/main" id="{84804BD2-701C-3B4F-A22A-355C31A2E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914" y="4395130"/>
            <a:ext cx="2514600" cy="4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E195E99-5E6B-CC4D-9C98-F296BEBD6593}"/>
              </a:ext>
            </a:extLst>
          </p:cNvPr>
          <p:cNvGrpSpPr/>
          <p:nvPr/>
        </p:nvGrpSpPr>
        <p:grpSpPr>
          <a:xfrm>
            <a:off x="1268317" y="3473738"/>
            <a:ext cx="7559396" cy="3312070"/>
            <a:chOff x="1629265" y="3545930"/>
            <a:chExt cx="7559396" cy="3312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6B74B8-23B2-0542-8917-4BC86949E005}"/>
                </a:ext>
              </a:extLst>
            </p:cNvPr>
            <p:cNvGrpSpPr/>
            <p:nvPr/>
          </p:nvGrpSpPr>
          <p:grpSpPr>
            <a:xfrm>
              <a:off x="1629265" y="3600708"/>
              <a:ext cx="7403609" cy="3257292"/>
              <a:chOff x="513680" y="2262689"/>
              <a:chExt cx="7382545" cy="3248025"/>
            </a:xfrm>
            <a:solidFill>
              <a:schemeClr val="accent1"/>
            </a:solidFill>
          </p:grpSpPr>
          <p:sp>
            <p:nvSpPr>
              <p:cNvPr id="6" name="Freeform 765">
                <a:extLst>
                  <a:ext uri="{FF2B5EF4-FFF2-40B4-BE49-F238E27FC236}">
                    <a16:creationId xmlns:a16="http://schemas.microsoft.com/office/drawing/2014/main" id="{3B3F430F-8B46-B843-B982-34C8BED05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705" y="2643689"/>
                <a:ext cx="304800" cy="333375"/>
              </a:xfrm>
              <a:custGeom>
                <a:avLst/>
                <a:gdLst/>
                <a:ahLst/>
                <a:cxnLst>
                  <a:cxn ang="0">
                    <a:pos x="18" y="186"/>
                  </a:cxn>
                  <a:cxn ang="0">
                    <a:pos x="18" y="198"/>
                  </a:cxn>
                  <a:cxn ang="0">
                    <a:pos x="12" y="198"/>
                  </a:cxn>
                  <a:cxn ang="0">
                    <a:pos x="12" y="204"/>
                  </a:cxn>
                  <a:cxn ang="0">
                    <a:pos x="18" y="210"/>
                  </a:cxn>
                  <a:cxn ang="0">
                    <a:pos x="24" y="210"/>
                  </a:cxn>
                  <a:cxn ang="0">
                    <a:pos x="36" y="204"/>
                  </a:cxn>
                  <a:cxn ang="0">
                    <a:pos x="42" y="204"/>
                  </a:cxn>
                  <a:cxn ang="0">
                    <a:pos x="54" y="210"/>
                  </a:cxn>
                  <a:cxn ang="0">
                    <a:pos x="60" y="204"/>
                  </a:cxn>
                  <a:cxn ang="0">
                    <a:pos x="66" y="198"/>
                  </a:cxn>
                  <a:cxn ang="0">
                    <a:pos x="72" y="192"/>
                  </a:cxn>
                  <a:cxn ang="0">
                    <a:pos x="78" y="186"/>
                  </a:cxn>
                  <a:cxn ang="0">
                    <a:pos x="84" y="174"/>
                  </a:cxn>
                  <a:cxn ang="0">
                    <a:pos x="90" y="168"/>
                  </a:cxn>
                  <a:cxn ang="0">
                    <a:pos x="96" y="168"/>
                  </a:cxn>
                  <a:cxn ang="0">
                    <a:pos x="102" y="168"/>
                  </a:cxn>
                  <a:cxn ang="0">
                    <a:pos x="120" y="168"/>
                  </a:cxn>
                  <a:cxn ang="0">
                    <a:pos x="132" y="174"/>
                  </a:cxn>
                  <a:cxn ang="0">
                    <a:pos x="138" y="180"/>
                  </a:cxn>
                  <a:cxn ang="0">
                    <a:pos x="144" y="180"/>
                  </a:cxn>
                  <a:cxn ang="0">
                    <a:pos x="144" y="174"/>
                  </a:cxn>
                  <a:cxn ang="0">
                    <a:pos x="150" y="174"/>
                  </a:cxn>
                  <a:cxn ang="0">
                    <a:pos x="144" y="174"/>
                  </a:cxn>
                  <a:cxn ang="0">
                    <a:pos x="192" y="48"/>
                  </a:cxn>
                  <a:cxn ang="0">
                    <a:pos x="192" y="36"/>
                  </a:cxn>
                  <a:cxn ang="0">
                    <a:pos x="180" y="36"/>
                  </a:cxn>
                  <a:cxn ang="0">
                    <a:pos x="174" y="30"/>
                  </a:cxn>
                  <a:cxn ang="0">
                    <a:pos x="174" y="24"/>
                  </a:cxn>
                  <a:cxn ang="0">
                    <a:pos x="168" y="24"/>
                  </a:cxn>
                  <a:cxn ang="0">
                    <a:pos x="162" y="24"/>
                  </a:cxn>
                  <a:cxn ang="0">
                    <a:pos x="150" y="24"/>
                  </a:cxn>
                  <a:cxn ang="0">
                    <a:pos x="144" y="24"/>
                  </a:cxn>
                  <a:cxn ang="0">
                    <a:pos x="138" y="30"/>
                  </a:cxn>
                  <a:cxn ang="0">
                    <a:pos x="126" y="30"/>
                  </a:cxn>
                  <a:cxn ang="0">
                    <a:pos x="108" y="36"/>
                  </a:cxn>
                  <a:cxn ang="0">
                    <a:pos x="96" y="36"/>
                  </a:cxn>
                  <a:cxn ang="0">
                    <a:pos x="84" y="36"/>
                  </a:cxn>
                  <a:cxn ang="0">
                    <a:pos x="66" y="30"/>
                  </a:cxn>
                  <a:cxn ang="0">
                    <a:pos x="48" y="24"/>
                  </a:cxn>
                  <a:cxn ang="0">
                    <a:pos x="30" y="18"/>
                  </a:cxn>
                  <a:cxn ang="0">
                    <a:pos x="12" y="18"/>
                  </a:cxn>
                  <a:cxn ang="0">
                    <a:pos x="6" y="6"/>
                  </a:cxn>
                  <a:cxn ang="0">
                    <a:pos x="0" y="0"/>
                  </a:cxn>
                  <a:cxn ang="0">
                    <a:pos x="24" y="174"/>
                  </a:cxn>
                  <a:cxn ang="0">
                    <a:pos x="18" y="186"/>
                  </a:cxn>
                </a:cxnLst>
                <a:rect l="0" t="0" r="r" b="b"/>
                <a:pathLst>
                  <a:path w="192" h="210">
                    <a:moveTo>
                      <a:pt x="18" y="186"/>
                    </a:moveTo>
                    <a:lnTo>
                      <a:pt x="18" y="198"/>
                    </a:lnTo>
                    <a:lnTo>
                      <a:pt x="12" y="198"/>
                    </a:lnTo>
                    <a:lnTo>
                      <a:pt x="12" y="204"/>
                    </a:lnTo>
                    <a:lnTo>
                      <a:pt x="18" y="210"/>
                    </a:lnTo>
                    <a:lnTo>
                      <a:pt x="24" y="210"/>
                    </a:lnTo>
                    <a:lnTo>
                      <a:pt x="36" y="204"/>
                    </a:lnTo>
                    <a:lnTo>
                      <a:pt x="42" y="204"/>
                    </a:lnTo>
                    <a:lnTo>
                      <a:pt x="54" y="210"/>
                    </a:lnTo>
                    <a:lnTo>
                      <a:pt x="60" y="204"/>
                    </a:lnTo>
                    <a:lnTo>
                      <a:pt x="66" y="198"/>
                    </a:lnTo>
                    <a:lnTo>
                      <a:pt x="72" y="192"/>
                    </a:lnTo>
                    <a:lnTo>
                      <a:pt x="78" y="186"/>
                    </a:lnTo>
                    <a:lnTo>
                      <a:pt x="84" y="174"/>
                    </a:lnTo>
                    <a:lnTo>
                      <a:pt x="90" y="168"/>
                    </a:lnTo>
                    <a:lnTo>
                      <a:pt x="96" y="168"/>
                    </a:lnTo>
                    <a:lnTo>
                      <a:pt x="102" y="168"/>
                    </a:lnTo>
                    <a:lnTo>
                      <a:pt x="120" y="168"/>
                    </a:lnTo>
                    <a:lnTo>
                      <a:pt x="132" y="174"/>
                    </a:lnTo>
                    <a:lnTo>
                      <a:pt x="138" y="180"/>
                    </a:lnTo>
                    <a:lnTo>
                      <a:pt x="144" y="180"/>
                    </a:lnTo>
                    <a:lnTo>
                      <a:pt x="144" y="174"/>
                    </a:lnTo>
                    <a:lnTo>
                      <a:pt x="150" y="174"/>
                    </a:lnTo>
                    <a:lnTo>
                      <a:pt x="144" y="174"/>
                    </a:lnTo>
                    <a:lnTo>
                      <a:pt x="192" y="48"/>
                    </a:lnTo>
                    <a:lnTo>
                      <a:pt x="192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74" y="24"/>
                    </a:lnTo>
                    <a:lnTo>
                      <a:pt x="168" y="24"/>
                    </a:lnTo>
                    <a:lnTo>
                      <a:pt x="162" y="24"/>
                    </a:lnTo>
                    <a:lnTo>
                      <a:pt x="150" y="24"/>
                    </a:lnTo>
                    <a:lnTo>
                      <a:pt x="144" y="24"/>
                    </a:lnTo>
                    <a:lnTo>
                      <a:pt x="138" y="30"/>
                    </a:lnTo>
                    <a:lnTo>
                      <a:pt x="126" y="30"/>
                    </a:lnTo>
                    <a:lnTo>
                      <a:pt x="108" y="36"/>
                    </a:lnTo>
                    <a:lnTo>
                      <a:pt x="96" y="36"/>
                    </a:lnTo>
                    <a:lnTo>
                      <a:pt x="84" y="36"/>
                    </a:lnTo>
                    <a:lnTo>
                      <a:pt x="66" y="30"/>
                    </a:lnTo>
                    <a:lnTo>
                      <a:pt x="48" y="24"/>
                    </a:lnTo>
                    <a:lnTo>
                      <a:pt x="30" y="18"/>
                    </a:lnTo>
                    <a:lnTo>
                      <a:pt x="12" y="18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24" y="174"/>
                    </a:lnTo>
                    <a:lnTo>
                      <a:pt x="18" y="18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" name="Freeform 791">
                <a:extLst>
                  <a:ext uri="{FF2B5EF4-FFF2-40B4-BE49-F238E27FC236}">
                    <a16:creationId xmlns:a16="http://schemas.microsoft.com/office/drawing/2014/main" id="{D93AED46-3B49-714D-9A82-39FFCD55C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205" y="3034214"/>
                <a:ext cx="342900" cy="295275"/>
              </a:xfrm>
              <a:custGeom>
                <a:avLst/>
                <a:gdLst/>
                <a:ahLst/>
                <a:cxnLst>
                  <a:cxn ang="0">
                    <a:pos x="102" y="186"/>
                  </a:cxn>
                  <a:cxn ang="0">
                    <a:pos x="108" y="180"/>
                  </a:cxn>
                  <a:cxn ang="0">
                    <a:pos x="108" y="174"/>
                  </a:cxn>
                  <a:cxn ang="0">
                    <a:pos x="114" y="168"/>
                  </a:cxn>
                  <a:cxn ang="0">
                    <a:pos x="126" y="168"/>
                  </a:cxn>
                  <a:cxn ang="0">
                    <a:pos x="156" y="168"/>
                  </a:cxn>
                  <a:cxn ang="0">
                    <a:pos x="168" y="168"/>
                  </a:cxn>
                  <a:cxn ang="0">
                    <a:pos x="216" y="126"/>
                  </a:cxn>
                  <a:cxn ang="0">
                    <a:pos x="186" y="90"/>
                  </a:cxn>
                  <a:cxn ang="0">
                    <a:pos x="186" y="60"/>
                  </a:cxn>
                  <a:cxn ang="0">
                    <a:pos x="174" y="48"/>
                  </a:cxn>
                  <a:cxn ang="0">
                    <a:pos x="192" y="24"/>
                  </a:cxn>
                  <a:cxn ang="0">
                    <a:pos x="192" y="18"/>
                  </a:cxn>
                  <a:cxn ang="0">
                    <a:pos x="180" y="12"/>
                  </a:cxn>
                  <a:cxn ang="0">
                    <a:pos x="174" y="12"/>
                  </a:cxn>
                  <a:cxn ang="0">
                    <a:pos x="168" y="12"/>
                  </a:cxn>
                  <a:cxn ang="0">
                    <a:pos x="162" y="12"/>
                  </a:cxn>
                  <a:cxn ang="0">
                    <a:pos x="156" y="6"/>
                  </a:cxn>
                  <a:cxn ang="0">
                    <a:pos x="150" y="6"/>
                  </a:cxn>
                  <a:cxn ang="0">
                    <a:pos x="138" y="6"/>
                  </a:cxn>
                  <a:cxn ang="0">
                    <a:pos x="132" y="6"/>
                  </a:cxn>
                  <a:cxn ang="0">
                    <a:pos x="126" y="6"/>
                  </a:cxn>
                  <a:cxn ang="0">
                    <a:pos x="120" y="0"/>
                  </a:cxn>
                  <a:cxn ang="0">
                    <a:pos x="114" y="6"/>
                  </a:cxn>
                  <a:cxn ang="0">
                    <a:pos x="102" y="12"/>
                  </a:cxn>
                  <a:cxn ang="0">
                    <a:pos x="96" y="18"/>
                  </a:cxn>
                  <a:cxn ang="0">
                    <a:pos x="90" y="30"/>
                  </a:cxn>
                  <a:cxn ang="0">
                    <a:pos x="90" y="36"/>
                  </a:cxn>
                  <a:cxn ang="0">
                    <a:pos x="78" y="48"/>
                  </a:cxn>
                  <a:cxn ang="0">
                    <a:pos x="66" y="54"/>
                  </a:cxn>
                  <a:cxn ang="0">
                    <a:pos x="48" y="54"/>
                  </a:cxn>
                  <a:cxn ang="0">
                    <a:pos x="36" y="60"/>
                  </a:cxn>
                  <a:cxn ang="0">
                    <a:pos x="18" y="66"/>
                  </a:cxn>
                  <a:cxn ang="0">
                    <a:pos x="12" y="78"/>
                  </a:cxn>
                  <a:cxn ang="0">
                    <a:pos x="6" y="102"/>
                  </a:cxn>
                  <a:cxn ang="0">
                    <a:pos x="0" y="114"/>
                  </a:cxn>
                  <a:cxn ang="0">
                    <a:pos x="6" y="120"/>
                  </a:cxn>
                  <a:cxn ang="0">
                    <a:pos x="42" y="144"/>
                  </a:cxn>
                  <a:cxn ang="0">
                    <a:pos x="48" y="144"/>
                  </a:cxn>
                  <a:cxn ang="0">
                    <a:pos x="102" y="186"/>
                  </a:cxn>
                </a:cxnLst>
                <a:rect l="0" t="0" r="r" b="b"/>
                <a:pathLst>
                  <a:path w="216" h="186">
                    <a:moveTo>
                      <a:pt x="102" y="186"/>
                    </a:moveTo>
                    <a:lnTo>
                      <a:pt x="108" y="180"/>
                    </a:lnTo>
                    <a:lnTo>
                      <a:pt x="108" y="174"/>
                    </a:lnTo>
                    <a:lnTo>
                      <a:pt x="114" y="168"/>
                    </a:lnTo>
                    <a:lnTo>
                      <a:pt x="126" y="168"/>
                    </a:lnTo>
                    <a:lnTo>
                      <a:pt x="156" y="168"/>
                    </a:lnTo>
                    <a:lnTo>
                      <a:pt x="168" y="168"/>
                    </a:lnTo>
                    <a:lnTo>
                      <a:pt x="216" y="126"/>
                    </a:lnTo>
                    <a:lnTo>
                      <a:pt x="186" y="90"/>
                    </a:lnTo>
                    <a:lnTo>
                      <a:pt x="186" y="60"/>
                    </a:lnTo>
                    <a:lnTo>
                      <a:pt x="174" y="48"/>
                    </a:lnTo>
                    <a:lnTo>
                      <a:pt x="192" y="24"/>
                    </a:lnTo>
                    <a:lnTo>
                      <a:pt x="192" y="18"/>
                    </a:lnTo>
                    <a:lnTo>
                      <a:pt x="180" y="12"/>
                    </a:lnTo>
                    <a:lnTo>
                      <a:pt x="174" y="12"/>
                    </a:lnTo>
                    <a:lnTo>
                      <a:pt x="168" y="12"/>
                    </a:lnTo>
                    <a:lnTo>
                      <a:pt x="162" y="12"/>
                    </a:lnTo>
                    <a:lnTo>
                      <a:pt x="156" y="6"/>
                    </a:lnTo>
                    <a:lnTo>
                      <a:pt x="150" y="6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14" y="6"/>
                    </a:lnTo>
                    <a:lnTo>
                      <a:pt x="102" y="12"/>
                    </a:lnTo>
                    <a:lnTo>
                      <a:pt x="96" y="18"/>
                    </a:lnTo>
                    <a:lnTo>
                      <a:pt x="90" y="30"/>
                    </a:lnTo>
                    <a:lnTo>
                      <a:pt x="90" y="36"/>
                    </a:lnTo>
                    <a:lnTo>
                      <a:pt x="78" y="48"/>
                    </a:lnTo>
                    <a:lnTo>
                      <a:pt x="66" y="54"/>
                    </a:lnTo>
                    <a:lnTo>
                      <a:pt x="48" y="54"/>
                    </a:lnTo>
                    <a:lnTo>
                      <a:pt x="36" y="60"/>
                    </a:lnTo>
                    <a:lnTo>
                      <a:pt x="18" y="66"/>
                    </a:lnTo>
                    <a:lnTo>
                      <a:pt x="12" y="78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6" y="120"/>
                    </a:lnTo>
                    <a:lnTo>
                      <a:pt x="42" y="144"/>
                    </a:lnTo>
                    <a:lnTo>
                      <a:pt x="48" y="144"/>
                    </a:lnTo>
                    <a:lnTo>
                      <a:pt x="102" y="18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" name="Freeform 836">
                <a:extLst>
                  <a:ext uri="{FF2B5EF4-FFF2-40B4-BE49-F238E27FC236}">
                    <a16:creationId xmlns:a16="http://schemas.microsoft.com/office/drawing/2014/main" id="{26CC6E99-6243-2E4A-9702-C13D56B7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130" y="3672389"/>
                <a:ext cx="571500" cy="695325"/>
              </a:xfrm>
              <a:custGeom>
                <a:avLst/>
                <a:gdLst/>
                <a:ahLst/>
                <a:cxnLst>
                  <a:cxn ang="0">
                    <a:pos x="360" y="204"/>
                  </a:cxn>
                  <a:cxn ang="0">
                    <a:pos x="354" y="186"/>
                  </a:cxn>
                  <a:cxn ang="0">
                    <a:pos x="342" y="174"/>
                  </a:cxn>
                  <a:cxn ang="0">
                    <a:pos x="324" y="174"/>
                  </a:cxn>
                  <a:cxn ang="0">
                    <a:pos x="324" y="156"/>
                  </a:cxn>
                  <a:cxn ang="0">
                    <a:pos x="324" y="138"/>
                  </a:cxn>
                  <a:cxn ang="0">
                    <a:pos x="312" y="132"/>
                  </a:cxn>
                  <a:cxn ang="0">
                    <a:pos x="282" y="120"/>
                  </a:cxn>
                  <a:cxn ang="0">
                    <a:pos x="270" y="102"/>
                  </a:cxn>
                  <a:cxn ang="0">
                    <a:pos x="270" y="90"/>
                  </a:cxn>
                  <a:cxn ang="0">
                    <a:pos x="276" y="84"/>
                  </a:cxn>
                  <a:cxn ang="0">
                    <a:pos x="270" y="66"/>
                  </a:cxn>
                  <a:cxn ang="0">
                    <a:pos x="252" y="48"/>
                  </a:cxn>
                  <a:cxn ang="0">
                    <a:pos x="240" y="48"/>
                  </a:cxn>
                  <a:cxn ang="0">
                    <a:pos x="228" y="54"/>
                  </a:cxn>
                  <a:cxn ang="0">
                    <a:pos x="222" y="42"/>
                  </a:cxn>
                  <a:cxn ang="0">
                    <a:pos x="216" y="18"/>
                  </a:cxn>
                  <a:cxn ang="0">
                    <a:pos x="198" y="6"/>
                  </a:cxn>
                  <a:cxn ang="0">
                    <a:pos x="162" y="6"/>
                  </a:cxn>
                  <a:cxn ang="0">
                    <a:pos x="168" y="138"/>
                  </a:cxn>
                  <a:cxn ang="0">
                    <a:pos x="72" y="162"/>
                  </a:cxn>
                  <a:cxn ang="0">
                    <a:pos x="12" y="288"/>
                  </a:cxn>
                  <a:cxn ang="0">
                    <a:pos x="0" y="318"/>
                  </a:cxn>
                  <a:cxn ang="0">
                    <a:pos x="18" y="318"/>
                  </a:cxn>
                  <a:cxn ang="0">
                    <a:pos x="30" y="330"/>
                  </a:cxn>
                  <a:cxn ang="0">
                    <a:pos x="48" y="342"/>
                  </a:cxn>
                  <a:cxn ang="0">
                    <a:pos x="60" y="342"/>
                  </a:cxn>
                  <a:cxn ang="0">
                    <a:pos x="78" y="336"/>
                  </a:cxn>
                  <a:cxn ang="0">
                    <a:pos x="96" y="336"/>
                  </a:cxn>
                  <a:cxn ang="0">
                    <a:pos x="132" y="414"/>
                  </a:cxn>
                  <a:cxn ang="0">
                    <a:pos x="132" y="426"/>
                  </a:cxn>
                  <a:cxn ang="0">
                    <a:pos x="138" y="426"/>
                  </a:cxn>
                  <a:cxn ang="0">
                    <a:pos x="234" y="438"/>
                  </a:cxn>
                  <a:cxn ang="0">
                    <a:pos x="246" y="354"/>
                  </a:cxn>
                  <a:cxn ang="0">
                    <a:pos x="264" y="336"/>
                  </a:cxn>
                  <a:cxn ang="0">
                    <a:pos x="288" y="324"/>
                  </a:cxn>
                  <a:cxn ang="0">
                    <a:pos x="288" y="300"/>
                  </a:cxn>
                  <a:cxn ang="0">
                    <a:pos x="294" y="288"/>
                  </a:cxn>
                  <a:cxn ang="0">
                    <a:pos x="306" y="288"/>
                  </a:cxn>
                  <a:cxn ang="0">
                    <a:pos x="324" y="270"/>
                  </a:cxn>
                </a:cxnLst>
                <a:rect l="0" t="0" r="r" b="b"/>
                <a:pathLst>
                  <a:path w="360" h="438">
                    <a:moveTo>
                      <a:pt x="360" y="210"/>
                    </a:moveTo>
                    <a:lnTo>
                      <a:pt x="360" y="204"/>
                    </a:lnTo>
                    <a:lnTo>
                      <a:pt x="360" y="192"/>
                    </a:lnTo>
                    <a:lnTo>
                      <a:pt x="354" y="186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0" y="180"/>
                    </a:lnTo>
                    <a:lnTo>
                      <a:pt x="324" y="174"/>
                    </a:lnTo>
                    <a:lnTo>
                      <a:pt x="324" y="162"/>
                    </a:lnTo>
                    <a:lnTo>
                      <a:pt x="324" y="156"/>
                    </a:lnTo>
                    <a:lnTo>
                      <a:pt x="324" y="150"/>
                    </a:lnTo>
                    <a:lnTo>
                      <a:pt x="324" y="138"/>
                    </a:lnTo>
                    <a:lnTo>
                      <a:pt x="318" y="132"/>
                    </a:lnTo>
                    <a:lnTo>
                      <a:pt x="312" y="132"/>
                    </a:lnTo>
                    <a:lnTo>
                      <a:pt x="294" y="126"/>
                    </a:lnTo>
                    <a:lnTo>
                      <a:pt x="282" y="120"/>
                    </a:lnTo>
                    <a:lnTo>
                      <a:pt x="276" y="114"/>
                    </a:lnTo>
                    <a:lnTo>
                      <a:pt x="270" y="102"/>
                    </a:lnTo>
                    <a:lnTo>
                      <a:pt x="264" y="96"/>
                    </a:lnTo>
                    <a:lnTo>
                      <a:pt x="270" y="90"/>
                    </a:lnTo>
                    <a:lnTo>
                      <a:pt x="276" y="90"/>
                    </a:lnTo>
                    <a:lnTo>
                      <a:pt x="276" y="84"/>
                    </a:lnTo>
                    <a:lnTo>
                      <a:pt x="276" y="78"/>
                    </a:lnTo>
                    <a:lnTo>
                      <a:pt x="270" y="66"/>
                    </a:lnTo>
                    <a:lnTo>
                      <a:pt x="252" y="54"/>
                    </a:lnTo>
                    <a:lnTo>
                      <a:pt x="252" y="48"/>
                    </a:lnTo>
                    <a:lnTo>
                      <a:pt x="246" y="48"/>
                    </a:lnTo>
                    <a:lnTo>
                      <a:pt x="240" y="48"/>
                    </a:lnTo>
                    <a:lnTo>
                      <a:pt x="234" y="48"/>
                    </a:lnTo>
                    <a:lnTo>
                      <a:pt x="228" y="54"/>
                    </a:lnTo>
                    <a:lnTo>
                      <a:pt x="222" y="48"/>
                    </a:lnTo>
                    <a:lnTo>
                      <a:pt x="222" y="42"/>
                    </a:lnTo>
                    <a:lnTo>
                      <a:pt x="222" y="30"/>
                    </a:lnTo>
                    <a:lnTo>
                      <a:pt x="216" y="18"/>
                    </a:lnTo>
                    <a:lnTo>
                      <a:pt x="210" y="12"/>
                    </a:lnTo>
                    <a:lnTo>
                      <a:pt x="198" y="6"/>
                    </a:lnTo>
                    <a:lnTo>
                      <a:pt x="198" y="0"/>
                    </a:lnTo>
                    <a:lnTo>
                      <a:pt x="162" y="6"/>
                    </a:lnTo>
                    <a:lnTo>
                      <a:pt x="180" y="102"/>
                    </a:lnTo>
                    <a:lnTo>
                      <a:pt x="168" y="138"/>
                    </a:lnTo>
                    <a:lnTo>
                      <a:pt x="162" y="144"/>
                    </a:lnTo>
                    <a:lnTo>
                      <a:pt x="72" y="162"/>
                    </a:lnTo>
                    <a:lnTo>
                      <a:pt x="54" y="198"/>
                    </a:lnTo>
                    <a:lnTo>
                      <a:pt x="12" y="288"/>
                    </a:lnTo>
                    <a:lnTo>
                      <a:pt x="12" y="294"/>
                    </a:lnTo>
                    <a:lnTo>
                      <a:pt x="0" y="318"/>
                    </a:lnTo>
                    <a:lnTo>
                      <a:pt x="6" y="318"/>
                    </a:lnTo>
                    <a:lnTo>
                      <a:pt x="18" y="318"/>
                    </a:lnTo>
                    <a:lnTo>
                      <a:pt x="24" y="324"/>
                    </a:lnTo>
                    <a:lnTo>
                      <a:pt x="30" y="330"/>
                    </a:lnTo>
                    <a:lnTo>
                      <a:pt x="42" y="336"/>
                    </a:lnTo>
                    <a:lnTo>
                      <a:pt x="48" y="342"/>
                    </a:lnTo>
                    <a:lnTo>
                      <a:pt x="54" y="348"/>
                    </a:lnTo>
                    <a:lnTo>
                      <a:pt x="60" y="342"/>
                    </a:lnTo>
                    <a:lnTo>
                      <a:pt x="66" y="342"/>
                    </a:lnTo>
                    <a:lnTo>
                      <a:pt x="78" y="336"/>
                    </a:lnTo>
                    <a:lnTo>
                      <a:pt x="84" y="336"/>
                    </a:lnTo>
                    <a:lnTo>
                      <a:pt x="96" y="336"/>
                    </a:lnTo>
                    <a:lnTo>
                      <a:pt x="138" y="396"/>
                    </a:lnTo>
                    <a:lnTo>
                      <a:pt x="132" y="414"/>
                    </a:lnTo>
                    <a:lnTo>
                      <a:pt x="132" y="420"/>
                    </a:lnTo>
                    <a:lnTo>
                      <a:pt x="132" y="426"/>
                    </a:lnTo>
                    <a:lnTo>
                      <a:pt x="132" y="432"/>
                    </a:lnTo>
                    <a:lnTo>
                      <a:pt x="138" y="426"/>
                    </a:lnTo>
                    <a:lnTo>
                      <a:pt x="168" y="432"/>
                    </a:lnTo>
                    <a:lnTo>
                      <a:pt x="234" y="438"/>
                    </a:lnTo>
                    <a:lnTo>
                      <a:pt x="234" y="414"/>
                    </a:lnTo>
                    <a:lnTo>
                      <a:pt x="246" y="354"/>
                    </a:lnTo>
                    <a:lnTo>
                      <a:pt x="252" y="342"/>
                    </a:lnTo>
                    <a:lnTo>
                      <a:pt x="264" y="336"/>
                    </a:lnTo>
                    <a:lnTo>
                      <a:pt x="276" y="330"/>
                    </a:lnTo>
                    <a:lnTo>
                      <a:pt x="288" y="324"/>
                    </a:lnTo>
                    <a:lnTo>
                      <a:pt x="288" y="306"/>
                    </a:lnTo>
                    <a:lnTo>
                      <a:pt x="288" y="300"/>
                    </a:lnTo>
                    <a:lnTo>
                      <a:pt x="294" y="294"/>
                    </a:lnTo>
                    <a:lnTo>
                      <a:pt x="294" y="288"/>
                    </a:lnTo>
                    <a:lnTo>
                      <a:pt x="300" y="288"/>
                    </a:lnTo>
                    <a:lnTo>
                      <a:pt x="306" y="288"/>
                    </a:lnTo>
                    <a:lnTo>
                      <a:pt x="318" y="282"/>
                    </a:lnTo>
                    <a:lnTo>
                      <a:pt x="324" y="270"/>
                    </a:lnTo>
                    <a:lnTo>
                      <a:pt x="360" y="21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" name="Freeform 874">
                <a:extLst>
                  <a:ext uri="{FF2B5EF4-FFF2-40B4-BE49-F238E27FC236}">
                    <a16:creationId xmlns:a16="http://schemas.microsoft.com/office/drawing/2014/main" id="{102F6327-4C3C-9F49-9F9A-1F2CF5CA9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205" y="4939214"/>
                <a:ext cx="361950" cy="228600"/>
              </a:xfrm>
              <a:custGeom>
                <a:avLst/>
                <a:gdLst/>
                <a:ahLst/>
                <a:cxnLst>
                  <a:cxn ang="0">
                    <a:pos x="54" y="6"/>
                  </a:cxn>
                  <a:cxn ang="0">
                    <a:pos x="60" y="6"/>
                  </a:cxn>
                  <a:cxn ang="0">
                    <a:pos x="60" y="12"/>
                  </a:cxn>
                  <a:cxn ang="0">
                    <a:pos x="66" y="18"/>
                  </a:cxn>
                  <a:cxn ang="0">
                    <a:pos x="72" y="18"/>
                  </a:cxn>
                  <a:cxn ang="0">
                    <a:pos x="90" y="18"/>
                  </a:cxn>
                  <a:cxn ang="0">
                    <a:pos x="102" y="18"/>
                  </a:cxn>
                  <a:cxn ang="0">
                    <a:pos x="120" y="18"/>
                  </a:cxn>
                  <a:cxn ang="0">
                    <a:pos x="126" y="18"/>
                  </a:cxn>
                  <a:cxn ang="0">
                    <a:pos x="138" y="18"/>
                  </a:cxn>
                  <a:cxn ang="0">
                    <a:pos x="150" y="18"/>
                  </a:cxn>
                  <a:cxn ang="0">
                    <a:pos x="156" y="12"/>
                  </a:cxn>
                  <a:cxn ang="0">
                    <a:pos x="162" y="12"/>
                  </a:cxn>
                  <a:cxn ang="0">
                    <a:pos x="168" y="12"/>
                  </a:cxn>
                  <a:cxn ang="0">
                    <a:pos x="174" y="12"/>
                  </a:cxn>
                  <a:cxn ang="0">
                    <a:pos x="186" y="12"/>
                  </a:cxn>
                  <a:cxn ang="0">
                    <a:pos x="192" y="12"/>
                  </a:cxn>
                  <a:cxn ang="0">
                    <a:pos x="204" y="12"/>
                  </a:cxn>
                  <a:cxn ang="0">
                    <a:pos x="216" y="12"/>
                  </a:cxn>
                  <a:cxn ang="0">
                    <a:pos x="222" y="12"/>
                  </a:cxn>
                  <a:cxn ang="0">
                    <a:pos x="228" y="6"/>
                  </a:cxn>
                  <a:cxn ang="0">
                    <a:pos x="228" y="0"/>
                  </a:cxn>
                  <a:cxn ang="0">
                    <a:pos x="228" y="12"/>
                  </a:cxn>
                  <a:cxn ang="0">
                    <a:pos x="228" y="66"/>
                  </a:cxn>
                  <a:cxn ang="0">
                    <a:pos x="228" y="144"/>
                  </a:cxn>
                  <a:cxn ang="0">
                    <a:pos x="186" y="144"/>
                  </a:cxn>
                  <a:cxn ang="0">
                    <a:pos x="72" y="138"/>
                  </a:cxn>
                  <a:cxn ang="0">
                    <a:pos x="48" y="120"/>
                  </a:cxn>
                  <a:cxn ang="0">
                    <a:pos x="36" y="126"/>
                  </a:cxn>
                  <a:cxn ang="0">
                    <a:pos x="30" y="126"/>
                  </a:cxn>
                  <a:cxn ang="0">
                    <a:pos x="24" y="126"/>
                  </a:cxn>
                  <a:cxn ang="0">
                    <a:pos x="12" y="126"/>
                  </a:cxn>
                  <a:cxn ang="0">
                    <a:pos x="6" y="120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6" y="84"/>
                  </a:cxn>
                  <a:cxn ang="0">
                    <a:pos x="18" y="78"/>
                  </a:cxn>
                  <a:cxn ang="0">
                    <a:pos x="24" y="84"/>
                  </a:cxn>
                  <a:cxn ang="0">
                    <a:pos x="36" y="60"/>
                  </a:cxn>
                  <a:cxn ang="0">
                    <a:pos x="54" y="6"/>
                  </a:cxn>
                </a:cxnLst>
                <a:rect l="0" t="0" r="r" b="b"/>
                <a:pathLst>
                  <a:path w="228" h="144">
                    <a:moveTo>
                      <a:pt x="54" y="6"/>
                    </a:moveTo>
                    <a:lnTo>
                      <a:pt x="60" y="6"/>
                    </a:lnTo>
                    <a:lnTo>
                      <a:pt x="60" y="12"/>
                    </a:lnTo>
                    <a:lnTo>
                      <a:pt x="66" y="18"/>
                    </a:lnTo>
                    <a:lnTo>
                      <a:pt x="72" y="18"/>
                    </a:lnTo>
                    <a:lnTo>
                      <a:pt x="90" y="18"/>
                    </a:lnTo>
                    <a:lnTo>
                      <a:pt x="102" y="18"/>
                    </a:lnTo>
                    <a:lnTo>
                      <a:pt x="120" y="18"/>
                    </a:lnTo>
                    <a:lnTo>
                      <a:pt x="126" y="18"/>
                    </a:lnTo>
                    <a:lnTo>
                      <a:pt x="138" y="18"/>
                    </a:lnTo>
                    <a:lnTo>
                      <a:pt x="150" y="18"/>
                    </a:lnTo>
                    <a:lnTo>
                      <a:pt x="156" y="12"/>
                    </a:lnTo>
                    <a:lnTo>
                      <a:pt x="162" y="12"/>
                    </a:lnTo>
                    <a:lnTo>
                      <a:pt x="168" y="12"/>
                    </a:lnTo>
                    <a:lnTo>
                      <a:pt x="174" y="12"/>
                    </a:lnTo>
                    <a:lnTo>
                      <a:pt x="186" y="12"/>
                    </a:lnTo>
                    <a:lnTo>
                      <a:pt x="192" y="12"/>
                    </a:lnTo>
                    <a:lnTo>
                      <a:pt x="204" y="12"/>
                    </a:lnTo>
                    <a:lnTo>
                      <a:pt x="216" y="12"/>
                    </a:lnTo>
                    <a:lnTo>
                      <a:pt x="222" y="12"/>
                    </a:lnTo>
                    <a:lnTo>
                      <a:pt x="228" y="6"/>
                    </a:lnTo>
                    <a:lnTo>
                      <a:pt x="228" y="0"/>
                    </a:lnTo>
                    <a:lnTo>
                      <a:pt x="228" y="12"/>
                    </a:lnTo>
                    <a:lnTo>
                      <a:pt x="228" y="66"/>
                    </a:lnTo>
                    <a:lnTo>
                      <a:pt x="228" y="144"/>
                    </a:lnTo>
                    <a:lnTo>
                      <a:pt x="186" y="144"/>
                    </a:lnTo>
                    <a:lnTo>
                      <a:pt x="72" y="138"/>
                    </a:lnTo>
                    <a:lnTo>
                      <a:pt x="48" y="120"/>
                    </a:lnTo>
                    <a:lnTo>
                      <a:pt x="36" y="126"/>
                    </a:lnTo>
                    <a:lnTo>
                      <a:pt x="30" y="126"/>
                    </a:lnTo>
                    <a:lnTo>
                      <a:pt x="24" y="126"/>
                    </a:lnTo>
                    <a:lnTo>
                      <a:pt x="12" y="126"/>
                    </a:lnTo>
                    <a:lnTo>
                      <a:pt x="6" y="120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6" y="84"/>
                    </a:lnTo>
                    <a:lnTo>
                      <a:pt x="18" y="78"/>
                    </a:lnTo>
                    <a:lnTo>
                      <a:pt x="24" y="84"/>
                    </a:lnTo>
                    <a:lnTo>
                      <a:pt x="36" y="60"/>
                    </a:lnTo>
                    <a:lnTo>
                      <a:pt x="54" y="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0" name="Freeform 792">
                <a:extLst>
                  <a:ext uri="{FF2B5EF4-FFF2-40B4-BE49-F238E27FC236}">
                    <a16:creationId xmlns:a16="http://schemas.microsoft.com/office/drawing/2014/main" id="{AC209E45-DE1A-4946-9081-3EBA3D137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155" y="3424739"/>
                <a:ext cx="238125" cy="428625"/>
              </a:xfrm>
              <a:custGeom>
                <a:avLst/>
                <a:gdLst/>
                <a:ahLst/>
                <a:cxnLst>
                  <a:cxn ang="0">
                    <a:pos x="126" y="144"/>
                  </a:cxn>
                  <a:cxn ang="0">
                    <a:pos x="102" y="252"/>
                  </a:cxn>
                  <a:cxn ang="0">
                    <a:pos x="84" y="264"/>
                  </a:cxn>
                  <a:cxn ang="0">
                    <a:pos x="78" y="270"/>
                  </a:cxn>
                  <a:cxn ang="0">
                    <a:pos x="72" y="270"/>
                  </a:cxn>
                  <a:cxn ang="0">
                    <a:pos x="66" y="264"/>
                  </a:cxn>
                  <a:cxn ang="0">
                    <a:pos x="66" y="258"/>
                  </a:cxn>
                  <a:cxn ang="0">
                    <a:pos x="66" y="246"/>
                  </a:cxn>
                  <a:cxn ang="0">
                    <a:pos x="66" y="240"/>
                  </a:cxn>
                  <a:cxn ang="0">
                    <a:pos x="66" y="228"/>
                  </a:cxn>
                  <a:cxn ang="0">
                    <a:pos x="60" y="222"/>
                  </a:cxn>
                  <a:cxn ang="0">
                    <a:pos x="54" y="216"/>
                  </a:cxn>
                  <a:cxn ang="0">
                    <a:pos x="48" y="210"/>
                  </a:cxn>
                  <a:cxn ang="0">
                    <a:pos x="42" y="210"/>
                  </a:cxn>
                  <a:cxn ang="0">
                    <a:pos x="42" y="216"/>
                  </a:cxn>
                  <a:cxn ang="0">
                    <a:pos x="36" y="216"/>
                  </a:cxn>
                  <a:cxn ang="0">
                    <a:pos x="30" y="216"/>
                  </a:cxn>
                  <a:cxn ang="0">
                    <a:pos x="30" y="210"/>
                  </a:cxn>
                  <a:cxn ang="0">
                    <a:pos x="30" y="204"/>
                  </a:cxn>
                  <a:cxn ang="0">
                    <a:pos x="42" y="186"/>
                  </a:cxn>
                  <a:cxn ang="0">
                    <a:pos x="48" y="174"/>
                  </a:cxn>
                  <a:cxn ang="0">
                    <a:pos x="42" y="174"/>
                  </a:cxn>
                  <a:cxn ang="0">
                    <a:pos x="36" y="174"/>
                  </a:cxn>
                  <a:cxn ang="0">
                    <a:pos x="30" y="168"/>
                  </a:cxn>
                  <a:cxn ang="0">
                    <a:pos x="30" y="162"/>
                  </a:cxn>
                  <a:cxn ang="0">
                    <a:pos x="30" y="156"/>
                  </a:cxn>
                  <a:cxn ang="0">
                    <a:pos x="36" y="150"/>
                  </a:cxn>
                  <a:cxn ang="0">
                    <a:pos x="30" y="138"/>
                  </a:cxn>
                  <a:cxn ang="0">
                    <a:pos x="24" y="126"/>
                  </a:cxn>
                  <a:cxn ang="0">
                    <a:pos x="18" y="120"/>
                  </a:cxn>
                  <a:cxn ang="0">
                    <a:pos x="12" y="120"/>
                  </a:cxn>
                  <a:cxn ang="0">
                    <a:pos x="12" y="114"/>
                  </a:cxn>
                  <a:cxn ang="0">
                    <a:pos x="12" y="108"/>
                  </a:cxn>
                  <a:cxn ang="0">
                    <a:pos x="18" y="96"/>
                  </a:cxn>
                  <a:cxn ang="0">
                    <a:pos x="24" y="90"/>
                  </a:cxn>
                  <a:cxn ang="0">
                    <a:pos x="24" y="84"/>
                  </a:cxn>
                  <a:cxn ang="0">
                    <a:pos x="24" y="78"/>
                  </a:cxn>
                  <a:cxn ang="0">
                    <a:pos x="18" y="72"/>
                  </a:cxn>
                  <a:cxn ang="0">
                    <a:pos x="12" y="78"/>
                  </a:cxn>
                  <a:cxn ang="0">
                    <a:pos x="6" y="78"/>
                  </a:cxn>
                  <a:cxn ang="0">
                    <a:pos x="0" y="78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0" y="42"/>
                  </a:cxn>
                  <a:cxn ang="0">
                    <a:pos x="84" y="0"/>
                  </a:cxn>
                  <a:cxn ang="0">
                    <a:pos x="96" y="12"/>
                  </a:cxn>
                  <a:cxn ang="0">
                    <a:pos x="102" y="12"/>
                  </a:cxn>
                  <a:cxn ang="0">
                    <a:pos x="114" y="12"/>
                  </a:cxn>
                  <a:cxn ang="0">
                    <a:pos x="120" y="12"/>
                  </a:cxn>
                  <a:cxn ang="0">
                    <a:pos x="126" y="12"/>
                  </a:cxn>
                  <a:cxn ang="0">
                    <a:pos x="132" y="12"/>
                  </a:cxn>
                  <a:cxn ang="0">
                    <a:pos x="132" y="18"/>
                  </a:cxn>
                  <a:cxn ang="0">
                    <a:pos x="132" y="30"/>
                  </a:cxn>
                  <a:cxn ang="0">
                    <a:pos x="132" y="36"/>
                  </a:cxn>
                  <a:cxn ang="0">
                    <a:pos x="132" y="42"/>
                  </a:cxn>
                  <a:cxn ang="0">
                    <a:pos x="132" y="48"/>
                  </a:cxn>
                  <a:cxn ang="0">
                    <a:pos x="132" y="54"/>
                  </a:cxn>
                  <a:cxn ang="0">
                    <a:pos x="138" y="60"/>
                  </a:cxn>
                  <a:cxn ang="0">
                    <a:pos x="144" y="60"/>
                  </a:cxn>
                  <a:cxn ang="0">
                    <a:pos x="150" y="60"/>
                  </a:cxn>
                  <a:cxn ang="0">
                    <a:pos x="126" y="144"/>
                  </a:cxn>
                </a:cxnLst>
                <a:rect l="0" t="0" r="r" b="b"/>
                <a:pathLst>
                  <a:path w="150" h="270">
                    <a:moveTo>
                      <a:pt x="126" y="144"/>
                    </a:moveTo>
                    <a:lnTo>
                      <a:pt x="102" y="252"/>
                    </a:lnTo>
                    <a:lnTo>
                      <a:pt x="84" y="264"/>
                    </a:lnTo>
                    <a:lnTo>
                      <a:pt x="78" y="270"/>
                    </a:lnTo>
                    <a:lnTo>
                      <a:pt x="72" y="270"/>
                    </a:lnTo>
                    <a:lnTo>
                      <a:pt x="66" y="264"/>
                    </a:lnTo>
                    <a:lnTo>
                      <a:pt x="66" y="258"/>
                    </a:lnTo>
                    <a:lnTo>
                      <a:pt x="66" y="246"/>
                    </a:lnTo>
                    <a:lnTo>
                      <a:pt x="66" y="240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54" y="216"/>
                    </a:lnTo>
                    <a:lnTo>
                      <a:pt x="48" y="210"/>
                    </a:lnTo>
                    <a:lnTo>
                      <a:pt x="42" y="210"/>
                    </a:lnTo>
                    <a:lnTo>
                      <a:pt x="42" y="216"/>
                    </a:lnTo>
                    <a:lnTo>
                      <a:pt x="36" y="216"/>
                    </a:lnTo>
                    <a:lnTo>
                      <a:pt x="30" y="216"/>
                    </a:lnTo>
                    <a:lnTo>
                      <a:pt x="30" y="210"/>
                    </a:lnTo>
                    <a:lnTo>
                      <a:pt x="30" y="204"/>
                    </a:lnTo>
                    <a:lnTo>
                      <a:pt x="42" y="186"/>
                    </a:lnTo>
                    <a:lnTo>
                      <a:pt x="48" y="174"/>
                    </a:lnTo>
                    <a:lnTo>
                      <a:pt x="42" y="174"/>
                    </a:lnTo>
                    <a:lnTo>
                      <a:pt x="36" y="174"/>
                    </a:lnTo>
                    <a:lnTo>
                      <a:pt x="30" y="168"/>
                    </a:lnTo>
                    <a:lnTo>
                      <a:pt x="30" y="162"/>
                    </a:lnTo>
                    <a:lnTo>
                      <a:pt x="30" y="156"/>
                    </a:lnTo>
                    <a:lnTo>
                      <a:pt x="36" y="150"/>
                    </a:lnTo>
                    <a:lnTo>
                      <a:pt x="30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12" y="120"/>
                    </a:lnTo>
                    <a:lnTo>
                      <a:pt x="12" y="114"/>
                    </a:lnTo>
                    <a:lnTo>
                      <a:pt x="12" y="108"/>
                    </a:lnTo>
                    <a:lnTo>
                      <a:pt x="18" y="96"/>
                    </a:lnTo>
                    <a:lnTo>
                      <a:pt x="24" y="90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0" y="42"/>
                    </a:lnTo>
                    <a:lnTo>
                      <a:pt x="84" y="0"/>
                    </a:lnTo>
                    <a:lnTo>
                      <a:pt x="96" y="12"/>
                    </a:lnTo>
                    <a:lnTo>
                      <a:pt x="102" y="12"/>
                    </a:lnTo>
                    <a:lnTo>
                      <a:pt x="114" y="12"/>
                    </a:lnTo>
                    <a:lnTo>
                      <a:pt x="120" y="12"/>
                    </a:lnTo>
                    <a:lnTo>
                      <a:pt x="126" y="12"/>
                    </a:lnTo>
                    <a:lnTo>
                      <a:pt x="132" y="12"/>
                    </a:lnTo>
                    <a:lnTo>
                      <a:pt x="132" y="18"/>
                    </a:lnTo>
                    <a:lnTo>
                      <a:pt x="132" y="30"/>
                    </a:lnTo>
                    <a:lnTo>
                      <a:pt x="132" y="36"/>
                    </a:lnTo>
                    <a:lnTo>
                      <a:pt x="132" y="42"/>
                    </a:lnTo>
                    <a:lnTo>
                      <a:pt x="132" y="48"/>
                    </a:lnTo>
                    <a:lnTo>
                      <a:pt x="132" y="54"/>
                    </a:lnTo>
                    <a:lnTo>
                      <a:pt x="138" y="60"/>
                    </a:lnTo>
                    <a:lnTo>
                      <a:pt x="144" y="60"/>
                    </a:lnTo>
                    <a:lnTo>
                      <a:pt x="150" y="60"/>
                    </a:lnTo>
                    <a:lnTo>
                      <a:pt x="126" y="14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1" name="Freeform 795">
                <a:extLst>
                  <a:ext uri="{FF2B5EF4-FFF2-40B4-BE49-F238E27FC236}">
                    <a16:creationId xmlns:a16="http://schemas.microsoft.com/office/drawing/2014/main" id="{DE0A17EF-6371-DC40-921F-AE8D28F9C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9055" y="3748589"/>
                <a:ext cx="428625" cy="485775"/>
              </a:xfrm>
              <a:custGeom>
                <a:avLst/>
                <a:gdLst/>
                <a:ahLst/>
                <a:cxnLst>
                  <a:cxn ang="0">
                    <a:pos x="246" y="48"/>
                  </a:cxn>
                  <a:cxn ang="0">
                    <a:pos x="222" y="48"/>
                  </a:cxn>
                  <a:cxn ang="0">
                    <a:pos x="210" y="30"/>
                  </a:cxn>
                  <a:cxn ang="0">
                    <a:pos x="198" y="30"/>
                  </a:cxn>
                  <a:cxn ang="0">
                    <a:pos x="186" y="36"/>
                  </a:cxn>
                  <a:cxn ang="0">
                    <a:pos x="162" y="36"/>
                  </a:cxn>
                  <a:cxn ang="0">
                    <a:pos x="156" y="24"/>
                  </a:cxn>
                  <a:cxn ang="0">
                    <a:pos x="150" y="0"/>
                  </a:cxn>
                  <a:cxn ang="0">
                    <a:pos x="108" y="30"/>
                  </a:cxn>
                  <a:cxn ang="0">
                    <a:pos x="96" y="24"/>
                  </a:cxn>
                  <a:cxn ang="0">
                    <a:pos x="84" y="18"/>
                  </a:cxn>
                  <a:cxn ang="0">
                    <a:pos x="72" y="30"/>
                  </a:cxn>
                  <a:cxn ang="0">
                    <a:pos x="66" y="36"/>
                  </a:cxn>
                  <a:cxn ang="0">
                    <a:pos x="60" y="42"/>
                  </a:cxn>
                  <a:cxn ang="0">
                    <a:pos x="54" y="60"/>
                  </a:cxn>
                  <a:cxn ang="0">
                    <a:pos x="42" y="66"/>
                  </a:cxn>
                  <a:cxn ang="0">
                    <a:pos x="30" y="54"/>
                  </a:cxn>
                  <a:cxn ang="0">
                    <a:pos x="24" y="60"/>
                  </a:cxn>
                  <a:cxn ang="0">
                    <a:pos x="24" y="72"/>
                  </a:cxn>
                  <a:cxn ang="0">
                    <a:pos x="36" y="84"/>
                  </a:cxn>
                  <a:cxn ang="0">
                    <a:pos x="30" y="96"/>
                  </a:cxn>
                  <a:cxn ang="0">
                    <a:pos x="6" y="108"/>
                  </a:cxn>
                  <a:cxn ang="0">
                    <a:pos x="0" y="120"/>
                  </a:cxn>
                  <a:cxn ang="0">
                    <a:pos x="12" y="126"/>
                  </a:cxn>
                  <a:cxn ang="0">
                    <a:pos x="18" y="138"/>
                  </a:cxn>
                  <a:cxn ang="0">
                    <a:pos x="18" y="162"/>
                  </a:cxn>
                  <a:cxn ang="0">
                    <a:pos x="30" y="162"/>
                  </a:cxn>
                  <a:cxn ang="0">
                    <a:pos x="48" y="174"/>
                  </a:cxn>
                  <a:cxn ang="0">
                    <a:pos x="36" y="180"/>
                  </a:cxn>
                  <a:cxn ang="0">
                    <a:pos x="42" y="186"/>
                  </a:cxn>
                  <a:cxn ang="0">
                    <a:pos x="48" y="198"/>
                  </a:cxn>
                  <a:cxn ang="0">
                    <a:pos x="60" y="216"/>
                  </a:cxn>
                  <a:cxn ang="0">
                    <a:pos x="66" y="234"/>
                  </a:cxn>
                  <a:cxn ang="0">
                    <a:pos x="78" y="246"/>
                  </a:cxn>
                  <a:cxn ang="0">
                    <a:pos x="108" y="282"/>
                  </a:cxn>
                  <a:cxn ang="0">
                    <a:pos x="126" y="294"/>
                  </a:cxn>
                  <a:cxn ang="0">
                    <a:pos x="138" y="294"/>
                  </a:cxn>
                  <a:cxn ang="0">
                    <a:pos x="156" y="300"/>
                  </a:cxn>
                  <a:cxn ang="0">
                    <a:pos x="180" y="306"/>
                  </a:cxn>
                  <a:cxn ang="0">
                    <a:pos x="204" y="300"/>
                  </a:cxn>
                  <a:cxn ang="0">
                    <a:pos x="234" y="270"/>
                  </a:cxn>
                  <a:cxn ang="0">
                    <a:pos x="246" y="210"/>
                  </a:cxn>
                  <a:cxn ang="0">
                    <a:pos x="258" y="192"/>
                  </a:cxn>
                  <a:cxn ang="0">
                    <a:pos x="258" y="180"/>
                  </a:cxn>
                  <a:cxn ang="0">
                    <a:pos x="258" y="150"/>
                  </a:cxn>
                  <a:cxn ang="0">
                    <a:pos x="264" y="132"/>
                  </a:cxn>
                  <a:cxn ang="0">
                    <a:pos x="258" y="108"/>
                  </a:cxn>
                  <a:cxn ang="0">
                    <a:pos x="264" y="96"/>
                  </a:cxn>
                  <a:cxn ang="0">
                    <a:pos x="264" y="84"/>
                  </a:cxn>
                  <a:cxn ang="0">
                    <a:pos x="252" y="84"/>
                  </a:cxn>
                  <a:cxn ang="0">
                    <a:pos x="240" y="78"/>
                  </a:cxn>
                  <a:cxn ang="0">
                    <a:pos x="264" y="54"/>
                  </a:cxn>
                </a:cxnLst>
                <a:rect l="0" t="0" r="r" b="b"/>
                <a:pathLst>
                  <a:path w="270" h="306">
                    <a:moveTo>
                      <a:pt x="270" y="48"/>
                    </a:moveTo>
                    <a:lnTo>
                      <a:pt x="246" y="48"/>
                    </a:lnTo>
                    <a:lnTo>
                      <a:pt x="228" y="48"/>
                    </a:lnTo>
                    <a:lnTo>
                      <a:pt x="222" y="48"/>
                    </a:lnTo>
                    <a:lnTo>
                      <a:pt x="216" y="42"/>
                    </a:lnTo>
                    <a:lnTo>
                      <a:pt x="210" y="30"/>
                    </a:lnTo>
                    <a:lnTo>
                      <a:pt x="204" y="30"/>
                    </a:lnTo>
                    <a:lnTo>
                      <a:pt x="198" y="30"/>
                    </a:lnTo>
                    <a:lnTo>
                      <a:pt x="192" y="36"/>
                    </a:lnTo>
                    <a:lnTo>
                      <a:pt x="186" y="36"/>
                    </a:lnTo>
                    <a:lnTo>
                      <a:pt x="168" y="36"/>
                    </a:lnTo>
                    <a:lnTo>
                      <a:pt x="162" y="36"/>
                    </a:lnTo>
                    <a:lnTo>
                      <a:pt x="156" y="30"/>
                    </a:lnTo>
                    <a:lnTo>
                      <a:pt x="156" y="24"/>
                    </a:lnTo>
                    <a:lnTo>
                      <a:pt x="150" y="12"/>
                    </a:lnTo>
                    <a:lnTo>
                      <a:pt x="150" y="0"/>
                    </a:lnTo>
                    <a:lnTo>
                      <a:pt x="108" y="24"/>
                    </a:lnTo>
                    <a:lnTo>
                      <a:pt x="108" y="30"/>
                    </a:lnTo>
                    <a:lnTo>
                      <a:pt x="102" y="30"/>
                    </a:lnTo>
                    <a:lnTo>
                      <a:pt x="96" y="24"/>
                    </a:lnTo>
                    <a:lnTo>
                      <a:pt x="90" y="24"/>
                    </a:lnTo>
                    <a:lnTo>
                      <a:pt x="84" y="18"/>
                    </a:lnTo>
                    <a:lnTo>
                      <a:pt x="78" y="24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66" y="36"/>
                    </a:lnTo>
                    <a:lnTo>
                      <a:pt x="60" y="36"/>
                    </a:lnTo>
                    <a:lnTo>
                      <a:pt x="60" y="42"/>
                    </a:lnTo>
                    <a:lnTo>
                      <a:pt x="54" y="48"/>
                    </a:lnTo>
                    <a:lnTo>
                      <a:pt x="54" y="60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36" y="60"/>
                    </a:lnTo>
                    <a:lnTo>
                      <a:pt x="30" y="54"/>
                    </a:lnTo>
                    <a:lnTo>
                      <a:pt x="24" y="54"/>
                    </a:lnTo>
                    <a:lnTo>
                      <a:pt x="24" y="60"/>
                    </a:lnTo>
                    <a:lnTo>
                      <a:pt x="24" y="66"/>
                    </a:lnTo>
                    <a:lnTo>
                      <a:pt x="24" y="72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36" y="90"/>
                    </a:lnTo>
                    <a:lnTo>
                      <a:pt x="30" y="96"/>
                    </a:lnTo>
                    <a:lnTo>
                      <a:pt x="18" y="108"/>
                    </a:lnTo>
                    <a:lnTo>
                      <a:pt x="6" y="108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6" y="120"/>
                    </a:lnTo>
                    <a:lnTo>
                      <a:pt x="12" y="126"/>
                    </a:lnTo>
                    <a:lnTo>
                      <a:pt x="18" y="132"/>
                    </a:lnTo>
                    <a:lnTo>
                      <a:pt x="18" y="138"/>
                    </a:lnTo>
                    <a:lnTo>
                      <a:pt x="18" y="150"/>
                    </a:lnTo>
                    <a:lnTo>
                      <a:pt x="18" y="162"/>
                    </a:lnTo>
                    <a:lnTo>
                      <a:pt x="24" y="162"/>
                    </a:lnTo>
                    <a:lnTo>
                      <a:pt x="30" y="162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42" y="180"/>
                    </a:lnTo>
                    <a:lnTo>
                      <a:pt x="36" y="180"/>
                    </a:lnTo>
                    <a:lnTo>
                      <a:pt x="36" y="186"/>
                    </a:lnTo>
                    <a:lnTo>
                      <a:pt x="42" y="186"/>
                    </a:lnTo>
                    <a:lnTo>
                      <a:pt x="42" y="192"/>
                    </a:lnTo>
                    <a:lnTo>
                      <a:pt x="48" y="198"/>
                    </a:lnTo>
                    <a:lnTo>
                      <a:pt x="54" y="204"/>
                    </a:lnTo>
                    <a:lnTo>
                      <a:pt x="60" y="216"/>
                    </a:lnTo>
                    <a:lnTo>
                      <a:pt x="60" y="228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78" y="246"/>
                    </a:lnTo>
                    <a:lnTo>
                      <a:pt x="96" y="264"/>
                    </a:lnTo>
                    <a:lnTo>
                      <a:pt x="108" y="282"/>
                    </a:lnTo>
                    <a:lnTo>
                      <a:pt x="114" y="294"/>
                    </a:lnTo>
                    <a:lnTo>
                      <a:pt x="126" y="294"/>
                    </a:lnTo>
                    <a:lnTo>
                      <a:pt x="132" y="294"/>
                    </a:lnTo>
                    <a:lnTo>
                      <a:pt x="138" y="294"/>
                    </a:lnTo>
                    <a:lnTo>
                      <a:pt x="144" y="294"/>
                    </a:lnTo>
                    <a:lnTo>
                      <a:pt x="156" y="300"/>
                    </a:lnTo>
                    <a:lnTo>
                      <a:pt x="174" y="300"/>
                    </a:lnTo>
                    <a:lnTo>
                      <a:pt x="180" y="306"/>
                    </a:lnTo>
                    <a:lnTo>
                      <a:pt x="192" y="306"/>
                    </a:lnTo>
                    <a:lnTo>
                      <a:pt x="204" y="300"/>
                    </a:lnTo>
                    <a:lnTo>
                      <a:pt x="216" y="276"/>
                    </a:lnTo>
                    <a:lnTo>
                      <a:pt x="234" y="270"/>
                    </a:lnTo>
                    <a:lnTo>
                      <a:pt x="270" y="264"/>
                    </a:lnTo>
                    <a:lnTo>
                      <a:pt x="246" y="210"/>
                    </a:lnTo>
                    <a:lnTo>
                      <a:pt x="246" y="204"/>
                    </a:lnTo>
                    <a:lnTo>
                      <a:pt x="258" y="192"/>
                    </a:lnTo>
                    <a:lnTo>
                      <a:pt x="258" y="186"/>
                    </a:lnTo>
                    <a:lnTo>
                      <a:pt x="258" y="180"/>
                    </a:lnTo>
                    <a:lnTo>
                      <a:pt x="258" y="168"/>
                    </a:lnTo>
                    <a:lnTo>
                      <a:pt x="258" y="150"/>
                    </a:lnTo>
                    <a:lnTo>
                      <a:pt x="264" y="144"/>
                    </a:lnTo>
                    <a:lnTo>
                      <a:pt x="264" y="132"/>
                    </a:lnTo>
                    <a:lnTo>
                      <a:pt x="264" y="120"/>
                    </a:lnTo>
                    <a:lnTo>
                      <a:pt x="258" y="108"/>
                    </a:lnTo>
                    <a:lnTo>
                      <a:pt x="258" y="96"/>
                    </a:lnTo>
                    <a:lnTo>
                      <a:pt x="264" y="96"/>
                    </a:lnTo>
                    <a:lnTo>
                      <a:pt x="264" y="90"/>
                    </a:lnTo>
                    <a:lnTo>
                      <a:pt x="264" y="84"/>
                    </a:lnTo>
                    <a:lnTo>
                      <a:pt x="258" y="78"/>
                    </a:lnTo>
                    <a:lnTo>
                      <a:pt x="252" y="84"/>
                    </a:lnTo>
                    <a:lnTo>
                      <a:pt x="246" y="84"/>
                    </a:lnTo>
                    <a:lnTo>
                      <a:pt x="240" y="78"/>
                    </a:lnTo>
                    <a:lnTo>
                      <a:pt x="252" y="66"/>
                    </a:lnTo>
                    <a:lnTo>
                      <a:pt x="264" y="54"/>
                    </a:lnTo>
                    <a:lnTo>
                      <a:pt x="270" y="4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2" name="Freeform 798">
                <a:extLst>
                  <a:ext uri="{FF2B5EF4-FFF2-40B4-BE49-F238E27FC236}">
                    <a16:creationId xmlns:a16="http://schemas.microsoft.com/office/drawing/2014/main" id="{6501B2F1-95DB-AC41-9CBA-2DC4F4FE2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130" y="3234239"/>
                <a:ext cx="495300" cy="390525"/>
              </a:xfrm>
              <a:custGeom>
                <a:avLst/>
                <a:gdLst/>
                <a:ahLst/>
                <a:cxnLst>
                  <a:cxn ang="0">
                    <a:pos x="270" y="174"/>
                  </a:cxn>
                  <a:cxn ang="0">
                    <a:pos x="276" y="162"/>
                  </a:cxn>
                  <a:cxn ang="0">
                    <a:pos x="282" y="144"/>
                  </a:cxn>
                  <a:cxn ang="0">
                    <a:pos x="288" y="78"/>
                  </a:cxn>
                  <a:cxn ang="0">
                    <a:pos x="288" y="60"/>
                  </a:cxn>
                  <a:cxn ang="0">
                    <a:pos x="312" y="18"/>
                  </a:cxn>
                  <a:cxn ang="0">
                    <a:pos x="288" y="12"/>
                  </a:cxn>
                  <a:cxn ang="0">
                    <a:pos x="282" y="12"/>
                  </a:cxn>
                  <a:cxn ang="0">
                    <a:pos x="114" y="0"/>
                  </a:cxn>
                  <a:cxn ang="0">
                    <a:pos x="66" y="42"/>
                  </a:cxn>
                  <a:cxn ang="0">
                    <a:pos x="54" y="42"/>
                  </a:cxn>
                  <a:cxn ang="0">
                    <a:pos x="24" y="42"/>
                  </a:cxn>
                  <a:cxn ang="0">
                    <a:pos x="12" y="42"/>
                  </a:cxn>
                  <a:cxn ang="0">
                    <a:pos x="6" y="48"/>
                  </a:cxn>
                  <a:cxn ang="0">
                    <a:pos x="6" y="54"/>
                  </a:cxn>
                  <a:cxn ang="0">
                    <a:pos x="0" y="60"/>
                  </a:cxn>
                  <a:cxn ang="0">
                    <a:pos x="42" y="72"/>
                  </a:cxn>
                  <a:cxn ang="0">
                    <a:pos x="30" y="162"/>
                  </a:cxn>
                  <a:cxn ang="0">
                    <a:pos x="138" y="204"/>
                  </a:cxn>
                  <a:cxn ang="0">
                    <a:pos x="210" y="240"/>
                  </a:cxn>
                  <a:cxn ang="0">
                    <a:pos x="228" y="246"/>
                  </a:cxn>
                  <a:cxn ang="0">
                    <a:pos x="240" y="240"/>
                  </a:cxn>
                  <a:cxn ang="0">
                    <a:pos x="246" y="234"/>
                  </a:cxn>
                  <a:cxn ang="0">
                    <a:pos x="258" y="228"/>
                  </a:cxn>
                  <a:cxn ang="0">
                    <a:pos x="258" y="216"/>
                  </a:cxn>
                  <a:cxn ang="0">
                    <a:pos x="252" y="210"/>
                  </a:cxn>
                  <a:cxn ang="0">
                    <a:pos x="258" y="186"/>
                  </a:cxn>
                  <a:cxn ang="0">
                    <a:pos x="264" y="180"/>
                  </a:cxn>
                  <a:cxn ang="0">
                    <a:pos x="270" y="174"/>
                  </a:cxn>
                </a:cxnLst>
                <a:rect l="0" t="0" r="r" b="b"/>
                <a:pathLst>
                  <a:path w="312" h="246">
                    <a:moveTo>
                      <a:pt x="270" y="174"/>
                    </a:moveTo>
                    <a:lnTo>
                      <a:pt x="276" y="162"/>
                    </a:lnTo>
                    <a:lnTo>
                      <a:pt x="282" y="144"/>
                    </a:lnTo>
                    <a:lnTo>
                      <a:pt x="288" y="78"/>
                    </a:lnTo>
                    <a:lnTo>
                      <a:pt x="288" y="60"/>
                    </a:lnTo>
                    <a:lnTo>
                      <a:pt x="312" y="18"/>
                    </a:lnTo>
                    <a:lnTo>
                      <a:pt x="288" y="12"/>
                    </a:lnTo>
                    <a:lnTo>
                      <a:pt x="282" y="12"/>
                    </a:lnTo>
                    <a:lnTo>
                      <a:pt x="114" y="0"/>
                    </a:lnTo>
                    <a:lnTo>
                      <a:pt x="66" y="42"/>
                    </a:lnTo>
                    <a:lnTo>
                      <a:pt x="54" y="42"/>
                    </a:lnTo>
                    <a:lnTo>
                      <a:pt x="24" y="42"/>
                    </a:lnTo>
                    <a:lnTo>
                      <a:pt x="12" y="42"/>
                    </a:lnTo>
                    <a:lnTo>
                      <a:pt x="6" y="48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42" y="72"/>
                    </a:lnTo>
                    <a:lnTo>
                      <a:pt x="30" y="162"/>
                    </a:lnTo>
                    <a:lnTo>
                      <a:pt x="138" y="204"/>
                    </a:lnTo>
                    <a:lnTo>
                      <a:pt x="210" y="240"/>
                    </a:lnTo>
                    <a:lnTo>
                      <a:pt x="228" y="246"/>
                    </a:lnTo>
                    <a:lnTo>
                      <a:pt x="240" y="240"/>
                    </a:lnTo>
                    <a:lnTo>
                      <a:pt x="246" y="234"/>
                    </a:lnTo>
                    <a:lnTo>
                      <a:pt x="258" y="228"/>
                    </a:lnTo>
                    <a:lnTo>
                      <a:pt x="258" y="216"/>
                    </a:lnTo>
                    <a:lnTo>
                      <a:pt x="252" y="210"/>
                    </a:lnTo>
                    <a:lnTo>
                      <a:pt x="258" y="186"/>
                    </a:lnTo>
                    <a:lnTo>
                      <a:pt x="264" y="180"/>
                    </a:lnTo>
                    <a:lnTo>
                      <a:pt x="270" y="17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3" name="Freeform 831">
                <a:extLst>
                  <a:ext uri="{FF2B5EF4-FFF2-40B4-BE49-F238E27FC236}">
                    <a16:creationId xmlns:a16="http://schemas.microsoft.com/office/drawing/2014/main" id="{A3551800-9D7E-E34E-A375-E4C7CE5C8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455" y="3529514"/>
                <a:ext cx="495300" cy="381000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14" y="36"/>
                  </a:cxn>
                  <a:cxn ang="0">
                    <a:pos x="138" y="30"/>
                  </a:cxn>
                  <a:cxn ang="0">
                    <a:pos x="234" y="36"/>
                  </a:cxn>
                  <a:cxn ang="0">
                    <a:pos x="312" y="0"/>
                  </a:cxn>
                  <a:cxn ang="0">
                    <a:pos x="306" y="12"/>
                  </a:cxn>
                  <a:cxn ang="0">
                    <a:pos x="288" y="18"/>
                  </a:cxn>
                  <a:cxn ang="0">
                    <a:pos x="264" y="84"/>
                  </a:cxn>
                  <a:cxn ang="0">
                    <a:pos x="270" y="90"/>
                  </a:cxn>
                  <a:cxn ang="0">
                    <a:pos x="276" y="102"/>
                  </a:cxn>
                  <a:cxn ang="0">
                    <a:pos x="246" y="120"/>
                  </a:cxn>
                  <a:cxn ang="0">
                    <a:pos x="246" y="138"/>
                  </a:cxn>
                  <a:cxn ang="0">
                    <a:pos x="240" y="144"/>
                  </a:cxn>
                  <a:cxn ang="0">
                    <a:pos x="240" y="150"/>
                  </a:cxn>
                  <a:cxn ang="0">
                    <a:pos x="228" y="150"/>
                  </a:cxn>
                  <a:cxn ang="0">
                    <a:pos x="222" y="156"/>
                  </a:cxn>
                  <a:cxn ang="0">
                    <a:pos x="216" y="162"/>
                  </a:cxn>
                  <a:cxn ang="0">
                    <a:pos x="216" y="168"/>
                  </a:cxn>
                  <a:cxn ang="0">
                    <a:pos x="222" y="174"/>
                  </a:cxn>
                  <a:cxn ang="0">
                    <a:pos x="222" y="180"/>
                  </a:cxn>
                  <a:cxn ang="0">
                    <a:pos x="222" y="186"/>
                  </a:cxn>
                  <a:cxn ang="0">
                    <a:pos x="216" y="186"/>
                  </a:cxn>
                  <a:cxn ang="0">
                    <a:pos x="204" y="192"/>
                  </a:cxn>
                  <a:cxn ang="0">
                    <a:pos x="192" y="210"/>
                  </a:cxn>
                  <a:cxn ang="0">
                    <a:pos x="186" y="222"/>
                  </a:cxn>
                  <a:cxn ang="0">
                    <a:pos x="162" y="228"/>
                  </a:cxn>
                  <a:cxn ang="0">
                    <a:pos x="156" y="234"/>
                  </a:cxn>
                  <a:cxn ang="0">
                    <a:pos x="144" y="234"/>
                  </a:cxn>
                  <a:cxn ang="0">
                    <a:pos x="126" y="240"/>
                  </a:cxn>
                  <a:cxn ang="0">
                    <a:pos x="126" y="228"/>
                  </a:cxn>
                  <a:cxn ang="0">
                    <a:pos x="120" y="222"/>
                  </a:cxn>
                  <a:cxn ang="0">
                    <a:pos x="114" y="222"/>
                  </a:cxn>
                  <a:cxn ang="0">
                    <a:pos x="96" y="216"/>
                  </a:cxn>
                  <a:cxn ang="0">
                    <a:pos x="84" y="210"/>
                  </a:cxn>
                  <a:cxn ang="0">
                    <a:pos x="78" y="204"/>
                  </a:cxn>
                  <a:cxn ang="0">
                    <a:pos x="72" y="192"/>
                  </a:cxn>
                  <a:cxn ang="0">
                    <a:pos x="66" y="186"/>
                  </a:cxn>
                  <a:cxn ang="0">
                    <a:pos x="72" y="180"/>
                  </a:cxn>
                  <a:cxn ang="0">
                    <a:pos x="78" y="180"/>
                  </a:cxn>
                  <a:cxn ang="0">
                    <a:pos x="78" y="174"/>
                  </a:cxn>
                  <a:cxn ang="0">
                    <a:pos x="78" y="168"/>
                  </a:cxn>
                  <a:cxn ang="0">
                    <a:pos x="72" y="156"/>
                  </a:cxn>
                  <a:cxn ang="0">
                    <a:pos x="54" y="144"/>
                  </a:cxn>
                  <a:cxn ang="0">
                    <a:pos x="54" y="138"/>
                  </a:cxn>
                  <a:cxn ang="0">
                    <a:pos x="48" y="138"/>
                  </a:cxn>
                  <a:cxn ang="0">
                    <a:pos x="42" y="138"/>
                  </a:cxn>
                  <a:cxn ang="0">
                    <a:pos x="36" y="138"/>
                  </a:cxn>
                  <a:cxn ang="0">
                    <a:pos x="30" y="144"/>
                  </a:cxn>
                  <a:cxn ang="0">
                    <a:pos x="24" y="138"/>
                  </a:cxn>
                  <a:cxn ang="0">
                    <a:pos x="24" y="132"/>
                  </a:cxn>
                  <a:cxn ang="0">
                    <a:pos x="24" y="120"/>
                  </a:cxn>
                  <a:cxn ang="0">
                    <a:pos x="18" y="108"/>
                  </a:cxn>
                  <a:cxn ang="0">
                    <a:pos x="12" y="102"/>
                  </a:cxn>
                  <a:cxn ang="0">
                    <a:pos x="0" y="96"/>
                  </a:cxn>
                </a:cxnLst>
                <a:rect l="0" t="0" r="r" b="b"/>
                <a:pathLst>
                  <a:path w="312" h="240">
                    <a:moveTo>
                      <a:pt x="0" y="96"/>
                    </a:moveTo>
                    <a:lnTo>
                      <a:pt x="24" y="72"/>
                    </a:lnTo>
                    <a:lnTo>
                      <a:pt x="36" y="66"/>
                    </a:lnTo>
                    <a:lnTo>
                      <a:pt x="114" y="36"/>
                    </a:lnTo>
                    <a:lnTo>
                      <a:pt x="138" y="30"/>
                    </a:lnTo>
                    <a:lnTo>
                      <a:pt x="234" y="36"/>
                    </a:lnTo>
                    <a:lnTo>
                      <a:pt x="312" y="0"/>
                    </a:lnTo>
                    <a:lnTo>
                      <a:pt x="306" y="12"/>
                    </a:lnTo>
                    <a:lnTo>
                      <a:pt x="288" y="18"/>
                    </a:lnTo>
                    <a:lnTo>
                      <a:pt x="264" y="84"/>
                    </a:lnTo>
                    <a:lnTo>
                      <a:pt x="270" y="90"/>
                    </a:lnTo>
                    <a:lnTo>
                      <a:pt x="276" y="102"/>
                    </a:lnTo>
                    <a:lnTo>
                      <a:pt x="246" y="120"/>
                    </a:lnTo>
                    <a:lnTo>
                      <a:pt x="246" y="138"/>
                    </a:lnTo>
                    <a:lnTo>
                      <a:pt x="240" y="144"/>
                    </a:lnTo>
                    <a:lnTo>
                      <a:pt x="240" y="150"/>
                    </a:lnTo>
                    <a:lnTo>
                      <a:pt x="228" y="150"/>
                    </a:lnTo>
                    <a:lnTo>
                      <a:pt x="222" y="156"/>
                    </a:lnTo>
                    <a:lnTo>
                      <a:pt x="216" y="162"/>
                    </a:lnTo>
                    <a:lnTo>
                      <a:pt x="216" y="168"/>
                    </a:lnTo>
                    <a:lnTo>
                      <a:pt x="222" y="174"/>
                    </a:lnTo>
                    <a:lnTo>
                      <a:pt x="222" y="180"/>
                    </a:lnTo>
                    <a:lnTo>
                      <a:pt x="222" y="186"/>
                    </a:lnTo>
                    <a:lnTo>
                      <a:pt x="216" y="186"/>
                    </a:lnTo>
                    <a:lnTo>
                      <a:pt x="204" y="192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62" y="228"/>
                    </a:lnTo>
                    <a:lnTo>
                      <a:pt x="156" y="234"/>
                    </a:lnTo>
                    <a:lnTo>
                      <a:pt x="144" y="234"/>
                    </a:lnTo>
                    <a:lnTo>
                      <a:pt x="126" y="240"/>
                    </a:lnTo>
                    <a:lnTo>
                      <a:pt x="126" y="228"/>
                    </a:lnTo>
                    <a:lnTo>
                      <a:pt x="120" y="222"/>
                    </a:lnTo>
                    <a:lnTo>
                      <a:pt x="114" y="222"/>
                    </a:lnTo>
                    <a:lnTo>
                      <a:pt x="96" y="216"/>
                    </a:lnTo>
                    <a:lnTo>
                      <a:pt x="84" y="210"/>
                    </a:lnTo>
                    <a:lnTo>
                      <a:pt x="78" y="204"/>
                    </a:lnTo>
                    <a:lnTo>
                      <a:pt x="72" y="192"/>
                    </a:lnTo>
                    <a:lnTo>
                      <a:pt x="66" y="186"/>
                    </a:lnTo>
                    <a:lnTo>
                      <a:pt x="72" y="180"/>
                    </a:lnTo>
                    <a:lnTo>
                      <a:pt x="78" y="180"/>
                    </a:lnTo>
                    <a:lnTo>
                      <a:pt x="78" y="174"/>
                    </a:lnTo>
                    <a:lnTo>
                      <a:pt x="78" y="168"/>
                    </a:lnTo>
                    <a:lnTo>
                      <a:pt x="72" y="156"/>
                    </a:lnTo>
                    <a:lnTo>
                      <a:pt x="54" y="144"/>
                    </a:lnTo>
                    <a:lnTo>
                      <a:pt x="54" y="138"/>
                    </a:lnTo>
                    <a:lnTo>
                      <a:pt x="48" y="138"/>
                    </a:lnTo>
                    <a:lnTo>
                      <a:pt x="42" y="138"/>
                    </a:lnTo>
                    <a:lnTo>
                      <a:pt x="36" y="138"/>
                    </a:lnTo>
                    <a:lnTo>
                      <a:pt x="30" y="144"/>
                    </a:lnTo>
                    <a:lnTo>
                      <a:pt x="24" y="138"/>
                    </a:lnTo>
                    <a:lnTo>
                      <a:pt x="24" y="132"/>
                    </a:lnTo>
                    <a:lnTo>
                      <a:pt x="24" y="120"/>
                    </a:lnTo>
                    <a:lnTo>
                      <a:pt x="18" y="108"/>
                    </a:lnTo>
                    <a:lnTo>
                      <a:pt x="12" y="102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4" name="Freeform 835">
                <a:extLst>
                  <a:ext uri="{FF2B5EF4-FFF2-40B4-BE49-F238E27FC236}">
                    <a16:creationId xmlns:a16="http://schemas.microsoft.com/office/drawing/2014/main" id="{08651813-793B-DB4D-A5D0-5DF7D69A8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6555" y="4510589"/>
                <a:ext cx="466725" cy="466725"/>
              </a:xfrm>
              <a:custGeom>
                <a:avLst/>
                <a:gdLst/>
                <a:ahLst/>
                <a:cxnLst>
                  <a:cxn ang="0">
                    <a:pos x="216" y="0"/>
                  </a:cxn>
                  <a:cxn ang="0">
                    <a:pos x="210" y="0"/>
                  </a:cxn>
                  <a:cxn ang="0">
                    <a:pos x="204" y="0"/>
                  </a:cxn>
                  <a:cxn ang="0">
                    <a:pos x="204" y="18"/>
                  </a:cxn>
                  <a:cxn ang="0">
                    <a:pos x="198" y="24"/>
                  </a:cxn>
                  <a:cxn ang="0">
                    <a:pos x="198" y="30"/>
                  </a:cxn>
                  <a:cxn ang="0">
                    <a:pos x="192" y="36"/>
                  </a:cxn>
                  <a:cxn ang="0">
                    <a:pos x="186" y="36"/>
                  </a:cxn>
                  <a:cxn ang="0">
                    <a:pos x="168" y="36"/>
                  </a:cxn>
                  <a:cxn ang="0">
                    <a:pos x="156" y="36"/>
                  </a:cxn>
                  <a:cxn ang="0">
                    <a:pos x="144" y="42"/>
                  </a:cxn>
                  <a:cxn ang="0">
                    <a:pos x="132" y="54"/>
                  </a:cxn>
                  <a:cxn ang="0">
                    <a:pos x="132" y="66"/>
                  </a:cxn>
                  <a:cxn ang="0">
                    <a:pos x="102" y="90"/>
                  </a:cxn>
                  <a:cxn ang="0">
                    <a:pos x="90" y="108"/>
                  </a:cxn>
                  <a:cxn ang="0">
                    <a:pos x="0" y="156"/>
                  </a:cxn>
                  <a:cxn ang="0">
                    <a:pos x="0" y="192"/>
                  </a:cxn>
                  <a:cxn ang="0">
                    <a:pos x="12" y="234"/>
                  </a:cxn>
                  <a:cxn ang="0">
                    <a:pos x="18" y="240"/>
                  </a:cxn>
                  <a:cxn ang="0">
                    <a:pos x="54" y="276"/>
                  </a:cxn>
                  <a:cxn ang="0">
                    <a:pos x="48" y="288"/>
                  </a:cxn>
                  <a:cxn ang="0">
                    <a:pos x="180" y="294"/>
                  </a:cxn>
                  <a:cxn ang="0">
                    <a:pos x="198" y="240"/>
                  </a:cxn>
                  <a:cxn ang="0">
                    <a:pos x="222" y="210"/>
                  </a:cxn>
                  <a:cxn ang="0">
                    <a:pos x="294" y="96"/>
                  </a:cxn>
                  <a:cxn ang="0">
                    <a:pos x="288" y="84"/>
                  </a:cxn>
                  <a:cxn ang="0">
                    <a:pos x="282" y="42"/>
                  </a:cxn>
                  <a:cxn ang="0">
                    <a:pos x="216" y="0"/>
                  </a:cxn>
                </a:cxnLst>
                <a:rect l="0" t="0" r="r" b="b"/>
                <a:pathLst>
                  <a:path w="294" h="294">
                    <a:moveTo>
                      <a:pt x="216" y="0"/>
                    </a:moveTo>
                    <a:lnTo>
                      <a:pt x="210" y="0"/>
                    </a:lnTo>
                    <a:lnTo>
                      <a:pt x="204" y="0"/>
                    </a:lnTo>
                    <a:lnTo>
                      <a:pt x="204" y="18"/>
                    </a:lnTo>
                    <a:lnTo>
                      <a:pt x="198" y="24"/>
                    </a:lnTo>
                    <a:lnTo>
                      <a:pt x="198" y="30"/>
                    </a:lnTo>
                    <a:lnTo>
                      <a:pt x="192" y="36"/>
                    </a:lnTo>
                    <a:lnTo>
                      <a:pt x="186" y="36"/>
                    </a:lnTo>
                    <a:lnTo>
                      <a:pt x="168" y="36"/>
                    </a:lnTo>
                    <a:lnTo>
                      <a:pt x="156" y="36"/>
                    </a:lnTo>
                    <a:lnTo>
                      <a:pt x="144" y="42"/>
                    </a:lnTo>
                    <a:lnTo>
                      <a:pt x="132" y="54"/>
                    </a:lnTo>
                    <a:lnTo>
                      <a:pt x="132" y="66"/>
                    </a:lnTo>
                    <a:lnTo>
                      <a:pt x="102" y="90"/>
                    </a:lnTo>
                    <a:lnTo>
                      <a:pt x="90" y="108"/>
                    </a:lnTo>
                    <a:lnTo>
                      <a:pt x="0" y="156"/>
                    </a:lnTo>
                    <a:lnTo>
                      <a:pt x="0" y="192"/>
                    </a:lnTo>
                    <a:lnTo>
                      <a:pt x="12" y="234"/>
                    </a:lnTo>
                    <a:lnTo>
                      <a:pt x="18" y="240"/>
                    </a:lnTo>
                    <a:lnTo>
                      <a:pt x="54" y="276"/>
                    </a:lnTo>
                    <a:lnTo>
                      <a:pt x="48" y="288"/>
                    </a:lnTo>
                    <a:lnTo>
                      <a:pt x="180" y="294"/>
                    </a:lnTo>
                    <a:lnTo>
                      <a:pt x="198" y="240"/>
                    </a:lnTo>
                    <a:lnTo>
                      <a:pt x="222" y="210"/>
                    </a:lnTo>
                    <a:lnTo>
                      <a:pt x="294" y="96"/>
                    </a:lnTo>
                    <a:lnTo>
                      <a:pt x="288" y="84"/>
                    </a:lnTo>
                    <a:lnTo>
                      <a:pt x="282" y="42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5" name="Freeform 851">
                <a:extLst>
                  <a:ext uri="{FF2B5EF4-FFF2-40B4-BE49-F238E27FC236}">
                    <a16:creationId xmlns:a16="http://schemas.microsoft.com/office/drawing/2014/main" id="{FA010410-EC45-F344-9654-E80119A33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4430" y="4815389"/>
                <a:ext cx="276225" cy="523875"/>
              </a:xfrm>
              <a:custGeom>
                <a:avLst/>
                <a:gdLst/>
                <a:ahLst/>
                <a:cxnLst>
                  <a:cxn ang="0">
                    <a:pos x="42" y="54"/>
                  </a:cxn>
                  <a:cxn ang="0">
                    <a:pos x="24" y="150"/>
                  </a:cxn>
                  <a:cxn ang="0">
                    <a:pos x="12" y="246"/>
                  </a:cxn>
                  <a:cxn ang="0">
                    <a:pos x="0" y="330"/>
                  </a:cxn>
                  <a:cxn ang="0">
                    <a:pos x="168" y="330"/>
                  </a:cxn>
                  <a:cxn ang="0">
                    <a:pos x="168" y="252"/>
                  </a:cxn>
                  <a:cxn ang="0">
                    <a:pos x="174" y="234"/>
                  </a:cxn>
                  <a:cxn ang="0">
                    <a:pos x="168" y="204"/>
                  </a:cxn>
                  <a:cxn ang="0">
                    <a:pos x="174" y="54"/>
                  </a:cxn>
                  <a:cxn ang="0">
                    <a:pos x="174" y="6"/>
                  </a:cxn>
                  <a:cxn ang="0">
                    <a:pos x="132" y="24"/>
                  </a:cxn>
                  <a:cxn ang="0">
                    <a:pos x="54" y="6"/>
                  </a:cxn>
                  <a:cxn ang="0">
                    <a:pos x="48" y="0"/>
                  </a:cxn>
                  <a:cxn ang="0">
                    <a:pos x="48" y="18"/>
                  </a:cxn>
                  <a:cxn ang="0">
                    <a:pos x="48" y="0"/>
                  </a:cxn>
                  <a:cxn ang="0">
                    <a:pos x="42" y="54"/>
                  </a:cxn>
                </a:cxnLst>
                <a:rect l="0" t="0" r="r" b="b"/>
                <a:pathLst>
                  <a:path w="174" h="330">
                    <a:moveTo>
                      <a:pt x="42" y="54"/>
                    </a:moveTo>
                    <a:lnTo>
                      <a:pt x="24" y="150"/>
                    </a:lnTo>
                    <a:lnTo>
                      <a:pt x="12" y="246"/>
                    </a:lnTo>
                    <a:lnTo>
                      <a:pt x="0" y="330"/>
                    </a:lnTo>
                    <a:lnTo>
                      <a:pt x="168" y="330"/>
                    </a:lnTo>
                    <a:lnTo>
                      <a:pt x="168" y="252"/>
                    </a:lnTo>
                    <a:lnTo>
                      <a:pt x="174" y="234"/>
                    </a:lnTo>
                    <a:lnTo>
                      <a:pt x="168" y="204"/>
                    </a:lnTo>
                    <a:lnTo>
                      <a:pt x="174" y="54"/>
                    </a:lnTo>
                    <a:lnTo>
                      <a:pt x="174" y="6"/>
                    </a:lnTo>
                    <a:lnTo>
                      <a:pt x="132" y="24"/>
                    </a:lnTo>
                    <a:lnTo>
                      <a:pt x="54" y="6"/>
                    </a:lnTo>
                    <a:lnTo>
                      <a:pt x="48" y="0"/>
                    </a:lnTo>
                    <a:lnTo>
                      <a:pt x="48" y="18"/>
                    </a:lnTo>
                    <a:lnTo>
                      <a:pt x="48" y="0"/>
                    </a:lnTo>
                    <a:lnTo>
                      <a:pt x="42" y="5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6" name="Freeform 761">
                <a:extLst>
                  <a:ext uri="{FF2B5EF4-FFF2-40B4-BE49-F238E27FC236}">
                    <a16:creationId xmlns:a16="http://schemas.microsoft.com/office/drawing/2014/main" id="{7FF86127-125A-8346-BD38-334AD3498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9005" y="2262689"/>
                <a:ext cx="295275" cy="447675"/>
              </a:xfrm>
              <a:custGeom>
                <a:avLst/>
                <a:gdLst/>
                <a:ahLst/>
                <a:cxnLst>
                  <a:cxn ang="0">
                    <a:pos x="168" y="54"/>
                  </a:cxn>
                  <a:cxn ang="0">
                    <a:pos x="174" y="114"/>
                  </a:cxn>
                  <a:cxn ang="0">
                    <a:pos x="186" y="204"/>
                  </a:cxn>
                  <a:cxn ang="0">
                    <a:pos x="174" y="264"/>
                  </a:cxn>
                  <a:cxn ang="0">
                    <a:pos x="168" y="264"/>
                  </a:cxn>
                  <a:cxn ang="0">
                    <a:pos x="162" y="270"/>
                  </a:cxn>
                  <a:cxn ang="0">
                    <a:pos x="150" y="276"/>
                  </a:cxn>
                  <a:cxn ang="0">
                    <a:pos x="150" y="282"/>
                  </a:cxn>
                  <a:cxn ang="0">
                    <a:pos x="96" y="246"/>
                  </a:cxn>
                  <a:cxn ang="0">
                    <a:pos x="90" y="228"/>
                  </a:cxn>
                  <a:cxn ang="0">
                    <a:pos x="78" y="228"/>
                  </a:cxn>
                  <a:cxn ang="0">
                    <a:pos x="66" y="222"/>
                  </a:cxn>
                  <a:cxn ang="0">
                    <a:pos x="72" y="222"/>
                  </a:cxn>
                  <a:cxn ang="0">
                    <a:pos x="72" y="210"/>
                  </a:cxn>
                  <a:cxn ang="0">
                    <a:pos x="72" y="204"/>
                  </a:cxn>
                  <a:cxn ang="0">
                    <a:pos x="66" y="198"/>
                  </a:cxn>
                  <a:cxn ang="0">
                    <a:pos x="60" y="198"/>
                  </a:cxn>
                  <a:cxn ang="0">
                    <a:pos x="54" y="192"/>
                  </a:cxn>
                  <a:cxn ang="0">
                    <a:pos x="36" y="192"/>
                  </a:cxn>
                  <a:cxn ang="0">
                    <a:pos x="30" y="198"/>
                  </a:cxn>
                  <a:cxn ang="0">
                    <a:pos x="24" y="192"/>
                  </a:cxn>
                  <a:cxn ang="0">
                    <a:pos x="18" y="180"/>
                  </a:cxn>
                  <a:cxn ang="0">
                    <a:pos x="18" y="168"/>
                  </a:cxn>
                  <a:cxn ang="0">
                    <a:pos x="24" y="162"/>
                  </a:cxn>
                  <a:cxn ang="0">
                    <a:pos x="36" y="156"/>
                  </a:cxn>
                  <a:cxn ang="0">
                    <a:pos x="42" y="150"/>
                  </a:cxn>
                  <a:cxn ang="0">
                    <a:pos x="42" y="144"/>
                  </a:cxn>
                  <a:cxn ang="0">
                    <a:pos x="42" y="132"/>
                  </a:cxn>
                  <a:cxn ang="0">
                    <a:pos x="36" y="120"/>
                  </a:cxn>
                  <a:cxn ang="0">
                    <a:pos x="30" y="114"/>
                  </a:cxn>
                  <a:cxn ang="0">
                    <a:pos x="12" y="84"/>
                  </a:cxn>
                  <a:cxn ang="0">
                    <a:pos x="0" y="72"/>
                  </a:cxn>
                  <a:cxn ang="0">
                    <a:pos x="6" y="66"/>
                  </a:cxn>
                  <a:cxn ang="0">
                    <a:pos x="6" y="60"/>
                  </a:cxn>
                  <a:cxn ang="0">
                    <a:pos x="12" y="54"/>
                  </a:cxn>
                  <a:cxn ang="0">
                    <a:pos x="42" y="36"/>
                  </a:cxn>
                  <a:cxn ang="0">
                    <a:pos x="54" y="30"/>
                  </a:cxn>
                  <a:cxn ang="0">
                    <a:pos x="66" y="24"/>
                  </a:cxn>
                  <a:cxn ang="0">
                    <a:pos x="72" y="18"/>
                  </a:cxn>
                  <a:cxn ang="0">
                    <a:pos x="78" y="12"/>
                  </a:cxn>
                  <a:cxn ang="0">
                    <a:pos x="78" y="6"/>
                  </a:cxn>
                  <a:cxn ang="0">
                    <a:pos x="84" y="0"/>
                  </a:cxn>
                  <a:cxn ang="0">
                    <a:pos x="96" y="0"/>
                  </a:cxn>
                  <a:cxn ang="0">
                    <a:pos x="102" y="6"/>
                  </a:cxn>
                  <a:cxn ang="0">
                    <a:pos x="108" y="12"/>
                  </a:cxn>
                  <a:cxn ang="0">
                    <a:pos x="114" y="18"/>
                  </a:cxn>
                  <a:cxn ang="0">
                    <a:pos x="120" y="30"/>
                  </a:cxn>
                  <a:cxn ang="0">
                    <a:pos x="126" y="36"/>
                  </a:cxn>
                  <a:cxn ang="0">
                    <a:pos x="138" y="36"/>
                  </a:cxn>
                  <a:cxn ang="0">
                    <a:pos x="144" y="36"/>
                  </a:cxn>
                  <a:cxn ang="0">
                    <a:pos x="156" y="48"/>
                  </a:cxn>
                  <a:cxn ang="0">
                    <a:pos x="168" y="54"/>
                  </a:cxn>
                </a:cxnLst>
                <a:rect l="0" t="0" r="r" b="b"/>
                <a:pathLst>
                  <a:path w="186" h="282">
                    <a:moveTo>
                      <a:pt x="168" y="54"/>
                    </a:moveTo>
                    <a:lnTo>
                      <a:pt x="174" y="114"/>
                    </a:lnTo>
                    <a:lnTo>
                      <a:pt x="186" y="204"/>
                    </a:lnTo>
                    <a:lnTo>
                      <a:pt x="174" y="264"/>
                    </a:lnTo>
                    <a:lnTo>
                      <a:pt x="168" y="264"/>
                    </a:lnTo>
                    <a:lnTo>
                      <a:pt x="162" y="270"/>
                    </a:lnTo>
                    <a:lnTo>
                      <a:pt x="150" y="276"/>
                    </a:lnTo>
                    <a:lnTo>
                      <a:pt x="150" y="282"/>
                    </a:lnTo>
                    <a:lnTo>
                      <a:pt x="96" y="246"/>
                    </a:lnTo>
                    <a:lnTo>
                      <a:pt x="90" y="228"/>
                    </a:lnTo>
                    <a:lnTo>
                      <a:pt x="78" y="228"/>
                    </a:lnTo>
                    <a:lnTo>
                      <a:pt x="66" y="222"/>
                    </a:lnTo>
                    <a:lnTo>
                      <a:pt x="72" y="222"/>
                    </a:lnTo>
                    <a:lnTo>
                      <a:pt x="72" y="210"/>
                    </a:lnTo>
                    <a:lnTo>
                      <a:pt x="72" y="204"/>
                    </a:lnTo>
                    <a:lnTo>
                      <a:pt x="66" y="198"/>
                    </a:lnTo>
                    <a:lnTo>
                      <a:pt x="60" y="198"/>
                    </a:lnTo>
                    <a:lnTo>
                      <a:pt x="54" y="192"/>
                    </a:lnTo>
                    <a:lnTo>
                      <a:pt x="36" y="192"/>
                    </a:lnTo>
                    <a:lnTo>
                      <a:pt x="30" y="198"/>
                    </a:lnTo>
                    <a:lnTo>
                      <a:pt x="24" y="192"/>
                    </a:lnTo>
                    <a:lnTo>
                      <a:pt x="18" y="180"/>
                    </a:lnTo>
                    <a:lnTo>
                      <a:pt x="18" y="168"/>
                    </a:lnTo>
                    <a:lnTo>
                      <a:pt x="24" y="162"/>
                    </a:lnTo>
                    <a:lnTo>
                      <a:pt x="36" y="156"/>
                    </a:lnTo>
                    <a:lnTo>
                      <a:pt x="42" y="150"/>
                    </a:lnTo>
                    <a:lnTo>
                      <a:pt x="42" y="144"/>
                    </a:lnTo>
                    <a:lnTo>
                      <a:pt x="42" y="132"/>
                    </a:lnTo>
                    <a:lnTo>
                      <a:pt x="36" y="120"/>
                    </a:lnTo>
                    <a:lnTo>
                      <a:pt x="30" y="114"/>
                    </a:lnTo>
                    <a:lnTo>
                      <a:pt x="12" y="84"/>
                    </a:lnTo>
                    <a:lnTo>
                      <a:pt x="0" y="72"/>
                    </a:lnTo>
                    <a:lnTo>
                      <a:pt x="6" y="66"/>
                    </a:lnTo>
                    <a:lnTo>
                      <a:pt x="6" y="60"/>
                    </a:lnTo>
                    <a:lnTo>
                      <a:pt x="12" y="54"/>
                    </a:lnTo>
                    <a:lnTo>
                      <a:pt x="42" y="36"/>
                    </a:lnTo>
                    <a:lnTo>
                      <a:pt x="54" y="30"/>
                    </a:lnTo>
                    <a:lnTo>
                      <a:pt x="66" y="24"/>
                    </a:lnTo>
                    <a:lnTo>
                      <a:pt x="72" y="18"/>
                    </a:lnTo>
                    <a:lnTo>
                      <a:pt x="78" y="12"/>
                    </a:lnTo>
                    <a:lnTo>
                      <a:pt x="78" y="6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2" y="6"/>
                    </a:lnTo>
                    <a:lnTo>
                      <a:pt x="108" y="12"/>
                    </a:lnTo>
                    <a:lnTo>
                      <a:pt x="114" y="18"/>
                    </a:lnTo>
                    <a:lnTo>
                      <a:pt x="120" y="30"/>
                    </a:lnTo>
                    <a:lnTo>
                      <a:pt x="126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56" y="48"/>
                    </a:lnTo>
                    <a:lnTo>
                      <a:pt x="168" y="5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7" name="Freeform 770">
                <a:extLst>
                  <a:ext uri="{FF2B5EF4-FFF2-40B4-BE49-F238E27FC236}">
                    <a16:creationId xmlns:a16="http://schemas.microsoft.com/office/drawing/2014/main" id="{5E627E5E-439E-7447-98CC-9809E231D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4355" y="2986589"/>
                <a:ext cx="504825" cy="438150"/>
              </a:xfrm>
              <a:custGeom>
                <a:avLst/>
                <a:gdLst/>
                <a:ahLst/>
                <a:cxnLst>
                  <a:cxn ang="0">
                    <a:pos x="90" y="168"/>
                  </a:cxn>
                  <a:cxn ang="0">
                    <a:pos x="90" y="150"/>
                  </a:cxn>
                  <a:cxn ang="0">
                    <a:pos x="72" y="132"/>
                  </a:cxn>
                  <a:cxn ang="0">
                    <a:pos x="60" y="132"/>
                  </a:cxn>
                  <a:cxn ang="0">
                    <a:pos x="54" y="144"/>
                  </a:cxn>
                  <a:cxn ang="0">
                    <a:pos x="42" y="132"/>
                  </a:cxn>
                  <a:cxn ang="0">
                    <a:pos x="30" y="102"/>
                  </a:cxn>
                  <a:cxn ang="0">
                    <a:pos x="0" y="72"/>
                  </a:cxn>
                  <a:cxn ang="0">
                    <a:pos x="30" y="30"/>
                  </a:cxn>
                  <a:cxn ang="0">
                    <a:pos x="150" y="24"/>
                  </a:cxn>
                  <a:cxn ang="0">
                    <a:pos x="222" y="18"/>
                  </a:cxn>
                  <a:cxn ang="0">
                    <a:pos x="240" y="42"/>
                  </a:cxn>
                  <a:cxn ang="0">
                    <a:pos x="246" y="60"/>
                  </a:cxn>
                  <a:cxn ang="0">
                    <a:pos x="246" y="78"/>
                  </a:cxn>
                  <a:cxn ang="0">
                    <a:pos x="264" y="84"/>
                  </a:cxn>
                  <a:cxn ang="0">
                    <a:pos x="282" y="84"/>
                  </a:cxn>
                  <a:cxn ang="0">
                    <a:pos x="300" y="90"/>
                  </a:cxn>
                  <a:cxn ang="0">
                    <a:pos x="318" y="102"/>
                  </a:cxn>
                  <a:cxn ang="0">
                    <a:pos x="318" y="114"/>
                  </a:cxn>
                  <a:cxn ang="0">
                    <a:pos x="306" y="126"/>
                  </a:cxn>
                  <a:cxn ang="0">
                    <a:pos x="294" y="132"/>
                  </a:cxn>
                  <a:cxn ang="0">
                    <a:pos x="294" y="144"/>
                  </a:cxn>
                  <a:cxn ang="0">
                    <a:pos x="294" y="174"/>
                  </a:cxn>
                  <a:cxn ang="0">
                    <a:pos x="288" y="198"/>
                  </a:cxn>
                  <a:cxn ang="0">
                    <a:pos x="270" y="210"/>
                  </a:cxn>
                  <a:cxn ang="0">
                    <a:pos x="258" y="228"/>
                  </a:cxn>
                  <a:cxn ang="0">
                    <a:pos x="252" y="240"/>
                  </a:cxn>
                  <a:cxn ang="0">
                    <a:pos x="240" y="234"/>
                  </a:cxn>
                  <a:cxn ang="0">
                    <a:pos x="222" y="258"/>
                  </a:cxn>
                  <a:cxn ang="0">
                    <a:pos x="216" y="264"/>
                  </a:cxn>
                  <a:cxn ang="0">
                    <a:pos x="204" y="276"/>
                  </a:cxn>
                  <a:cxn ang="0">
                    <a:pos x="186" y="264"/>
                  </a:cxn>
                  <a:cxn ang="0">
                    <a:pos x="162" y="186"/>
                  </a:cxn>
                  <a:cxn ang="0">
                    <a:pos x="156" y="174"/>
                  </a:cxn>
                  <a:cxn ang="0">
                    <a:pos x="138" y="174"/>
                  </a:cxn>
                  <a:cxn ang="0">
                    <a:pos x="120" y="186"/>
                  </a:cxn>
                  <a:cxn ang="0">
                    <a:pos x="108" y="192"/>
                  </a:cxn>
                  <a:cxn ang="0">
                    <a:pos x="96" y="180"/>
                  </a:cxn>
                </a:cxnLst>
                <a:rect l="0" t="0" r="r" b="b"/>
                <a:pathLst>
                  <a:path w="318" h="276">
                    <a:moveTo>
                      <a:pt x="90" y="174"/>
                    </a:moveTo>
                    <a:lnTo>
                      <a:pt x="90" y="168"/>
                    </a:lnTo>
                    <a:lnTo>
                      <a:pt x="90" y="156"/>
                    </a:lnTo>
                    <a:lnTo>
                      <a:pt x="90" y="150"/>
                    </a:lnTo>
                    <a:lnTo>
                      <a:pt x="78" y="138"/>
                    </a:lnTo>
                    <a:lnTo>
                      <a:pt x="72" y="132"/>
                    </a:lnTo>
                    <a:lnTo>
                      <a:pt x="66" y="132"/>
                    </a:lnTo>
                    <a:lnTo>
                      <a:pt x="60" y="132"/>
                    </a:lnTo>
                    <a:lnTo>
                      <a:pt x="60" y="138"/>
                    </a:lnTo>
                    <a:lnTo>
                      <a:pt x="54" y="144"/>
                    </a:lnTo>
                    <a:lnTo>
                      <a:pt x="48" y="138"/>
                    </a:lnTo>
                    <a:lnTo>
                      <a:pt x="42" y="132"/>
                    </a:lnTo>
                    <a:lnTo>
                      <a:pt x="36" y="114"/>
                    </a:lnTo>
                    <a:lnTo>
                      <a:pt x="30" y="102"/>
                    </a:lnTo>
                    <a:lnTo>
                      <a:pt x="18" y="84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30" y="30"/>
                    </a:lnTo>
                    <a:lnTo>
                      <a:pt x="72" y="60"/>
                    </a:lnTo>
                    <a:lnTo>
                      <a:pt x="150" y="24"/>
                    </a:lnTo>
                    <a:lnTo>
                      <a:pt x="204" y="0"/>
                    </a:lnTo>
                    <a:lnTo>
                      <a:pt x="222" y="18"/>
                    </a:lnTo>
                    <a:lnTo>
                      <a:pt x="234" y="30"/>
                    </a:lnTo>
                    <a:lnTo>
                      <a:pt x="240" y="42"/>
                    </a:lnTo>
                    <a:lnTo>
                      <a:pt x="246" y="54"/>
                    </a:lnTo>
                    <a:lnTo>
                      <a:pt x="246" y="60"/>
                    </a:lnTo>
                    <a:lnTo>
                      <a:pt x="240" y="72"/>
                    </a:lnTo>
                    <a:lnTo>
                      <a:pt x="246" y="78"/>
                    </a:lnTo>
                    <a:lnTo>
                      <a:pt x="252" y="78"/>
                    </a:lnTo>
                    <a:lnTo>
                      <a:pt x="264" y="84"/>
                    </a:lnTo>
                    <a:lnTo>
                      <a:pt x="270" y="84"/>
                    </a:lnTo>
                    <a:lnTo>
                      <a:pt x="282" y="84"/>
                    </a:lnTo>
                    <a:lnTo>
                      <a:pt x="288" y="84"/>
                    </a:lnTo>
                    <a:lnTo>
                      <a:pt x="300" y="90"/>
                    </a:lnTo>
                    <a:lnTo>
                      <a:pt x="312" y="96"/>
                    </a:lnTo>
                    <a:lnTo>
                      <a:pt x="318" y="102"/>
                    </a:lnTo>
                    <a:lnTo>
                      <a:pt x="318" y="108"/>
                    </a:lnTo>
                    <a:lnTo>
                      <a:pt x="318" y="114"/>
                    </a:lnTo>
                    <a:lnTo>
                      <a:pt x="312" y="120"/>
                    </a:lnTo>
                    <a:lnTo>
                      <a:pt x="306" y="126"/>
                    </a:lnTo>
                    <a:lnTo>
                      <a:pt x="300" y="126"/>
                    </a:lnTo>
                    <a:lnTo>
                      <a:pt x="294" y="132"/>
                    </a:lnTo>
                    <a:lnTo>
                      <a:pt x="294" y="138"/>
                    </a:lnTo>
                    <a:lnTo>
                      <a:pt x="294" y="144"/>
                    </a:lnTo>
                    <a:lnTo>
                      <a:pt x="294" y="162"/>
                    </a:lnTo>
                    <a:lnTo>
                      <a:pt x="294" y="174"/>
                    </a:lnTo>
                    <a:lnTo>
                      <a:pt x="288" y="192"/>
                    </a:lnTo>
                    <a:lnTo>
                      <a:pt x="288" y="198"/>
                    </a:lnTo>
                    <a:lnTo>
                      <a:pt x="282" y="204"/>
                    </a:lnTo>
                    <a:lnTo>
                      <a:pt x="270" y="210"/>
                    </a:lnTo>
                    <a:lnTo>
                      <a:pt x="264" y="222"/>
                    </a:lnTo>
                    <a:lnTo>
                      <a:pt x="258" y="228"/>
                    </a:lnTo>
                    <a:lnTo>
                      <a:pt x="258" y="234"/>
                    </a:lnTo>
                    <a:lnTo>
                      <a:pt x="252" y="240"/>
                    </a:lnTo>
                    <a:lnTo>
                      <a:pt x="246" y="234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2" y="258"/>
                    </a:lnTo>
                    <a:lnTo>
                      <a:pt x="216" y="258"/>
                    </a:lnTo>
                    <a:lnTo>
                      <a:pt x="216" y="264"/>
                    </a:lnTo>
                    <a:lnTo>
                      <a:pt x="210" y="276"/>
                    </a:lnTo>
                    <a:lnTo>
                      <a:pt x="204" y="276"/>
                    </a:lnTo>
                    <a:lnTo>
                      <a:pt x="198" y="276"/>
                    </a:lnTo>
                    <a:lnTo>
                      <a:pt x="186" y="264"/>
                    </a:lnTo>
                    <a:lnTo>
                      <a:pt x="168" y="222"/>
                    </a:lnTo>
                    <a:lnTo>
                      <a:pt x="162" y="186"/>
                    </a:lnTo>
                    <a:lnTo>
                      <a:pt x="156" y="180"/>
                    </a:lnTo>
                    <a:lnTo>
                      <a:pt x="156" y="174"/>
                    </a:lnTo>
                    <a:lnTo>
                      <a:pt x="144" y="174"/>
                    </a:lnTo>
                    <a:lnTo>
                      <a:pt x="138" y="174"/>
                    </a:lnTo>
                    <a:lnTo>
                      <a:pt x="120" y="180"/>
                    </a:lnTo>
                    <a:lnTo>
                      <a:pt x="120" y="186"/>
                    </a:lnTo>
                    <a:lnTo>
                      <a:pt x="114" y="192"/>
                    </a:lnTo>
                    <a:lnTo>
                      <a:pt x="108" y="192"/>
                    </a:lnTo>
                    <a:lnTo>
                      <a:pt x="102" y="186"/>
                    </a:lnTo>
                    <a:lnTo>
                      <a:pt x="96" y="180"/>
                    </a:lnTo>
                    <a:lnTo>
                      <a:pt x="90" y="17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8" name="Freeform 773">
                <a:extLst>
                  <a:ext uri="{FF2B5EF4-FFF2-40B4-BE49-F238E27FC236}">
                    <a16:creationId xmlns:a16="http://schemas.microsoft.com/office/drawing/2014/main" id="{1AF26C3E-20A3-2644-9DD4-0783D53F6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0455" y="3053264"/>
                <a:ext cx="333375" cy="466725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24" y="96"/>
                  </a:cxn>
                  <a:cxn ang="0">
                    <a:pos x="54" y="60"/>
                  </a:cxn>
                  <a:cxn ang="0">
                    <a:pos x="72" y="48"/>
                  </a:cxn>
                  <a:cxn ang="0">
                    <a:pos x="96" y="18"/>
                  </a:cxn>
                  <a:cxn ang="0">
                    <a:pos x="108" y="0"/>
                  </a:cxn>
                  <a:cxn ang="0">
                    <a:pos x="114" y="24"/>
                  </a:cxn>
                  <a:cxn ang="0">
                    <a:pos x="126" y="36"/>
                  </a:cxn>
                  <a:cxn ang="0">
                    <a:pos x="126" y="48"/>
                  </a:cxn>
                  <a:cxn ang="0">
                    <a:pos x="156" y="66"/>
                  </a:cxn>
                  <a:cxn ang="0">
                    <a:pos x="162" y="78"/>
                  </a:cxn>
                  <a:cxn ang="0">
                    <a:pos x="168" y="90"/>
                  </a:cxn>
                  <a:cxn ang="0">
                    <a:pos x="168" y="114"/>
                  </a:cxn>
                  <a:cxn ang="0">
                    <a:pos x="186" y="144"/>
                  </a:cxn>
                  <a:cxn ang="0">
                    <a:pos x="180" y="162"/>
                  </a:cxn>
                  <a:cxn ang="0">
                    <a:pos x="186" y="168"/>
                  </a:cxn>
                  <a:cxn ang="0">
                    <a:pos x="186" y="174"/>
                  </a:cxn>
                  <a:cxn ang="0">
                    <a:pos x="192" y="174"/>
                  </a:cxn>
                  <a:cxn ang="0">
                    <a:pos x="192" y="180"/>
                  </a:cxn>
                  <a:cxn ang="0">
                    <a:pos x="198" y="186"/>
                  </a:cxn>
                  <a:cxn ang="0">
                    <a:pos x="192" y="192"/>
                  </a:cxn>
                  <a:cxn ang="0">
                    <a:pos x="198" y="210"/>
                  </a:cxn>
                  <a:cxn ang="0">
                    <a:pos x="210" y="216"/>
                  </a:cxn>
                  <a:cxn ang="0">
                    <a:pos x="78" y="282"/>
                  </a:cxn>
                  <a:cxn ang="0">
                    <a:pos x="78" y="294"/>
                  </a:cxn>
                  <a:cxn ang="0">
                    <a:pos x="72" y="294"/>
                  </a:cxn>
                  <a:cxn ang="0">
                    <a:pos x="66" y="294"/>
                  </a:cxn>
                  <a:cxn ang="0">
                    <a:pos x="60" y="288"/>
                  </a:cxn>
                  <a:cxn ang="0">
                    <a:pos x="60" y="282"/>
                  </a:cxn>
                  <a:cxn ang="0">
                    <a:pos x="60" y="270"/>
                  </a:cxn>
                  <a:cxn ang="0">
                    <a:pos x="60" y="252"/>
                  </a:cxn>
                  <a:cxn ang="0">
                    <a:pos x="60" y="246"/>
                  </a:cxn>
                  <a:cxn ang="0">
                    <a:pos x="54" y="246"/>
                  </a:cxn>
                  <a:cxn ang="0">
                    <a:pos x="48" y="246"/>
                  </a:cxn>
                  <a:cxn ang="0">
                    <a:pos x="42" y="246"/>
                  </a:cxn>
                  <a:cxn ang="0">
                    <a:pos x="24" y="246"/>
                  </a:cxn>
                  <a:cxn ang="0">
                    <a:pos x="18" y="240"/>
                  </a:cxn>
                  <a:cxn ang="0">
                    <a:pos x="12" y="234"/>
                  </a:cxn>
                  <a:cxn ang="0">
                    <a:pos x="0" y="114"/>
                  </a:cxn>
                </a:cxnLst>
                <a:rect l="0" t="0" r="r" b="b"/>
                <a:pathLst>
                  <a:path w="210" h="294">
                    <a:moveTo>
                      <a:pt x="0" y="114"/>
                    </a:moveTo>
                    <a:lnTo>
                      <a:pt x="24" y="96"/>
                    </a:lnTo>
                    <a:lnTo>
                      <a:pt x="54" y="60"/>
                    </a:lnTo>
                    <a:lnTo>
                      <a:pt x="72" y="48"/>
                    </a:lnTo>
                    <a:lnTo>
                      <a:pt x="96" y="18"/>
                    </a:lnTo>
                    <a:lnTo>
                      <a:pt x="108" y="0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126" y="48"/>
                    </a:lnTo>
                    <a:lnTo>
                      <a:pt x="156" y="66"/>
                    </a:lnTo>
                    <a:lnTo>
                      <a:pt x="162" y="78"/>
                    </a:lnTo>
                    <a:lnTo>
                      <a:pt x="168" y="90"/>
                    </a:lnTo>
                    <a:lnTo>
                      <a:pt x="168" y="114"/>
                    </a:lnTo>
                    <a:lnTo>
                      <a:pt x="186" y="144"/>
                    </a:lnTo>
                    <a:lnTo>
                      <a:pt x="180" y="162"/>
                    </a:lnTo>
                    <a:lnTo>
                      <a:pt x="186" y="168"/>
                    </a:lnTo>
                    <a:lnTo>
                      <a:pt x="186" y="174"/>
                    </a:lnTo>
                    <a:lnTo>
                      <a:pt x="192" y="174"/>
                    </a:lnTo>
                    <a:lnTo>
                      <a:pt x="192" y="180"/>
                    </a:lnTo>
                    <a:lnTo>
                      <a:pt x="198" y="186"/>
                    </a:lnTo>
                    <a:lnTo>
                      <a:pt x="192" y="192"/>
                    </a:lnTo>
                    <a:lnTo>
                      <a:pt x="198" y="210"/>
                    </a:lnTo>
                    <a:lnTo>
                      <a:pt x="210" y="216"/>
                    </a:lnTo>
                    <a:lnTo>
                      <a:pt x="78" y="282"/>
                    </a:lnTo>
                    <a:lnTo>
                      <a:pt x="78" y="294"/>
                    </a:lnTo>
                    <a:lnTo>
                      <a:pt x="72" y="294"/>
                    </a:lnTo>
                    <a:lnTo>
                      <a:pt x="66" y="294"/>
                    </a:lnTo>
                    <a:lnTo>
                      <a:pt x="60" y="288"/>
                    </a:lnTo>
                    <a:lnTo>
                      <a:pt x="60" y="282"/>
                    </a:lnTo>
                    <a:lnTo>
                      <a:pt x="60" y="270"/>
                    </a:lnTo>
                    <a:lnTo>
                      <a:pt x="60" y="252"/>
                    </a:lnTo>
                    <a:lnTo>
                      <a:pt x="60" y="246"/>
                    </a:lnTo>
                    <a:lnTo>
                      <a:pt x="54" y="246"/>
                    </a:lnTo>
                    <a:lnTo>
                      <a:pt x="48" y="246"/>
                    </a:lnTo>
                    <a:lnTo>
                      <a:pt x="42" y="246"/>
                    </a:lnTo>
                    <a:lnTo>
                      <a:pt x="24" y="246"/>
                    </a:lnTo>
                    <a:lnTo>
                      <a:pt x="18" y="240"/>
                    </a:lnTo>
                    <a:lnTo>
                      <a:pt x="12" y="234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19" name="Freeform 775">
                <a:extLst>
                  <a:ext uri="{FF2B5EF4-FFF2-40B4-BE49-F238E27FC236}">
                    <a16:creationId xmlns:a16="http://schemas.microsoft.com/office/drawing/2014/main" id="{F9A8B700-9F04-8142-B4DB-BEC5F4755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5880" y="2681789"/>
                <a:ext cx="485775" cy="457200"/>
              </a:xfrm>
              <a:custGeom>
                <a:avLst/>
                <a:gdLst/>
                <a:ahLst/>
                <a:cxnLst>
                  <a:cxn ang="0">
                    <a:pos x="222" y="276"/>
                  </a:cxn>
                  <a:cxn ang="0">
                    <a:pos x="240" y="252"/>
                  </a:cxn>
                  <a:cxn ang="0">
                    <a:pos x="300" y="186"/>
                  </a:cxn>
                  <a:cxn ang="0">
                    <a:pos x="300" y="174"/>
                  </a:cxn>
                  <a:cxn ang="0">
                    <a:pos x="276" y="150"/>
                  </a:cxn>
                  <a:cxn ang="0">
                    <a:pos x="258" y="144"/>
                  </a:cxn>
                  <a:cxn ang="0">
                    <a:pos x="240" y="144"/>
                  </a:cxn>
                  <a:cxn ang="0">
                    <a:pos x="216" y="138"/>
                  </a:cxn>
                  <a:cxn ang="0">
                    <a:pos x="198" y="126"/>
                  </a:cxn>
                  <a:cxn ang="0">
                    <a:pos x="186" y="108"/>
                  </a:cxn>
                  <a:cxn ang="0">
                    <a:pos x="186" y="84"/>
                  </a:cxn>
                  <a:cxn ang="0">
                    <a:pos x="174" y="54"/>
                  </a:cxn>
                  <a:cxn ang="0">
                    <a:pos x="174" y="36"/>
                  </a:cxn>
                  <a:cxn ang="0">
                    <a:pos x="174" y="12"/>
                  </a:cxn>
                  <a:cxn ang="0">
                    <a:pos x="168" y="0"/>
                  </a:cxn>
                  <a:cxn ang="0">
                    <a:pos x="156" y="0"/>
                  </a:cxn>
                  <a:cxn ang="0">
                    <a:pos x="144" y="0"/>
                  </a:cxn>
                  <a:cxn ang="0">
                    <a:pos x="120" y="18"/>
                  </a:cxn>
                  <a:cxn ang="0">
                    <a:pos x="102" y="24"/>
                  </a:cxn>
                  <a:cxn ang="0">
                    <a:pos x="78" y="24"/>
                  </a:cxn>
                  <a:cxn ang="0">
                    <a:pos x="72" y="30"/>
                  </a:cxn>
                  <a:cxn ang="0">
                    <a:pos x="78" y="54"/>
                  </a:cxn>
                  <a:cxn ang="0">
                    <a:pos x="84" y="60"/>
                  </a:cxn>
                  <a:cxn ang="0">
                    <a:pos x="72" y="66"/>
                  </a:cxn>
                  <a:cxn ang="0">
                    <a:pos x="60" y="84"/>
                  </a:cxn>
                  <a:cxn ang="0">
                    <a:pos x="48" y="114"/>
                  </a:cxn>
                  <a:cxn ang="0">
                    <a:pos x="42" y="144"/>
                  </a:cxn>
                  <a:cxn ang="0">
                    <a:pos x="36" y="162"/>
                  </a:cxn>
                  <a:cxn ang="0">
                    <a:pos x="24" y="174"/>
                  </a:cxn>
                  <a:cxn ang="0">
                    <a:pos x="12" y="174"/>
                  </a:cxn>
                  <a:cxn ang="0">
                    <a:pos x="0" y="198"/>
                  </a:cxn>
                  <a:cxn ang="0">
                    <a:pos x="54" y="216"/>
                  </a:cxn>
                  <a:cxn ang="0">
                    <a:pos x="102" y="258"/>
                  </a:cxn>
                  <a:cxn ang="0">
                    <a:pos x="126" y="276"/>
                  </a:cxn>
                  <a:cxn ang="0">
                    <a:pos x="156" y="276"/>
                  </a:cxn>
                </a:cxnLst>
                <a:rect l="0" t="0" r="r" b="b"/>
                <a:pathLst>
                  <a:path w="306" h="288">
                    <a:moveTo>
                      <a:pt x="216" y="288"/>
                    </a:moveTo>
                    <a:lnTo>
                      <a:pt x="222" y="276"/>
                    </a:lnTo>
                    <a:lnTo>
                      <a:pt x="234" y="258"/>
                    </a:lnTo>
                    <a:lnTo>
                      <a:pt x="240" y="252"/>
                    </a:lnTo>
                    <a:lnTo>
                      <a:pt x="246" y="240"/>
                    </a:lnTo>
                    <a:lnTo>
                      <a:pt x="300" y="186"/>
                    </a:lnTo>
                    <a:lnTo>
                      <a:pt x="306" y="186"/>
                    </a:lnTo>
                    <a:lnTo>
                      <a:pt x="300" y="174"/>
                    </a:lnTo>
                    <a:lnTo>
                      <a:pt x="288" y="162"/>
                    </a:lnTo>
                    <a:lnTo>
                      <a:pt x="276" y="150"/>
                    </a:lnTo>
                    <a:lnTo>
                      <a:pt x="264" y="144"/>
                    </a:lnTo>
                    <a:lnTo>
                      <a:pt x="258" y="144"/>
                    </a:lnTo>
                    <a:lnTo>
                      <a:pt x="246" y="144"/>
                    </a:lnTo>
                    <a:lnTo>
                      <a:pt x="240" y="144"/>
                    </a:lnTo>
                    <a:lnTo>
                      <a:pt x="228" y="144"/>
                    </a:lnTo>
                    <a:lnTo>
                      <a:pt x="216" y="138"/>
                    </a:lnTo>
                    <a:lnTo>
                      <a:pt x="204" y="132"/>
                    </a:lnTo>
                    <a:lnTo>
                      <a:pt x="198" y="126"/>
                    </a:lnTo>
                    <a:lnTo>
                      <a:pt x="192" y="120"/>
                    </a:lnTo>
                    <a:lnTo>
                      <a:pt x="186" y="108"/>
                    </a:lnTo>
                    <a:lnTo>
                      <a:pt x="186" y="96"/>
                    </a:lnTo>
                    <a:lnTo>
                      <a:pt x="186" y="84"/>
                    </a:lnTo>
                    <a:lnTo>
                      <a:pt x="180" y="72"/>
                    </a:lnTo>
                    <a:lnTo>
                      <a:pt x="174" y="54"/>
                    </a:lnTo>
                    <a:lnTo>
                      <a:pt x="168" y="42"/>
                    </a:lnTo>
                    <a:lnTo>
                      <a:pt x="174" y="36"/>
                    </a:lnTo>
                    <a:lnTo>
                      <a:pt x="174" y="24"/>
                    </a:lnTo>
                    <a:lnTo>
                      <a:pt x="174" y="12"/>
                    </a:lnTo>
                    <a:lnTo>
                      <a:pt x="168" y="6"/>
                    </a:lnTo>
                    <a:lnTo>
                      <a:pt x="168" y="0"/>
                    </a:lnTo>
                    <a:lnTo>
                      <a:pt x="162" y="0"/>
                    </a:lnTo>
                    <a:lnTo>
                      <a:pt x="156" y="0"/>
                    </a:lnTo>
                    <a:lnTo>
                      <a:pt x="150" y="0"/>
                    </a:lnTo>
                    <a:lnTo>
                      <a:pt x="144" y="0"/>
                    </a:lnTo>
                    <a:lnTo>
                      <a:pt x="132" y="6"/>
                    </a:lnTo>
                    <a:lnTo>
                      <a:pt x="120" y="18"/>
                    </a:lnTo>
                    <a:lnTo>
                      <a:pt x="114" y="24"/>
                    </a:lnTo>
                    <a:lnTo>
                      <a:pt x="102" y="24"/>
                    </a:lnTo>
                    <a:lnTo>
                      <a:pt x="96" y="24"/>
                    </a:lnTo>
                    <a:lnTo>
                      <a:pt x="78" y="24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72" y="48"/>
                    </a:lnTo>
                    <a:lnTo>
                      <a:pt x="78" y="54"/>
                    </a:lnTo>
                    <a:lnTo>
                      <a:pt x="84" y="54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72" y="66"/>
                    </a:lnTo>
                    <a:lnTo>
                      <a:pt x="66" y="72"/>
                    </a:lnTo>
                    <a:lnTo>
                      <a:pt x="60" y="84"/>
                    </a:lnTo>
                    <a:lnTo>
                      <a:pt x="54" y="96"/>
                    </a:lnTo>
                    <a:lnTo>
                      <a:pt x="48" y="114"/>
                    </a:lnTo>
                    <a:lnTo>
                      <a:pt x="48" y="138"/>
                    </a:lnTo>
                    <a:lnTo>
                      <a:pt x="42" y="144"/>
                    </a:lnTo>
                    <a:lnTo>
                      <a:pt x="42" y="156"/>
                    </a:lnTo>
                    <a:lnTo>
                      <a:pt x="36" y="162"/>
                    </a:lnTo>
                    <a:lnTo>
                      <a:pt x="30" y="168"/>
                    </a:lnTo>
                    <a:lnTo>
                      <a:pt x="24" y="174"/>
                    </a:lnTo>
                    <a:lnTo>
                      <a:pt x="18" y="174"/>
                    </a:lnTo>
                    <a:lnTo>
                      <a:pt x="12" y="174"/>
                    </a:lnTo>
                    <a:lnTo>
                      <a:pt x="6" y="186"/>
                    </a:lnTo>
                    <a:lnTo>
                      <a:pt x="0" y="198"/>
                    </a:lnTo>
                    <a:lnTo>
                      <a:pt x="42" y="216"/>
                    </a:lnTo>
                    <a:lnTo>
                      <a:pt x="54" y="216"/>
                    </a:lnTo>
                    <a:lnTo>
                      <a:pt x="66" y="222"/>
                    </a:lnTo>
                    <a:lnTo>
                      <a:pt x="102" y="258"/>
                    </a:lnTo>
                    <a:lnTo>
                      <a:pt x="114" y="264"/>
                    </a:lnTo>
                    <a:lnTo>
                      <a:pt x="126" y="276"/>
                    </a:lnTo>
                    <a:lnTo>
                      <a:pt x="144" y="270"/>
                    </a:lnTo>
                    <a:lnTo>
                      <a:pt x="156" y="276"/>
                    </a:lnTo>
                    <a:lnTo>
                      <a:pt x="216" y="28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0" name="Freeform 777">
                <a:extLst>
                  <a:ext uri="{FF2B5EF4-FFF2-40B4-BE49-F238E27FC236}">
                    <a16:creationId xmlns:a16="http://schemas.microsoft.com/office/drawing/2014/main" id="{2CC1EBE5-777C-BC40-82B3-6AD01EB70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0130" y="3472364"/>
                <a:ext cx="514350" cy="495300"/>
              </a:xfrm>
              <a:custGeom>
                <a:avLst/>
                <a:gdLst/>
                <a:ahLst/>
                <a:cxnLst>
                  <a:cxn ang="0">
                    <a:pos x="48" y="54"/>
                  </a:cxn>
                  <a:cxn ang="0">
                    <a:pos x="66" y="48"/>
                  </a:cxn>
                  <a:cxn ang="0">
                    <a:pos x="78" y="48"/>
                  </a:cxn>
                  <a:cxn ang="0">
                    <a:pos x="90" y="30"/>
                  </a:cxn>
                  <a:cxn ang="0">
                    <a:pos x="102" y="18"/>
                  </a:cxn>
                  <a:cxn ang="0">
                    <a:pos x="138" y="12"/>
                  </a:cxn>
                  <a:cxn ang="0">
                    <a:pos x="132" y="36"/>
                  </a:cxn>
                  <a:cxn ang="0">
                    <a:pos x="144" y="48"/>
                  </a:cxn>
                  <a:cxn ang="0">
                    <a:pos x="162" y="54"/>
                  </a:cxn>
                  <a:cxn ang="0">
                    <a:pos x="192" y="78"/>
                  </a:cxn>
                  <a:cxn ang="0">
                    <a:pos x="216" y="84"/>
                  </a:cxn>
                  <a:cxn ang="0">
                    <a:pos x="240" y="78"/>
                  </a:cxn>
                  <a:cxn ang="0">
                    <a:pos x="264" y="78"/>
                  </a:cxn>
                  <a:cxn ang="0">
                    <a:pos x="276" y="84"/>
                  </a:cxn>
                  <a:cxn ang="0">
                    <a:pos x="288" y="78"/>
                  </a:cxn>
                  <a:cxn ang="0">
                    <a:pos x="288" y="102"/>
                  </a:cxn>
                  <a:cxn ang="0">
                    <a:pos x="306" y="108"/>
                  </a:cxn>
                  <a:cxn ang="0">
                    <a:pos x="318" y="138"/>
                  </a:cxn>
                  <a:cxn ang="0">
                    <a:pos x="318" y="162"/>
                  </a:cxn>
                  <a:cxn ang="0">
                    <a:pos x="312" y="180"/>
                  </a:cxn>
                  <a:cxn ang="0">
                    <a:pos x="300" y="192"/>
                  </a:cxn>
                  <a:cxn ang="0">
                    <a:pos x="282" y="174"/>
                  </a:cxn>
                  <a:cxn ang="0">
                    <a:pos x="270" y="180"/>
                  </a:cxn>
                  <a:cxn ang="0">
                    <a:pos x="252" y="174"/>
                  </a:cxn>
                  <a:cxn ang="0">
                    <a:pos x="234" y="174"/>
                  </a:cxn>
                  <a:cxn ang="0">
                    <a:pos x="234" y="186"/>
                  </a:cxn>
                  <a:cxn ang="0">
                    <a:pos x="228" y="198"/>
                  </a:cxn>
                  <a:cxn ang="0">
                    <a:pos x="198" y="216"/>
                  </a:cxn>
                  <a:cxn ang="0">
                    <a:pos x="180" y="228"/>
                  </a:cxn>
                  <a:cxn ang="0">
                    <a:pos x="168" y="246"/>
                  </a:cxn>
                  <a:cxn ang="0">
                    <a:pos x="144" y="258"/>
                  </a:cxn>
                  <a:cxn ang="0">
                    <a:pos x="156" y="276"/>
                  </a:cxn>
                  <a:cxn ang="0">
                    <a:pos x="156" y="294"/>
                  </a:cxn>
                  <a:cxn ang="0">
                    <a:pos x="144" y="312"/>
                  </a:cxn>
                  <a:cxn ang="0">
                    <a:pos x="132" y="288"/>
                  </a:cxn>
                  <a:cxn ang="0">
                    <a:pos x="108" y="282"/>
                  </a:cxn>
                  <a:cxn ang="0">
                    <a:pos x="108" y="270"/>
                  </a:cxn>
                  <a:cxn ang="0">
                    <a:pos x="96" y="252"/>
                  </a:cxn>
                  <a:cxn ang="0">
                    <a:pos x="60" y="234"/>
                  </a:cxn>
                  <a:cxn ang="0">
                    <a:pos x="36" y="234"/>
                  </a:cxn>
                  <a:cxn ang="0">
                    <a:pos x="36" y="216"/>
                  </a:cxn>
                  <a:cxn ang="0">
                    <a:pos x="6" y="204"/>
                  </a:cxn>
                  <a:cxn ang="0">
                    <a:pos x="30" y="138"/>
                  </a:cxn>
                </a:cxnLst>
                <a:rect l="0" t="0" r="r" b="b"/>
                <a:pathLst>
                  <a:path w="324" h="312">
                    <a:moveTo>
                      <a:pt x="36" y="66"/>
                    </a:moveTo>
                    <a:lnTo>
                      <a:pt x="36" y="60"/>
                    </a:lnTo>
                    <a:lnTo>
                      <a:pt x="48" y="54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66" y="48"/>
                    </a:lnTo>
                    <a:lnTo>
                      <a:pt x="66" y="42"/>
                    </a:lnTo>
                    <a:lnTo>
                      <a:pt x="72" y="48"/>
                    </a:lnTo>
                    <a:lnTo>
                      <a:pt x="78" y="48"/>
                    </a:lnTo>
                    <a:lnTo>
                      <a:pt x="84" y="42"/>
                    </a:lnTo>
                    <a:lnTo>
                      <a:pt x="90" y="36"/>
                    </a:lnTo>
                    <a:lnTo>
                      <a:pt x="90" y="30"/>
                    </a:lnTo>
                    <a:lnTo>
                      <a:pt x="90" y="24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14" y="12"/>
                    </a:lnTo>
                    <a:lnTo>
                      <a:pt x="138" y="0"/>
                    </a:lnTo>
                    <a:lnTo>
                      <a:pt x="138" y="12"/>
                    </a:lnTo>
                    <a:lnTo>
                      <a:pt x="138" y="24"/>
                    </a:lnTo>
                    <a:lnTo>
                      <a:pt x="132" y="30"/>
                    </a:lnTo>
                    <a:lnTo>
                      <a:pt x="132" y="36"/>
                    </a:lnTo>
                    <a:lnTo>
                      <a:pt x="138" y="42"/>
                    </a:lnTo>
                    <a:lnTo>
                      <a:pt x="138" y="48"/>
                    </a:lnTo>
                    <a:lnTo>
                      <a:pt x="144" y="48"/>
                    </a:lnTo>
                    <a:lnTo>
                      <a:pt x="150" y="48"/>
                    </a:lnTo>
                    <a:lnTo>
                      <a:pt x="156" y="48"/>
                    </a:lnTo>
                    <a:lnTo>
                      <a:pt x="162" y="54"/>
                    </a:lnTo>
                    <a:lnTo>
                      <a:pt x="168" y="66"/>
                    </a:lnTo>
                    <a:lnTo>
                      <a:pt x="180" y="72"/>
                    </a:lnTo>
                    <a:lnTo>
                      <a:pt x="192" y="78"/>
                    </a:lnTo>
                    <a:lnTo>
                      <a:pt x="204" y="84"/>
                    </a:lnTo>
                    <a:lnTo>
                      <a:pt x="210" y="84"/>
                    </a:lnTo>
                    <a:lnTo>
                      <a:pt x="216" y="84"/>
                    </a:lnTo>
                    <a:lnTo>
                      <a:pt x="222" y="84"/>
                    </a:lnTo>
                    <a:lnTo>
                      <a:pt x="234" y="84"/>
                    </a:lnTo>
                    <a:lnTo>
                      <a:pt x="240" y="78"/>
                    </a:lnTo>
                    <a:lnTo>
                      <a:pt x="252" y="78"/>
                    </a:lnTo>
                    <a:lnTo>
                      <a:pt x="258" y="78"/>
                    </a:lnTo>
                    <a:lnTo>
                      <a:pt x="264" y="78"/>
                    </a:lnTo>
                    <a:lnTo>
                      <a:pt x="264" y="84"/>
                    </a:lnTo>
                    <a:lnTo>
                      <a:pt x="270" y="90"/>
                    </a:lnTo>
                    <a:lnTo>
                      <a:pt x="276" y="84"/>
                    </a:lnTo>
                    <a:lnTo>
                      <a:pt x="276" y="78"/>
                    </a:lnTo>
                    <a:lnTo>
                      <a:pt x="282" y="78"/>
                    </a:lnTo>
                    <a:lnTo>
                      <a:pt x="288" y="78"/>
                    </a:lnTo>
                    <a:lnTo>
                      <a:pt x="288" y="84"/>
                    </a:lnTo>
                    <a:lnTo>
                      <a:pt x="288" y="96"/>
                    </a:lnTo>
                    <a:lnTo>
                      <a:pt x="288" y="102"/>
                    </a:lnTo>
                    <a:lnTo>
                      <a:pt x="294" y="108"/>
                    </a:lnTo>
                    <a:lnTo>
                      <a:pt x="306" y="114"/>
                    </a:lnTo>
                    <a:lnTo>
                      <a:pt x="306" y="108"/>
                    </a:lnTo>
                    <a:lnTo>
                      <a:pt x="312" y="120"/>
                    </a:lnTo>
                    <a:lnTo>
                      <a:pt x="318" y="132"/>
                    </a:lnTo>
                    <a:lnTo>
                      <a:pt x="318" y="138"/>
                    </a:lnTo>
                    <a:lnTo>
                      <a:pt x="324" y="150"/>
                    </a:lnTo>
                    <a:lnTo>
                      <a:pt x="324" y="156"/>
                    </a:lnTo>
                    <a:lnTo>
                      <a:pt x="318" y="162"/>
                    </a:lnTo>
                    <a:lnTo>
                      <a:pt x="312" y="168"/>
                    </a:lnTo>
                    <a:lnTo>
                      <a:pt x="312" y="174"/>
                    </a:lnTo>
                    <a:lnTo>
                      <a:pt x="312" y="180"/>
                    </a:lnTo>
                    <a:lnTo>
                      <a:pt x="306" y="180"/>
                    </a:lnTo>
                    <a:lnTo>
                      <a:pt x="306" y="186"/>
                    </a:lnTo>
                    <a:lnTo>
                      <a:pt x="300" y="192"/>
                    </a:lnTo>
                    <a:lnTo>
                      <a:pt x="288" y="180"/>
                    </a:lnTo>
                    <a:lnTo>
                      <a:pt x="288" y="174"/>
                    </a:lnTo>
                    <a:lnTo>
                      <a:pt x="282" y="174"/>
                    </a:lnTo>
                    <a:lnTo>
                      <a:pt x="276" y="174"/>
                    </a:lnTo>
                    <a:lnTo>
                      <a:pt x="276" y="180"/>
                    </a:lnTo>
                    <a:lnTo>
                      <a:pt x="270" y="180"/>
                    </a:lnTo>
                    <a:lnTo>
                      <a:pt x="264" y="186"/>
                    </a:lnTo>
                    <a:lnTo>
                      <a:pt x="258" y="180"/>
                    </a:lnTo>
                    <a:lnTo>
                      <a:pt x="252" y="174"/>
                    </a:lnTo>
                    <a:lnTo>
                      <a:pt x="252" y="168"/>
                    </a:lnTo>
                    <a:lnTo>
                      <a:pt x="240" y="168"/>
                    </a:lnTo>
                    <a:lnTo>
                      <a:pt x="234" y="174"/>
                    </a:lnTo>
                    <a:lnTo>
                      <a:pt x="228" y="174"/>
                    </a:lnTo>
                    <a:lnTo>
                      <a:pt x="234" y="180"/>
                    </a:lnTo>
                    <a:lnTo>
                      <a:pt x="234" y="186"/>
                    </a:lnTo>
                    <a:lnTo>
                      <a:pt x="234" y="192"/>
                    </a:lnTo>
                    <a:lnTo>
                      <a:pt x="234" y="198"/>
                    </a:lnTo>
                    <a:lnTo>
                      <a:pt x="228" y="198"/>
                    </a:lnTo>
                    <a:lnTo>
                      <a:pt x="222" y="204"/>
                    </a:lnTo>
                    <a:lnTo>
                      <a:pt x="210" y="210"/>
                    </a:lnTo>
                    <a:lnTo>
                      <a:pt x="198" y="216"/>
                    </a:lnTo>
                    <a:lnTo>
                      <a:pt x="192" y="228"/>
                    </a:lnTo>
                    <a:lnTo>
                      <a:pt x="186" y="228"/>
                    </a:lnTo>
                    <a:lnTo>
                      <a:pt x="180" y="228"/>
                    </a:lnTo>
                    <a:lnTo>
                      <a:pt x="174" y="234"/>
                    </a:lnTo>
                    <a:lnTo>
                      <a:pt x="174" y="240"/>
                    </a:lnTo>
                    <a:lnTo>
                      <a:pt x="168" y="246"/>
                    </a:lnTo>
                    <a:lnTo>
                      <a:pt x="162" y="246"/>
                    </a:lnTo>
                    <a:lnTo>
                      <a:pt x="150" y="258"/>
                    </a:lnTo>
                    <a:lnTo>
                      <a:pt x="144" y="258"/>
                    </a:lnTo>
                    <a:lnTo>
                      <a:pt x="144" y="270"/>
                    </a:lnTo>
                    <a:lnTo>
                      <a:pt x="144" y="276"/>
                    </a:lnTo>
                    <a:lnTo>
                      <a:pt x="156" y="276"/>
                    </a:lnTo>
                    <a:lnTo>
                      <a:pt x="162" y="282"/>
                    </a:lnTo>
                    <a:lnTo>
                      <a:pt x="162" y="288"/>
                    </a:lnTo>
                    <a:lnTo>
                      <a:pt x="156" y="294"/>
                    </a:lnTo>
                    <a:lnTo>
                      <a:pt x="150" y="300"/>
                    </a:lnTo>
                    <a:lnTo>
                      <a:pt x="150" y="312"/>
                    </a:lnTo>
                    <a:lnTo>
                      <a:pt x="144" y="312"/>
                    </a:lnTo>
                    <a:lnTo>
                      <a:pt x="138" y="306"/>
                    </a:lnTo>
                    <a:lnTo>
                      <a:pt x="138" y="294"/>
                    </a:lnTo>
                    <a:lnTo>
                      <a:pt x="132" y="288"/>
                    </a:lnTo>
                    <a:lnTo>
                      <a:pt x="126" y="288"/>
                    </a:lnTo>
                    <a:lnTo>
                      <a:pt x="120" y="282"/>
                    </a:lnTo>
                    <a:lnTo>
                      <a:pt x="108" y="282"/>
                    </a:lnTo>
                    <a:lnTo>
                      <a:pt x="108" y="276"/>
                    </a:lnTo>
                    <a:lnTo>
                      <a:pt x="102" y="276"/>
                    </a:lnTo>
                    <a:lnTo>
                      <a:pt x="108" y="270"/>
                    </a:lnTo>
                    <a:lnTo>
                      <a:pt x="108" y="264"/>
                    </a:lnTo>
                    <a:lnTo>
                      <a:pt x="108" y="258"/>
                    </a:lnTo>
                    <a:lnTo>
                      <a:pt x="96" y="252"/>
                    </a:lnTo>
                    <a:lnTo>
                      <a:pt x="84" y="246"/>
                    </a:lnTo>
                    <a:lnTo>
                      <a:pt x="72" y="234"/>
                    </a:lnTo>
                    <a:lnTo>
                      <a:pt x="60" y="234"/>
                    </a:lnTo>
                    <a:lnTo>
                      <a:pt x="48" y="234"/>
                    </a:lnTo>
                    <a:lnTo>
                      <a:pt x="42" y="234"/>
                    </a:lnTo>
                    <a:lnTo>
                      <a:pt x="36" y="234"/>
                    </a:lnTo>
                    <a:lnTo>
                      <a:pt x="36" y="228"/>
                    </a:lnTo>
                    <a:lnTo>
                      <a:pt x="36" y="222"/>
                    </a:lnTo>
                    <a:lnTo>
                      <a:pt x="36" y="216"/>
                    </a:lnTo>
                    <a:lnTo>
                      <a:pt x="30" y="216"/>
                    </a:lnTo>
                    <a:lnTo>
                      <a:pt x="12" y="210"/>
                    </a:lnTo>
                    <a:lnTo>
                      <a:pt x="6" y="204"/>
                    </a:lnTo>
                    <a:lnTo>
                      <a:pt x="6" y="198"/>
                    </a:lnTo>
                    <a:lnTo>
                      <a:pt x="0" y="180"/>
                    </a:lnTo>
                    <a:lnTo>
                      <a:pt x="30" y="138"/>
                    </a:lnTo>
                    <a:lnTo>
                      <a:pt x="36" y="96"/>
                    </a:lnTo>
                    <a:lnTo>
                      <a:pt x="36" y="6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1" name="Freeform 780">
                <a:extLst>
                  <a:ext uri="{FF2B5EF4-FFF2-40B4-BE49-F238E27FC236}">
                    <a16:creationId xmlns:a16="http://schemas.microsoft.com/office/drawing/2014/main" id="{87E92663-C534-A447-B43C-486D2E062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9680" y="3281864"/>
                <a:ext cx="361950" cy="333375"/>
              </a:xfrm>
              <a:custGeom>
                <a:avLst/>
                <a:gdLst/>
                <a:ahLst/>
                <a:cxnLst>
                  <a:cxn ang="0">
                    <a:pos x="12" y="60"/>
                  </a:cxn>
                  <a:cxn ang="0">
                    <a:pos x="30" y="24"/>
                  </a:cxn>
                  <a:cxn ang="0">
                    <a:pos x="42" y="12"/>
                  </a:cxn>
                  <a:cxn ang="0">
                    <a:pos x="60" y="0"/>
                  </a:cxn>
                  <a:cxn ang="0">
                    <a:pos x="78" y="18"/>
                  </a:cxn>
                  <a:cxn ang="0">
                    <a:pos x="90" y="30"/>
                  </a:cxn>
                  <a:cxn ang="0">
                    <a:pos x="102" y="30"/>
                  </a:cxn>
                  <a:cxn ang="0">
                    <a:pos x="114" y="36"/>
                  </a:cxn>
                  <a:cxn ang="0">
                    <a:pos x="120" y="60"/>
                  </a:cxn>
                  <a:cxn ang="0">
                    <a:pos x="132" y="66"/>
                  </a:cxn>
                  <a:cxn ang="0">
                    <a:pos x="138" y="54"/>
                  </a:cxn>
                  <a:cxn ang="0">
                    <a:pos x="144" y="48"/>
                  </a:cxn>
                  <a:cxn ang="0">
                    <a:pos x="162" y="48"/>
                  </a:cxn>
                  <a:cxn ang="0">
                    <a:pos x="168" y="60"/>
                  </a:cxn>
                  <a:cxn ang="0">
                    <a:pos x="174" y="72"/>
                  </a:cxn>
                  <a:cxn ang="0">
                    <a:pos x="186" y="72"/>
                  </a:cxn>
                  <a:cxn ang="0">
                    <a:pos x="210" y="66"/>
                  </a:cxn>
                  <a:cxn ang="0">
                    <a:pos x="216" y="84"/>
                  </a:cxn>
                  <a:cxn ang="0">
                    <a:pos x="222" y="96"/>
                  </a:cxn>
                  <a:cxn ang="0">
                    <a:pos x="228" y="114"/>
                  </a:cxn>
                  <a:cxn ang="0">
                    <a:pos x="222" y="126"/>
                  </a:cxn>
                  <a:cxn ang="0">
                    <a:pos x="210" y="126"/>
                  </a:cxn>
                  <a:cxn ang="0">
                    <a:pos x="204" y="138"/>
                  </a:cxn>
                  <a:cxn ang="0">
                    <a:pos x="198" y="150"/>
                  </a:cxn>
                  <a:cxn ang="0">
                    <a:pos x="192" y="162"/>
                  </a:cxn>
                  <a:cxn ang="0">
                    <a:pos x="180" y="162"/>
                  </a:cxn>
                  <a:cxn ang="0">
                    <a:pos x="168" y="174"/>
                  </a:cxn>
                  <a:cxn ang="0">
                    <a:pos x="156" y="198"/>
                  </a:cxn>
                  <a:cxn ang="0">
                    <a:pos x="144" y="198"/>
                  </a:cxn>
                  <a:cxn ang="0">
                    <a:pos x="138" y="210"/>
                  </a:cxn>
                  <a:cxn ang="0">
                    <a:pos x="126" y="198"/>
                  </a:cxn>
                  <a:cxn ang="0">
                    <a:pos x="108" y="198"/>
                  </a:cxn>
                  <a:cxn ang="0">
                    <a:pos x="90" y="204"/>
                  </a:cxn>
                  <a:cxn ang="0">
                    <a:pos x="78" y="204"/>
                  </a:cxn>
                  <a:cxn ang="0">
                    <a:pos x="60" y="198"/>
                  </a:cxn>
                  <a:cxn ang="0">
                    <a:pos x="36" y="186"/>
                  </a:cxn>
                  <a:cxn ang="0">
                    <a:pos x="24" y="168"/>
                  </a:cxn>
                  <a:cxn ang="0">
                    <a:pos x="12" y="168"/>
                  </a:cxn>
                  <a:cxn ang="0">
                    <a:pos x="6" y="162"/>
                  </a:cxn>
                  <a:cxn ang="0">
                    <a:pos x="0" y="150"/>
                  </a:cxn>
                  <a:cxn ang="0">
                    <a:pos x="6" y="132"/>
                  </a:cxn>
                  <a:cxn ang="0">
                    <a:pos x="6" y="114"/>
                  </a:cxn>
                  <a:cxn ang="0">
                    <a:pos x="24" y="108"/>
                  </a:cxn>
                  <a:cxn ang="0">
                    <a:pos x="30" y="102"/>
                  </a:cxn>
                  <a:cxn ang="0">
                    <a:pos x="30" y="84"/>
                  </a:cxn>
                  <a:cxn ang="0">
                    <a:pos x="36" y="72"/>
                  </a:cxn>
                  <a:cxn ang="0">
                    <a:pos x="18" y="72"/>
                  </a:cxn>
                  <a:cxn ang="0">
                    <a:pos x="0" y="66"/>
                  </a:cxn>
                </a:cxnLst>
                <a:rect l="0" t="0" r="r" b="b"/>
                <a:pathLst>
                  <a:path w="228" h="210">
                    <a:moveTo>
                      <a:pt x="0" y="66"/>
                    </a:moveTo>
                    <a:lnTo>
                      <a:pt x="12" y="60"/>
                    </a:lnTo>
                    <a:lnTo>
                      <a:pt x="18" y="42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42" y="12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72" y="12"/>
                    </a:lnTo>
                    <a:lnTo>
                      <a:pt x="78" y="18"/>
                    </a:lnTo>
                    <a:lnTo>
                      <a:pt x="90" y="24"/>
                    </a:lnTo>
                    <a:lnTo>
                      <a:pt x="90" y="30"/>
                    </a:lnTo>
                    <a:lnTo>
                      <a:pt x="96" y="30"/>
                    </a:lnTo>
                    <a:lnTo>
                      <a:pt x="102" y="30"/>
                    </a:lnTo>
                    <a:lnTo>
                      <a:pt x="108" y="30"/>
                    </a:lnTo>
                    <a:lnTo>
                      <a:pt x="114" y="36"/>
                    </a:lnTo>
                    <a:lnTo>
                      <a:pt x="114" y="48"/>
                    </a:lnTo>
                    <a:lnTo>
                      <a:pt x="120" y="60"/>
                    </a:lnTo>
                    <a:lnTo>
                      <a:pt x="126" y="66"/>
                    </a:lnTo>
                    <a:lnTo>
                      <a:pt x="132" y="66"/>
                    </a:lnTo>
                    <a:lnTo>
                      <a:pt x="132" y="60"/>
                    </a:lnTo>
                    <a:lnTo>
                      <a:pt x="138" y="54"/>
                    </a:lnTo>
                    <a:lnTo>
                      <a:pt x="138" y="48"/>
                    </a:lnTo>
                    <a:lnTo>
                      <a:pt x="144" y="48"/>
                    </a:lnTo>
                    <a:lnTo>
                      <a:pt x="156" y="48"/>
                    </a:lnTo>
                    <a:lnTo>
                      <a:pt x="162" y="48"/>
                    </a:lnTo>
                    <a:lnTo>
                      <a:pt x="168" y="54"/>
                    </a:lnTo>
                    <a:lnTo>
                      <a:pt x="168" y="60"/>
                    </a:lnTo>
                    <a:lnTo>
                      <a:pt x="168" y="66"/>
                    </a:lnTo>
                    <a:lnTo>
                      <a:pt x="174" y="72"/>
                    </a:lnTo>
                    <a:lnTo>
                      <a:pt x="180" y="72"/>
                    </a:lnTo>
                    <a:lnTo>
                      <a:pt x="186" y="72"/>
                    </a:lnTo>
                    <a:lnTo>
                      <a:pt x="198" y="72"/>
                    </a:lnTo>
                    <a:lnTo>
                      <a:pt x="210" y="66"/>
                    </a:lnTo>
                    <a:lnTo>
                      <a:pt x="210" y="72"/>
                    </a:lnTo>
                    <a:lnTo>
                      <a:pt x="216" y="84"/>
                    </a:lnTo>
                    <a:lnTo>
                      <a:pt x="216" y="90"/>
                    </a:lnTo>
                    <a:lnTo>
                      <a:pt x="222" y="96"/>
                    </a:lnTo>
                    <a:lnTo>
                      <a:pt x="228" y="108"/>
                    </a:lnTo>
                    <a:lnTo>
                      <a:pt x="228" y="114"/>
                    </a:lnTo>
                    <a:lnTo>
                      <a:pt x="228" y="120"/>
                    </a:lnTo>
                    <a:lnTo>
                      <a:pt x="222" y="126"/>
                    </a:lnTo>
                    <a:lnTo>
                      <a:pt x="216" y="126"/>
                    </a:lnTo>
                    <a:lnTo>
                      <a:pt x="210" y="126"/>
                    </a:lnTo>
                    <a:lnTo>
                      <a:pt x="204" y="132"/>
                    </a:lnTo>
                    <a:lnTo>
                      <a:pt x="204" y="138"/>
                    </a:lnTo>
                    <a:lnTo>
                      <a:pt x="198" y="144"/>
                    </a:lnTo>
                    <a:lnTo>
                      <a:pt x="198" y="150"/>
                    </a:lnTo>
                    <a:lnTo>
                      <a:pt x="198" y="162"/>
                    </a:lnTo>
                    <a:lnTo>
                      <a:pt x="192" y="162"/>
                    </a:lnTo>
                    <a:lnTo>
                      <a:pt x="186" y="162"/>
                    </a:lnTo>
                    <a:lnTo>
                      <a:pt x="180" y="162"/>
                    </a:lnTo>
                    <a:lnTo>
                      <a:pt x="174" y="168"/>
                    </a:lnTo>
                    <a:lnTo>
                      <a:pt x="168" y="174"/>
                    </a:lnTo>
                    <a:lnTo>
                      <a:pt x="156" y="192"/>
                    </a:lnTo>
                    <a:lnTo>
                      <a:pt x="156" y="198"/>
                    </a:lnTo>
                    <a:lnTo>
                      <a:pt x="150" y="198"/>
                    </a:lnTo>
                    <a:lnTo>
                      <a:pt x="144" y="198"/>
                    </a:lnTo>
                    <a:lnTo>
                      <a:pt x="144" y="204"/>
                    </a:lnTo>
                    <a:lnTo>
                      <a:pt x="138" y="210"/>
                    </a:lnTo>
                    <a:lnTo>
                      <a:pt x="132" y="204"/>
                    </a:lnTo>
                    <a:lnTo>
                      <a:pt x="126" y="198"/>
                    </a:lnTo>
                    <a:lnTo>
                      <a:pt x="120" y="198"/>
                    </a:lnTo>
                    <a:lnTo>
                      <a:pt x="108" y="198"/>
                    </a:lnTo>
                    <a:lnTo>
                      <a:pt x="102" y="204"/>
                    </a:lnTo>
                    <a:lnTo>
                      <a:pt x="90" y="204"/>
                    </a:lnTo>
                    <a:lnTo>
                      <a:pt x="84" y="204"/>
                    </a:lnTo>
                    <a:lnTo>
                      <a:pt x="78" y="204"/>
                    </a:lnTo>
                    <a:lnTo>
                      <a:pt x="72" y="204"/>
                    </a:lnTo>
                    <a:lnTo>
                      <a:pt x="60" y="198"/>
                    </a:lnTo>
                    <a:lnTo>
                      <a:pt x="48" y="192"/>
                    </a:lnTo>
                    <a:lnTo>
                      <a:pt x="36" y="186"/>
                    </a:lnTo>
                    <a:lnTo>
                      <a:pt x="30" y="174"/>
                    </a:lnTo>
                    <a:lnTo>
                      <a:pt x="24" y="168"/>
                    </a:lnTo>
                    <a:lnTo>
                      <a:pt x="18" y="168"/>
                    </a:lnTo>
                    <a:lnTo>
                      <a:pt x="12" y="168"/>
                    </a:lnTo>
                    <a:lnTo>
                      <a:pt x="6" y="168"/>
                    </a:lnTo>
                    <a:lnTo>
                      <a:pt x="6" y="162"/>
                    </a:lnTo>
                    <a:lnTo>
                      <a:pt x="0" y="156"/>
                    </a:lnTo>
                    <a:lnTo>
                      <a:pt x="0" y="150"/>
                    </a:lnTo>
                    <a:lnTo>
                      <a:pt x="6" y="144"/>
                    </a:lnTo>
                    <a:lnTo>
                      <a:pt x="6" y="132"/>
                    </a:lnTo>
                    <a:lnTo>
                      <a:pt x="6" y="120"/>
                    </a:lnTo>
                    <a:lnTo>
                      <a:pt x="6" y="114"/>
                    </a:lnTo>
                    <a:lnTo>
                      <a:pt x="12" y="108"/>
                    </a:lnTo>
                    <a:lnTo>
                      <a:pt x="24" y="108"/>
                    </a:lnTo>
                    <a:lnTo>
                      <a:pt x="30" y="108"/>
                    </a:lnTo>
                    <a:lnTo>
                      <a:pt x="30" y="102"/>
                    </a:lnTo>
                    <a:lnTo>
                      <a:pt x="30" y="96"/>
                    </a:lnTo>
                    <a:lnTo>
                      <a:pt x="30" y="84"/>
                    </a:lnTo>
                    <a:lnTo>
                      <a:pt x="36" y="78"/>
                    </a:lnTo>
                    <a:lnTo>
                      <a:pt x="36" y="72"/>
                    </a:lnTo>
                    <a:lnTo>
                      <a:pt x="30" y="72"/>
                    </a:lnTo>
                    <a:lnTo>
                      <a:pt x="18" y="72"/>
                    </a:lnTo>
                    <a:lnTo>
                      <a:pt x="12" y="72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2" name="Freeform 794">
                <a:extLst>
                  <a:ext uri="{FF2B5EF4-FFF2-40B4-BE49-F238E27FC236}">
                    <a16:creationId xmlns:a16="http://schemas.microsoft.com/office/drawing/2014/main" id="{90F0C22D-3E91-1942-8852-3EB7068EB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180" y="3396164"/>
                <a:ext cx="361950" cy="447675"/>
              </a:xfrm>
              <a:custGeom>
                <a:avLst/>
                <a:gdLst/>
                <a:ahLst/>
                <a:cxnLst>
                  <a:cxn ang="0">
                    <a:pos x="12" y="168"/>
                  </a:cxn>
                  <a:cxn ang="0">
                    <a:pos x="42" y="174"/>
                  </a:cxn>
                  <a:cxn ang="0">
                    <a:pos x="102" y="204"/>
                  </a:cxn>
                  <a:cxn ang="0">
                    <a:pos x="114" y="210"/>
                  </a:cxn>
                  <a:cxn ang="0">
                    <a:pos x="120" y="222"/>
                  </a:cxn>
                  <a:cxn ang="0">
                    <a:pos x="132" y="234"/>
                  </a:cxn>
                  <a:cxn ang="0">
                    <a:pos x="144" y="264"/>
                  </a:cxn>
                  <a:cxn ang="0">
                    <a:pos x="144" y="282"/>
                  </a:cxn>
                  <a:cxn ang="0">
                    <a:pos x="144" y="270"/>
                  </a:cxn>
                  <a:cxn ang="0">
                    <a:pos x="150" y="264"/>
                  </a:cxn>
                  <a:cxn ang="0">
                    <a:pos x="150" y="258"/>
                  </a:cxn>
                  <a:cxn ang="0">
                    <a:pos x="156" y="258"/>
                  </a:cxn>
                  <a:cxn ang="0">
                    <a:pos x="162" y="258"/>
                  </a:cxn>
                  <a:cxn ang="0">
                    <a:pos x="162" y="252"/>
                  </a:cxn>
                  <a:cxn ang="0">
                    <a:pos x="168" y="246"/>
                  </a:cxn>
                  <a:cxn ang="0">
                    <a:pos x="174" y="240"/>
                  </a:cxn>
                  <a:cxn ang="0">
                    <a:pos x="180" y="246"/>
                  </a:cxn>
                  <a:cxn ang="0">
                    <a:pos x="186" y="246"/>
                  </a:cxn>
                  <a:cxn ang="0">
                    <a:pos x="192" y="252"/>
                  </a:cxn>
                  <a:cxn ang="0">
                    <a:pos x="198" y="252"/>
                  </a:cxn>
                  <a:cxn ang="0">
                    <a:pos x="198" y="246"/>
                  </a:cxn>
                  <a:cxn ang="0">
                    <a:pos x="192" y="240"/>
                  </a:cxn>
                  <a:cxn ang="0">
                    <a:pos x="192" y="234"/>
                  </a:cxn>
                  <a:cxn ang="0">
                    <a:pos x="192" y="228"/>
                  </a:cxn>
                  <a:cxn ang="0">
                    <a:pos x="198" y="222"/>
                  </a:cxn>
                  <a:cxn ang="0">
                    <a:pos x="204" y="222"/>
                  </a:cxn>
                  <a:cxn ang="0">
                    <a:pos x="204" y="216"/>
                  </a:cxn>
                  <a:cxn ang="0">
                    <a:pos x="210" y="210"/>
                  </a:cxn>
                  <a:cxn ang="0">
                    <a:pos x="210" y="204"/>
                  </a:cxn>
                  <a:cxn ang="0">
                    <a:pos x="204" y="186"/>
                  </a:cxn>
                  <a:cxn ang="0">
                    <a:pos x="204" y="174"/>
                  </a:cxn>
                  <a:cxn ang="0">
                    <a:pos x="204" y="168"/>
                  </a:cxn>
                  <a:cxn ang="0">
                    <a:pos x="210" y="162"/>
                  </a:cxn>
                  <a:cxn ang="0">
                    <a:pos x="210" y="156"/>
                  </a:cxn>
                  <a:cxn ang="0">
                    <a:pos x="222" y="150"/>
                  </a:cxn>
                  <a:cxn ang="0">
                    <a:pos x="228" y="150"/>
                  </a:cxn>
                  <a:cxn ang="0">
                    <a:pos x="228" y="144"/>
                  </a:cxn>
                  <a:cxn ang="0">
                    <a:pos x="228" y="138"/>
                  </a:cxn>
                  <a:cxn ang="0">
                    <a:pos x="228" y="126"/>
                  </a:cxn>
                  <a:cxn ang="0">
                    <a:pos x="228" y="108"/>
                  </a:cxn>
                  <a:cxn ang="0">
                    <a:pos x="228" y="102"/>
                  </a:cxn>
                  <a:cxn ang="0">
                    <a:pos x="222" y="90"/>
                  </a:cxn>
                  <a:cxn ang="0">
                    <a:pos x="216" y="90"/>
                  </a:cxn>
                  <a:cxn ang="0">
                    <a:pos x="210" y="90"/>
                  </a:cxn>
                  <a:cxn ang="0">
                    <a:pos x="198" y="90"/>
                  </a:cxn>
                  <a:cxn ang="0">
                    <a:pos x="192" y="90"/>
                  </a:cxn>
                  <a:cxn ang="0">
                    <a:pos x="180" y="90"/>
                  </a:cxn>
                  <a:cxn ang="0">
                    <a:pos x="174" y="84"/>
                  </a:cxn>
                  <a:cxn ang="0">
                    <a:pos x="174" y="78"/>
                  </a:cxn>
                  <a:cxn ang="0">
                    <a:pos x="174" y="66"/>
                  </a:cxn>
                  <a:cxn ang="0">
                    <a:pos x="174" y="54"/>
                  </a:cxn>
                  <a:cxn ang="0">
                    <a:pos x="174" y="36"/>
                  </a:cxn>
                  <a:cxn ang="0">
                    <a:pos x="180" y="30"/>
                  </a:cxn>
                  <a:cxn ang="0">
                    <a:pos x="180" y="24"/>
                  </a:cxn>
                  <a:cxn ang="0">
                    <a:pos x="180" y="18"/>
                  </a:cxn>
                  <a:cxn ang="0">
                    <a:pos x="180" y="12"/>
                  </a:cxn>
                  <a:cxn ang="0">
                    <a:pos x="174" y="6"/>
                  </a:cxn>
                  <a:cxn ang="0">
                    <a:pos x="168" y="0"/>
                  </a:cxn>
                  <a:cxn ang="0">
                    <a:pos x="156" y="0"/>
                  </a:cxn>
                  <a:cxn ang="0">
                    <a:pos x="24" y="66"/>
                  </a:cxn>
                  <a:cxn ang="0">
                    <a:pos x="24" y="78"/>
                  </a:cxn>
                  <a:cxn ang="0">
                    <a:pos x="0" y="162"/>
                  </a:cxn>
                  <a:cxn ang="0">
                    <a:pos x="12" y="168"/>
                  </a:cxn>
                </a:cxnLst>
                <a:rect l="0" t="0" r="r" b="b"/>
                <a:pathLst>
                  <a:path w="228" h="282">
                    <a:moveTo>
                      <a:pt x="12" y="168"/>
                    </a:moveTo>
                    <a:lnTo>
                      <a:pt x="42" y="174"/>
                    </a:lnTo>
                    <a:lnTo>
                      <a:pt x="102" y="204"/>
                    </a:lnTo>
                    <a:lnTo>
                      <a:pt x="114" y="210"/>
                    </a:lnTo>
                    <a:lnTo>
                      <a:pt x="120" y="222"/>
                    </a:lnTo>
                    <a:lnTo>
                      <a:pt x="132" y="234"/>
                    </a:lnTo>
                    <a:lnTo>
                      <a:pt x="144" y="264"/>
                    </a:lnTo>
                    <a:lnTo>
                      <a:pt x="144" y="282"/>
                    </a:lnTo>
                    <a:lnTo>
                      <a:pt x="144" y="270"/>
                    </a:lnTo>
                    <a:lnTo>
                      <a:pt x="150" y="264"/>
                    </a:lnTo>
                    <a:lnTo>
                      <a:pt x="150" y="258"/>
                    </a:lnTo>
                    <a:lnTo>
                      <a:pt x="156" y="258"/>
                    </a:lnTo>
                    <a:lnTo>
                      <a:pt x="162" y="258"/>
                    </a:lnTo>
                    <a:lnTo>
                      <a:pt x="162" y="252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6"/>
                    </a:lnTo>
                    <a:lnTo>
                      <a:pt x="186" y="246"/>
                    </a:lnTo>
                    <a:lnTo>
                      <a:pt x="192" y="252"/>
                    </a:lnTo>
                    <a:lnTo>
                      <a:pt x="198" y="252"/>
                    </a:lnTo>
                    <a:lnTo>
                      <a:pt x="198" y="246"/>
                    </a:lnTo>
                    <a:lnTo>
                      <a:pt x="192" y="240"/>
                    </a:lnTo>
                    <a:lnTo>
                      <a:pt x="192" y="234"/>
                    </a:lnTo>
                    <a:lnTo>
                      <a:pt x="192" y="228"/>
                    </a:lnTo>
                    <a:lnTo>
                      <a:pt x="198" y="222"/>
                    </a:lnTo>
                    <a:lnTo>
                      <a:pt x="204" y="222"/>
                    </a:lnTo>
                    <a:lnTo>
                      <a:pt x="204" y="216"/>
                    </a:lnTo>
                    <a:lnTo>
                      <a:pt x="210" y="210"/>
                    </a:lnTo>
                    <a:lnTo>
                      <a:pt x="210" y="204"/>
                    </a:lnTo>
                    <a:lnTo>
                      <a:pt x="204" y="186"/>
                    </a:lnTo>
                    <a:lnTo>
                      <a:pt x="204" y="174"/>
                    </a:lnTo>
                    <a:lnTo>
                      <a:pt x="204" y="168"/>
                    </a:lnTo>
                    <a:lnTo>
                      <a:pt x="210" y="162"/>
                    </a:lnTo>
                    <a:lnTo>
                      <a:pt x="210" y="156"/>
                    </a:lnTo>
                    <a:lnTo>
                      <a:pt x="222" y="150"/>
                    </a:lnTo>
                    <a:lnTo>
                      <a:pt x="228" y="150"/>
                    </a:lnTo>
                    <a:lnTo>
                      <a:pt x="228" y="144"/>
                    </a:lnTo>
                    <a:lnTo>
                      <a:pt x="228" y="138"/>
                    </a:lnTo>
                    <a:lnTo>
                      <a:pt x="228" y="126"/>
                    </a:lnTo>
                    <a:lnTo>
                      <a:pt x="228" y="108"/>
                    </a:lnTo>
                    <a:lnTo>
                      <a:pt x="228" y="102"/>
                    </a:lnTo>
                    <a:lnTo>
                      <a:pt x="222" y="90"/>
                    </a:lnTo>
                    <a:lnTo>
                      <a:pt x="216" y="90"/>
                    </a:lnTo>
                    <a:lnTo>
                      <a:pt x="210" y="90"/>
                    </a:lnTo>
                    <a:lnTo>
                      <a:pt x="198" y="90"/>
                    </a:lnTo>
                    <a:lnTo>
                      <a:pt x="192" y="90"/>
                    </a:lnTo>
                    <a:lnTo>
                      <a:pt x="180" y="90"/>
                    </a:lnTo>
                    <a:lnTo>
                      <a:pt x="174" y="84"/>
                    </a:lnTo>
                    <a:lnTo>
                      <a:pt x="174" y="78"/>
                    </a:lnTo>
                    <a:lnTo>
                      <a:pt x="174" y="66"/>
                    </a:lnTo>
                    <a:lnTo>
                      <a:pt x="174" y="54"/>
                    </a:lnTo>
                    <a:lnTo>
                      <a:pt x="174" y="36"/>
                    </a:lnTo>
                    <a:lnTo>
                      <a:pt x="180" y="30"/>
                    </a:lnTo>
                    <a:lnTo>
                      <a:pt x="180" y="24"/>
                    </a:lnTo>
                    <a:lnTo>
                      <a:pt x="180" y="18"/>
                    </a:lnTo>
                    <a:lnTo>
                      <a:pt x="180" y="12"/>
                    </a:lnTo>
                    <a:lnTo>
                      <a:pt x="174" y="6"/>
                    </a:lnTo>
                    <a:lnTo>
                      <a:pt x="168" y="0"/>
                    </a:lnTo>
                    <a:lnTo>
                      <a:pt x="156" y="0"/>
                    </a:lnTo>
                    <a:lnTo>
                      <a:pt x="24" y="66"/>
                    </a:lnTo>
                    <a:lnTo>
                      <a:pt x="24" y="78"/>
                    </a:lnTo>
                    <a:lnTo>
                      <a:pt x="0" y="162"/>
                    </a:lnTo>
                    <a:lnTo>
                      <a:pt x="12" y="16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3" name="Freeform 827">
                <a:extLst>
                  <a:ext uri="{FF2B5EF4-FFF2-40B4-BE49-F238E27FC236}">
                    <a16:creationId xmlns:a16="http://schemas.microsoft.com/office/drawing/2014/main" id="{2C0208C6-07C1-874A-897C-DAFD9F702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030" y="3491414"/>
                <a:ext cx="400050" cy="257175"/>
              </a:xfrm>
              <a:custGeom>
                <a:avLst/>
                <a:gdLst/>
                <a:ahLst/>
                <a:cxnLst>
                  <a:cxn ang="0">
                    <a:pos x="252" y="84"/>
                  </a:cxn>
                  <a:cxn ang="0">
                    <a:pos x="246" y="90"/>
                  </a:cxn>
                  <a:cxn ang="0">
                    <a:pos x="234" y="108"/>
                  </a:cxn>
                  <a:cxn ang="0">
                    <a:pos x="228" y="114"/>
                  </a:cxn>
                  <a:cxn ang="0">
                    <a:pos x="222" y="114"/>
                  </a:cxn>
                  <a:cxn ang="0">
                    <a:pos x="216" y="114"/>
                  </a:cxn>
                  <a:cxn ang="0">
                    <a:pos x="210" y="114"/>
                  </a:cxn>
                  <a:cxn ang="0">
                    <a:pos x="210" y="132"/>
                  </a:cxn>
                  <a:cxn ang="0">
                    <a:pos x="72" y="162"/>
                  </a:cxn>
                  <a:cxn ang="0">
                    <a:pos x="36" y="138"/>
                  </a:cxn>
                  <a:cxn ang="0">
                    <a:pos x="18" y="120"/>
                  </a:cxn>
                  <a:cxn ang="0">
                    <a:pos x="6" y="114"/>
                  </a:cxn>
                  <a:cxn ang="0">
                    <a:pos x="0" y="108"/>
                  </a:cxn>
                  <a:cxn ang="0">
                    <a:pos x="30" y="42"/>
                  </a:cxn>
                  <a:cxn ang="0">
                    <a:pos x="48" y="36"/>
                  </a:cxn>
                  <a:cxn ang="0">
                    <a:pos x="48" y="30"/>
                  </a:cxn>
                  <a:cxn ang="0">
                    <a:pos x="54" y="24"/>
                  </a:cxn>
                  <a:cxn ang="0">
                    <a:pos x="54" y="0"/>
                  </a:cxn>
                  <a:cxn ang="0">
                    <a:pos x="162" y="42"/>
                  </a:cxn>
                  <a:cxn ang="0">
                    <a:pos x="234" y="78"/>
                  </a:cxn>
                  <a:cxn ang="0">
                    <a:pos x="252" y="84"/>
                  </a:cxn>
                </a:cxnLst>
                <a:rect l="0" t="0" r="r" b="b"/>
                <a:pathLst>
                  <a:path w="252" h="162">
                    <a:moveTo>
                      <a:pt x="252" y="84"/>
                    </a:moveTo>
                    <a:lnTo>
                      <a:pt x="246" y="90"/>
                    </a:lnTo>
                    <a:lnTo>
                      <a:pt x="234" y="108"/>
                    </a:lnTo>
                    <a:lnTo>
                      <a:pt x="228" y="114"/>
                    </a:lnTo>
                    <a:lnTo>
                      <a:pt x="222" y="114"/>
                    </a:lnTo>
                    <a:lnTo>
                      <a:pt x="216" y="114"/>
                    </a:lnTo>
                    <a:lnTo>
                      <a:pt x="210" y="114"/>
                    </a:lnTo>
                    <a:lnTo>
                      <a:pt x="210" y="132"/>
                    </a:lnTo>
                    <a:lnTo>
                      <a:pt x="72" y="162"/>
                    </a:lnTo>
                    <a:lnTo>
                      <a:pt x="36" y="138"/>
                    </a:lnTo>
                    <a:lnTo>
                      <a:pt x="18" y="120"/>
                    </a:lnTo>
                    <a:lnTo>
                      <a:pt x="6" y="114"/>
                    </a:lnTo>
                    <a:lnTo>
                      <a:pt x="0" y="108"/>
                    </a:lnTo>
                    <a:lnTo>
                      <a:pt x="30" y="42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54" y="24"/>
                    </a:lnTo>
                    <a:lnTo>
                      <a:pt x="54" y="0"/>
                    </a:lnTo>
                    <a:lnTo>
                      <a:pt x="162" y="42"/>
                    </a:lnTo>
                    <a:lnTo>
                      <a:pt x="234" y="78"/>
                    </a:lnTo>
                    <a:lnTo>
                      <a:pt x="252" y="8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4" name="Freeform 832">
                <a:extLst>
                  <a:ext uri="{FF2B5EF4-FFF2-40B4-BE49-F238E27FC236}">
                    <a16:creationId xmlns:a16="http://schemas.microsoft.com/office/drawing/2014/main" id="{D552C86B-191D-8C41-BF6C-8FB79428A4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330" y="3767639"/>
                <a:ext cx="390525" cy="352425"/>
              </a:xfrm>
              <a:custGeom>
                <a:avLst/>
                <a:gdLst/>
                <a:ahLst/>
                <a:cxnLst>
                  <a:cxn ang="0">
                    <a:pos x="150" y="18"/>
                  </a:cxn>
                  <a:cxn ang="0">
                    <a:pos x="162" y="6"/>
                  </a:cxn>
                  <a:cxn ang="0">
                    <a:pos x="174" y="0"/>
                  </a:cxn>
                  <a:cxn ang="0">
                    <a:pos x="180" y="0"/>
                  </a:cxn>
                  <a:cxn ang="0">
                    <a:pos x="180" y="6"/>
                  </a:cxn>
                  <a:cxn ang="0">
                    <a:pos x="180" y="12"/>
                  </a:cxn>
                  <a:cxn ang="0">
                    <a:pos x="180" y="18"/>
                  </a:cxn>
                  <a:cxn ang="0">
                    <a:pos x="180" y="24"/>
                  </a:cxn>
                  <a:cxn ang="0">
                    <a:pos x="186" y="30"/>
                  </a:cxn>
                  <a:cxn ang="0">
                    <a:pos x="192" y="24"/>
                  </a:cxn>
                  <a:cxn ang="0">
                    <a:pos x="204" y="18"/>
                  </a:cxn>
                  <a:cxn ang="0">
                    <a:pos x="210" y="18"/>
                  </a:cxn>
                  <a:cxn ang="0">
                    <a:pos x="222" y="24"/>
                  </a:cxn>
                  <a:cxn ang="0">
                    <a:pos x="222" y="30"/>
                  </a:cxn>
                  <a:cxn ang="0">
                    <a:pos x="246" y="48"/>
                  </a:cxn>
                  <a:cxn ang="0">
                    <a:pos x="240" y="66"/>
                  </a:cxn>
                  <a:cxn ang="0">
                    <a:pos x="240" y="78"/>
                  </a:cxn>
                  <a:cxn ang="0">
                    <a:pos x="228" y="180"/>
                  </a:cxn>
                  <a:cxn ang="0">
                    <a:pos x="228" y="222"/>
                  </a:cxn>
                  <a:cxn ang="0">
                    <a:pos x="90" y="222"/>
                  </a:cxn>
                  <a:cxn ang="0">
                    <a:pos x="54" y="210"/>
                  </a:cxn>
                  <a:cxn ang="0">
                    <a:pos x="42" y="210"/>
                  </a:cxn>
                  <a:cxn ang="0">
                    <a:pos x="30" y="198"/>
                  </a:cxn>
                  <a:cxn ang="0">
                    <a:pos x="18" y="192"/>
                  </a:cxn>
                  <a:cxn ang="0">
                    <a:pos x="24" y="180"/>
                  </a:cxn>
                  <a:cxn ang="0">
                    <a:pos x="18" y="168"/>
                  </a:cxn>
                  <a:cxn ang="0">
                    <a:pos x="6" y="162"/>
                  </a:cxn>
                  <a:cxn ang="0">
                    <a:pos x="0" y="150"/>
                  </a:cxn>
                  <a:cxn ang="0">
                    <a:pos x="12" y="138"/>
                  </a:cxn>
                  <a:cxn ang="0">
                    <a:pos x="18" y="138"/>
                  </a:cxn>
                  <a:cxn ang="0">
                    <a:pos x="18" y="132"/>
                  </a:cxn>
                  <a:cxn ang="0">
                    <a:pos x="18" y="120"/>
                  </a:cxn>
                  <a:cxn ang="0">
                    <a:pos x="24" y="114"/>
                  </a:cxn>
                  <a:cxn ang="0">
                    <a:pos x="24" y="108"/>
                  </a:cxn>
                  <a:cxn ang="0">
                    <a:pos x="42" y="108"/>
                  </a:cxn>
                  <a:cxn ang="0">
                    <a:pos x="48" y="102"/>
                  </a:cxn>
                  <a:cxn ang="0">
                    <a:pos x="54" y="96"/>
                  </a:cxn>
                  <a:cxn ang="0">
                    <a:pos x="60" y="90"/>
                  </a:cxn>
                  <a:cxn ang="0">
                    <a:pos x="66" y="78"/>
                  </a:cxn>
                  <a:cxn ang="0">
                    <a:pos x="66" y="72"/>
                  </a:cxn>
                  <a:cxn ang="0">
                    <a:pos x="72" y="60"/>
                  </a:cxn>
                  <a:cxn ang="0">
                    <a:pos x="78" y="54"/>
                  </a:cxn>
                  <a:cxn ang="0">
                    <a:pos x="84" y="48"/>
                  </a:cxn>
                  <a:cxn ang="0">
                    <a:pos x="108" y="36"/>
                  </a:cxn>
                  <a:cxn ang="0">
                    <a:pos x="114" y="42"/>
                  </a:cxn>
                  <a:cxn ang="0">
                    <a:pos x="120" y="42"/>
                  </a:cxn>
                  <a:cxn ang="0">
                    <a:pos x="126" y="42"/>
                  </a:cxn>
                  <a:cxn ang="0">
                    <a:pos x="132" y="30"/>
                  </a:cxn>
                  <a:cxn ang="0">
                    <a:pos x="126" y="24"/>
                  </a:cxn>
                  <a:cxn ang="0">
                    <a:pos x="126" y="18"/>
                  </a:cxn>
                  <a:cxn ang="0">
                    <a:pos x="126" y="12"/>
                  </a:cxn>
                  <a:cxn ang="0">
                    <a:pos x="132" y="6"/>
                  </a:cxn>
                  <a:cxn ang="0">
                    <a:pos x="138" y="12"/>
                  </a:cxn>
                  <a:cxn ang="0">
                    <a:pos x="150" y="18"/>
                  </a:cxn>
                </a:cxnLst>
                <a:rect l="0" t="0" r="r" b="b"/>
                <a:pathLst>
                  <a:path w="246" h="222">
                    <a:moveTo>
                      <a:pt x="150" y="18"/>
                    </a:moveTo>
                    <a:lnTo>
                      <a:pt x="162" y="6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0" y="6"/>
                    </a:lnTo>
                    <a:lnTo>
                      <a:pt x="180" y="12"/>
                    </a:lnTo>
                    <a:lnTo>
                      <a:pt x="180" y="18"/>
                    </a:lnTo>
                    <a:lnTo>
                      <a:pt x="180" y="24"/>
                    </a:lnTo>
                    <a:lnTo>
                      <a:pt x="186" y="30"/>
                    </a:lnTo>
                    <a:lnTo>
                      <a:pt x="192" y="24"/>
                    </a:lnTo>
                    <a:lnTo>
                      <a:pt x="204" y="18"/>
                    </a:lnTo>
                    <a:lnTo>
                      <a:pt x="210" y="18"/>
                    </a:lnTo>
                    <a:lnTo>
                      <a:pt x="222" y="24"/>
                    </a:lnTo>
                    <a:lnTo>
                      <a:pt x="222" y="30"/>
                    </a:lnTo>
                    <a:lnTo>
                      <a:pt x="246" y="48"/>
                    </a:lnTo>
                    <a:lnTo>
                      <a:pt x="240" y="66"/>
                    </a:lnTo>
                    <a:lnTo>
                      <a:pt x="240" y="78"/>
                    </a:lnTo>
                    <a:lnTo>
                      <a:pt x="228" y="180"/>
                    </a:lnTo>
                    <a:lnTo>
                      <a:pt x="228" y="222"/>
                    </a:lnTo>
                    <a:lnTo>
                      <a:pt x="90" y="222"/>
                    </a:lnTo>
                    <a:lnTo>
                      <a:pt x="54" y="210"/>
                    </a:lnTo>
                    <a:lnTo>
                      <a:pt x="42" y="210"/>
                    </a:lnTo>
                    <a:lnTo>
                      <a:pt x="30" y="198"/>
                    </a:lnTo>
                    <a:lnTo>
                      <a:pt x="18" y="192"/>
                    </a:lnTo>
                    <a:lnTo>
                      <a:pt x="24" y="180"/>
                    </a:lnTo>
                    <a:lnTo>
                      <a:pt x="18" y="168"/>
                    </a:lnTo>
                    <a:lnTo>
                      <a:pt x="6" y="162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18" y="138"/>
                    </a:lnTo>
                    <a:lnTo>
                      <a:pt x="18" y="132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24" y="108"/>
                    </a:lnTo>
                    <a:lnTo>
                      <a:pt x="42" y="108"/>
                    </a:lnTo>
                    <a:lnTo>
                      <a:pt x="48" y="102"/>
                    </a:lnTo>
                    <a:lnTo>
                      <a:pt x="54" y="96"/>
                    </a:lnTo>
                    <a:lnTo>
                      <a:pt x="60" y="90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72" y="60"/>
                    </a:lnTo>
                    <a:lnTo>
                      <a:pt x="78" y="54"/>
                    </a:lnTo>
                    <a:lnTo>
                      <a:pt x="84" y="48"/>
                    </a:lnTo>
                    <a:lnTo>
                      <a:pt x="108" y="36"/>
                    </a:lnTo>
                    <a:lnTo>
                      <a:pt x="114" y="42"/>
                    </a:lnTo>
                    <a:lnTo>
                      <a:pt x="120" y="42"/>
                    </a:lnTo>
                    <a:lnTo>
                      <a:pt x="126" y="42"/>
                    </a:lnTo>
                    <a:lnTo>
                      <a:pt x="132" y="30"/>
                    </a:lnTo>
                    <a:lnTo>
                      <a:pt x="126" y="24"/>
                    </a:lnTo>
                    <a:lnTo>
                      <a:pt x="126" y="18"/>
                    </a:lnTo>
                    <a:lnTo>
                      <a:pt x="126" y="12"/>
                    </a:lnTo>
                    <a:lnTo>
                      <a:pt x="132" y="6"/>
                    </a:lnTo>
                    <a:lnTo>
                      <a:pt x="138" y="12"/>
                    </a:lnTo>
                    <a:lnTo>
                      <a:pt x="150" y="1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5" name="Freeform 837">
                <a:extLst>
                  <a:ext uri="{FF2B5EF4-FFF2-40B4-BE49-F238E27FC236}">
                    <a16:creationId xmlns:a16="http://schemas.microsoft.com/office/drawing/2014/main" id="{579903F6-5000-6C49-BCEC-9926C4A89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5105" y="4320089"/>
                <a:ext cx="333375" cy="438150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66" y="30"/>
                  </a:cxn>
                  <a:cxn ang="0">
                    <a:pos x="132" y="84"/>
                  </a:cxn>
                  <a:cxn ang="0">
                    <a:pos x="186" y="168"/>
                  </a:cxn>
                  <a:cxn ang="0">
                    <a:pos x="192" y="174"/>
                  </a:cxn>
                  <a:cxn ang="0">
                    <a:pos x="198" y="192"/>
                  </a:cxn>
                  <a:cxn ang="0">
                    <a:pos x="210" y="210"/>
                  </a:cxn>
                  <a:cxn ang="0">
                    <a:pos x="198" y="228"/>
                  </a:cxn>
                  <a:cxn ang="0">
                    <a:pos x="108" y="276"/>
                  </a:cxn>
                  <a:cxn ang="0">
                    <a:pos x="42" y="264"/>
                  </a:cxn>
                  <a:cxn ang="0">
                    <a:pos x="24" y="252"/>
                  </a:cxn>
                  <a:cxn ang="0">
                    <a:pos x="6" y="222"/>
                  </a:cxn>
                  <a:cxn ang="0">
                    <a:pos x="12" y="162"/>
                  </a:cxn>
                  <a:cxn ang="0">
                    <a:pos x="18" y="156"/>
                  </a:cxn>
                  <a:cxn ang="0">
                    <a:pos x="12" y="144"/>
                  </a:cxn>
                  <a:cxn ang="0">
                    <a:pos x="0" y="132"/>
                  </a:cxn>
                  <a:cxn ang="0">
                    <a:pos x="6" y="84"/>
                  </a:cxn>
                  <a:cxn ang="0">
                    <a:pos x="24" y="66"/>
                  </a:cxn>
                  <a:cxn ang="0">
                    <a:pos x="24" y="42"/>
                  </a:cxn>
                  <a:cxn ang="0">
                    <a:pos x="18" y="36"/>
                  </a:cxn>
                  <a:cxn ang="0">
                    <a:pos x="18" y="30"/>
                  </a:cxn>
                  <a:cxn ang="0">
                    <a:pos x="18" y="24"/>
                  </a:cxn>
                  <a:cxn ang="0">
                    <a:pos x="24" y="18"/>
                  </a:cxn>
                  <a:cxn ang="0">
                    <a:pos x="30" y="18"/>
                  </a:cxn>
                  <a:cxn ang="0">
                    <a:pos x="36" y="12"/>
                  </a:cxn>
                  <a:cxn ang="0">
                    <a:pos x="36" y="6"/>
                  </a:cxn>
                  <a:cxn ang="0">
                    <a:pos x="36" y="0"/>
                  </a:cxn>
                  <a:cxn ang="0">
                    <a:pos x="42" y="0"/>
                  </a:cxn>
                  <a:cxn ang="0">
                    <a:pos x="48" y="6"/>
                  </a:cxn>
                  <a:cxn ang="0">
                    <a:pos x="54" y="6"/>
                  </a:cxn>
                  <a:cxn ang="0">
                    <a:pos x="66" y="0"/>
                  </a:cxn>
                </a:cxnLst>
                <a:rect l="0" t="0" r="r" b="b"/>
                <a:pathLst>
                  <a:path w="210" h="276">
                    <a:moveTo>
                      <a:pt x="66" y="0"/>
                    </a:moveTo>
                    <a:lnTo>
                      <a:pt x="66" y="30"/>
                    </a:lnTo>
                    <a:lnTo>
                      <a:pt x="132" y="84"/>
                    </a:lnTo>
                    <a:lnTo>
                      <a:pt x="186" y="168"/>
                    </a:lnTo>
                    <a:lnTo>
                      <a:pt x="192" y="174"/>
                    </a:lnTo>
                    <a:lnTo>
                      <a:pt x="198" y="192"/>
                    </a:lnTo>
                    <a:lnTo>
                      <a:pt x="210" y="210"/>
                    </a:lnTo>
                    <a:lnTo>
                      <a:pt x="198" y="228"/>
                    </a:lnTo>
                    <a:lnTo>
                      <a:pt x="108" y="276"/>
                    </a:lnTo>
                    <a:lnTo>
                      <a:pt x="42" y="264"/>
                    </a:lnTo>
                    <a:lnTo>
                      <a:pt x="24" y="252"/>
                    </a:lnTo>
                    <a:lnTo>
                      <a:pt x="6" y="222"/>
                    </a:lnTo>
                    <a:lnTo>
                      <a:pt x="12" y="162"/>
                    </a:lnTo>
                    <a:lnTo>
                      <a:pt x="18" y="156"/>
                    </a:lnTo>
                    <a:lnTo>
                      <a:pt x="12" y="144"/>
                    </a:lnTo>
                    <a:lnTo>
                      <a:pt x="0" y="132"/>
                    </a:lnTo>
                    <a:lnTo>
                      <a:pt x="6" y="84"/>
                    </a:lnTo>
                    <a:lnTo>
                      <a:pt x="24" y="66"/>
                    </a:lnTo>
                    <a:lnTo>
                      <a:pt x="24" y="42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6"/>
                    </a:lnTo>
                    <a:lnTo>
                      <a:pt x="54" y="6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6" name="Freeform 839">
                <a:extLst>
                  <a:ext uri="{FF2B5EF4-FFF2-40B4-BE49-F238E27FC236}">
                    <a16:creationId xmlns:a16="http://schemas.microsoft.com/office/drawing/2014/main" id="{9E0B386B-46F2-DF4A-B71B-2810ECF22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605" y="3634289"/>
                <a:ext cx="504825" cy="590550"/>
              </a:xfrm>
              <a:custGeom>
                <a:avLst/>
                <a:gdLst/>
                <a:ahLst/>
                <a:cxnLst>
                  <a:cxn ang="0">
                    <a:pos x="36" y="300"/>
                  </a:cxn>
                  <a:cxn ang="0">
                    <a:pos x="6" y="162"/>
                  </a:cxn>
                  <a:cxn ang="0">
                    <a:pos x="30" y="150"/>
                  </a:cxn>
                  <a:cxn ang="0">
                    <a:pos x="42" y="144"/>
                  </a:cxn>
                  <a:cxn ang="0">
                    <a:pos x="48" y="126"/>
                  </a:cxn>
                  <a:cxn ang="0">
                    <a:pos x="48" y="108"/>
                  </a:cxn>
                  <a:cxn ang="0">
                    <a:pos x="54" y="96"/>
                  </a:cxn>
                  <a:cxn ang="0">
                    <a:pos x="72" y="96"/>
                  </a:cxn>
                  <a:cxn ang="0">
                    <a:pos x="84" y="96"/>
                  </a:cxn>
                  <a:cxn ang="0">
                    <a:pos x="102" y="90"/>
                  </a:cxn>
                  <a:cxn ang="0">
                    <a:pos x="102" y="78"/>
                  </a:cxn>
                  <a:cxn ang="0">
                    <a:pos x="90" y="60"/>
                  </a:cxn>
                  <a:cxn ang="0">
                    <a:pos x="90" y="12"/>
                  </a:cxn>
                  <a:cxn ang="0">
                    <a:pos x="96" y="0"/>
                  </a:cxn>
                  <a:cxn ang="0">
                    <a:pos x="108" y="0"/>
                  </a:cxn>
                  <a:cxn ang="0">
                    <a:pos x="150" y="30"/>
                  </a:cxn>
                  <a:cxn ang="0">
                    <a:pos x="258" y="120"/>
                  </a:cxn>
                  <a:cxn ang="0">
                    <a:pos x="300" y="222"/>
                  </a:cxn>
                  <a:cxn ang="0">
                    <a:pos x="258" y="318"/>
                  </a:cxn>
                  <a:cxn ang="0">
                    <a:pos x="240" y="348"/>
                  </a:cxn>
                  <a:cxn ang="0">
                    <a:pos x="222" y="348"/>
                  </a:cxn>
                  <a:cxn ang="0">
                    <a:pos x="210" y="360"/>
                  </a:cxn>
                  <a:cxn ang="0">
                    <a:pos x="192" y="372"/>
                  </a:cxn>
                  <a:cxn ang="0">
                    <a:pos x="180" y="366"/>
                  </a:cxn>
                  <a:cxn ang="0">
                    <a:pos x="174" y="354"/>
                  </a:cxn>
                  <a:cxn ang="0">
                    <a:pos x="150" y="354"/>
                  </a:cxn>
                  <a:cxn ang="0">
                    <a:pos x="120" y="336"/>
                  </a:cxn>
                  <a:cxn ang="0">
                    <a:pos x="108" y="324"/>
                  </a:cxn>
                  <a:cxn ang="0">
                    <a:pos x="96" y="324"/>
                  </a:cxn>
                  <a:cxn ang="0">
                    <a:pos x="90" y="336"/>
                  </a:cxn>
                  <a:cxn ang="0">
                    <a:pos x="84" y="348"/>
                  </a:cxn>
                  <a:cxn ang="0">
                    <a:pos x="66" y="354"/>
                  </a:cxn>
                  <a:cxn ang="0">
                    <a:pos x="36" y="354"/>
                  </a:cxn>
                  <a:cxn ang="0">
                    <a:pos x="24" y="330"/>
                  </a:cxn>
                  <a:cxn ang="0">
                    <a:pos x="24" y="306"/>
                  </a:cxn>
                </a:cxnLst>
                <a:rect l="0" t="0" r="r" b="b"/>
                <a:pathLst>
                  <a:path w="318" h="372">
                    <a:moveTo>
                      <a:pt x="24" y="294"/>
                    </a:moveTo>
                    <a:lnTo>
                      <a:pt x="36" y="300"/>
                    </a:lnTo>
                    <a:lnTo>
                      <a:pt x="0" y="192"/>
                    </a:lnTo>
                    <a:lnTo>
                      <a:pt x="6" y="162"/>
                    </a:lnTo>
                    <a:lnTo>
                      <a:pt x="12" y="156"/>
                    </a:lnTo>
                    <a:lnTo>
                      <a:pt x="30" y="150"/>
                    </a:lnTo>
                    <a:lnTo>
                      <a:pt x="36" y="150"/>
                    </a:lnTo>
                    <a:lnTo>
                      <a:pt x="42" y="144"/>
                    </a:lnTo>
                    <a:lnTo>
                      <a:pt x="48" y="132"/>
                    </a:lnTo>
                    <a:lnTo>
                      <a:pt x="48" y="126"/>
                    </a:lnTo>
                    <a:lnTo>
                      <a:pt x="48" y="120"/>
                    </a:lnTo>
                    <a:lnTo>
                      <a:pt x="48" y="108"/>
                    </a:lnTo>
                    <a:lnTo>
                      <a:pt x="48" y="102"/>
                    </a:lnTo>
                    <a:lnTo>
                      <a:pt x="54" y="96"/>
                    </a:lnTo>
                    <a:lnTo>
                      <a:pt x="60" y="90"/>
                    </a:lnTo>
                    <a:lnTo>
                      <a:pt x="72" y="96"/>
                    </a:lnTo>
                    <a:lnTo>
                      <a:pt x="78" y="96"/>
                    </a:lnTo>
                    <a:lnTo>
                      <a:pt x="84" y="96"/>
                    </a:lnTo>
                    <a:lnTo>
                      <a:pt x="96" y="96"/>
                    </a:lnTo>
                    <a:lnTo>
                      <a:pt x="102" y="90"/>
                    </a:lnTo>
                    <a:lnTo>
                      <a:pt x="102" y="84"/>
                    </a:lnTo>
                    <a:lnTo>
                      <a:pt x="102" y="78"/>
                    </a:lnTo>
                    <a:lnTo>
                      <a:pt x="96" y="66"/>
                    </a:lnTo>
                    <a:lnTo>
                      <a:pt x="90" y="60"/>
                    </a:lnTo>
                    <a:lnTo>
                      <a:pt x="90" y="36"/>
                    </a:lnTo>
                    <a:lnTo>
                      <a:pt x="90" y="12"/>
                    </a:lnTo>
                    <a:lnTo>
                      <a:pt x="90" y="6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50" y="30"/>
                    </a:lnTo>
                    <a:lnTo>
                      <a:pt x="186" y="60"/>
                    </a:lnTo>
                    <a:lnTo>
                      <a:pt x="258" y="120"/>
                    </a:lnTo>
                    <a:lnTo>
                      <a:pt x="318" y="186"/>
                    </a:lnTo>
                    <a:lnTo>
                      <a:pt x="300" y="222"/>
                    </a:lnTo>
                    <a:lnTo>
                      <a:pt x="258" y="312"/>
                    </a:lnTo>
                    <a:lnTo>
                      <a:pt x="258" y="318"/>
                    </a:lnTo>
                    <a:lnTo>
                      <a:pt x="246" y="342"/>
                    </a:lnTo>
                    <a:lnTo>
                      <a:pt x="240" y="348"/>
                    </a:lnTo>
                    <a:lnTo>
                      <a:pt x="228" y="348"/>
                    </a:lnTo>
                    <a:lnTo>
                      <a:pt x="222" y="348"/>
                    </a:lnTo>
                    <a:lnTo>
                      <a:pt x="216" y="354"/>
                    </a:lnTo>
                    <a:lnTo>
                      <a:pt x="210" y="360"/>
                    </a:lnTo>
                    <a:lnTo>
                      <a:pt x="204" y="366"/>
                    </a:lnTo>
                    <a:lnTo>
                      <a:pt x="192" y="372"/>
                    </a:lnTo>
                    <a:lnTo>
                      <a:pt x="186" y="372"/>
                    </a:lnTo>
                    <a:lnTo>
                      <a:pt x="180" y="366"/>
                    </a:lnTo>
                    <a:lnTo>
                      <a:pt x="180" y="360"/>
                    </a:lnTo>
                    <a:lnTo>
                      <a:pt x="174" y="354"/>
                    </a:lnTo>
                    <a:lnTo>
                      <a:pt x="168" y="354"/>
                    </a:lnTo>
                    <a:lnTo>
                      <a:pt x="150" y="354"/>
                    </a:lnTo>
                    <a:lnTo>
                      <a:pt x="126" y="342"/>
                    </a:lnTo>
                    <a:lnTo>
                      <a:pt x="120" y="336"/>
                    </a:lnTo>
                    <a:lnTo>
                      <a:pt x="114" y="330"/>
                    </a:lnTo>
                    <a:lnTo>
                      <a:pt x="108" y="324"/>
                    </a:lnTo>
                    <a:lnTo>
                      <a:pt x="102" y="324"/>
                    </a:lnTo>
                    <a:lnTo>
                      <a:pt x="96" y="324"/>
                    </a:lnTo>
                    <a:lnTo>
                      <a:pt x="90" y="330"/>
                    </a:lnTo>
                    <a:lnTo>
                      <a:pt x="90" y="336"/>
                    </a:lnTo>
                    <a:lnTo>
                      <a:pt x="90" y="342"/>
                    </a:lnTo>
                    <a:lnTo>
                      <a:pt x="84" y="348"/>
                    </a:lnTo>
                    <a:lnTo>
                      <a:pt x="78" y="348"/>
                    </a:lnTo>
                    <a:lnTo>
                      <a:pt x="66" y="354"/>
                    </a:lnTo>
                    <a:lnTo>
                      <a:pt x="54" y="366"/>
                    </a:lnTo>
                    <a:lnTo>
                      <a:pt x="36" y="354"/>
                    </a:lnTo>
                    <a:lnTo>
                      <a:pt x="30" y="342"/>
                    </a:lnTo>
                    <a:lnTo>
                      <a:pt x="24" y="330"/>
                    </a:lnTo>
                    <a:lnTo>
                      <a:pt x="24" y="324"/>
                    </a:lnTo>
                    <a:lnTo>
                      <a:pt x="24" y="306"/>
                    </a:lnTo>
                    <a:lnTo>
                      <a:pt x="24" y="29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7" name="Freeform 843">
                <a:extLst>
                  <a:ext uri="{FF2B5EF4-FFF2-40B4-BE49-F238E27FC236}">
                    <a16:creationId xmlns:a16="http://schemas.microsoft.com/office/drawing/2014/main" id="{BACDE6E8-F03D-D64F-9976-2EDF2EF20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880" y="4967789"/>
                <a:ext cx="371475" cy="390525"/>
              </a:xfrm>
              <a:custGeom>
                <a:avLst/>
                <a:gdLst/>
                <a:ahLst/>
                <a:cxnLst>
                  <a:cxn ang="0">
                    <a:pos x="234" y="60"/>
                  </a:cxn>
                  <a:cxn ang="0">
                    <a:pos x="228" y="66"/>
                  </a:cxn>
                  <a:cxn ang="0">
                    <a:pos x="222" y="60"/>
                  </a:cxn>
                  <a:cxn ang="0">
                    <a:pos x="216" y="60"/>
                  </a:cxn>
                  <a:cxn ang="0">
                    <a:pos x="216" y="54"/>
                  </a:cxn>
                  <a:cxn ang="0">
                    <a:pos x="216" y="48"/>
                  </a:cxn>
                  <a:cxn ang="0">
                    <a:pos x="210" y="42"/>
                  </a:cxn>
                  <a:cxn ang="0">
                    <a:pos x="204" y="36"/>
                  </a:cxn>
                  <a:cxn ang="0">
                    <a:pos x="198" y="30"/>
                  </a:cxn>
                  <a:cxn ang="0">
                    <a:pos x="222" y="6"/>
                  </a:cxn>
                  <a:cxn ang="0">
                    <a:pos x="90" y="0"/>
                  </a:cxn>
                  <a:cxn ang="0">
                    <a:pos x="84" y="12"/>
                  </a:cxn>
                  <a:cxn ang="0">
                    <a:pos x="78" y="36"/>
                  </a:cxn>
                  <a:cxn ang="0">
                    <a:pos x="66" y="48"/>
                  </a:cxn>
                  <a:cxn ang="0">
                    <a:pos x="54" y="54"/>
                  </a:cxn>
                  <a:cxn ang="0">
                    <a:pos x="42" y="66"/>
                  </a:cxn>
                  <a:cxn ang="0">
                    <a:pos x="30" y="72"/>
                  </a:cxn>
                  <a:cxn ang="0">
                    <a:pos x="24" y="66"/>
                  </a:cxn>
                  <a:cxn ang="0">
                    <a:pos x="18" y="60"/>
                  </a:cxn>
                  <a:cxn ang="0">
                    <a:pos x="12" y="54"/>
                  </a:cxn>
                  <a:cxn ang="0">
                    <a:pos x="6" y="54"/>
                  </a:cxn>
                  <a:cxn ang="0">
                    <a:pos x="0" y="48"/>
                  </a:cxn>
                  <a:cxn ang="0">
                    <a:pos x="0" y="54"/>
                  </a:cxn>
                  <a:cxn ang="0">
                    <a:pos x="0" y="66"/>
                  </a:cxn>
                  <a:cxn ang="0">
                    <a:pos x="6" y="72"/>
                  </a:cxn>
                  <a:cxn ang="0">
                    <a:pos x="12" y="78"/>
                  </a:cxn>
                  <a:cxn ang="0">
                    <a:pos x="6" y="90"/>
                  </a:cxn>
                  <a:cxn ang="0">
                    <a:pos x="0" y="96"/>
                  </a:cxn>
                  <a:cxn ang="0">
                    <a:pos x="6" y="108"/>
                  </a:cxn>
                  <a:cxn ang="0">
                    <a:pos x="6" y="126"/>
                  </a:cxn>
                  <a:cxn ang="0">
                    <a:pos x="18" y="132"/>
                  </a:cxn>
                  <a:cxn ang="0">
                    <a:pos x="24" y="132"/>
                  </a:cxn>
                  <a:cxn ang="0">
                    <a:pos x="36" y="132"/>
                  </a:cxn>
                  <a:cxn ang="0">
                    <a:pos x="36" y="138"/>
                  </a:cxn>
                  <a:cxn ang="0">
                    <a:pos x="48" y="144"/>
                  </a:cxn>
                  <a:cxn ang="0">
                    <a:pos x="60" y="150"/>
                  </a:cxn>
                  <a:cxn ang="0">
                    <a:pos x="72" y="150"/>
                  </a:cxn>
                  <a:cxn ang="0">
                    <a:pos x="78" y="156"/>
                  </a:cxn>
                  <a:cxn ang="0">
                    <a:pos x="66" y="192"/>
                  </a:cxn>
                  <a:cxn ang="0">
                    <a:pos x="102" y="246"/>
                  </a:cxn>
                  <a:cxn ang="0">
                    <a:pos x="186" y="240"/>
                  </a:cxn>
                  <a:cxn ang="0">
                    <a:pos x="234" y="60"/>
                  </a:cxn>
                </a:cxnLst>
                <a:rect l="0" t="0" r="r" b="b"/>
                <a:pathLst>
                  <a:path w="234" h="246">
                    <a:moveTo>
                      <a:pt x="234" y="60"/>
                    </a:moveTo>
                    <a:lnTo>
                      <a:pt x="228" y="66"/>
                    </a:lnTo>
                    <a:lnTo>
                      <a:pt x="222" y="60"/>
                    </a:lnTo>
                    <a:lnTo>
                      <a:pt x="216" y="60"/>
                    </a:lnTo>
                    <a:lnTo>
                      <a:pt x="216" y="54"/>
                    </a:lnTo>
                    <a:lnTo>
                      <a:pt x="216" y="48"/>
                    </a:lnTo>
                    <a:lnTo>
                      <a:pt x="210" y="42"/>
                    </a:lnTo>
                    <a:lnTo>
                      <a:pt x="204" y="36"/>
                    </a:lnTo>
                    <a:lnTo>
                      <a:pt x="198" y="30"/>
                    </a:lnTo>
                    <a:lnTo>
                      <a:pt x="222" y="6"/>
                    </a:lnTo>
                    <a:lnTo>
                      <a:pt x="90" y="0"/>
                    </a:lnTo>
                    <a:lnTo>
                      <a:pt x="84" y="12"/>
                    </a:lnTo>
                    <a:lnTo>
                      <a:pt x="78" y="36"/>
                    </a:lnTo>
                    <a:lnTo>
                      <a:pt x="66" y="48"/>
                    </a:lnTo>
                    <a:lnTo>
                      <a:pt x="54" y="54"/>
                    </a:lnTo>
                    <a:lnTo>
                      <a:pt x="42" y="66"/>
                    </a:lnTo>
                    <a:lnTo>
                      <a:pt x="30" y="72"/>
                    </a:lnTo>
                    <a:lnTo>
                      <a:pt x="24" y="66"/>
                    </a:lnTo>
                    <a:lnTo>
                      <a:pt x="18" y="60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8"/>
                    </a:lnTo>
                    <a:lnTo>
                      <a:pt x="6" y="90"/>
                    </a:lnTo>
                    <a:lnTo>
                      <a:pt x="0" y="96"/>
                    </a:lnTo>
                    <a:lnTo>
                      <a:pt x="6" y="108"/>
                    </a:lnTo>
                    <a:lnTo>
                      <a:pt x="6" y="126"/>
                    </a:lnTo>
                    <a:lnTo>
                      <a:pt x="18" y="132"/>
                    </a:lnTo>
                    <a:lnTo>
                      <a:pt x="24" y="132"/>
                    </a:lnTo>
                    <a:lnTo>
                      <a:pt x="36" y="132"/>
                    </a:lnTo>
                    <a:lnTo>
                      <a:pt x="36" y="138"/>
                    </a:lnTo>
                    <a:lnTo>
                      <a:pt x="48" y="144"/>
                    </a:lnTo>
                    <a:lnTo>
                      <a:pt x="60" y="150"/>
                    </a:lnTo>
                    <a:lnTo>
                      <a:pt x="72" y="150"/>
                    </a:lnTo>
                    <a:lnTo>
                      <a:pt x="78" y="156"/>
                    </a:lnTo>
                    <a:lnTo>
                      <a:pt x="66" y="192"/>
                    </a:lnTo>
                    <a:lnTo>
                      <a:pt x="102" y="246"/>
                    </a:lnTo>
                    <a:lnTo>
                      <a:pt x="186" y="240"/>
                    </a:lnTo>
                    <a:lnTo>
                      <a:pt x="234" y="6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8" name="Freeform 845">
                <a:extLst>
                  <a:ext uri="{FF2B5EF4-FFF2-40B4-BE49-F238E27FC236}">
                    <a16:creationId xmlns:a16="http://schemas.microsoft.com/office/drawing/2014/main" id="{F85640EE-27A7-0E4A-8483-629179E9A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605" y="4005764"/>
                <a:ext cx="409575" cy="381000"/>
              </a:xfrm>
              <a:custGeom>
                <a:avLst/>
                <a:gdLst/>
                <a:ahLst/>
                <a:cxnLst>
                  <a:cxn ang="0">
                    <a:pos x="138" y="234"/>
                  </a:cxn>
                  <a:cxn ang="0">
                    <a:pos x="138" y="222"/>
                  </a:cxn>
                  <a:cxn ang="0">
                    <a:pos x="150" y="216"/>
                  </a:cxn>
                  <a:cxn ang="0">
                    <a:pos x="156" y="204"/>
                  </a:cxn>
                  <a:cxn ang="0">
                    <a:pos x="162" y="198"/>
                  </a:cxn>
                  <a:cxn ang="0">
                    <a:pos x="174" y="204"/>
                  </a:cxn>
                  <a:cxn ang="0">
                    <a:pos x="192" y="204"/>
                  </a:cxn>
                  <a:cxn ang="0">
                    <a:pos x="204" y="210"/>
                  </a:cxn>
                  <a:cxn ang="0">
                    <a:pos x="222" y="210"/>
                  </a:cxn>
                  <a:cxn ang="0">
                    <a:pos x="228" y="198"/>
                  </a:cxn>
                  <a:cxn ang="0">
                    <a:pos x="240" y="186"/>
                  </a:cxn>
                  <a:cxn ang="0">
                    <a:pos x="246" y="198"/>
                  </a:cxn>
                  <a:cxn ang="0">
                    <a:pos x="252" y="204"/>
                  </a:cxn>
                  <a:cxn ang="0">
                    <a:pos x="258" y="192"/>
                  </a:cxn>
                  <a:cxn ang="0">
                    <a:pos x="246" y="174"/>
                  </a:cxn>
                  <a:cxn ang="0">
                    <a:pos x="246" y="156"/>
                  </a:cxn>
                  <a:cxn ang="0">
                    <a:pos x="234" y="138"/>
                  </a:cxn>
                  <a:cxn ang="0">
                    <a:pos x="222" y="126"/>
                  </a:cxn>
                  <a:cxn ang="0">
                    <a:pos x="210" y="126"/>
                  </a:cxn>
                  <a:cxn ang="0">
                    <a:pos x="204" y="138"/>
                  </a:cxn>
                  <a:cxn ang="0">
                    <a:pos x="210" y="150"/>
                  </a:cxn>
                  <a:cxn ang="0">
                    <a:pos x="204" y="156"/>
                  </a:cxn>
                  <a:cxn ang="0">
                    <a:pos x="186" y="156"/>
                  </a:cxn>
                  <a:cxn ang="0">
                    <a:pos x="174" y="138"/>
                  </a:cxn>
                  <a:cxn ang="0">
                    <a:pos x="168" y="102"/>
                  </a:cxn>
                  <a:cxn ang="0">
                    <a:pos x="180" y="84"/>
                  </a:cxn>
                  <a:cxn ang="0">
                    <a:pos x="198" y="84"/>
                  </a:cxn>
                  <a:cxn ang="0">
                    <a:pos x="192" y="72"/>
                  </a:cxn>
                  <a:cxn ang="0">
                    <a:pos x="180" y="54"/>
                  </a:cxn>
                  <a:cxn ang="0">
                    <a:pos x="180" y="36"/>
                  </a:cxn>
                  <a:cxn ang="0">
                    <a:pos x="174" y="24"/>
                  </a:cxn>
                  <a:cxn ang="0">
                    <a:pos x="162" y="18"/>
                  </a:cxn>
                  <a:cxn ang="0">
                    <a:pos x="144" y="6"/>
                  </a:cxn>
                  <a:cxn ang="0">
                    <a:pos x="132" y="0"/>
                  </a:cxn>
                  <a:cxn ang="0">
                    <a:pos x="90" y="60"/>
                  </a:cxn>
                  <a:cxn ang="0">
                    <a:pos x="72" y="78"/>
                  </a:cxn>
                  <a:cxn ang="0">
                    <a:pos x="60" y="78"/>
                  </a:cxn>
                  <a:cxn ang="0">
                    <a:pos x="54" y="96"/>
                  </a:cxn>
                  <a:cxn ang="0">
                    <a:pos x="54" y="114"/>
                  </a:cxn>
                  <a:cxn ang="0">
                    <a:pos x="42" y="120"/>
                  </a:cxn>
                  <a:cxn ang="0">
                    <a:pos x="18" y="132"/>
                  </a:cxn>
                  <a:cxn ang="0">
                    <a:pos x="0" y="204"/>
                  </a:cxn>
                  <a:cxn ang="0">
                    <a:pos x="144" y="240"/>
                  </a:cxn>
                </a:cxnLst>
                <a:rect l="0" t="0" r="r" b="b"/>
                <a:pathLst>
                  <a:path w="258" h="240">
                    <a:moveTo>
                      <a:pt x="144" y="240"/>
                    </a:moveTo>
                    <a:lnTo>
                      <a:pt x="138" y="234"/>
                    </a:lnTo>
                    <a:lnTo>
                      <a:pt x="138" y="228"/>
                    </a:lnTo>
                    <a:lnTo>
                      <a:pt x="138" y="222"/>
                    </a:lnTo>
                    <a:lnTo>
                      <a:pt x="144" y="216"/>
                    </a:lnTo>
                    <a:lnTo>
                      <a:pt x="150" y="216"/>
                    </a:lnTo>
                    <a:lnTo>
                      <a:pt x="156" y="210"/>
                    </a:lnTo>
                    <a:lnTo>
                      <a:pt x="156" y="204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68" y="204"/>
                    </a:lnTo>
                    <a:lnTo>
                      <a:pt x="174" y="204"/>
                    </a:lnTo>
                    <a:lnTo>
                      <a:pt x="186" y="198"/>
                    </a:lnTo>
                    <a:lnTo>
                      <a:pt x="192" y="204"/>
                    </a:lnTo>
                    <a:lnTo>
                      <a:pt x="198" y="210"/>
                    </a:lnTo>
                    <a:lnTo>
                      <a:pt x="204" y="210"/>
                    </a:lnTo>
                    <a:lnTo>
                      <a:pt x="216" y="210"/>
                    </a:lnTo>
                    <a:lnTo>
                      <a:pt x="222" y="210"/>
                    </a:lnTo>
                    <a:lnTo>
                      <a:pt x="228" y="204"/>
                    </a:lnTo>
                    <a:lnTo>
                      <a:pt x="228" y="198"/>
                    </a:lnTo>
                    <a:lnTo>
                      <a:pt x="234" y="192"/>
                    </a:lnTo>
                    <a:lnTo>
                      <a:pt x="240" y="186"/>
                    </a:lnTo>
                    <a:lnTo>
                      <a:pt x="240" y="192"/>
                    </a:lnTo>
                    <a:lnTo>
                      <a:pt x="246" y="198"/>
                    </a:lnTo>
                    <a:lnTo>
                      <a:pt x="246" y="204"/>
                    </a:lnTo>
                    <a:lnTo>
                      <a:pt x="252" y="204"/>
                    </a:lnTo>
                    <a:lnTo>
                      <a:pt x="258" y="204"/>
                    </a:lnTo>
                    <a:lnTo>
                      <a:pt x="258" y="192"/>
                    </a:lnTo>
                    <a:lnTo>
                      <a:pt x="252" y="180"/>
                    </a:lnTo>
                    <a:lnTo>
                      <a:pt x="246" y="174"/>
                    </a:lnTo>
                    <a:lnTo>
                      <a:pt x="246" y="168"/>
                    </a:lnTo>
                    <a:lnTo>
                      <a:pt x="246" y="156"/>
                    </a:lnTo>
                    <a:lnTo>
                      <a:pt x="240" y="144"/>
                    </a:lnTo>
                    <a:lnTo>
                      <a:pt x="234" y="138"/>
                    </a:lnTo>
                    <a:lnTo>
                      <a:pt x="228" y="132"/>
                    </a:lnTo>
                    <a:lnTo>
                      <a:pt x="222" y="126"/>
                    </a:lnTo>
                    <a:lnTo>
                      <a:pt x="216" y="126"/>
                    </a:lnTo>
                    <a:lnTo>
                      <a:pt x="210" y="126"/>
                    </a:lnTo>
                    <a:lnTo>
                      <a:pt x="210" y="132"/>
                    </a:lnTo>
                    <a:lnTo>
                      <a:pt x="204" y="138"/>
                    </a:lnTo>
                    <a:lnTo>
                      <a:pt x="204" y="144"/>
                    </a:lnTo>
                    <a:lnTo>
                      <a:pt x="210" y="150"/>
                    </a:lnTo>
                    <a:lnTo>
                      <a:pt x="210" y="156"/>
                    </a:lnTo>
                    <a:lnTo>
                      <a:pt x="204" y="156"/>
                    </a:lnTo>
                    <a:lnTo>
                      <a:pt x="198" y="162"/>
                    </a:lnTo>
                    <a:lnTo>
                      <a:pt x="186" y="156"/>
                    </a:lnTo>
                    <a:lnTo>
                      <a:pt x="180" y="150"/>
                    </a:lnTo>
                    <a:lnTo>
                      <a:pt x="174" y="138"/>
                    </a:lnTo>
                    <a:lnTo>
                      <a:pt x="174" y="132"/>
                    </a:lnTo>
                    <a:lnTo>
                      <a:pt x="168" y="102"/>
                    </a:lnTo>
                    <a:lnTo>
                      <a:pt x="168" y="90"/>
                    </a:lnTo>
                    <a:lnTo>
                      <a:pt x="180" y="84"/>
                    </a:lnTo>
                    <a:lnTo>
                      <a:pt x="186" y="84"/>
                    </a:lnTo>
                    <a:lnTo>
                      <a:pt x="198" y="84"/>
                    </a:lnTo>
                    <a:lnTo>
                      <a:pt x="198" y="78"/>
                    </a:lnTo>
                    <a:lnTo>
                      <a:pt x="192" y="72"/>
                    </a:lnTo>
                    <a:lnTo>
                      <a:pt x="186" y="60"/>
                    </a:lnTo>
                    <a:lnTo>
                      <a:pt x="180" y="54"/>
                    </a:lnTo>
                    <a:lnTo>
                      <a:pt x="180" y="48"/>
                    </a:lnTo>
                    <a:lnTo>
                      <a:pt x="180" y="36"/>
                    </a:lnTo>
                    <a:lnTo>
                      <a:pt x="180" y="30"/>
                    </a:lnTo>
                    <a:lnTo>
                      <a:pt x="174" y="24"/>
                    </a:lnTo>
                    <a:lnTo>
                      <a:pt x="168" y="18"/>
                    </a:lnTo>
                    <a:lnTo>
                      <a:pt x="162" y="18"/>
                    </a:lnTo>
                    <a:lnTo>
                      <a:pt x="150" y="12"/>
                    </a:lnTo>
                    <a:lnTo>
                      <a:pt x="144" y="6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90" y="60"/>
                    </a:lnTo>
                    <a:lnTo>
                      <a:pt x="84" y="72"/>
                    </a:lnTo>
                    <a:lnTo>
                      <a:pt x="72" y="78"/>
                    </a:lnTo>
                    <a:lnTo>
                      <a:pt x="66" y="78"/>
                    </a:lnTo>
                    <a:lnTo>
                      <a:pt x="60" y="78"/>
                    </a:lnTo>
                    <a:lnTo>
                      <a:pt x="54" y="90"/>
                    </a:lnTo>
                    <a:lnTo>
                      <a:pt x="54" y="96"/>
                    </a:lnTo>
                    <a:lnTo>
                      <a:pt x="54" y="102"/>
                    </a:lnTo>
                    <a:lnTo>
                      <a:pt x="54" y="114"/>
                    </a:lnTo>
                    <a:lnTo>
                      <a:pt x="48" y="120"/>
                    </a:lnTo>
                    <a:lnTo>
                      <a:pt x="42" y="120"/>
                    </a:lnTo>
                    <a:lnTo>
                      <a:pt x="30" y="126"/>
                    </a:lnTo>
                    <a:lnTo>
                      <a:pt x="18" y="132"/>
                    </a:lnTo>
                    <a:lnTo>
                      <a:pt x="12" y="144"/>
                    </a:lnTo>
                    <a:lnTo>
                      <a:pt x="0" y="204"/>
                    </a:lnTo>
                    <a:lnTo>
                      <a:pt x="0" y="228"/>
                    </a:lnTo>
                    <a:lnTo>
                      <a:pt x="144" y="24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29" name="Freeform 846">
                <a:extLst>
                  <a:ext uri="{FF2B5EF4-FFF2-40B4-BE49-F238E27FC236}">
                    <a16:creationId xmlns:a16="http://schemas.microsoft.com/office/drawing/2014/main" id="{BD1C06E0-A1E1-C94B-A1D4-FC2E03C1F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2455" y="3720014"/>
                <a:ext cx="628650" cy="409575"/>
              </a:xfrm>
              <a:custGeom>
                <a:avLst/>
                <a:gdLst/>
                <a:ahLst/>
                <a:cxnLst>
                  <a:cxn ang="0">
                    <a:pos x="6" y="42"/>
                  </a:cxn>
                  <a:cxn ang="0">
                    <a:pos x="12" y="36"/>
                  </a:cxn>
                  <a:cxn ang="0">
                    <a:pos x="30" y="36"/>
                  </a:cxn>
                  <a:cxn ang="0">
                    <a:pos x="42" y="54"/>
                  </a:cxn>
                  <a:cxn ang="0">
                    <a:pos x="54" y="66"/>
                  </a:cxn>
                  <a:cxn ang="0">
                    <a:pos x="72" y="72"/>
                  </a:cxn>
                  <a:cxn ang="0">
                    <a:pos x="90" y="66"/>
                  </a:cxn>
                  <a:cxn ang="0">
                    <a:pos x="114" y="60"/>
                  </a:cxn>
                  <a:cxn ang="0">
                    <a:pos x="138" y="54"/>
                  </a:cxn>
                  <a:cxn ang="0">
                    <a:pos x="150" y="54"/>
                  </a:cxn>
                  <a:cxn ang="0">
                    <a:pos x="156" y="60"/>
                  </a:cxn>
                  <a:cxn ang="0">
                    <a:pos x="156" y="72"/>
                  </a:cxn>
                  <a:cxn ang="0">
                    <a:pos x="150" y="90"/>
                  </a:cxn>
                  <a:cxn ang="0">
                    <a:pos x="150" y="102"/>
                  </a:cxn>
                  <a:cxn ang="0">
                    <a:pos x="162" y="114"/>
                  </a:cxn>
                  <a:cxn ang="0">
                    <a:pos x="180" y="108"/>
                  </a:cxn>
                  <a:cxn ang="0">
                    <a:pos x="192" y="102"/>
                  </a:cxn>
                  <a:cxn ang="0">
                    <a:pos x="204" y="84"/>
                  </a:cxn>
                  <a:cxn ang="0">
                    <a:pos x="204" y="66"/>
                  </a:cxn>
                  <a:cxn ang="0">
                    <a:pos x="180" y="36"/>
                  </a:cxn>
                  <a:cxn ang="0">
                    <a:pos x="192" y="18"/>
                  </a:cxn>
                  <a:cxn ang="0">
                    <a:pos x="198" y="0"/>
                  </a:cxn>
                  <a:cxn ang="0">
                    <a:pos x="210" y="0"/>
                  </a:cxn>
                  <a:cxn ang="0">
                    <a:pos x="210" y="18"/>
                  </a:cxn>
                  <a:cxn ang="0">
                    <a:pos x="222" y="30"/>
                  </a:cxn>
                  <a:cxn ang="0">
                    <a:pos x="234" y="42"/>
                  </a:cxn>
                  <a:cxn ang="0">
                    <a:pos x="258" y="48"/>
                  </a:cxn>
                  <a:cxn ang="0">
                    <a:pos x="276" y="36"/>
                  </a:cxn>
                  <a:cxn ang="0">
                    <a:pos x="288" y="24"/>
                  </a:cxn>
                  <a:cxn ang="0">
                    <a:pos x="324" y="24"/>
                  </a:cxn>
                  <a:cxn ang="0">
                    <a:pos x="342" y="42"/>
                  </a:cxn>
                  <a:cxn ang="0">
                    <a:pos x="366" y="54"/>
                  </a:cxn>
                  <a:cxn ang="0">
                    <a:pos x="366" y="78"/>
                  </a:cxn>
                  <a:cxn ang="0">
                    <a:pos x="366" y="108"/>
                  </a:cxn>
                  <a:cxn ang="0">
                    <a:pos x="366" y="126"/>
                  </a:cxn>
                  <a:cxn ang="0">
                    <a:pos x="384" y="138"/>
                  </a:cxn>
                  <a:cxn ang="0">
                    <a:pos x="396" y="144"/>
                  </a:cxn>
                  <a:cxn ang="0">
                    <a:pos x="390" y="156"/>
                  </a:cxn>
                  <a:cxn ang="0">
                    <a:pos x="366" y="174"/>
                  </a:cxn>
                  <a:cxn ang="0">
                    <a:pos x="348" y="180"/>
                  </a:cxn>
                  <a:cxn ang="0">
                    <a:pos x="336" y="180"/>
                  </a:cxn>
                  <a:cxn ang="0">
                    <a:pos x="324" y="192"/>
                  </a:cxn>
                  <a:cxn ang="0">
                    <a:pos x="318" y="210"/>
                  </a:cxn>
                  <a:cxn ang="0">
                    <a:pos x="306" y="234"/>
                  </a:cxn>
                  <a:cxn ang="0">
                    <a:pos x="294" y="234"/>
                  </a:cxn>
                  <a:cxn ang="0">
                    <a:pos x="276" y="234"/>
                  </a:cxn>
                  <a:cxn ang="0">
                    <a:pos x="180" y="252"/>
                  </a:cxn>
                  <a:cxn ang="0">
                    <a:pos x="108" y="252"/>
                  </a:cxn>
                  <a:cxn ang="0">
                    <a:pos x="102" y="222"/>
                  </a:cxn>
                  <a:cxn ang="0">
                    <a:pos x="108" y="204"/>
                  </a:cxn>
                  <a:cxn ang="0">
                    <a:pos x="102" y="174"/>
                  </a:cxn>
                  <a:cxn ang="0">
                    <a:pos x="102" y="162"/>
                  </a:cxn>
                  <a:cxn ang="0">
                    <a:pos x="90" y="150"/>
                  </a:cxn>
                  <a:cxn ang="0">
                    <a:pos x="78" y="156"/>
                  </a:cxn>
                  <a:cxn ang="0">
                    <a:pos x="30" y="102"/>
                  </a:cxn>
                  <a:cxn ang="0">
                    <a:pos x="0" y="54"/>
                  </a:cxn>
                </a:cxnLst>
                <a:rect l="0" t="0" r="r" b="b"/>
                <a:pathLst>
                  <a:path w="396" h="258">
                    <a:moveTo>
                      <a:pt x="0" y="54"/>
                    </a:moveTo>
                    <a:lnTo>
                      <a:pt x="6" y="42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30" y="36"/>
                    </a:lnTo>
                    <a:lnTo>
                      <a:pt x="36" y="42"/>
                    </a:lnTo>
                    <a:lnTo>
                      <a:pt x="42" y="54"/>
                    </a:lnTo>
                    <a:lnTo>
                      <a:pt x="48" y="60"/>
                    </a:lnTo>
                    <a:lnTo>
                      <a:pt x="54" y="66"/>
                    </a:lnTo>
                    <a:lnTo>
                      <a:pt x="60" y="72"/>
                    </a:lnTo>
                    <a:lnTo>
                      <a:pt x="72" y="72"/>
                    </a:lnTo>
                    <a:lnTo>
                      <a:pt x="84" y="72"/>
                    </a:lnTo>
                    <a:lnTo>
                      <a:pt x="90" y="66"/>
                    </a:lnTo>
                    <a:lnTo>
                      <a:pt x="102" y="60"/>
                    </a:lnTo>
                    <a:lnTo>
                      <a:pt x="114" y="60"/>
                    </a:lnTo>
                    <a:lnTo>
                      <a:pt x="126" y="60"/>
                    </a:lnTo>
                    <a:lnTo>
                      <a:pt x="138" y="54"/>
                    </a:lnTo>
                    <a:lnTo>
                      <a:pt x="144" y="54"/>
                    </a:lnTo>
                    <a:lnTo>
                      <a:pt x="150" y="54"/>
                    </a:lnTo>
                    <a:lnTo>
                      <a:pt x="156" y="54"/>
                    </a:lnTo>
                    <a:lnTo>
                      <a:pt x="156" y="60"/>
                    </a:lnTo>
                    <a:lnTo>
                      <a:pt x="156" y="66"/>
                    </a:lnTo>
                    <a:lnTo>
                      <a:pt x="156" y="72"/>
                    </a:lnTo>
                    <a:lnTo>
                      <a:pt x="156" y="78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50" y="102"/>
                    </a:lnTo>
                    <a:lnTo>
                      <a:pt x="156" y="108"/>
                    </a:lnTo>
                    <a:lnTo>
                      <a:pt x="162" y="114"/>
                    </a:lnTo>
                    <a:lnTo>
                      <a:pt x="168" y="114"/>
                    </a:lnTo>
                    <a:lnTo>
                      <a:pt x="180" y="108"/>
                    </a:lnTo>
                    <a:lnTo>
                      <a:pt x="186" y="108"/>
                    </a:lnTo>
                    <a:lnTo>
                      <a:pt x="192" y="102"/>
                    </a:lnTo>
                    <a:lnTo>
                      <a:pt x="198" y="96"/>
                    </a:lnTo>
                    <a:lnTo>
                      <a:pt x="204" y="84"/>
                    </a:lnTo>
                    <a:lnTo>
                      <a:pt x="204" y="72"/>
                    </a:lnTo>
                    <a:lnTo>
                      <a:pt x="204" y="66"/>
                    </a:lnTo>
                    <a:lnTo>
                      <a:pt x="186" y="48"/>
                    </a:lnTo>
                    <a:lnTo>
                      <a:pt x="180" y="36"/>
                    </a:lnTo>
                    <a:lnTo>
                      <a:pt x="186" y="24"/>
                    </a:lnTo>
                    <a:lnTo>
                      <a:pt x="192" y="18"/>
                    </a:lnTo>
                    <a:lnTo>
                      <a:pt x="192" y="6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6"/>
                    </a:lnTo>
                    <a:lnTo>
                      <a:pt x="210" y="18"/>
                    </a:lnTo>
                    <a:lnTo>
                      <a:pt x="216" y="24"/>
                    </a:lnTo>
                    <a:lnTo>
                      <a:pt x="222" y="30"/>
                    </a:lnTo>
                    <a:lnTo>
                      <a:pt x="228" y="36"/>
                    </a:lnTo>
                    <a:lnTo>
                      <a:pt x="234" y="42"/>
                    </a:lnTo>
                    <a:lnTo>
                      <a:pt x="252" y="48"/>
                    </a:lnTo>
                    <a:lnTo>
                      <a:pt x="258" y="48"/>
                    </a:lnTo>
                    <a:lnTo>
                      <a:pt x="270" y="48"/>
                    </a:lnTo>
                    <a:lnTo>
                      <a:pt x="276" y="36"/>
                    </a:lnTo>
                    <a:lnTo>
                      <a:pt x="282" y="30"/>
                    </a:lnTo>
                    <a:lnTo>
                      <a:pt x="288" y="24"/>
                    </a:lnTo>
                    <a:lnTo>
                      <a:pt x="312" y="24"/>
                    </a:lnTo>
                    <a:lnTo>
                      <a:pt x="324" y="24"/>
                    </a:lnTo>
                    <a:lnTo>
                      <a:pt x="336" y="30"/>
                    </a:lnTo>
                    <a:lnTo>
                      <a:pt x="342" y="42"/>
                    </a:lnTo>
                    <a:lnTo>
                      <a:pt x="354" y="48"/>
                    </a:lnTo>
                    <a:lnTo>
                      <a:pt x="366" y="54"/>
                    </a:lnTo>
                    <a:lnTo>
                      <a:pt x="378" y="60"/>
                    </a:lnTo>
                    <a:lnTo>
                      <a:pt x="366" y="78"/>
                    </a:lnTo>
                    <a:lnTo>
                      <a:pt x="366" y="96"/>
                    </a:lnTo>
                    <a:lnTo>
                      <a:pt x="366" y="108"/>
                    </a:lnTo>
                    <a:lnTo>
                      <a:pt x="366" y="120"/>
                    </a:lnTo>
                    <a:lnTo>
                      <a:pt x="366" y="126"/>
                    </a:lnTo>
                    <a:lnTo>
                      <a:pt x="372" y="132"/>
                    </a:lnTo>
                    <a:lnTo>
                      <a:pt x="384" y="138"/>
                    </a:lnTo>
                    <a:lnTo>
                      <a:pt x="390" y="138"/>
                    </a:lnTo>
                    <a:lnTo>
                      <a:pt x="396" y="144"/>
                    </a:lnTo>
                    <a:lnTo>
                      <a:pt x="396" y="150"/>
                    </a:lnTo>
                    <a:lnTo>
                      <a:pt x="390" y="156"/>
                    </a:lnTo>
                    <a:lnTo>
                      <a:pt x="384" y="162"/>
                    </a:lnTo>
                    <a:lnTo>
                      <a:pt x="366" y="174"/>
                    </a:lnTo>
                    <a:lnTo>
                      <a:pt x="360" y="180"/>
                    </a:lnTo>
                    <a:lnTo>
                      <a:pt x="348" y="180"/>
                    </a:lnTo>
                    <a:lnTo>
                      <a:pt x="342" y="180"/>
                    </a:lnTo>
                    <a:lnTo>
                      <a:pt x="336" y="180"/>
                    </a:lnTo>
                    <a:lnTo>
                      <a:pt x="324" y="186"/>
                    </a:lnTo>
                    <a:lnTo>
                      <a:pt x="324" y="192"/>
                    </a:lnTo>
                    <a:lnTo>
                      <a:pt x="318" y="198"/>
                    </a:lnTo>
                    <a:lnTo>
                      <a:pt x="318" y="210"/>
                    </a:lnTo>
                    <a:lnTo>
                      <a:pt x="312" y="222"/>
                    </a:lnTo>
                    <a:lnTo>
                      <a:pt x="306" y="234"/>
                    </a:lnTo>
                    <a:lnTo>
                      <a:pt x="300" y="234"/>
                    </a:lnTo>
                    <a:lnTo>
                      <a:pt x="294" y="234"/>
                    </a:lnTo>
                    <a:lnTo>
                      <a:pt x="282" y="234"/>
                    </a:lnTo>
                    <a:lnTo>
                      <a:pt x="276" y="234"/>
                    </a:lnTo>
                    <a:lnTo>
                      <a:pt x="258" y="252"/>
                    </a:lnTo>
                    <a:lnTo>
                      <a:pt x="180" y="252"/>
                    </a:lnTo>
                    <a:lnTo>
                      <a:pt x="114" y="258"/>
                    </a:lnTo>
                    <a:lnTo>
                      <a:pt x="108" y="252"/>
                    </a:lnTo>
                    <a:lnTo>
                      <a:pt x="102" y="234"/>
                    </a:lnTo>
                    <a:lnTo>
                      <a:pt x="102" y="222"/>
                    </a:lnTo>
                    <a:lnTo>
                      <a:pt x="108" y="216"/>
                    </a:lnTo>
                    <a:lnTo>
                      <a:pt x="108" y="204"/>
                    </a:lnTo>
                    <a:lnTo>
                      <a:pt x="102" y="180"/>
                    </a:lnTo>
                    <a:lnTo>
                      <a:pt x="102" y="174"/>
                    </a:lnTo>
                    <a:lnTo>
                      <a:pt x="102" y="168"/>
                    </a:lnTo>
                    <a:lnTo>
                      <a:pt x="102" y="162"/>
                    </a:lnTo>
                    <a:lnTo>
                      <a:pt x="96" y="156"/>
                    </a:lnTo>
                    <a:lnTo>
                      <a:pt x="90" y="150"/>
                    </a:lnTo>
                    <a:lnTo>
                      <a:pt x="84" y="150"/>
                    </a:lnTo>
                    <a:lnTo>
                      <a:pt x="78" y="156"/>
                    </a:lnTo>
                    <a:lnTo>
                      <a:pt x="66" y="162"/>
                    </a:lnTo>
                    <a:lnTo>
                      <a:pt x="30" y="102"/>
                    </a:lnTo>
                    <a:lnTo>
                      <a:pt x="12" y="72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0" name="Freeform 849">
                <a:extLst>
                  <a:ext uri="{FF2B5EF4-FFF2-40B4-BE49-F238E27FC236}">
                    <a16:creationId xmlns:a16="http://schemas.microsoft.com/office/drawing/2014/main" id="{3D3F2274-1760-4C49-A6CE-2B8717AA5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3905" y="4710614"/>
                <a:ext cx="466725" cy="638175"/>
              </a:xfrm>
              <a:custGeom>
                <a:avLst/>
                <a:gdLst/>
                <a:ahLst/>
                <a:cxnLst>
                  <a:cxn ang="0">
                    <a:pos x="294" y="66"/>
                  </a:cxn>
                  <a:cxn ang="0">
                    <a:pos x="288" y="66"/>
                  </a:cxn>
                  <a:cxn ang="0">
                    <a:pos x="282" y="66"/>
                  </a:cxn>
                  <a:cxn ang="0">
                    <a:pos x="276" y="66"/>
                  </a:cxn>
                  <a:cxn ang="0">
                    <a:pos x="276" y="54"/>
                  </a:cxn>
                  <a:cxn ang="0">
                    <a:pos x="282" y="54"/>
                  </a:cxn>
                  <a:cxn ang="0">
                    <a:pos x="282" y="48"/>
                  </a:cxn>
                  <a:cxn ang="0">
                    <a:pos x="276" y="42"/>
                  </a:cxn>
                  <a:cxn ang="0">
                    <a:pos x="276" y="36"/>
                  </a:cxn>
                  <a:cxn ang="0">
                    <a:pos x="270" y="36"/>
                  </a:cxn>
                  <a:cxn ang="0">
                    <a:pos x="258" y="36"/>
                  </a:cxn>
                  <a:cxn ang="0">
                    <a:pos x="252" y="24"/>
                  </a:cxn>
                  <a:cxn ang="0">
                    <a:pos x="252" y="12"/>
                  </a:cxn>
                  <a:cxn ang="0">
                    <a:pos x="246" y="6"/>
                  </a:cxn>
                  <a:cxn ang="0">
                    <a:pos x="246" y="0"/>
                  </a:cxn>
                  <a:cxn ang="0">
                    <a:pos x="234" y="12"/>
                  </a:cxn>
                  <a:cxn ang="0">
                    <a:pos x="222" y="18"/>
                  </a:cxn>
                  <a:cxn ang="0">
                    <a:pos x="156" y="24"/>
                  </a:cxn>
                  <a:cxn ang="0">
                    <a:pos x="132" y="42"/>
                  </a:cxn>
                  <a:cxn ang="0">
                    <a:pos x="54" y="6"/>
                  </a:cxn>
                  <a:cxn ang="0">
                    <a:pos x="36" y="6"/>
                  </a:cxn>
                  <a:cxn ang="0">
                    <a:pos x="18" y="102"/>
                  </a:cxn>
                  <a:cxn ang="0">
                    <a:pos x="0" y="120"/>
                  </a:cxn>
                  <a:cxn ang="0">
                    <a:pos x="6" y="120"/>
                  </a:cxn>
                  <a:cxn ang="0">
                    <a:pos x="48" y="144"/>
                  </a:cxn>
                  <a:cxn ang="0">
                    <a:pos x="42" y="216"/>
                  </a:cxn>
                  <a:cxn ang="0">
                    <a:pos x="36" y="306"/>
                  </a:cxn>
                  <a:cxn ang="0">
                    <a:pos x="24" y="402"/>
                  </a:cxn>
                  <a:cxn ang="0">
                    <a:pos x="246" y="396"/>
                  </a:cxn>
                  <a:cxn ang="0">
                    <a:pos x="258" y="312"/>
                  </a:cxn>
                  <a:cxn ang="0">
                    <a:pos x="270" y="216"/>
                  </a:cxn>
                  <a:cxn ang="0">
                    <a:pos x="288" y="120"/>
                  </a:cxn>
                  <a:cxn ang="0">
                    <a:pos x="294" y="66"/>
                  </a:cxn>
                </a:cxnLst>
                <a:rect l="0" t="0" r="r" b="b"/>
                <a:pathLst>
                  <a:path w="294" h="402">
                    <a:moveTo>
                      <a:pt x="294" y="66"/>
                    </a:moveTo>
                    <a:lnTo>
                      <a:pt x="288" y="66"/>
                    </a:lnTo>
                    <a:lnTo>
                      <a:pt x="282" y="66"/>
                    </a:lnTo>
                    <a:lnTo>
                      <a:pt x="276" y="66"/>
                    </a:lnTo>
                    <a:lnTo>
                      <a:pt x="276" y="54"/>
                    </a:lnTo>
                    <a:lnTo>
                      <a:pt x="282" y="54"/>
                    </a:lnTo>
                    <a:lnTo>
                      <a:pt x="282" y="48"/>
                    </a:lnTo>
                    <a:lnTo>
                      <a:pt x="276" y="42"/>
                    </a:lnTo>
                    <a:lnTo>
                      <a:pt x="276" y="36"/>
                    </a:lnTo>
                    <a:lnTo>
                      <a:pt x="270" y="36"/>
                    </a:lnTo>
                    <a:lnTo>
                      <a:pt x="258" y="36"/>
                    </a:lnTo>
                    <a:lnTo>
                      <a:pt x="252" y="24"/>
                    </a:lnTo>
                    <a:lnTo>
                      <a:pt x="252" y="12"/>
                    </a:lnTo>
                    <a:lnTo>
                      <a:pt x="246" y="6"/>
                    </a:lnTo>
                    <a:lnTo>
                      <a:pt x="246" y="0"/>
                    </a:lnTo>
                    <a:lnTo>
                      <a:pt x="234" y="12"/>
                    </a:lnTo>
                    <a:lnTo>
                      <a:pt x="222" y="18"/>
                    </a:lnTo>
                    <a:lnTo>
                      <a:pt x="156" y="24"/>
                    </a:lnTo>
                    <a:lnTo>
                      <a:pt x="132" y="42"/>
                    </a:lnTo>
                    <a:lnTo>
                      <a:pt x="54" y="6"/>
                    </a:lnTo>
                    <a:lnTo>
                      <a:pt x="36" y="6"/>
                    </a:lnTo>
                    <a:lnTo>
                      <a:pt x="18" y="102"/>
                    </a:lnTo>
                    <a:lnTo>
                      <a:pt x="0" y="120"/>
                    </a:lnTo>
                    <a:lnTo>
                      <a:pt x="6" y="120"/>
                    </a:lnTo>
                    <a:lnTo>
                      <a:pt x="48" y="144"/>
                    </a:lnTo>
                    <a:lnTo>
                      <a:pt x="42" y="216"/>
                    </a:lnTo>
                    <a:lnTo>
                      <a:pt x="36" y="306"/>
                    </a:lnTo>
                    <a:lnTo>
                      <a:pt x="24" y="402"/>
                    </a:lnTo>
                    <a:lnTo>
                      <a:pt x="246" y="396"/>
                    </a:lnTo>
                    <a:lnTo>
                      <a:pt x="258" y="312"/>
                    </a:lnTo>
                    <a:lnTo>
                      <a:pt x="270" y="216"/>
                    </a:lnTo>
                    <a:lnTo>
                      <a:pt x="288" y="120"/>
                    </a:lnTo>
                    <a:lnTo>
                      <a:pt x="294" y="6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1" name="Freeform 872">
                <a:extLst>
                  <a:ext uri="{FF2B5EF4-FFF2-40B4-BE49-F238E27FC236}">
                    <a16:creationId xmlns:a16="http://schemas.microsoft.com/office/drawing/2014/main" id="{630A8CCA-6686-ED48-B3AB-EEF703CB0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955" y="5196389"/>
                <a:ext cx="447675" cy="31432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6" y="0"/>
                  </a:cxn>
                  <a:cxn ang="0">
                    <a:pos x="42" y="0"/>
                  </a:cxn>
                  <a:cxn ang="0">
                    <a:pos x="66" y="0"/>
                  </a:cxn>
                  <a:cxn ang="0">
                    <a:pos x="72" y="0"/>
                  </a:cxn>
                  <a:cxn ang="0">
                    <a:pos x="78" y="0"/>
                  </a:cxn>
                  <a:cxn ang="0">
                    <a:pos x="84" y="0"/>
                  </a:cxn>
                  <a:cxn ang="0">
                    <a:pos x="90" y="0"/>
                  </a:cxn>
                  <a:cxn ang="0">
                    <a:pos x="126" y="0"/>
                  </a:cxn>
                  <a:cxn ang="0">
                    <a:pos x="144" y="0"/>
                  </a:cxn>
                  <a:cxn ang="0">
                    <a:pos x="150" y="0"/>
                  </a:cxn>
                  <a:cxn ang="0">
                    <a:pos x="150" y="6"/>
                  </a:cxn>
                  <a:cxn ang="0">
                    <a:pos x="156" y="6"/>
                  </a:cxn>
                  <a:cxn ang="0">
                    <a:pos x="162" y="6"/>
                  </a:cxn>
                  <a:cxn ang="0">
                    <a:pos x="168" y="6"/>
                  </a:cxn>
                  <a:cxn ang="0">
                    <a:pos x="174" y="6"/>
                  </a:cxn>
                  <a:cxn ang="0">
                    <a:pos x="228" y="6"/>
                  </a:cxn>
                  <a:cxn ang="0">
                    <a:pos x="240" y="6"/>
                  </a:cxn>
                  <a:cxn ang="0">
                    <a:pos x="258" y="36"/>
                  </a:cxn>
                  <a:cxn ang="0">
                    <a:pos x="264" y="60"/>
                  </a:cxn>
                  <a:cxn ang="0">
                    <a:pos x="270" y="102"/>
                  </a:cxn>
                  <a:cxn ang="0">
                    <a:pos x="282" y="132"/>
                  </a:cxn>
                  <a:cxn ang="0">
                    <a:pos x="282" y="150"/>
                  </a:cxn>
                  <a:cxn ang="0">
                    <a:pos x="282" y="168"/>
                  </a:cxn>
                  <a:cxn ang="0">
                    <a:pos x="282" y="180"/>
                  </a:cxn>
                  <a:cxn ang="0">
                    <a:pos x="282" y="186"/>
                  </a:cxn>
                  <a:cxn ang="0">
                    <a:pos x="270" y="198"/>
                  </a:cxn>
                  <a:cxn ang="0">
                    <a:pos x="168" y="198"/>
                  </a:cxn>
                  <a:cxn ang="0">
                    <a:pos x="162" y="198"/>
                  </a:cxn>
                  <a:cxn ang="0">
                    <a:pos x="150" y="198"/>
                  </a:cxn>
                  <a:cxn ang="0">
                    <a:pos x="144" y="198"/>
                  </a:cxn>
                  <a:cxn ang="0">
                    <a:pos x="72" y="192"/>
                  </a:cxn>
                  <a:cxn ang="0">
                    <a:pos x="0" y="192"/>
                  </a:cxn>
                  <a:cxn ang="0">
                    <a:pos x="6" y="96"/>
                  </a:cxn>
                  <a:cxn ang="0">
                    <a:pos x="6" y="0"/>
                  </a:cxn>
                </a:cxnLst>
                <a:rect l="0" t="0" r="r" b="b"/>
                <a:pathLst>
                  <a:path w="282" h="198">
                    <a:moveTo>
                      <a:pt x="6" y="0"/>
                    </a:moveTo>
                    <a:lnTo>
                      <a:pt x="36" y="0"/>
                    </a:lnTo>
                    <a:lnTo>
                      <a:pt x="42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126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6"/>
                    </a:lnTo>
                    <a:lnTo>
                      <a:pt x="156" y="6"/>
                    </a:lnTo>
                    <a:lnTo>
                      <a:pt x="162" y="6"/>
                    </a:lnTo>
                    <a:lnTo>
                      <a:pt x="168" y="6"/>
                    </a:lnTo>
                    <a:lnTo>
                      <a:pt x="174" y="6"/>
                    </a:lnTo>
                    <a:lnTo>
                      <a:pt x="228" y="6"/>
                    </a:lnTo>
                    <a:lnTo>
                      <a:pt x="240" y="6"/>
                    </a:lnTo>
                    <a:lnTo>
                      <a:pt x="258" y="36"/>
                    </a:lnTo>
                    <a:lnTo>
                      <a:pt x="264" y="60"/>
                    </a:lnTo>
                    <a:lnTo>
                      <a:pt x="270" y="102"/>
                    </a:lnTo>
                    <a:lnTo>
                      <a:pt x="282" y="132"/>
                    </a:lnTo>
                    <a:lnTo>
                      <a:pt x="282" y="150"/>
                    </a:lnTo>
                    <a:lnTo>
                      <a:pt x="282" y="168"/>
                    </a:lnTo>
                    <a:lnTo>
                      <a:pt x="282" y="180"/>
                    </a:lnTo>
                    <a:lnTo>
                      <a:pt x="282" y="186"/>
                    </a:lnTo>
                    <a:lnTo>
                      <a:pt x="270" y="198"/>
                    </a:lnTo>
                    <a:lnTo>
                      <a:pt x="168" y="198"/>
                    </a:lnTo>
                    <a:lnTo>
                      <a:pt x="162" y="198"/>
                    </a:lnTo>
                    <a:lnTo>
                      <a:pt x="150" y="198"/>
                    </a:lnTo>
                    <a:lnTo>
                      <a:pt x="144" y="198"/>
                    </a:lnTo>
                    <a:lnTo>
                      <a:pt x="72" y="192"/>
                    </a:lnTo>
                    <a:lnTo>
                      <a:pt x="0" y="192"/>
                    </a:lnTo>
                    <a:lnTo>
                      <a:pt x="6" y="9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2" name="Freeform 769">
                <a:extLst>
                  <a:ext uri="{FF2B5EF4-FFF2-40B4-BE49-F238E27FC236}">
                    <a16:creationId xmlns:a16="http://schemas.microsoft.com/office/drawing/2014/main" id="{442CB984-CAD8-8C4F-9992-6301EE2F8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6205" y="3196139"/>
                <a:ext cx="457200" cy="371475"/>
              </a:xfrm>
              <a:custGeom>
                <a:avLst/>
                <a:gdLst/>
                <a:ahLst/>
                <a:cxnLst>
                  <a:cxn ang="0">
                    <a:pos x="18" y="120"/>
                  </a:cxn>
                  <a:cxn ang="0">
                    <a:pos x="18" y="96"/>
                  </a:cxn>
                  <a:cxn ang="0">
                    <a:pos x="12" y="84"/>
                  </a:cxn>
                  <a:cxn ang="0">
                    <a:pos x="6" y="78"/>
                  </a:cxn>
                  <a:cxn ang="0">
                    <a:pos x="18" y="66"/>
                  </a:cxn>
                  <a:cxn ang="0">
                    <a:pos x="36" y="72"/>
                  </a:cxn>
                  <a:cxn ang="0">
                    <a:pos x="48" y="66"/>
                  </a:cxn>
                  <a:cxn ang="0">
                    <a:pos x="60" y="66"/>
                  </a:cxn>
                  <a:cxn ang="0">
                    <a:pos x="78" y="60"/>
                  </a:cxn>
                  <a:cxn ang="0">
                    <a:pos x="90" y="42"/>
                  </a:cxn>
                  <a:cxn ang="0">
                    <a:pos x="96" y="48"/>
                  </a:cxn>
                  <a:cxn ang="0">
                    <a:pos x="168" y="12"/>
                  </a:cxn>
                  <a:cxn ang="0">
                    <a:pos x="192" y="54"/>
                  </a:cxn>
                  <a:cxn ang="0">
                    <a:pos x="198" y="66"/>
                  </a:cxn>
                  <a:cxn ang="0">
                    <a:pos x="198" y="78"/>
                  </a:cxn>
                  <a:cxn ang="0">
                    <a:pos x="210" y="84"/>
                  </a:cxn>
                  <a:cxn ang="0">
                    <a:pos x="216" y="72"/>
                  </a:cxn>
                  <a:cxn ang="0">
                    <a:pos x="228" y="78"/>
                  </a:cxn>
                  <a:cxn ang="0">
                    <a:pos x="240" y="90"/>
                  </a:cxn>
                  <a:cxn ang="0">
                    <a:pos x="234" y="102"/>
                  </a:cxn>
                  <a:cxn ang="0">
                    <a:pos x="240" y="114"/>
                  </a:cxn>
                  <a:cxn ang="0">
                    <a:pos x="258" y="114"/>
                  </a:cxn>
                  <a:cxn ang="0">
                    <a:pos x="276" y="114"/>
                  </a:cxn>
                  <a:cxn ang="0">
                    <a:pos x="288" y="120"/>
                  </a:cxn>
                  <a:cxn ang="0">
                    <a:pos x="282" y="132"/>
                  </a:cxn>
                  <a:cxn ang="0">
                    <a:pos x="234" y="180"/>
                  </a:cxn>
                  <a:cxn ang="0">
                    <a:pos x="102" y="234"/>
                  </a:cxn>
                  <a:cxn ang="0">
                    <a:pos x="96" y="216"/>
                  </a:cxn>
                  <a:cxn ang="0">
                    <a:pos x="84" y="216"/>
                  </a:cxn>
                  <a:cxn ang="0">
                    <a:pos x="66" y="216"/>
                  </a:cxn>
                  <a:cxn ang="0">
                    <a:pos x="48" y="210"/>
                  </a:cxn>
                  <a:cxn ang="0">
                    <a:pos x="48" y="192"/>
                  </a:cxn>
                  <a:cxn ang="0">
                    <a:pos x="48" y="162"/>
                  </a:cxn>
                  <a:cxn ang="0">
                    <a:pos x="54" y="150"/>
                  </a:cxn>
                  <a:cxn ang="0">
                    <a:pos x="54" y="138"/>
                  </a:cxn>
                  <a:cxn ang="0">
                    <a:pos x="42" y="126"/>
                  </a:cxn>
                </a:cxnLst>
                <a:rect l="0" t="0" r="r" b="b"/>
                <a:pathLst>
                  <a:path w="288" h="234">
                    <a:moveTo>
                      <a:pt x="30" y="126"/>
                    </a:moveTo>
                    <a:lnTo>
                      <a:pt x="18" y="120"/>
                    </a:lnTo>
                    <a:lnTo>
                      <a:pt x="12" y="102"/>
                    </a:lnTo>
                    <a:lnTo>
                      <a:pt x="18" y="96"/>
                    </a:lnTo>
                    <a:lnTo>
                      <a:pt x="12" y="90"/>
                    </a:lnTo>
                    <a:lnTo>
                      <a:pt x="12" y="84"/>
                    </a:lnTo>
                    <a:lnTo>
                      <a:pt x="6" y="84"/>
                    </a:lnTo>
                    <a:lnTo>
                      <a:pt x="6" y="78"/>
                    </a:lnTo>
                    <a:lnTo>
                      <a:pt x="0" y="72"/>
                    </a:lnTo>
                    <a:lnTo>
                      <a:pt x="18" y="66"/>
                    </a:lnTo>
                    <a:lnTo>
                      <a:pt x="30" y="72"/>
                    </a:lnTo>
                    <a:lnTo>
                      <a:pt x="36" y="72"/>
                    </a:lnTo>
                    <a:lnTo>
                      <a:pt x="42" y="72"/>
                    </a:lnTo>
                    <a:lnTo>
                      <a:pt x="48" y="66"/>
                    </a:lnTo>
                    <a:lnTo>
                      <a:pt x="54" y="66"/>
                    </a:lnTo>
                    <a:lnTo>
                      <a:pt x="60" y="66"/>
                    </a:lnTo>
                    <a:lnTo>
                      <a:pt x="66" y="66"/>
                    </a:lnTo>
                    <a:lnTo>
                      <a:pt x="78" y="60"/>
                    </a:lnTo>
                    <a:lnTo>
                      <a:pt x="84" y="48"/>
                    </a:lnTo>
                    <a:lnTo>
                      <a:pt x="90" y="42"/>
                    </a:lnTo>
                    <a:lnTo>
                      <a:pt x="96" y="42"/>
                    </a:lnTo>
                    <a:lnTo>
                      <a:pt x="96" y="48"/>
                    </a:lnTo>
                    <a:lnTo>
                      <a:pt x="150" y="0"/>
                    </a:lnTo>
                    <a:lnTo>
                      <a:pt x="168" y="12"/>
                    </a:lnTo>
                    <a:lnTo>
                      <a:pt x="186" y="48"/>
                    </a:lnTo>
                    <a:lnTo>
                      <a:pt x="192" y="54"/>
                    </a:lnTo>
                    <a:lnTo>
                      <a:pt x="198" y="60"/>
                    </a:lnTo>
                    <a:lnTo>
                      <a:pt x="198" y="66"/>
                    </a:lnTo>
                    <a:lnTo>
                      <a:pt x="198" y="72"/>
                    </a:lnTo>
                    <a:lnTo>
                      <a:pt x="198" y="78"/>
                    </a:lnTo>
                    <a:lnTo>
                      <a:pt x="204" y="84"/>
                    </a:lnTo>
                    <a:lnTo>
                      <a:pt x="210" y="84"/>
                    </a:lnTo>
                    <a:lnTo>
                      <a:pt x="210" y="78"/>
                    </a:lnTo>
                    <a:lnTo>
                      <a:pt x="216" y="72"/>
                    </a:lnTo>
                    <a:lnTo>
                      <a:pt x="222" y="72"/>
                    </a:lnTo>
                    <a:lnTo>
                      <a:pt x="228" y="78"/>
                    </a:lnTo>
                    <a:lnTo>
                      <a:pt x="234" y="84"/>
                    </a:lnTo>
                    <a:lnTo>
                      <a:pt x="240" y="90"/>
                    </a:lnTo>
                    <a:lnTo>
                      <a:pt x="240" y="96"/>
                    </a:lnTo>
                    <a:lnTo>
                      <a:pt x="234" y="102"/>
                    </a:lnTo>
                    <a:lnTo>
                      <a:pt x="234" y="108"/>
                    </a:lnTo>
                    <a:lnTo>
                      <a:pt x="240" y="114"/>
                    </a:lnTo>
                    <a:lnTo>
                      <a:pt x="252" y="114"/>
                    </a:lnTo>
                    <a:lnTo>
                      <a:pt x="258" y="114"/>
                    </a:lnTo>
                    <a:lnTo>
                      <a:pt x="270" y="108"/>
                    </a:lnTo>
                    <a:lnTo>
                      <a:pt x="276" y="114"/>
                    </a:lnTo>
                    <a:lnTo>
                      <a:pt x="282" y="114"/>
                    </a:lnTo>
                    <a:lnTo>
                      <a:pt x="288" y="120"/>
                    </a:lnTo>
                    <a:lnTo>
                      <a:pt x="288" y="126"/>
                    </a:lnTo>
                    <a:lnTo>
                      <a:pt x="282" y="132"/>
                    </a:lnTo>
                    <a:lnTo>
                      <a:pt x="270" y="150"/>
                    </a:lnTo>
                    <a:lnTo>
                      <a:pt x="234" y="180"/>
                    </a:lnTo>
                    <a:lnTo>
                      <a:pt x="222" y="192"/>
                    </a:lnTo>
                    <a:lnTo>
                      <a:pt x="102" y="234"/>
                    </a:lnTo>
                    <a:lnTo>
                      <a:pt x="102" y="228"/>
                    </a:lnTo>
                    <a:lnTo>
                      <a:pt x="96" y="216"/>
                    </a:lnTo>
                    <a:lnTo>
                      <a:pt x="90" y="216"/>
                    </a:lnTo>
                    <a:lnTo>
                      <a:pt x="84" y="216"/>
                    </a:lnTo>
                    <a:lnTo>
                      <a:pt x="72" y="216"/>
                    </a:lnTo>
                    <a:lnTo>
                      <a:pt x="66" y="216"/>
                    </a:lnTo>
                    <a:lnTo>
                      <a:pt x="54" y="216"/>
                    </a:lnTo>
                    <a:lnTo>
                      <a:pt x="48" y="210"/>
                    </a:lnTo>
                    <a:lnTo>
                      <a:pt x="48" y="204"/>
                    </a:lnTo>
                    <a:lnTo>
                      <a:pt x="48" y="192"/>
                    </a:lnTo>
                    <a:lnTo>
                      <a:pt x="48" y="180"/>
                    </a:lnTo>
                    <a:lnTo>
                      <a:pt x="48" y="162"/>
                    </a:lnTo>
                    <a:lnTo>
                      <a:pt x="54" y="156"/>
                    </a:lnTo>
                    <a:lnTo>
                      <a:pt x="54" y="150"/>
                    </a:lnTo>
                    <a:lnTo>
                      <a:pt x="54" y="144"/>
                    </a:lnTo>
                    <a:lnTo>
                      <a:pt x="54" y="138"/>
                    </a:lnTo>
                    <a:lnTo>
                      <a:pt x="48" y="132"/>
                    </a:lnTo>
                    <a:lnTo>
                      <a:pt x="42" y="126"/>
                    </a:lnTo>
                    <a:lnTo>
                      <a:pt x="30" y="12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3" name="Freeform 810">
                <a:extLst>
                  <a:ext uri="{FF2B5EF4-FFF2-40B4-BE49-F238E27FC236}">
                    <a16:creationId xmlns:a16="http://schemas.microsoft.com/office/drawing/2014/main" id="{10EAE0FF-0D79-924E-8D66-3F0560C79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7705" y="4186739"/>
                <a:ext cx="352425" cy="342900"/>
              </a:xfrm>
              <a:custGeom>
                <a:avLst/>
                <a:gdLst/>
                <a:ahLst/>
                <a:cxnLst>
                  <a:cxn ang="0">
                    <a:pos x="216" y="210"/>
                  </a:cxn>
                  <a:cxn ang="0">
                    <a:pos x="198" y="198"/>
                  </a:cxn>
                  <a:cxn ang="0">
                    <a:pos x="186" y="192"/>
                  </a:cxn>
                  <a:cxn ang="0">
                    <a:pos x="174" y="186"/>
                  </a:cxn>
                  <a:cxn ang="0">
                    <a:pos x="162" y="174"/>
                  </a:cxn>
                  <a:cxn ang="0">
                    <a:pos x="156" y="162"/>
                  </a:cxn>
                  <a:cxn ang="0">
                    <a:pos x="156" y="150"/>
                  </a:cxn>
                  <a:cxn ang="0">
                    <a:pos x="144" y="144"/>
                  </a:cxn>
                  <a:cxn ang="0">
                    <a:pos x="132" y="150"/>
                  </a:cxn>
                  <a:cxn ang="0">
                    <a:pos x="66" y="150"/>
                  </a:cxn>
                  <a:cxn ang="0">
                    <a:pos x="48" y="132"/>
                  </a:cxn>
                  <a:cxn ang="0">
                    <a:pos x="24" y="84"/>
                  </a:cxn>
                  <a:cxn ang="0">
                    <a:pos x="12" y="72"/>
                  </a:cxn>
                  <a:cxn ang="0">
                    <a:pos x="0" y="36"/>
                  </a:cxn>
                  <a:cxn ang="0">
                    <a:pos x="18" y="36"/>
                  </a:cxn>
                  <a:cxn ang="0">
                    <a:pos x="54" y="42"/>
                  </a:cxn>
                  <a:cxn ang="0">
                    <a:pos x="78" y="36"/>
                  </a:cxn>
                  <a:cxn ang="0">
                    <a:pos x="84" y="24"/>
                  </a:cxn>
                  <a:cxn ang="0">
                    <a:pos x="96" y="18"/>
                  </a:cxn>
                  <a:cxn ang="0">
                    <a:pos x="108" y="30"/>
                  </a:cxn>
                  <a:cxn ang="0">
                    <a:pos x="126" y="24"/>
                  </a:cxn>
                  <a:cxn ang="0">
                    <a:pos x="138" y="6"/>
                  </a:cxn>
                  <a:cxn ang="0">
                    <a:pos x="144" y="0"/>
                  </a:cxn>
                  <a:cxn ang="0">
                    <a:pos x="150" y="6"/>
                  </a:cxn>
                  <a:cxn ang="0">
                    <a:pos x="156" y="12"/>
                  </a:cxn>
                  <a:cxn ang="0">
                    <a:pos x="156" y="24"/>
                  </a:cxn>
                  <a:cxn ang="0">
                    <a:pos x="168" y="18"/>
                  </a:cxn>
                  <a:cxn ang="0">
                    <a:pos x="174" y="24"/>
                  </a:cxn>
                  <a:cxn ang="0">
                    <a:pos x="186" y="24"/>
                  </a:cxn>
                  <a:cxn ang="0">
                    <a:pos x="192" y="42"/>
                  </a:cxn>
                  <a:cxn ang="0">
                    <a:pos x="192" y="54"/>
                  </a:cxn>
                  <a:cxn ang="0">
                    <a:pos x="210" y="66"/>
                  </a:cxn>
                  <a:cxn ang="0">
                    <a:pos x="204" y="78"/>
                  </a:cxn>
                  <a:cxn ang="0">
                    <a:pos x="204" y="90"/>
                  </a:cxn>
                  <a:cxn ang="0">
                    <a:pos x="210" y="108"/>
                  </a:cxn>
                  <a:cxn ang="0">
                    <a:pos x="204" y="126"/>
                  </a:cxn>
                  <a:cxn ang="0">
                    <a:pos x="216" y="144"/>
                  </a:cxn>
                  <a:cxn ang="0">
                    <a:pos x="210" y="150"/>
                  </a:cxn>
                  <a:cxn ang="0">
                    <a:pos x="204" y="162"/>
                  </a:cxn>
                  <a:cxn ang="0">
                    <a:pos x="210" y="174"/>
                  </a:cxn>
                  <a:cxn ang="0">
                    <a:pos x="216" y="186"/>
                  </a:cxn>
                  <a:cxn ang="0">
                    <a:pos x="222" y="216"/>
                  </a:cxn>
                </a:cxnLst>
                <a:rect l="0" t="0" r="r" b="b"/>
                <a:pathLst>
                  <a:path w="222" h="216">
                    <a:moveTo>
                      <a:pt x="222" y="216"/>
                    </a:moveTo>
                    <a:lnTo>
                      <a:pt x="216" y="210"/>
                    </a:lnTo>
                    <a:lnTo>
                      <a:pt x="198" y="204"/>
                    </a:lnTo>
                    <a:lnTo>
                      <a:pt x="198" y="198"/>
                    </a:lnTo>
                    <a:lnTo>
                      <a:pt x="192" y="192"/>
                    </a:lnTo>
                    <a:lnTo>
                      <a:pt x="186" y="192"/>
                    </a:lnTo>
                    <a:lnTo>
                      <a:pt x="180" y="192"/>
                    </a:lnTo>
                    <a:lnTo>
                      <a:pt x="174" y="186"/>
                    </a:lnTo>
                    <a:lnTo>
                      <a:pt x="168" y="180"/>
                    </a:lnTo>
                    <a:lnTo>
                      <a:pt x="162" y="174"/>
                    </a:lnTo>
                    <a:lnTo>
                      <a:pt x="162" y="168"/>
                    </a:lnTo>
                    <a:lnTo>
                      <a:pt x="156" y="162"/>
                    </a:lnTo>
                    <a:lnTo>
                      <a:pt x="156" y="156"/>
                    </a:lnTo>
                    <a:lnTo>
                      <a:pt x="156" y="150"/>
                    </a:lnTo>
                    <a:lnTo>
                      <a:pt x="150" y="144"/>
                    </a:lnTo>
                    <a:lnTo>
                      <a:pt x="144" y="144"/>
                    </a:lnTo>
                    <a:lnTo>
                      <a:pt x="138" y="144"/>
                    </a:lnTo>
                    <a:lnTo>
                      <a:pt x="132" y="150"/>
                    </a:lnTo>
                    <a:lnTo>
                      <a:pt x="126" y="156"/>
                    </a:lnTo>
                    <a:lnTo>
                      <a:pt x="66" y="150"/>
                    </a:lnTo>
                    <a:lnTo>
                      <a:pt x="60" y="150"/>
                    </a:lnTo>
                    <a:lnTo>
                      <a:pt x="48" y="132"/>
                    </a:lnTo>
                    <a:lnTo>
                      <a:pt x="30" y="96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0" y="36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36" y="42"/>
                    </a:lnTo>
                    <a:lnTo>
                      <a:pt x="54" y="42"/>
                    </a:lnTo>
                    <a:lnTo>
                      <a:pt x="66" y="42"/>
                    </a:lnTo>
                    <a:lnTo>
                      <a:pt x="78" y="36"/>
                    </a:lnTo>
                    <a:lnTo>
                      <a:pt x="84" y="30"/>
                    </a:lnTo>
                    <a:lnTo>
                      <a:pt x="84" y="24"/>
                    </a:lnTo>
                    <a:lnTo>
                      <a:pt x="90" y="18"/>
                    </a:lnTo>
                    <a:lnTo>
                      <a:pt x="96" y="18"/>
                    </a:lnTo>
                    <a:lnTo>
                      <a:pt x="102" y="24"/>
                    </a:lnTo>
                    <a:lnTo>
                      <a:pt x="108" y="30"/>
                    </a:lnTo>
                    <a:lnTo>
                      <a:pt x="114" y="30"/>
                    </a:lnTo>
                    <a:lnTo>
                      <a:pt x="126" y="24"/>
                    </a:lnTo>
                    <a:lnTo>
                      <a:pt x="132" y="12"/>
                    </a:lnTo>
                    <a:lnTo>
                      <a:pt x="138" y="6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6"/>
                    </a:lnTo>
                    <a:lnTo>
                      <a:pt x="156" y="6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6" y="24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74" y="18"/>
                    </a:lnTo>
                    <a:lnTo>
                      <a:pt x="174" y="24"/>
                    </a:lnTo>
                    <a:lnTo>
                      <a:pt x="180" y="30"/>
                    </a:lnTo>
                    <a:lnTo>
                      <a:pt x="186" y="24"/>
                    </a:lnTo>
                    <a:lnTo>
                      <a:pt x="186" y="30"/>
                    </a:lnTo>
                    <a:lnTo>
                      <a:pt x="192" y="42"/>
                    </a:lnTo>
                    <a:lnTo>
                      <a:pt x="192" y="48"/>
                    </a:lnTo>
                    <a:lnTo>
                      <a:pt x="192" y="54"/>
                    </a:lnTo>
                    <a:lnTo>
                      <a:pt x="204" y="60"/>
                    </a:lnTo>
                    <a:lnTo>
                      <a:pt x="210" y="66"/>
                    </a:lnTo>
                    <a:lnTo>
                      <a:pt x="204" y="72"/>
                    </a:lnTo>
                    <a:lnTo>
                      <a:pt x="204" y="78"/>
                    </a:lnTo>
                    <a:lnTo>
                      <a:pt x="198" y="84"/>
                    </a:lnTo>
                    <a:lnTo>
                      <a:pt x="204" y="90"/>
                    </a:lnTo>
                    <a:lnTo>
                      <a:pt x="210" y="102"/>
                    </a:lnTo>
                    <a:lnTo>
                      <a:pt x="210" y="108"/>
                    </a:lnTo>
                    <a:lnTo>
                      <a:pt x="210" y="120"/>
                    </a:lnTo>
                    <a:lnTo>
                      <a:pt x="204" y="126"/>
                    </a:lnTo>
                    <a:lnTo>
                      <a:pt x="210" y="138"/>
                    </a:lnTo>
                    <a:lnTo>
                      <a:pt x="216" y="144"/>
                    </a:lnTo>
                    <a:lnTo>
                      <a:pt x="216" y="150"/>
                    </a:lnTo>
                    <a:lnTo>
                      <a:pt x="210" y="150"/>
                    </a:lnTo>
                    <a:lnTo>
                      <a:pt x="210" y="156"/>
                    </a:lnTo>
                    <a:lnTo>
                      <a:pt x="204" y="162"/>
                    </a:lnTo>
                    <a:lnTo>
                      <a:pt x="210" y="168"/>
                    </a:lnTo>
                    <a:lnTo>
                      <a:pt x="210" y="174"/>
                    </a:lnTo>
                    <a:lnTo>
                      <a:pt x="210" y="180"/>
                    </a:lnTo>
                    <a:lnTo>
                      <a:pt x="216" y="186"/>
                    </a:lnTo>
                    <a:lnTo>
                      <a:pt x="216" y="192"/>
                    </a:lnTo>
                    <a:lnTo>
                      <a:pt x="222" y="21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4" name="Freeform 858">
                <a:extLst>
                  <a:ext uri="{FF2B5EF4-FFF2-40B4-BE49-F238E27FC236}">
                    <a16:creationId xmlns:a16="http://schemas.microsoft.com/office/drawing/2014/main" id="{52D1AFC3-7C88-DC46-AFE5-0540105DD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9305" y="4977314"/>
                <a:ext cx="447675" cy="371475"/>
              </a:xfrm>
              <a:custGeom>
                <a:avLst/>
                <a:gdLst/>
                <a:ahLst/>
                <a:cxnLst>
                  <a:cxn ang="0">
                    <a:pos x="264" y="162"/>
                  </a:cxn>
                  <a:cxn ang="0">
                    <a:pos x="264" y="156"/>
                  </a:cxn>
                  <a:cxn ang="0">
                    <a:pos x="264" y="150"/>
                  </a:cxn>
                  <a:cxn ang="0">
                    <a:pos x="252" y="138"/>
                  </a:cxn>
                  <a:cxn ang="0">
                    <a:pos x="240" y="132"/>
                  </a:cxn>
                  <a:cxn ang="0">
                    <a:pos x="228" y="132"/>
                  </a:cxn>
                  <a:cxn ang="0">
                    <a:pos x="228" y="114"/>
                  </a:cxn>
                  <a:cxn ang="0">
                    <a:pos x="222" y="108"/>
                  </a:cxn>
                  <a:cxn ang="0">
                    <a:pos x="216" y="96"/>
                  </a:cxn>
                  <a:cxn ang="0">
                    <a:pos x="222" y="90"/>
                  </a:cxn>
                  <a:cxn ang="0">
                    <a:pos x="222" y="84"/>
                  </a:cxn>
                  <a:cxn ang="0">
                    <a:pos x="216" y="72"/>
                  </a:cxn>
                  <a:cxn ang="0">
                    <a:pos x="210" y="60"/>
                  </a:cxn>
                  <a:cxn ang="0">
                    <a:pos x="210" y="54"/>
                  </a:cxn>
                  <a:cxn ang="0">
                    <a:pos x="210" y="48"/>
                  </a:cxn>
                  <a:cxn ang="0">
                    <a:pos x="216" y="42"/>
                  </a:cxn>
                  <a:cxn ang="0">
                    <a:pos x="216" y="36"/>
                  </a:cxn>
                  <a:cxn ang="0">
                    <a:pos x="216" y="30"/>
                  </a:cxn>
                  <a:cxn ang="0">
                    <a:pos x="210" y="24"/>
                  </a:cxn>
                  <a:cxn ang="0">
                    <a:pos x="198" y="24"/>
                  </a:cxn>
                  <a:cxn ang="0">
                    <a:pos x="192" y="30"/>
                  </a:cxn>
                  <a:cxn ang="0">
                    <a:pos x="192" y="36"/>
                  </a:cxn>
                  <a:cxn ang="0">
                    <a:pos x="192" y="42"/>
                  </a:cxn>
                  <a:cxn ang="0">
                    <a:pos x="192" y="48"/>
                  </a:cxn>
                  <a:cxn ang="0">
                    <a:pos x="174" y="42"/>
                  </a:cxn>
                  <a:cxn ang="0">
                    <a:pos x="168" y="42"/>
                  </a:cxn>
                  <a:cxn ang="0">
                    <a:pos x="162" y="36"/>
                  </a:cxn>
                  <a:cxn ang="0">
                    <a:pos x="156" y="30"/>
                  </a:cxn>
                  <a:cxn ang="0">
                    <a:pos x="150" y="24"/>
                  </a:cxn>
                  <a:cxn ang="0">
                    <a:pos x="150" y="12"/>
                  </a:cxn>
                  <a:cxn ang="0">
                    <a:pos x="150" y="0"/>
                  </a:cxn>
                  <a:cxn ang="0">
                    <a:pos x="138" y="0"/>
                  </a:cxn>
                  <a:cxn ang="0">
                    <a:pos x="132" y="0"/>
                  </a:cxn>
                  <a:cxn ang="0">
                    <a:pos x="126" y="0"/>
                  </a:cxn>
                  <a:cxn ang="0">
                    <a:pos x="120" y="6"/>
                  </a:cxn>
                  <a:cxn ang="0">
                    <a:pos x="126" y="12"/>
                  </a:cxn>
                  <a:cxn ang="0">
                    <a:pos x="126" y="18"/>
                  </a:cxn>
                  <a:cxn ang="0">
                    <a:pos x="126" y="24"/>
                  </a:cxn>
                  <a:cxn ang="0">
                    <a:pos x="120" y="24"/>
                  </a:cxn>
                  <a:cxn ang="0">
                    <a:pos x="108" y="30"/>
                  </a:cxn>
                  <a:cxn ang="0">
                    <a:pos x="96" y="36"/>
                  </a:cxn>
                  <a:cxn ang="0">
                    <a:pos x="90" y="36"/>
                  </a:cxn>
                  <a:cxn ang="0">
                    <a:pos x="84" y="36"/>
                  </a:cxn>
                  <a:cxn ang="0">
                    <a:pos x="84" y="42"/>
                  </a:cxn>
                  <a:cxn ang="0">
                    <a:pos x="90" y="48"/>
                  </a:cxn>
                  <a:cxn ang="0">
                    <a:pos x="0" y="126"/>
                  </a:cxn>
                  <a:cxn ang="0">
                    <a:pos x="0" y="222"/>
                  </a:cxn>
                  <a:cxn ang="0">
                    <a:pos x="270" y="234"/>
                  </a:cxn>
                  <a:cxn ang="0">
                    <a:pos x="282" y="222"/>
                  </a:cxn>
                  <a:cxn ang="0">
                    <a:pos x="282" y="210"/>
                  </a:cxn>
                  <a:cxn ang="0">
                    <a:pos x="264" y="162"/>
                  </a:cxn>
                </a:cxnLst>
                <a:rect l="0" t="0" r="r" b="b"/>
                <a:pathLst>
                  <a:path w="282" h="234">
                    <a:moveTo>
                      <a:pt x="264" y="162"/>
                    </a:moveTo>
                    <a:lnTo>
                      <a:pt x="264" y="156"/>
                    </a:lnTo>
                    <a:lnTo>
                      <a:pt x="264" y="150"/>
                    </a:lnTo>
                    <a:lnTo>
                      <a:pt x="252" y="138"/>
                    </a:lnTo>
                    <a:lnTo>
                      <a:pt x="240" y="132"/>
                    </a:lnTo>
                    <a:lnTo>
                      <a:pt x="228" y="132"/>
                    </a:lnTo>
                    <a:lnTo>
                      <a:pt x="228" y="114"/>
                    </a:lnTo>
                    <a:lnTo>
                      <a:pt x="222" y="108"/>
                    </a:lnTo>
                    <a:lnTo>
                      <a:pt x="216" y="96"/>
                    </a:lnTo>
                    <a:lnTo>
                      <a:pt x="222" y="90"/>
                    </a:lnTo>
                    <a:lnTo>
                      <a:pt x="222" y="84"/>
                    </a:lnTo>
                    <a:lnTo>
                      <a:pt x="216" y="72"/>
                    </a:lnTo>
                    <a:lnTo>
                      <a:pt x="210" y="60"/>
                    </a:lnTo>
                    <a:lnTo>
                      <a:pt x="210" y="54"/>
                    </a:lnTo>
                    <a:lnTo>
                      <a:pt x="210" y="48"/>
                    </a:lnTo>
                    <a:lnTo>
                      <a:pt x="216" y="42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210" y="24"/>
                    </a:lnTo>
                    <a:lnTo>
                      <a:pt x="198" y="24"/>
                    </a:lnTo>
                    <a:lnTo>
                      <a:pt x="192" y="30"/>
                    </a:lnTo>
                    <a:lnTo>
                      <a:pt x="192" y="36"/>
                    </a:lnTo>
                    <a:lnTo>
                      <a:pt x="192" y="42"/>
                    </a:lnTo>
                    <a:lnTo>
                      <a:pt x="192" y="48"/>
                    </a:lnTo>
                    <a:lnTo>
                      <a:pt x="174" y="42"/>
                    </a:lnTo>
                    <a:lnTo>
                      <a:pt x="168" y="42"/>
                    </a:lnTo>
                    <a:lnTo>
                      <a:pt x="162" y="36"/>
                    </a:lnTo>
                    <a:lnTo>
                      <a:pt x="156" y="30"/>
                    </a:lnTo>
                    <a:lnTo>
                      <a:pt x="150" y="24"/>
                    </a:lnTo>
                    <a:lnTo>
                      <a:pt x="150" y="12"/>
                    </a:lnTo>
                    <a:lnTo>
                      <a:pt x="150" y="0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20" y="6"/>
                    </a:lnTo>
                    <a:lnTo>
                      <a:pt x="126" y="12"/>
                    </a:lnTo>
                    <a:lnTo>
                      <a:pt x="126" y="18"/>
                    </a:lnTo>
                    <a:lnTo>
                      <a:pt x="126" y="24"/>
                    </a:lnTo>
                    <a:lnTo>
                      <a:pt x="120" y="24"/>
                    </a:lnTo>
                    <a:lnTo>
                      <a:pt x="108" y="30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36"/>
                    </a:lnTo>
                    <a:lnTo>
                      <a:pt x="84" y="42"/>
                    </a:lnTo>
                    <a:lnTo>
                      <a:pt x="90" y="48"/>
                    </a:lnTo>
                    <a:lnTo>
                      <a:pt x="0" y="126"/>
                    </a:lnTo>
                    <a:lnTo>
                      <a:pt x="0" y="222"/>
                    </a:lnTo>
                    <a:lnTo>
                      <a:pt x="270" y="234"/>
                    </a:lnTo>
                    <a:lnTo>
                      <a:pt x="282" y="222"/>
                    </a:lnTo>
                    <a:lnTo>
                      <a:pt x="282" y="210"/>
                    </a:lnTo>
                    <a:lnTo>
                      <a:pt x="264" y="16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5" name="Freeform 762">
                <a:extLst>
                  <a:ext uri="{FF2B5EF4-FFF2-40B4-BE49-F238E27FC236}">
                    <a16:creationId xmlns:a16="http://schemas.microsoft.com/office/drawing/2014/main" id="{6A0385C5-1AA6-2C49-A69E-D583DCE7D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0480" y="2291264"/>
                <a:ext cx="266700" cy="381000"/>
              </a:xfrm>
              <a:custGeom>
                <a:avLst/>
                <a:gdLst/>
                <a:ahLst/>
                <a:cxnLst>
                  <a:cxn ang="0">
                    <a:pos x="6" y="30"/>
                  </a:cxn>
                  <a:cxn ang="0">
                    <a:pos x="0" y="18"/>
                  </a:cxn>
                  <a:cxn ang="0">
                    <a:pos x="6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8" y="0"/>
                  </a:cxn>
                  <a:cxn ang="0">
                    <a:pos x="30" y="0"/>
                  </a:cxn>
                  <a:cxn ang="0">
                    <a:pos x="36" y="6"/>
                  </a:cxn>
                  <a:cxn ang="0">
                    <a:pos x="42" y="12"/>
                  </a:cxn>
                  <a:cxn ang="0">
                    <a:pos x="42" y="24"/>
                  </a:cxn>
                  <a:cxn ang="0">
                    <a:pos x="42" y="36"/>
                  </a:cxn>
                  <a:cxn ang="0">
                    <a:pos x="54" y="48"/>
                  </a:cxn>
                  <a:cxn ang="0">
                    <a:pos x="60" y="54"/>
                  </a:cxn>
                  <a:cxn ang="0">
                    <a:pos x="72" y="54"/>
                  </a:cxn>
                  <a:cxn ang="0">
                    <a:pos x="78" y="54"/>
                  </a:cxn>
                  <a:cxn ang="0">
                    <a:pos x="96" y="60"/>
                  </a:cxn>
                  <a:cxn ang="0">
                    <a:pos x="108" y="66"/>
                  </a:cxn>
                  <a:cxn ang="0">
                    <a:pos x="120" y="78"/>
                  </a:cxn>
                  <a:cxn ang="0">
                    <a:pos x="126" y="90"/>
                  </a:cxn>
                  <a:cxn ang="0">
                    <a:pos x="126" y="102"/>
                  </a:cxn>
                  <a:cxn ang="0">
                    <a:pos x="132" y="120"/>
                  </a:cxn>
                  <a:cxn ang="0">
                    <a:pos x="138" y="132"/>
                  </a:cxn>
                  <a:cxn ang="0">
                    <a:pos x="150" y="144"/>
                  </a:cxn>
                  <a:cxn ang="0">
                    <a:pos x="156" y="150"/>
                  </a:cxn>
                  <a:cxn ang="0">
                    <a:pos x="168" y="168"/>
                  </a:cxn>
                  <a:cxn ang="0">
                    <a:pos x="168" y="186"/>
                  </a:cxn>
                  <a:cxn ang="0">
                    <a:pos x="78" y="234"/>
                  </a:cxn>
                  <a:cxn ang="0">
                    <a:pos x="60" y="240"/>
                  </a:cxn>
                  <a:cxn ang="0">
                    <a:pos x="60" y="234"/>
                  </a:cxn>
                  <a:cxn ang="0">
                    <a:pos x="60" y="228"/>
                  </a:cxn>
                  <a:cxn ang="0">
                    <a:pos x="54" y="222"/>
                  </a:cxn>
                  <a:cxn ang="0">
                    <a:pos x="48" y="222"/>
                  </a:cxn>
                  <a:cxn ang="0">
                    <a:pos x="42" y="228"/>
                  </a:cxn>
                  <a:cxn ang="0">
                    <a:pos x="36" y="228"/>
                  </a:cxn>
                  <a:cxn ang="0">
                    <a:pos x="30" y="222"/>
                  </a:cxn>
                  <a:cxn ang="0">
                    <a:pos x="30" y="204"/>
                  </a:cxn>
                  <a:cxn ang="0">
                    <a:pos x="36" y="192"/>
                  </a:cxn>
                  <a:cxn ang="0">
                    <a:pos x="42" y="180"/>
                  </a:cxn>
                  <a:cxn ang="0">
                    <a:pos x="42" y="162"/>
                  </a:cxn>
                  <a:cxn ang="0">
                    <a:pos x="42" y="156"/>
                  </a:cxn>
                  <a:cxn ang="0">
                    <a:pos x="30" y="144"/>
                  </a:cxn>
                  <a:cxn ang="0">
                    <a:pos x="24" y="138"/>
                  </a:cxn>
                  <a:cxn ang="0">
                    <a:pos x="24" y="132"/>
                  </a:cxn>
                  <a:cxn ang="0">
                    <a:pos x="30" y="132"/>
                  </a:cxn>
                  <a:cxn ang="0">
                    <a:pos x="36" y="132"/>
                  </a:cxn>
                  <a:cxn ang="0">
                    <a:pos x="48" y="120"/>
                  </a:cxn>
                  <a:cxn ang="0">
                    <a:pos x="54" y="114"/>
                  </a:cxn>
                  <a:cxn ang="0">
                    <a:pos x="54" y="108"/>
                  </a:cxn>
                  <a:cxn ang="0">
                    <a:pos x="48" y="108"/>
                  </a:cxn>
                  <a:cxn ang="0">
                    <a:pos x="42" y="108"/>
                  </a:cxn>
                  <a:cxn ang="0">
                    <a:pos x="30" y="108"/>
                  </a:cxn>
                  <a:cxn ang="0">
                    <a:pos x="30" y="102"/>
                  </a:cxn>
                  <a:cxn ang="0">
                    <a:pos x="30" y="96"/>
                  </a:cxn>
                  <a:cxn ang="0">
                    <a:pos x="24" y="90"/>
                  </a:cxn>
                  <a:cxn ang="0">
                    <a:pos x="18" y="84"/>
                  </a:cxn>
                  <a:cxn ang="0">
                    <a:pos x="12" y="78"/>
                  </a:cxn>
                  <a:cxn ang="0">
                    <a:pos x="12" y="66"/>
                  </a:cxn>
                  <a:cxn ang="0">
                    <a:pos x="12" y="60"/>
                  </a:cxn>
                  <a:cxn ang="0">
                    <a:pos x="12" y="48"/>
                  </a:cxn>
                  <a:cxn ang="0">
                    <a:pos x="12" y="36"/>
                  </a:cxn>
                  <a:cxn ang="0">
                    <a:pos x="6" y="30"/>
                  </a:cxn>
                </a:cxnLst>
                <a:rect l="0" t="0" r="r" b="b"/>
                <a:pathLst>
                  <a:path w="168" h="240">
                    <a:moveTo>
                      <a:pt x="6" y="30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2" y="24"/>
                    </a:lnTo>
                    <a:lnTo>
                      <a:pt x="42" y="36"/>
                    </a:lnTo>
                    <a:lnTo>
                      <a:pt x="54" y="48"/>
                    </a:lnTo>
                    <a:lnTo>
                      <a:pt x="60" y="54"/>
                    </a:lnTo>
                    <a:lnTo>
                      <a:pt x="72" y="54"/>
                    </a:lnTo>
                    <a:lnTo>
                      <a:pt x="78" y="54"/>
                    </a:lnTo>
                    <a:lnTo>
                      <a:pt x="96" y="60"/>
                    </a:lnTo>
                    <a:lnTo>
                      <a:pt x="108" y="66"/>
                    </a:lnTo>
                    <a:lnTo>
                      <a:pt x="120" y="78"/>
                    </a:lnTo>
                    <a:lnTo>
                      <a:pt x="126" y="90"/>
                    </a:lnTo>
                    <a:lnTo>
                      <a:pt x="126" y="102"/>
                    </a:lnTo>
                    <a:lnTo>
                      <a:pt x="132" y="120"/>
                    </a:lnTo>
                    <a:lnTo>
                      <a:pt x="138" y="132"/>
                    </a:lnTo>
                    <a:lnTo>
                      <a:pt x="150" y="144"/>
                    </a:lnTo>
                    <a:lnTo>
                      <a:pt x="156" y="150"/>
                    </a:lnTo>
                    <a:lnTo>
                      <a:pt x="168" y="168"/>
                    </a:lnTo>
                    <a:lnTo>
                      <a:pt x="168" y="186"/>
                    </a:lnTo>
                    <a:lnTo>
                      <a:pt x="78" y="234"/>
                    </a:lnTo>
                    <a:lnTo>
                      <a:pt x="60" y="240"/>
                    </a:lnTo>
                    <a:lnTo>
                      <a:pt x="60" y="234"/>
                    </a:lnTo>
                    <a:lnTo>
                      <a:pt x="60" y="228"/>
                    </a:lnTo>
                    <a:lnTo>
                      <a:pt x="54" y="222"/>
                    </a:lnTo>
                    <a:lnTo>
                      <a:pt x="48" y="222"/>
                    </a:lnTo>
                    <a:lnTo>
                      <a:pt x="42" y="228"/>
                    </a:lnTo>
                    <a:lnTo>
                      <a:pt x="36" y="228"/>
                    </a:lnTo>
                    <a:lnTo>
                      <a:pt x="30" y="222"/>
                    </a:lnTo>
                    <a:lnTo>
                      <a:pt x="30" y="204"/>
                    </a:lnTo>
                    <a:lnTo>
                      <a:pt x="36" y="192"/>
                    </a:lnTo>
                    <a:lnTo>
                      <a:pt x="42" y="180"/>
                    </a:lnTo>
                    <a:lnTo>
                      <a:pt x="42" y="162"/>
                    </a:lnTo>
                    <a:lnTo>
                      <a:pt x="42" y="156"/>
                    </a:lnTo>
                    <a:lnTo>
                      <a:pt x="30" y="144"/>
                    </a:lnTo>
                    <a:lnTo>
                      <a:pt x="24" y="138"/>
                    </a:lnTo>
                    <a:lnTo>
                      <a:pt x="24" y="132"/>
                    </a:lnTo>
                    <a:lnTo>
                      <a:pt x="30" y="132"/>
                    </a:lnTo>
                    <a:lnTo>
                      <a:pt x="36" y="132"/>
                    </a:lnTo>
                    <a:lnTo>
                      <a:pt x="48" y="120"/>
                    </a:lnTo>
                    <a:lnTo>
                      <a:pt x="54" y="114"/>
                    </a:lnTo>
                    <a:lnTo>
                      <a:pt x="54" y="108"/>
                    </a:lnTo>
                    <a:lnTo>
                      <a:pt x="48" y="108"/>
                    </a:lnTo>
                    <a:lnTo>
                      <a:pt x="42" y="108"/>
                    </a:lnTo>
                    <a:lnTo>
                      <a:pt x="30" y="108"/>
                    </a:lnTo>
                    <a:lnTo>
                      <a:pt x="30" y="102"/>
                    </a:lnTo>
                    <a:lnTo>
                      <a:pt x="30" y="96"/>
                    </a:lnTo>
                    <a:lnTo>
                      <a:pt x="24" y="90"/>
                    </a:lnTo>
                    <a:lnTo>
                      <a:pt x="18" y="84"/>
                    </a:lnTo>
                    <a:lnTo>
                      <a:pt x="12" y="78"/>
                    </a:lnTo>
                    <a:lnTo>
                      <a:pt x="12" y="66"/>
                    </a:lnTo>
                    <a:lnTo>
                      <a:pt x="12" y="60"/>
                    </a:lnTo>
                    <a:lnTo>
                      <a:pt x="12" y="48"/>
                    </a:lnTo>
                    <a:lnTo>
                      <a:pt x="12" y="36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6" name="Freeform 759">
                <a:extLst>
                  <a:ext uri="{FF2B5EF4-FFF2-40B4-BE49-F238E27FC236}">
                    <a16:creationId xmlns:a16="http://schemas.microsoft.com/office/drawing/2014/main" id="{713ED255-68CC-8240-AC5E-91E6E0315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2830" y="2681789"/>
                <a:ext cx="295275" cy="400050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108" y="6"/>
                  </a:cxn>
                  <a:cxn ang="0">
                    <a:pos x="150" y="6"/>
                  </a:cxn>
                  <a:cxn ang="0">
                    <a:pos x="186" y="198"/>
                  </a:cxn>
                  <a:cxn ang="0">
                    <a:pos x="180" y="222"/>
                  </a:cxn>
                  <a:cxn ang="0">
                    <a:pos x="150" y="228"/>
                  </a:cxn>
                  <a:cxn ang="0">
                    <a:pos x="138" y="234"/>
                  </a:cxn>
                  <a:cxn ang="0">
                    <a:pos x="126" y="252"/>
                  </a:cxn>
                  <a:cxn ang="0">
                    <a:pos x="102" y="246"/>
                  </a:cxn>
                  <a:cxn ang="0">
                    <a:pos x="90" y="234"/>
                  </a:cxn>
                  <a:cxn ang="0">
                    <a:pos x="90" y="222"/>
                  </a:cxn>
                  <a:cxn ang="0">
                    <a:pos x="84" y="216"/>
                  </a:cxn>
                  <a:cxn ang="0">
                    <a:pos x="72" y="198"/>
                  </a:cxn>
                  <a:cxn ang="0">
                    <a:pos x="66" y="186"/>
                  </a:cxn>
                  <a:cxn ang="0">
                    <a:pos x="6" y="144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72" y="18"/>
                  </a:cxn>
                  <a:cxn ang="0">
                    <a:pos x="72" y="12"/>
                  </a:cxn>
                  <a:cxn ang="0">
                    <a:pos x="84" y="6"/>
                  </a:cxn>
                  <a:cxn ang="0">
                    <a:pos x="90" y="0"/>
                  </a:cxn>
                  <a:cxn ang="0">
                    <a:pos x="96" y="0"/>
                  </a:cxn>
                </a:cxnLst>
                <a:rect l="0" t="0" r="r" b="b"/>
                <a:pathLst>
                  <a:path w="186" h="252">
                    <a:moveTo>
                      <a:pt x="96" y="0"/>
                    </a:moveTo>
                    <a:lnTo>
                      <a:pt x="108" y="6"/>
                    </a:lnTo>
                    <a:lnTo>
                      <a:pt x="150" y="6"/>
                    </a:lnTo>
                    <a:lnTo>
                      <a:pt x="186" y="198"/>
                    </a:lnTo>
                    <a:lnTo>
                      <a:pt x="180" y="222"/>
                    </a:lnTo>
                    <a:lnTo>
                      <a:pt x="150" y="228"/>
                    </a:lnTo>
                    <a:lnTo>
                      <a:pt x="138" y="234"/>
                    </a:lnTo>
                    <a:lnTo>
                      <a:pt x="126" y="252"/>
                    </a:lnTo>
                    <a:lnTo>
                      <a:pt x="102" y="246"/>
                    </a:lnTo>
                    <a:lnTo>
                      <a:pt x="90" y="234"/>
                    </a:lnTo>
                    <a:lnTo>
                      <a:pt x="90" y="222"/>
                    </a:lnTo>
                    <a:lnTo>
                      <a:pt x="84" y="216"/>
                    </a:lnTo>
                    <a:lnTo>
                      <a:pt x="72" y="198"/>
                    </a:lnTo>
                    <a:lnTo>
                      <a:pt x="66" y="186"/>
                    </a:lnTo>
                    <a:lnTo>
                      <a:pt x="6" y="144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72" y="18"/>
                    </a:lnTo>
                    <a:lnTo>
                      <a:pt x="72" y="12"/>
                    </a:lnTo>
                    <a:lnTo>
                      <a:pt x="84" y="6"/>
                    </a:lnTo>
                    <a:lnTo>
                      <a:pt x="90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7" name="Freeform 789">
                <a:extLst>
                  <a:ext uri="{FF2B5EF4-FFF2-40B4-BE49-F238E27FC236}">
                    <a16:creationId xmlns:a16="http://schemas.microsoft.com/office/drawing/2014/main" id="{49F2A60E-9846-7948-BFF0-D31723664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3755" y="3205664"/>
                <a:ext cx="285750" cy="342900"/>
              </a:xfrm>
              <a:custGeom>
                <a:avLst/>
                <a:gdLst/>
                <a:ahLst/>
                <a:cxnLst>
                  <a:cxn ang="0">
                    <a:pos x="168" y="18"/>
                  </a:cxn>
                  <a:cxn ang="0">
                    <a:pos x="138" y="24"/>
                  </a:cxn>
                  <a:cxn ang="0">
                    <a:pos x="126" y="18"/>
                  </a:cxn>
                  <a:cxn ang="0">
                    <a:pos x="114" y="18"/>
                  </a:cxn>
                  <a:cxn ang="0">
                    <a:pos x="90" y="12"/>
                  </a:cxn>
                  <a:cxn ang="0">
                    <a:pos x="84" y="18"/>
                  </a:cxn>
                  <a:cxn ang="0">
                    <a:pos x="78" y="18"/>
                  </a:cxn>
                  <a:cxn ang="0">
                    <a:pos x="66" y="0"/>
                  </a:cxn>
                  <a:cxn ang="0">
                    <a:pos x="12" y="30"/>
                  </a:cxn>
                  <a:cxn ang="0">
                    <a:pos x="36" y="36"/>
                  </a:cxn>
                  <a:cxn ang="0">
                    <a:pos x="12" y="78"/>
                  </a:cxn>
                  <a:cxn ang="0">
                    <a:pos x="12" y="96"/>
                  </a:cxn>
                  <a:cxn ang="0">
                    <a:pos x="12" y="162"/>
                  </a:cxn>
                  <a:cxn ang="0">
                    <a:pos x="6" y="180"/>
                  </a:cxn>
                  <a:cxn ang="0">
                    <a:pos x="0" y="192"/>
                  </a:cxn>
                  <a:cxn ang="0">
                    <a:pos x="6" y="192"/>
                  </a:cxn>
                  <a:cxn ang="0">
                    <a:pos x="18" y="192"/>
                  </a:cxn>
                  <a:cxn ang="0">
                    <a:pos x="36" y="198"/>
                  </a:cxn>
                  <a:cxn ang="0">
                    <a:pos x="72" y="216"/>
                  </a:cxn>
                  <a:cxn ang="0">
                    <a:pos x="84" y="216"/>
                  </a:cxn>
                  <a:cxn ang="0">
                    <a:pos x="96" y="198"/>
                  </a:cxn>
                  <a:cxn ang="0">
                    <a:pos x="96" y="180"/>
                  </a:cxn>
                  <a:cxn ang="0">
                    <a:pos x="180" y="138"/>
                  </a:cxn>
                  <a:cxn ang="0">
                    <a:pos x="168" y="18"/>
                  </a:cxn>
                </a:cxnLst>
                <a:rect l="0" t="0" r="r" b="b"/>
                <a:pathLst>
                  <a:path w="180" h="216">
                    <a:moveTo>
                      <a:pt x="168" y="18"/>
                    </a:moveTo>
                    <a:lnTo>
                      <a:pt x="138" y="24"/>
                    </a:lnTo>
                    <a:lnTo>
                      <a:pt x="126" y="18"/>
                    </a:lnTo>
                    <a:lnTo>
                      <a:pt x="114" y="18"/>
                    </a:lnTo>
                    <a:lnTo>
                      <a:pt x="90" y="12"/>
                    </a:lnTo>
                    <a:lnTo>
                      <a:pt x="84" y="18"/>
                    </a:lnTo>
                    <a:lnTo>
                      <a:pt x="78" y="18"/>
                    </a:lnTo>
                    <a:lnTo>
                      <a:pt x="66" y="0"/>
                    </a:lnTo>
                    <a:lnTo>
                      <a:pt x="12" y="30"/>
                    </a:lnTo>
                    <a:lnTo>
                      <a:pt x="36" y="36"/>
                    </a:lnTo>
                    <a:lnTo>
                      <a:pt x="12" y="78"/>
                    </a:lnTo>
                    <a:lnTo>
                      <a:pt x="12" y="96"/>
                    </a:lnTo>
                    <a:lnTo>
                      <a:pt x="12" y="162"/>
                    </a:lnTo>
                    <a:lnTo>
                      <a:pt x="6" y="180"/>
                    </a:lnTo>
                    <a:lnTo>
                      <a:pt x="0" y="192"/>
                    </a:lnTo>
                    <a:lnTo>
                      <a:pt x="6" y="192"/>
                    </a:lnTo>
                    <a:lnTo>
                      <a:pt x="18" y="192"/>
                    </a:lnTo>
                    <a:lnTo>
                      <a:pt x="36" y="198"/>
                    </a:lnTo>
                    <a:lnTo>
                      <a:pt x="72" y="216"/>
                    </a:lnTo>
                    <a:lnTo>
                      <a:pt x="84" y="216"/>
                    </a:lnTo>
                    <a:lnTo>
                      <a:pt x="96" y="198"/>
                    </a:lnTo>
                    <a:lnTo>
                      <a:pt x="96" y="180"/>
                    </a:lnTo>
                    <a:lnTo>
                      <a:pt x="180" y="138"/>
                    </a:lnTo>
                    <a:lnTo>
                      <a:pt x="168" y="1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8" name="Freeform 797">
                <a:extLst>
                  <a:ext uri="{FF2B5EF4-FFF2-40B4-BE49-F238E27FC236}">
                    <a16:creationId xmlns:a16="http://schemas.microsoft.com/office/drawing/2014/main" id="{1CE4DAED-2C07-C945-BEF0-CE5E104CF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9430" y="2938964"/>
                <a:ext cx="457200" cy="314325"/>
              </a:xfrm>
              <a:custGeom>
                <a:avLst/>
                <a:gdLst/>
                <a:ahLst/>
                <a:cxnLst>
                  <a:cxn ang="0">
                    <a:pos x="288" y="186"/>
                  </a:cxn>
                  <a:cxn ang="0">
                    <a:pos x="288" y="174"/>
                  </a:cxn>
                  <a:cxn ang="0">
                    <a:pos x="288" y="168"/>
                  </a:cxn>
                  <a:cxn ang="0">
                    <a:pos x="282" y="162"/>
                  </a:cxn>
                  <a:cxn ang="0">
                    <a:pos x="276" y="162"/>
                  </a:cxn>
                  <a:cxn ang="0">
                    <a:pos x="270" y="156"/>
                  </a:cxn>
                  <a:cxn ang="0">
                    <a:pos x="276" y="150"/>
                  </a:cxn>
                  <a:cxn ang="0">
                    <a:pos x="276" y="144"/>
                  </a:cxn>
                  <a:cxn ang="0">
                    <a:pos x="282" y="144"/>
                  </a:cxn>
                  <a:cxn ang="0">
                    <a:pos x="282" y="138"/>
                  </a:cxn>
                  <a:cxn ang="0">
                    <a:pos x="282" y="126"/>
                  </a:cxn>
                  <a:cxn ang="0">
                    <a:pos x="276" y="120"/>
                  </a:cxn>
                  <a:cxn ang="0">
                    <a:pos x="270" y="114"/>
                  </a:cxn>
                  <a:cxn ang="0">
                    <a:pos x="264" y="114"/>
                  </a:cxn>
                  <a:cxn ang="0">
                    <a:pos x="258" y="114"/>
                  </a:cxn>
                  <a:cxn ang="0">
                    <a:pos x="252" y="120"/>
                  </a:cxn>
                  <a:cxn ang="0">
                    <a:pos x="252" y="126"/>
                  </a:cxn>
                  <a:cxn ang="0">
                    <a:pos x="246" y="132"/>
                  </a:cxn>
                  <a:cxn ang="0">
                    <a:pos x="234" y="126"/>
                  </a:cxn>
                  <a:cxn ang="0">
                    <a:pos x="228" y="120"/>
                  </a:cxn>
                  <a:cxn ang="0">
                    <a:pos x="228" y="114"/>
                  </a:cxn>
                  <a:cxn ang="0">
                    <a:pos x="222" y="102"/>
                  </a:cxn>
                  <a:cxn ang="0">
                    <a:pos x="228" y="96"/>
                  </a:cxn>
                  <a:cxn ang="0">
                    <a:pos x="228" y="90"/>
                  </a:cxn>
                  <a:cxn ang="0">
                    <a:pos x="228" y="78"/>
                  </a:cxn>
                  <a:cxn ang="0">
                    <a:pos x="222" y="66"/>
                  </a:cxn>
                  <a:cxn ang="0">
                    <a:pos x="216" y="60"/>
                  </a:cxn>
                  <a:cxn ang="0">
                    <a:pos x="210" y="60"/>
                  </a:cxn>
                  <a:cxn ang="0">
                    <a:pos x="204" y="66"/>
                  </a:cxn>
                  <a:cxn ang="0">
                    <a:pos x="198" y="72"/>
                  </a:cxn>
                  <a:cxn ang="0">
                    <a:pos x="192" y="72"/>
                  </a:cxn>
                  <a:cxn ang="0">
                    <a:pos x="186" y="66"/>
                  </a:cxn>
                  <a:cxn ang="0">
                    <a:pos x="192" y="54"/>
                  </a:cxn>
                  <a:cxn ang="0">
                    <a:pos x="198" y="48"/>
                  </a:cxn>
                  <a:cxn ang="0">
                    <a:pos x="198" y="36"/>
                  </a:cxn>
                  <a:cxn ang="0">
                    <a:pos x="204" y="30"/>
                  </a:cxn>
                  <a:cxn ang="0">
                    <a:pos x="198" y="24"/>
                  </a:cxn>
                  <a:cxn ang="0">
                    <a:pos x="192" y="18"/>
                  </a:cxn>
                  <a:cxn ang="0">
                    <a:pos x="180" y="18"/>
                  </a:cxn>
                  <a:cxn ang="0">
                    <a:pos x="174" y="24"/>
                  </a:cxn>
                  <a:cxn ang="0">
                    <a:pos x="168" y="24"/>
                  </a:cxn>
                  <a:cxn ang="0">
                    <a:pos x="162" y="24"/>
                  </a:cxn>
                  <a:cxn ang="0">
                    <a:pos x="162" y="18"/>
                  </a:cxn>
                  <a:cxn ang="0">
                    <a:pos x="162" y="6"/>
                  </a:cxn>
                  <a:cxn ang="0">
                    <a:pos x="162" y="0"/>
                  </a:cxn>
                  <a:cxn ang="0">
                    <a:pos x="108" y="12"/>
                  </a:cxn>
                  <a:cxn ang="0">
                    <a:pos x="60" y="60"/>
                  </a:cxn>
                  <a:cxn ang="0">
                    <a:pos x="42" y="78"/>
                  </a:cxn>
                  <a:cxn ang="0">
                    <a:pos x="24" y="78"/>
                  </a:cxn>
                  <a:cxn ang="0">
                    <a:pos x="18" y="84"/>
                  </a:cxn>
                  <a:cxn ang="0">
                    <a:pos x="0" y="108"/>
                  </a:cxn>
                  <a:cxn ang="0">
                    <a:pos x="12" y="120"/>
                  </a:cxn>
                  <a:cxn ang="0">
                    <a:pos x="12" y="150"/>
                  </a:cxn>
                  <a:cxn ang="0">
                    <a:pos x="42" y="186"/>
                  </a:cxn>
                  <a:cxn ang="0">
                    <a:pos x="210" y="198"/>
                  </a:cxn>
                  <a:cxn ang="0">
                    <a:pos x="216" y="198"/>
                  </a:cxn>
                  <a:cxn ang="0">
                    <a:pos x="270" y="168"/>
                  </a:cxn>
                  <a:cxn ang="0">
                    <a:pos x="276" y="186"/>
                  </a:cxn>
                  <a:cxn ang="0">
                    <a:pos x="282" y="186"/>
                  </a:cxn>
                  <a:cxn ang="0">
                    <a:pos x="288" y="186"/>
                  </a:cxn>
                </a:cxnLst>
                <a:rect l="0" t="0" r="r" b="b"/>
                <a:pathLst>
                  <a:path w="288" h="198">
                    <a:moveTo>
                      <a:pt x="288" y="186"/>
                    </a:moveTo>
                    <a:lnTo>
                      <a:pt x="288" y="174"/>
                    </a:lnTo>
                    <a:lnTo>
                      <a:pt x="288" y="168"/>
                    </a:lnTo>
                    <a:lnTo>
                      <a:pt x="282" y="162"/>
                    </a:lnTo>
                    <a:lnTo>
                      <a:pt x="276" y="162"/>
                    </a:lnTo>
                    <a:lnTo>
                      <a:pt x="270" y="156"/>
                    </a:lnTo>
                    <a:lnTo>
                      <a:pt x="276" y="150"/>
                    </a:lnTo>
                    <a:lnTo>
                      <a:pt x="276" y="144"/>
                    </a:lnTo>
                    <a:lnTo>
                      <a:pt x="282" y="144"/>
                    </a:lnTo>
                    <a:lnTo>
                      <a:pt x="282" y="138"/>
                    </a:lnTo>
                    <a:lnTo>
                      <a:pt x="282" y="126"/>
                    </a:lnTo>
                    <a:lnTo>
                      <a:pt x="276" y="120"/>
                    </a:lnTo>
                    <a:lnTo>
                      <a:pt x="270" y="114"/>
                    </a:lnTo>
                    <a:lnTo>
                      <a:pt x="264" y="114"/>
                    </a:lnTo>
                    <a:lnTo>
                      <a:pt x="258" y="114"/>
                    </a:lnTo>
                    <a:lnTo>
                      <a:pt x="252" y="120"/>
                    </a:lnTo>
                    <a:lnTo>
                      <a:pt x="252" y="126"/>
                    </a:lnTo>
                    <a:lnTo>
                      <a:pt x="246" y="132"/>
                    </a:lnTo>
                    <a:lnTo>
                      <a:pt x="234" y="126"/>
                    </a:lnTo>
                    <a:lnTo>
                      <a:pt x="228" y="120"/>
                    </a:lnTo>
                    <a:lnTo>
                      <a:pt x="228" y="114"/>
                    </a:lnTo>
                    <a:lnTo>
                      <a:pt x="222" y="102"/>
                    </a:lnTo>
                    <a:lnTo>
                      <a:pt x="228" y="96"/>
                    </a:lnTo>
                    <a:lnTo>
                      <a:pt x="228" y="90"/>
                    </a:lnTo>
                    <a:lnTo>
                      <a:pt x="228" y="78"/>
                    </a:lnTo>
                    <a:lnTo>
                      <a:pt x="222" y="66"/>
                    </a:lnTo>
                    <a:lnTo>
                      <a:pt x="216" y="60"/>
                    </a:lnTo>
                    <a:lnTo>
                      <a:pt x="210" y="60"/>
                    </a:lnTo>
                    <a:lnTo>
                      <a:pt x="204" y="66"/>
                    </a:lnTo>
                    <a:lnTo>
                      <a:pt x="198" y="72"/>
                    </a:lnTo>
                    <a:lnTo>
                      <a:pt x="192" y="72"/>
                    </a:lnTo>
                    <a:lnTo>
                      <a:pt x="186" y="66"/>
                    </a:lnTo>
                    <a:lnTo>
                      <a:pt x="192" y="54"/>
                    </a:lnTo>
                    <a:lnTo>
                      <a:pt x="198" y="48"/>
                    </a:lnTo>
                    <a:lnTo>
                      <a:pt x="198" y="36"/>
                    </a:lnTo>
                    <a:lnTo>
                      <a:pt x="204" y="30"/>
                    </a:lnTo>
                    <a:lnTo>
                      <a:pt x="198" y="24"/>
                    </a:lnTo>
                    <a:lnTo>
                      <a:pt x="192" y="18"/>
                    </a:lnTo>
                    <a:lnTo>
                      <a:pt x="180" y="18"/>
                    </a:lnTo>
                    <a:lnTo>
                      <a:pt x="174" y="24"/>
                    </a:lnTo>
                    <a:lnTo>
                      <a:pt x="168" y="24"/>
                    </a:lnTo>
                    <a:lnTo>
                      <a:pt x="162" y="24"/>
                    </a:lnTo>
                    <a:lnTo>
                      <a:pt x="162" y="18"/>
                    </a:lnTo>
                    <a:lnTo>
                      <a:pt x="162" y="6"/>
                    </a:lnTo>
                    <a:lnTo>
                      <a:pt x="162" y="0"/>
                    </a:lnTo>
                    <a:lnTo>
                      <a:pt x="108" y="12"/>
                    </a:lnTo>
                    <a:lnTo>
                      <a:pt x="60" y="60"/>
                    </a:lnTo>
                    <a:lnTo>
                      <a:pt x="42" y="78"/>
                    </a:lnTo>
                    <a:lnTo>
                      <a:pt x="24" y="78"/>
                    </a:lnTo>
                    <a:lnTo>
                      <a:pt x="18" y="84"/>
                    </a:lnTo>
                    <a:lnTo>
                      <a:pt x="0" y="108"/>
                    </a:lnTo>
                    <a:lnTo>
                      <a:pt x="12" y="120"/>
                    </a:lnTo>
                    <a:lnTo>
                      <a:pt x="12" y="150"/>
                    </a:lnTo>
                    <a:lnTo>
                      <a:pt x="42" y="186"/>
                    </a:lnTo>
                    <a:lnTo>
                      <a:pt x="210" y="198"/>
                    </a:lnTo>
                    <a:lnTo>
                      <a:pt x="216" y="198"/>
                    </a:lnTo>
                    <a:lnTo>
                      <a:pt x="270" y="168"/>
                    </a:lnTo>
                    <a:lnTo>
                      <a:pt x="276" y="186"/>
                    </a:lnTo>
                    <a:lnTo>
                      <a:pt x="282" y="186"/>
                    </a:lnTo>
                    <a:lnTo>
                      <a:pt x="288" y="18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39" name="Freeform 824">
                <a:extLst>
                  <a:ext uri="{FF2B5EF4-FFF2-40B4-BE49-F238E27FC236}">
                    <a16:creationId xmlns:a16="http://schemas.microsoft.com/office/drawing/2014/main" id="{AD9874AA-2E0A-FB47-94B0-B51395C55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880" y="4301039"/>
                <a:ext cx="495300" cy="352425"/>
              </a:xfrm>
              <a:custGeom>
                <a:avLst/>
                <a:gdLst/>
                <a:ahLst/>
                <a:cxnLst>
                  <a:cxn ang="0">
                    <a:pos x="132" y="204"/>
                  </a:cxn>
                  <a:cxn ang="0">
                    <a:pos x="120" y="180"/>
                  </a:cxn>
                  <a:cxn ang="0">
                    <a:pos x="0" y="42"/>
                  </a:cxn>
                  <a:cxn ang="0">
                    <a:pos x="6" y="18"/>
                  </a:cxn>
                  <a:cxn ang="0">
                    <a:pos x="18" y="24"/>
                  </a:cxn>
                  <a:cxn ang="0">
                    <a:pos x="36" y="24"/>
                  </a:cxn>
                  <a:cxn ang="0">
                    <a:pos x="42" y="12"/>
                  </a:cxn>
                  <a:cxn ang="0">
                    <a:pos x="54" y="0"/>
                  </a:cxn>
                  <a:cxn ang="0">
                    <a:pos x="60" y="12"/>
                  </a:cxn>
                  <a:cxn ang="0">
                    <a:pos x="66" y="18"/>
                  </a:cxn>
                  <a:cxn ang="0">
                    <a:pos x="78" y="12"/>
                  </a:cxn>
                  <a:cxn ang="0">
                    <a:pos x="90" y="6"/>
                  </a:cxn>
                  <a:cxn ang="0">
                    <a:pos x="108" y="6"/>
                  </a:cxn>
                  <a:cxn ang="0">
                    <a:pos x="120" y="12"/>
                  </a:cxn>
                  <a:cxn ang="0">
                    <a:pos x="138" y="12"/>
                  </a:cxn>
                  <a:cxn ang="0">
                    <a:pos x="150" y="12"/>
                  </a:cxn>
                  <a:cxn ang="0">
                    <a:pos x="168" y="24"/>
                  </a:cxn>
                  <a:cxn ang="0">
                    <a:pos x="198" y="42"/>
                  </a:cxn>
                  <a:cxn ang="0">
                    <a:pos x="216" y="42"/>
                  </a:cxn>
                  <a:cxn ang="0">
                    <a:pos x="234" y="30"/>
                  </a:cxn>
                  <a:cxn ang="0">
                    <a:pos x="252" y="18"/>
                  </a:cxn>
                  <a:cxn ang="0">
                    <a:pos x="258" y="12"/>
                  </a:cxn>
                  <a:cxn ang="0">
                    <a:pos x="276" y="18"/>
                  </a:cxn>
                  <a:cxn ang="0">
                    <a:pos x="282" y="30"/>
                  </a:cxn>
                  <a:cxn ang="0">
                    <a:pos x="300" y="36"/>
                  </a:cxn>
                  <a:cxn ang="0">
                    <a:pos x="306" y="48"/>
                  </a:cxn>
                  <a:cxn ang="0">
                    <a:pos x="312" y="54"/>
                  </a:cxn>
                  <a:cxn ang="0">
                    <a:pos x="306" y="66"/>
                  </a:cxn>
                  <a:cxn ang="0">
                    <a:pos x="294" y="66"/>
                  </a:cxn>
                  <a:cxn ang="0">
                    <a:pos x="282" y="78"/>
                  </a:cxn>
                  <a:cxn ang="0">
                    <a:pos x="276" y="96"/>
                  </a:cxn>
                  <a:cxn ang="0">
                    <a:pos x="252" y="132"/>
                  </a:cxn>
                  <a:cxn ang="0">
                    <a:pos x="246" y="150"/>
                  </a:cxn>
                  <a:cxn ang="0">
                    <a:pos x="240" y="162"/>
                  </a:cxn>
                  <a:cxn ang="0">
                    <a:pos x="228" y="168"/>
                  </a:cxn>
                  <a:cxn ang="0">
                    <a:pos x="198" y="168"/>
                  </a:cxn>
                  <a:cxn ang="0">
                    <a:pos x="174" y="186"/>
                  </a:cxn>
                  <a:cxn ang="0">
                    <a:pos x="144" y="222"/>
                  </a:cxn>
                </a:cxnLst>
                <a:rect l="0" t="0" r="r" b="b"/>
                <a:pathLst>
                  <a:path w="312" h="222">
                    <a:moveTo>
                      <a:pt x="144" y="222"/>
                    </a:moveTo>
                    <a:lnTo>
                      <a:pt x="132" y="204"/>
                    </a:lnTo>
                    <a:lnTo>
                      <a:pt x="126" y="186"/>
                    </a:lnTo>
                    <a:lnTo>
                      <a:pt x="120" y="180"/>
                    </a:lnTo>
                    <a:lnTo>
                      <a:pt x="66" y="96"/>
                    </a:lnTo>
                    <a:lnTo>
                      <a:pt x="0" y="42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8" y="24"/>
                    </a:lnTo>
                    <a:lnTo>
                      <a:pt x="30" y="24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48" y="6"/>
                    </a:lnTo>
                    <a:lnTo>
                      <a:pt x="54" y="0"/>
                    </a:lnTo>
                    <a:lnTo>
                      <a:pt x="54" y="6"/>
                    </a:lnTo>
                    <a:lnTo>
                      <a:pt x="60" y="12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72" y="18"/>
                    </a:lnTo>
                    <a:lnTo>
                      <a:pt x="78" y="12"/>
                    </a:lnTo>
                    <a:lnTo>
                      <a:pt x="84" y="6"/>
                    </a:lnTo>
                    <a:lnTo>
                      <a:pt x="90" y="6"/>
                    </a:lnTo>
                    <a:lnTo>
                      <a:pt x="96" y="6"/>
                    </a:lnTo>
                    <a:lnTo>
                      <a:pt x="108" y="6"/>
                    </a:lnTo>
                    <a:lnTo>
                      <a:pt x="114" y="6"/>
                    </a:lnTo>
                    <a:lnTo>
                      <a:pt x="120" y="12"/>
                    </a:lnTo>
                    <a:lnTo>
                      <a:pt x="132" y="12"/>
                    </a:lnTo>
                    <a:lnTo>
                      <a:pt x="138" y="12"/>
                    </a:lnTo>
                    <a:lnTo>
                      <a:pt x="144" y="12"/>
                    </a:lnTo>
                    <a:lnTo>
                      <a:pt x="150" y="12"/>
                    </a:lnTo>
                    <a:lnTo>
                      <a:pt x="156" y="18"/>
                    </a:lnTo>
                    <a:lnTo>
                      <a:pt x="168" y="24"/>
                    </a:lnTo>
                    <a:lnTo>
                      <a:pt x="186" y="36"/>
                    </a:lnTo>
                    <a:lnTo>
                      <a:pt x="198" y="42"/>
                    </a:lnTo>
                    <a:lnTo>
                      <a:pt x="210" y="48"/>
                    </a:lnTo>
                    <a:lnTo>
                      <a:pt x="216" y="42"/>
                    </a:lnTo>
                    <a:lnTo>
                      <a:pt x="222" y="36"/>
                    </a:lnTo>
                    <a:lnTo>
                      <a:pt x="234" y="30"/>
                    </a:lnTo>
                    <a:lnTo>
                      <a:pt x="246" y="24"/>
                    </a:lnTo>
                    <a:lnTo>
                      <a:pt x="252" y="18"/>
                    </a:lnTo>
                    <a:lnTo>
                      <a:pt x="252" y="12"/>
                    </a:lnTo>
                    <a:lnTo>
                      <a:pt x="258" y="12"/>
                    </a:lnTo>
                    <a:lnTo>
                      <a:pt x="264" y="12"/>
                    </a:lnTo>
                    <a:lnTo>
                      <a:pt x="276" y="18"/>
                    </a:lnTo>
                    <a:lnTo>
                      <a:pt x="282" y="24"/>
                    </a:lnTo>
                    <a:lnTo>
                      <a:pt x="282" y="30"/>
                    </a:lnTo>
                    <a:lnTo>
                      <a:pt x="288" y="36"/>
                    </a:lnTo>
                    <a:lnTo>
                      <a:pt x="300" y="36"/>
                    </a:lnTo>
                    <a:lnTo>
                      <a:pt x="300" y="42"/>
                    </a:lnTo>
                    <a:lnTo>
                      <a:pt x="306" y="48"/>
                    </a:lnTo>
                    <a:lnTo>
                      <a:pt x="312" y="48"/>
                    </a:lnTo>
                    <a:lnTo>
                      <a:pt x="312" y="54"/>
                    </a:lnTo>
                    <a:lnTo>
                      <a:pt x="312" y="60"/>
                    </a:lnTo>
                    <a:lnTo>
                      <a:pt x="306" y="66"/>
                    </a:lnTo>
                    <a:lnTo>
                      <a:pt x="300" y="66"/>
                    </a:lnTo>
                    <a:lnTo>
                      <a:pt x="294" y="66"/>
                    </a:lnTo>
                    <a:lnTo>
                      <a:pt x="288" y="72"/>
                    </a:lnTo>
                    <a:lnTo>
                      <a:pt x="282" y="78"/>
                    </a:lnTo>
                    <a:lnTo>
                      <a:pt x="276" y="84"/>
                    </a:lnTo>
                    <a:lnTo>
                      <a:pt x="276" y="96"/>
                    </a:lnTo>
                    <a:lnTo>
                      <a:pt x="258" y="132"/>
                    </a:lnTo>
                    <a:lnTo>
                      <a:pt x="252" y="132"/>
                    </a:lnTo>
                    <a:lnTo>
                      <a:pt x="246" y="132"/>
                    </a:lnTo>
                    <a:lnTo>
                      <a:pt x="246" y="150"/>
                    </a:lnTo>
                    <a:lnTo>
                      <a:pt x="240" y="156"/>
                    </a:lnTo>
                    <a:lnTo>
                      <a:pt x="240" y="162"/>
                    </a:lnTo>
                    <a:lnTo>
                      <a:pt x="234" y="168"/>
                    </a:lnTo>
                    <a:lnTo>
                      <a:pt x="228" y="168"/>
                    </a:lnTo>
                    <a:lnTo>
                      <a:pt x="210" y="168"/>
                    </a:lnTo>
                    <a:lnTo>
                      <a:pt x="198" y="168"/>
                    </a:lnTo>
                    <a:lnTo>
                      <a:pt x="186" y="174"/>
                    </a:lnTo>
                    <a:lnTo>
                      <a:pt x="174" y="186"/>
                    </a:lnTo>
                    <a:lnTo>
                      <a:pt x="174" y="198"/>
                    </a:lnTo>
                    <a:lnTo>
                      <a:pt x="144" y="22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0" name="Freeform 863">
                <a:extLst>
                  <a:ext uri="{FF2B5EF4-FFF2-40B4-BE49-F238E27FC236}">
                    <a16:creationId xmlns:a16="http://schemas.microsoft.com/office/drawing/2014/main" id="{9BBA01FD-EABB-A342-A1DE-DC9D11D55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1855" y="4615364"/>
                <a:ext cx="438150" cy="3524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12"/>
                  </a:cxn>
                  <a:cxn ang="0">
                    <a:pos x="60" y="18"/>
                  </a:cxn>
                  <a:cxn ang="0">
                    <a:pos x="84" y="30"/>
                  </a:cxn>
                  <a:cxn ang="0">
                    <a:pos x="96" y="42"/>
                  </a:cxn>
                  <a:cxn ang="0">
                    <a:pos x="114" y="54"/>
                  </a:cxn>
                  <a:cxn ang="0">
                    <a:pos x="126" y="66"/>
                  </a:cxn>
                  <a:cxn ang="0">
                    <a:pos x="150" y="72"/>
                  </a:cxn>
                  <a:cxn ang="0">
                    <a:pos x="174" y="78"/>
                  </a:cxn>
                  <a:cxn ang="0">
                    <a:pos x="192" y="84"/>
                  </a:cxn>
                  <a:cxn ang="0">
                    <a:pos x="204" y="90"/>
                  </a:cxn>
                  <a:cxn ang="0">
                    <a:pos x="216" y="102"/>
                  </a:cxn>
                  <a:cxn ang="0">
                    <a:pos x="222" y="108"/>
                  </a:cxn>
                  <a:cxn ang="0">
                    <a:pos x="228" y="120"/>
                  </a:cxn>
                  <a:cxn ang="0">
                    <a:pos x="252" y="156"/>
                  </a:cxn>
                  <a:cxn ang="0">
                    <a:pos x="276" y="156"/>
                  </a:cxn>
                  <a:cxn ang="0">
                    <a:pos x="276" y="174"/>
                  </a:cxn>
                  <a:cxn ang="0">
                    <a:pos x="276" y="222"/>
                  </a:cxn>
                  <a:cxn ang="0">
                    <a:pos x="264" y="222"/>
                  </a:cxn>
                  <a:cxn ang="0">
                    <a:pos x="114" y="216"/>
                  </a:cxn>
                  <a:cxn ang="0">
                    <a:pos x="72" y="216"/>
                  </a:cxn>
                  <a:cxn ang="0">
                    <a:pos x="72" y="204"/>
                  </a:cxn>
                  <a:cxn ang="0">
                    <a:pos x="60" y="174"/>
                  </a:cxn>
                  <a:cxn ang="0">
                    <a:pos x="0" y="0"/>
                  </a:cxn>
                </a:cxnLst>
                <a:rect l="0" t="0" r="r" b="b"/>
                <a:pathLst>
                  <a:path w="276" h="222">
                    <a:moveTo>
                      <a:pt x="0" y="0"/>
                    </a:moveTo>
                    <a:lnTo>
                      <a:pt x="36" y="12"/>
                    </a:lnTo>
                    <a:lnTo>
                      <a:pt x="60" y="18"/>
                    </a:lnTo>
                    <a:lnTo>
                      <a:pt x="84" y="30"/>
                    </a:lnTo>
                    <a:lnTo>
                      <a:pt x="96" y="42"/>
                    </a:lnTo>
                    <a:lnTo>
                      <a:pt x="114" y="54"/>
                    </a:lnTo>
                    <a:lnTo>
                      <a:pt x="126" y="66"/>
                    </a:lnTo>
                    <a:lnTo>
                      <a:pt x="150" y="72"/>
                    </a:lnTo>
                    <a:lnTo>
                      <a:pt x="174" y="78"/>
                    </a:lnTo>
                    <a:lnTo>
                      <a:pt x="192" y="84"/>
                    </a:lnTo>
                    <a:lnTo>
                      <a:pt x="204" y="90"/>
                    </a:lnTo>
                    <a:lnTo>
                      <a:pt x="216" y="102"/>
                    </a:lnTo>
                    <a:lnTo>
                      <a:pt x="222" y="108"/>
                    </a:lnTo>
                    <a:lnTo>
                      <a:pt x="228" y="120"/>
                    </a:lnTo>
                    <a:lnTo>
                      <a:pt x="252" y="156"/>
                    </a:lnTo>
                    <a:lnTo>
                      <a:pt x="276" y="156"/>
                    </a:lnTo>
                    <a:lnTo>
                      <a:pt x="276" y="174"/>
                    </a:lnTo>
                    <a:lnTo>
                      <a:pt x="276" y="222"/>
                    </a:lnTo>
                    <a:lnTo>
                      <a:pt x="264" y="222"/>
                    </a:lnTo>
                    <a:lnTo>
                      <a:pt x="114" y="216"/>
                    </a:lnTo>
                    <a:lnTo>
                      <a:pt x="72" y="216"/>
                    </a:lnTo>
                    <a:lnTo>
                      <a:pt x="72" y="204"/>
                    </a:lnTo>
                    <a:lnTo>
                      <a:pt x="60" y="1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C8EAE9A0-9ACC-E848-8B77-6C9003130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605" y="2777039"/>
                <a:ext cx="476250" cy="476250"/>
              </a:xfrm>
              <a:custGeom>
                <a:avLst/>
                <a:gdLst/>
                <a:ahLst/>
                <a:cxnLst>
                  <a:cxn ang="0">
                    <a:pos x="6" y="96"/>
                  </a:cxn>
                  <a:cxn ang="0">
                    <a:pos x="18" y="90"/>
                  </a:cxn>
                  <a:cxn ang="0">
                    <a:pos x="30" y="90"/>
                  </a:cxn>
                  <a:cxn ang="0">
                    <a:pos x="36" y="78"/>
                  </a:cxn>
                  <a:cxn ang="0">
                    <a:pos x="54" y="72"/>
                  </a:cxn>
                  <a:cxn ang="0">
                    <a:pos x="78" y="60"/>
                  </a:cxn>
                  <a:cxn ang="0">
                    <a:pos x="84" y="54"/>
                  </a:cxn>
                  <a:cxn ang="0">
                    <a:pos x="96" y="42"/>
                  </a:cxn>
                  <a:cxn ang="0">
                    <a:pos x="108" y="42"/>
                  </a:cxn>
                  <a:cxn ang="0">
                    <a:pos x="120" y="30"/>
                  </a:cxn>
                  <a:cxn ang="0">
                    <a:pos x="126" y="18"/>
                  </a:cxn>
                  <a:cxn ang="0">
                    <a:pos x="144" y="12"/>
                  </a:cxn>
                  <a:cxn ang="0">
                    <a:pos x="162" y="0"/>
                  </a:cxn>
                  <a:cxn ang="0">
                    <a:pos x="174" y="6"/>
                  </a:cxn>
                  <a:cxn ang="0">
                    <a:pos x="240" y="126"/>
                  </a:cxn>
                  <a:cxn ang="0">
                    <a:pos x="258" y="156"/>
                  </a:cxn>
                  <a:cxn ang="0">
                    <a:pos x="264" y="174"/>
                  </a:cxn>
                  <a:cxn ang="0">
                    <a:pos x="300" y="192"/>
                  </a:cxn>
                  <a:cxn ang="0">
                    <a:pos x="258" y="234"/>
                  </a:cxn>
                  <a:cxn ang="0">
                    <a:pos x="204" y="288"/>
                  </a:cxn>
                  <a:cxn ang="0">
                    <a:pos x="168" y="288"/>
                  </a:cxn>
                  <a:cxn ang="0">
                    <a:pos x="126" y="288"/>
                  </a:cxn>
                  <a:cxn ang="0">
                    <a:pos x="126" y="270"/>
                  </a:cxn>
                  <a:cxn ang="0">
                    <a:pos x="114" y="264"/>
                  </a:cxn>
                  <a:cxn ang="0">
                    <a:pos x="114" y="252"/>
                  </a:cxn>
                  <a:cxn ang="0">
                    <a:pos x="120" y="246"/>
                  </a:cxn>
                  <a:cxn ang="0">
                    <a:pos x="120" y="228"/>
                  </a:cxn>
                  <a:cxn ang="0">
                    <a:pos x="108" y="216"/>
                  </a:cxn>
                  <a:cxn ang="0">
                    <a:pos x="96" y="216"/>
                  </a:cxn>
                  <a:cxn ang="0">
                    <a:pos x="90" y="228"/>
                  </a:cxn>
                  <a:cxn ang="0">
                    <a:pos x="72" y="228"/>
                  </a:cxn>
                  <a:cxn ang="0">
                    <a:pos x="66" y="216"/>
                  </a:cxn>
                  <a:cxn ang="0">
                    <a:pos x="66" y="198"/>
                  </a:cxn>
                  <a:cxn ang="0">
                    <a:pos x="66" y="180"/>
                  </a:cxn>
                  <a:cxn ang="0">
                    <a:pos x="54" y="162"/>
                  </a:cxn>
                  <a:cxn ang="0">
                    <a:pos x="42" y="168"/>
                  </a:cxn>
                  <a:cxn ang="0">
                    <a:pos x="30" y="174"/>
                  </a:cxn>
                  <a:cxn ang="0">
                    <a:pos x="30" y="156"/>
                  </a:cxn>
                  <a:cxn ang="0">
                    <a:pos x="36" y="138"/>
                  </a:cxn>
                  <a:cxn ang="0">
                    <a:pos x="36" y="126"/>
                  </a:cxn>
                  <a:cxn ang="0">
                    <a:pos x="18" y="120"/>
                  </a:cxn>
                  <a:cxn ang="0">
                    <a:pos x="6" y="126"/>
                  </a:cxn>
                  <a:cxn ang="0">
                    <a:pos x="0" y="120"/>
                  </a:cxn>
                  <a:cxn ang="0">
                    <a:pos x="0" y="102"/>
                  </a:cxn>
                </a:cxnLst>
                <a:rect l="0" t="0" r="r" b="b"/>
                <a:pathLst>
                  <a:path w="300" h="300">
                    <a:moveTo>
                      <a:pt x="0" y="102"/>
                    </a:moveTo>
                    <a:lnTo>
                      <a:pt x="6" y="96"/>
                    </a:lnTo>
                    <a:lnTo>
                      <a:pt x="12" y="90"/>
                    </a:lnTo>
                    <a:lnTo>
                      <a:pt x="18" y="90"/>
                    </a:lnTo>
                    <a:lnTo>
                      <a:pt x="24" y="90"/>
                    </a:lnTo>
                    <a:lnTo>
                      <a:pt x="30" y="90"/>
                    </a:lnTo>
                    <a:lnTo>
                      <a:pt x="36" y="84"/>
                    </a:lnTo>
                    <a:lnTo>
                      <a:pt x="36" y="78"/>
                    </a:lnTo>
                    <a:lnTo>
                      <a:pt x="42" y="78"/>
                    </a:lnTo>
                    <a:lnTo>
                      <a:pt x="54" y="72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42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14" y="36"/>
                    </a:lnTo>
                    <a:lnTo>
                      <a:pt x="120" y="30"/>
                    </a:lnTo>
                    <a:lnTo>
                      <a:pt x="120" y="24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44" y="12"/>
                    </a:lnTo>
                    <a:lnTo>
                      <a:pt x="156" y="6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74" y="6"/>
                    </a:lnTo>
                    <a:lnTo>
                      <a:pt x="180" y="84"/>
                    </a:lnTo>
                    <a:lnTo>
                      <a:pt x="240" y="126"/>
                    </a:lnTo>
                    <a:lnTo>
                      <a:pt x="246" y="138"/>
                    </a:lnTo>
                    <a:lnTo>
                      <a:pt x="258" y="156"/>
                    </a:lnTo>
                    <a:lnTo>
                      <a:pt x="264" y="162"/>
                    </a:lnTo>
                    <a:lnTo>
                      <a:pt x="264" y="174"/>
                    </a:lnTo>
                    <a:lnTo>
                      <a:pt x="276" y="186"/>
                    </a:lnTo>
                    <a:lnTo>
                      <a:pt x="300" y="192"/>
                    </a:lnTo>
                    <a:lnTo>
                      <a:pt x="276" y="222"/>
                    </a:lnTo>
                    <a:lnTo>
                      <a:pt x="258" y="234"/>
                    </a:lnTo>
                    <a:lnTo>
                      <a:pt x="228" y="270"/>
                    </a:lnTo>
                    <a:lnTo>
                      <a:pt x="204" y="288"/>
                    </a:lnTo>
                    <a:lnTo>
                      <a:pt x="174" y="300"/>
                    </a:lnTo>
                    <a:lnTo>
                      <a:pt x="168" y="288"/>
                    </a:lnTo>
                    <a:lnTo>
                      <a:pt x="156" y="288"/>
                    </a:lnTo>
                    <a:lnTo>
                      <a:pt x="126" y="288"/>
                    </a:lnTo>
                    <a:lnTo>
                      <a:pt x="126" y="276"/>
                    </a:lnTo>
                    <a:lnTo>
                      <a:pt x="126" y="270"/>
                    </a:lnTo>
                    <a:lnTo>
                      <a:pt x="120" y="264"/>
                    </a:lnTo>
                    <a:lnTo>
                      <a:pt x="114" y="264"/>
                    </a:lnTo>
                    <a:lnTo>
                      <a:pt x="108" y="258"/>
                    </a:lnTo>
                    <a:lnTo>
                      <a:pt x="114" y="252"/>
                    </a:lnTo>
                    <a:lnTo>
                      <a:pt x="114" y="246"/>
                    </a:lnTo>
                    <a:lnTo>
                      <a:pt x="120" y="246"/>
                    </a:lnTo>
                    <a:lnTo>
                      <a:pt x="120" y="240"/>
                    </a:lnTo>
                    <a:lnTo>
                      <a:pt x="120" y="228"/>
                    </a:lnTo>
                    <a:lnTo>
                      <a:pt x="114" y="222"/>
                    </a:lnTo>
                    <a:lnTo>
                      <a:pt x="108" y="216"/>
                    </a:lnTo>
                    <a:lnTo>
                      <a:pt x="102" y="216"/>
                    </a:lnTo>
                    <a:lnTo>
                      <a:pt x="96" y="216"/>
                    </a:lnTo>
                    <a:lnTo>
                      <a:pt x="90" y="222"/>
                    </a:lnTo>
                    <a:lnTo>
                      <a:pt x="90" y="228"/>
                    </a:lnTo>
                    <a:lnTo>
                      <a:pt x="84" y="234"/>
                    </a:lnTo>
                    <a:lnTo>
                      <a:pt x="72" y="228"/>
                    </a:lnTo>
                    <a:lnTo>
                      <a:pt x="66" y="222"/>
                    </a:lnTo>
                    <a:lnTo>
                      <a:pt x="66" y="216"/>
                    </a:lnTo>
                    <a:lnTo>
                      <a:pt x="60" y="204"/>
                    </a:lnTo>
                    <a:lnTo>
                      <a:pt x="66" y="198"/>
                    </a:lnTo>
                    <a:lnTo>
                      <a:pt x="66" y="192"/>
                    </a:lnTo>
                    <a:lnTo>
                      <a:pt x="66" y="180"/>
                    </a:lnTo>
                    <a:lnTo>
                      <a:pt x="60" y="168"/>
                    </a:lnTo>
                    <a:lnTo>
                      <a:pt x="54" y="162"/>
                    </a:lnTo>
                    <a:lnTo>
                      <a:pt x="48" y="162"/>
                    </a:lnTo>
                    <a:lnTo>
                      <a:pt x="42" y="168"/>
                    </a:lnTo>
                    <a:lnTo>
                      <a:pt x="36" y="174"/>
                    </a:lnTo>
                    <a:lnTo>
                      <a:pt x="30" y="174"/>
                    </a:lnTo>
                    <a:lnTo>
                      <a:pt x="24" y="168"/>
                    </a:lnTo>
                    <a:lnTo>
                      <a:pt x="30" y="156"/>
                    </a:lnTo>
                    <a:lnTo>
                      <a:pt x="36" y="150"/>
                    </a:lnTo>
                    <a:lnTo>
                      <a:pt x="36" y="138"/>
                    </a:lnTo>
                    <a:lnTo>
                      <a:pt x="42" y="132"/>
                    </a:lnTo>
                    <a:lnTo>
                      <a:pt x="36" y="126"/>
                    </a:lnTo>
                    <a:lnTo>
                      <a:pt x="30" y="120"/>
                    </a:lnTo>
                    <a:lnTo>
                      <a:pt x="18" y="120"/>
                    </a:lnTo>
                    <a:lnTo>
                      <a:pt x="12" y="126"/>
                    </a:lnTo>
                    <a:lnTo>
                      <a:pt x="6" y="126"/>
                    </a:lnTo>
                    <a:lnTo>
                      <a:pt x="0" y="126"/>
                    </a:lnTo>
                    <a:lnTo>
                      <a:pt x="0" y="120"/>
                    </a:lnTo>
                    <a:lnTo>
                      <a:pt x="0" y="108"/>
                    </a:lnTo>
                    <a:lnTo>
                      <a:pt x="0" y="10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2" name="Freeform 768">
                <a:extLst>
                  <a:ext uri="{FF2B5EF4-FFF2-40B4-BE49-F238E27FC236}">
                    <a16:creationId xmlns:a16="http://schemas.microsoft.com/office/drawing/2014/main" id="{53BD05E0-09AB-8F46-BC45-7AFD02BFA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7255" y="3138989"/>
                <a:ext cx="409575" cy="457200"/>
              </a:xfrm>
              <a:custGeom>
                <a:avLst/>
                <a:gdLst/>
                <a:ahLst/>
                <a:cxnLst>
                  <a:cxn ang="0">
                    <a:pos x="96" y="270"/>
                  </a:cxn>
                  <a:cxn ang="0">
                    <a:pos x="102" y="282"/>
                  </a:cxn>
                  <a:cxn ang="0">
                    <a:pos x="108" y="288"/>
                  </a:cxn>
                  <a:cxn ang="0">
                    <a:pos x="126" y="282"/>
                  </a:cxn>
                  <a:cxn ang="0">
                    <a:pos x="126" y="270"/>
                  </a:cxn>
                  <a:cxn ang="0">
                    <a:pos x="144" y="264"/>
                  </a:cxn>
                  <a:cxn ang="0">
                    <a:pos x="156" y="258"/>
                  </a:cxn>
                  <a:cxn ang="0">
                    <a:pos x="162" y="258"/>
                  </a:cxn>
                  <a:cxn ang="0">
                    <a:pos x="174" y="252"/>
                  </a:cxn>
                  <a:cxn ang="0">
                    <a:pos x="180" y="240"/>
                  </a:cxn>
                  <a:cxn ang="0">
                    <a:pos x="186" y="228"/>
                  </a:cxn>
                  <a:cxn ang="0">
                    <a:pos x="204" y="222"/>
                  </a:cxn>
                  <a:cxn ang="0">
                    <a:pos x="228" y="204"/>
                  </a:cxn>
                  <a:cxn ang="0">
                    <a:pos x="246" y="198"/>
                  </a:cxn>
                  <a:cxn ang="0">
                    <a:pos x="252" y="192"/>
                  </a:cxn>
                  <a:cxn ang="0">
                    <a:pos x="252" y="174"/>
                  </a:cxn>
                  <a:cxn ang="0">
                    <a:pos x="258" y="162"/>
                  </a:cxn>
                  <a:cxn ang="0">
                    <a:pos x="240" y="162"/>
                  </a:cxn>
                  <a:cxn ang="0">
                    <a:pos x="222" y="156"/>
                  </a:cxn>
                  <a:cxn ang="0">
                    <a:pos x="216" y="144"/>
                  </a:cxn>
                  <a:cxn ang="0">
                    <a:pos x="204" y="132"/>
                  </a:cxn>
                  <a:cxn ang="0">
                    <a:pos x="192" y="138"/>
                  </a:cxn>
                  <a:cxn ang="0">
                    <a:pos x="186" y="126"/>
                  </a:cxn>
                  <a:cxn ang="0">
                    <a:pos x="192" y="108"/>
                  </a:cxn>
                  <a:cxn ang="0">
                    <a:pos x="192" y="96"/>
                  </a:cxn>
                  <a:cxn ang="0">
                    <a:pos x="174" y="54"/>
                  </a:cxn>
                  <a:cxn ang="0">
                    <a:pos x="156" y="48"/>
                  </a:cxn>
                  <a:cxn ang="0">
                    <a:pos x="156" y="36"/>
                  </a:cxn>
                  <a:cxn ang="0">
                    <a:pos x="150" y="24"/>
                  </a:cxn>
                  <a:cxn ang="0">
                    <a:pos x="138" y="6"/>
                  </a:cxn>
                  <a:cxn ang="0">
                    <a:pos x="126" y="0"/>
                  </a:cxn>
                  <a:cxn ang="0">
                    <a:pos x="108" y="6"/>
                  </a:cxn>
                  <a:cxn ang="0">
                    <a:pos x="102" y="18"/>
                  </a:cxn>
                  <a:cxn ang="0">
                    <a:pos x="90" y="30"/>
                  </a:cxn>
                  <a:cxn ang="0">
                    <a:pos x="78" y="36"/>
                  </a:cxn>
                  <a:cxn ang="0">
                    <a:pos x="78" y="48"/>
                  </a:cxn>
                  <a:cxn ang="0">
                    <a:pos x="78" y="78"/>
                  </a:cxn>
                  <a:cxn ang="0">
                    <a:pos x="72" y="102"/>
                  </a:cxn>
                  <a:cxn ang="0">
                    <a:pos x="54" y="114"/>
                  </a:cxn>
                  <a:cxn ang="0">
                    <a:pos x="42" y="132"/>
                  </a:cxn>
                  <a:cxn ang="0">
                    <a:pos x="36" y="144"/>
                  </a:cxn>
                  <a:cxn ang="0">
                    <a:pos x="24" y="138"/>
                  </a:cxn>
                  <a:cxn ang="0">
                    <a:pos x="6" y="162"/>
                  </a:cxn>
                  <a:cxn ang="0">
                    <a:pos x="6" y="168"/>
                  </a:cxn>
                  <a:cxn ang="0">
                    <a:pos x="18" y="168"/>
                  </a:cxn>
                  <a:cxn ang="0">
                    <a:pos x="24" y="174"/>
                  </a:cxn>
                  <a:cxn ang="0">
                    <a:pos x="12" y="186"/>
                  </a:cxn>
                  <a:cxn ang="0">
                    <a:pos x="6" y="192"/>
                  </a:cxn>
                  <a:cxn ang="0">
                    <a:pos x="12" y="204"/>
                  </a:cxn>
                  <a:cxn ang="0">
                    <a:pos x="24" y="210"/>
                  </a:cxn>
                  <a:cxn ang="0">
                    <a:pos x="30" y="198"/>
                  </a:cxn>
                  <a:cxn ang="0">
                    <a:pos x="48" y="192"/>
                  </a:cxn>
                  <a:cxn ang="0">
                    <a:pos x="66" y="204"/>
                  </a:cxn>
                  <a:cxn ang="0">
                    <a:pos x="72" y="222"/>
                  </a:cxn>
                  <a:cxn ang="0">
                    <a:pos x="66" y="234"/>
                  </a:cxn>
                  <a:cxn ang="0">
                    <a:pos x="66" y="246"/>
                  </a:cxn>
                  <a:cxn ang="0">
                    <a:pos x="84" y="252"/>
                  </a:cxn>
                  <a:cxn ang="0">
                    <a:pos x="102" y="240"/>
                  </a:cxn>
                  <a:cxn ang="0">
                    <a:pos x="108" y="252"/>
                  </a:cxn>
                  <a:cxn ang="0">
                    <a:pos x="96" y="264"/>
                  </a:cxn>
                </a:cxnLst>
                <a:rect l="0" t="0" r="r" b="b"/>
                <a:pathLst>
                  <a:path w="258" h="288">
                    <a:moveTo>
                      <a:pt x="84" y="264"/>
                    </a:moveTo>
                    <a:lnTo>
                      <a:pt x="96" y="270"/>
                    </a:lnTo>
                    <a:lnTo>
                      <a:pt x="96" y="276"/>
                    </a:lnTo>
                    <a:lnTo>
                      <a:pt x="102" y="282"/>
                    </a:lnTo>
                    <a:lnTo>
                      <a:pt x="102" y="288"/>
                    </a:lnTo>
                    <a:lnTo>
                      <a:pt x="108" y="288"/>
                    </a:lnTo>
                    <a:lnTo>
                      <a:pt x="114" y="288"/>
                    </a:lnTo>
                    <a:lnTo>
                      <a:pt x="126" y="282"/>
                    </a:lnTo>
                    <a:lnTo>
                      <a:pt x="126" y="276"/>
                    </a:lnTo>
                    <a:lnTo>
                      <a:pt x="126" y="270"/>
                    </a:lnTo>
                    <a:lnTo>
                      <a:pt x="138" y="264"/>
                    </a:lnTo>
                    <a:lnTo>
                      <a:pt x="144" y="264"/>
                    </a:lnTo>
                    <a:lnTo>
                      <a:pt x="150" y="258"/>
                    </a:lnTo>
                    <a:lnTo>
                      <a:pt x="156" y="258"/>
                    </a:lnTo>
                    <a:lnTo>
                      <a:pt x="156" y="252"/>
                    </a:lnTo>
                    <a:lnTo>
                      <a:pt x="162" y="258"/>
                    </a:lnTo>
                    <a:lnTo>
                      <a:pt x="168" y="258"/>
                    </a:lnTo>
                    <a:lnTo>
                      <a:pt x="174" y="252"/>
                    </a:lnTo>
                    <a:lnTo>
                      <a:pt x="180" y="246"/>
                    </a:lnTo>
                    <a:lnTo>
                      <a:pt x="180" y="240"/>
                    </a:lnTo>
                    <a:lnTo>
                      <a:pt x="180" y="234"/>
                    </a:lnTo>
                    <a:lnTo>
                      <a:pt x="186" y="228"/>
                    </a:lnTo>
                    <a:lnTo>
                      <a:pt x="192" y="228"/>
                    </a:lnTo>
                    <a:lnTo>
                      <a:pt x="204" y="222"/>
                    </a:lnTo>
                    <a:lnTo>
                      <a:pt x="228" y="210"/>
                    </a:lnTo>
                    <a:lnTo>
                      <a:pt x="228" y="204"/>
                    </a:lnTo>
                    <a:lnTo>
                      <a:pt x="234" y="198"/>
                    </a:lnTo>
                    <a:lnTo>
                      <a:pt x="246" y="198"/>
                    </a:lnTo>
                    <a:lnTo>
                      <a:pt x="252" y="198"/>
                    </a:lnTo>
                    <a:lnTo>
                      <a:pt x="252" y="192"/>
                    </a:lnTo>
                    <a:lnTo>
                      <a:pt x="252" y="186"/>
                    </a:lnTo>
                    <a:lnTo>
                      <a:pt x="252" y="174"/>
                    </a:lnTo>
                    <a:lnTo>
                      <a:pt x="258" y="168"/>
                    </a:lnTo>
                    <a:lnTo>
                      <a:pt x="258" y="162"/>
                    </a:lnTo>
                    <a:lnTo>
                      <a:pt x="252" y="162"/>
                    </a:lnTo>
                    <a:lnTo>
                      <a:pt x="240" y="162"/>
                    </a:lnTo>
                    <a:lnTo>
                      <a:pt x="234" y="162"/>
                    </a:lnTo>
                    <a:lnTo>
                      <a:pt x="222" y="156"/>
                    </a:lnTo>
                    <a:lnTo>
                      <a:pt x="228" y="156"/>
                    </a:lnTo>
                    <a:lnTo>
                      <a:pt x="216" y="144"/>
                    </a:lnTo>
                    <a:lnTo>
                      <a:pt x="210" y="132"/>
                    </a:lnTo>
                    <a:lnTo>
                      <a:pt x="204" y="132"/>
                    </a:lnTo>
                    <a:lnTo>
                      <a:pt x="198" y="138"/>
                    </a:lnTo>
                    <a:lnTo>
                      <a:pt x="192" y="138"/>
                    </a:lnTo>
                    <a:lnTo>
                      <a:pt x="186" y="132"/>
                    </a:lnTo>
                    <a:lnTo>
                      <a:pt x="186" y="126"/>
                    </a:lnTo>
                    <a:lnTo>
                      <a:pt x="192" y="114"/>
                    </a:lnTo>
                    <a:lnTo>
                      <a:pt x="192" y="108"/>
                    </a:lnTo>
                    <a:lnTo>
                      <a:pt x="192" y="102"/>
                    </a:lnTo>
                    <a:lnTo>
                      <a:pt x="192" y="96"/>
                    </a:lnTo>
                    <a:lnTo>
                      <a:pt x="180" y="78"/>
                    </a:lnTo>
                    <a:lnTo>
                      <a:pt x="174" y="54"/>
                    </a:lnTo>
                    <a:lnTo>
                      <a:pt x="162" y="54"/>
                    </a:lnTo>
                    <a:lnTo>
                      <a:pt x="156" y="48"/>
                    </a:lnTo>
                    <a:lnTo>
                      <a:pt x="156" y="42"/>
                    </a:lnTo>
                    <a:lnTo>
                      <a:pt x="156" y="36"/>
                    </a:lnTo>
                    <a:lnTo>
                      <a:pt x="156" y="30"/>
                    </a:lnTo>
                    <a:lnTo>
                      <a:pt x="150" y="24"/>
                    </a:lnTo>
                    <a:lnTo>
                      <a:pt x="144" y="12"/>
                    </a:lnTo>
                    <a:lnTo>
                      <a:pt x="138" y="6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14" y="0"/>
                    </a:lnTo>
                    <a:lnTo>
                      <a:pt x="108" y="6"/>
                    </a:lnTo>
                    <a:lnTo>
                      <a:pt x="102" y="12"/>
                    </a:lnTo>
                    <a:lnTo>
                      <a:pt x="102" y="18"/>
                    </a:lnTo>
                    <a:lnTo>
                      <a:pt x="96" y="24"/>
                    </a:lnTo>
                    <a:lnTo>
                      <a:pt x="90" y="30"/>
                    </a:lnTo>
                    <a:lnTo>
                      <a:pt x="84" y="30"/>
                    </a:lnTo>
                    <a:lnTo>
                      <a:pt x="78" y="36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78" y="66"/>
                    </a:lnTo>
                    <a:lnTo>
                      <a:pt x="78" y="78"/>
                    </a:lnTo>
                    <a:lnTo>
                      <a:pt x="72" y="96"/>
                    </a:lnTo>
                    <a:lnTo>
                      <a:pt x="72" y="102"/>
                    </a:lnTo>
                    <a:lnTo>
                      <a:pt x="66" y="108"/>
                    </a:lnTo>
                    <a:lnTo>
                      <a:pt x="54" y="114"/>
                    </a:lnTo>
                    <a:lnTo>
                      <a:pt x="48" y="126"/>
                    </a:lnTo>
                    <a:lnTo>
                      <a:pt x="42" y="132"/>
                    </a:lnTo>
                    <a:lnTo>
                      <a:pt x="42" y="138"/>
                    </a:lnTo>
                    <a:lnTo>
                      <a:pt x="36" y="144"/>
                    </a:lnTo>
                    <a:lnTo>
                      <a:pt x="30" y="138"/>
                    </a:lnTo>
                    <a:lnTo>
                      <a:pt x="24" y="138"/>
                    </a:lnTo>
                    <a:lnTo>
                      <a:pt x="18" y="144"/>
                    </a:lnTo>
                    <a:lnTo>
                      <a:pt x="6" y="162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12" y="168"/>
                    </a:lnTo>
                    <a:lnTo>
                      <a:pt x="18" y="168"/>
                    </a:lnTo>
                    <a:lnTo>
                      <a:pt x="24" y="168"/>
                    </a:lnTo>
                    <a:lnTo>
                      <a:pt x="24" y="174"/>
                    </a:lnTo>
                    <a:lnTo>
                      <a:pt x="24" y="180"/>
                    </a:lnTo>
                    <a:lnTo>
                      <a:pt x="12" y="186"/>
                    </a:lnTo>
                    <a:lnTo>
                      <a:pt x="12" y="192"/>
                    </a:lnTo>
                    <a:lnTo>
                      <a:pt x="6" y="192"/>
                    </a:lnTo>
                    <a:lnTo>
                      <a:pt x="12" y="198"/>
                    </a:lnTo>
                    <a:lnTo>
                      <a:pt x="12" y="204"/>
                    </a:lnTo>
                    <a:lnTo>
                      <a:pt x="18" y="210"/>
                    </a:lnTo>
                    <a:lnTo>
                      <a:pt x="24" y="210"/>
                    </a:lnTo>
                    <a:lnTo>
                      <a:pt x="24" y="204"/>
                    </a:lnTo>
                    <a:lnTo>
                      <a:pt x="30" y="198"/>
                    </a:lnTo>
                    <a:lnTo>
                      <a:pt x="42" y="192"/>
                    </a:lnTo>
                    <a:lnTo>
                      <a:pt x="48" y="192"/>
                    </a:lnTo>
                    <a:lnTo>
                      <a:pt x="54" y="198"/>
                    </a:lnTo>
                    <a:lnTo>
                      <a:pt x="66" y="204"/>
                    </a:lnTo>
                    <a:lnTo>
                      <a:pt x="72" y="210"/>
                    </a:lnTo>
                    <a:lnTo>
                      <a:pt x="72" y="222"/>
                    </a:lnTo>
                    <a:lnTo>
                      <a:pt x="66" y="228"/>
                    </a:lnTo>
                    <a:lnTo>
                      <a:pt x="66" y="234"/>
                    </a:lnTo>
                    <a:lnTo>
                      <a:pt x="66" y="240"/>
                    </a:lnTo>
                    <a:lnTo>
                      <a:pt x="66" y="246"/>
                    </a:lnTo>
                    <a:lnTo>
                      <a:pt x="78" y="252"/>
                    </a:lnTo>
                    <a:lnTo>
                      <a:pt x="84" y="252"/>
                    </a:lnTo>
                    <a:lnTo>
                      <a:pt x="96" y="246"/>
                    </a:lnTo>
                    <a:lnTo>
                      <a:pt x="102" y="240"/>
                    </a:lnTo>
                    <a:lnTo>
                      <a:pt x="108" y="240"/>
                    </a:lnTo>
                    <a:lnTo>
                      <a:pt x="108" y="252"/>
                    </a:lnTo>
                    <a:lnTo>
                      <a:pt x="102" y="258"/>
                    </a:lnTo>
                    <a:lnTo>
                      <a:pt x="96" y="264"/>
                    </a:lnTo>
                    <a:lnTo>
                      <a:pt x="84" y="26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3" name="Freeform 772">
                <a:extLst>
                  <a:ext uri="{FF2B5EF4-FFF2-40B4-BE49-F238E27FC236}">
                    <a16:creationId xmlns:a16="http://schemas.microsoft.com/office/drawing/2014/main" id="{E44DD172-C410-0744-A1AE-D1981F61E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1905" y="2938964"/>
                <a:ext cx="438150" cy="371475"/>
              </a:xfrm>
              <a:custGeom>
                <a:avLst/>
                <a:gdLst/>
                <a:ahLst/>
                <a:cxnLst>
                  <a:cxn ang="0">
                    <a:pos x="60" y="42"/>
                  </a:cxn>
                  <a:cxn ang="0">
                    <a:pos x="66" y="42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4" y="36"/>
                  </a:cxn>
                  <a:cxn ang="0">
                    <a:pos x="78" y="30"/>
                  </a:cxn>
                  <a:cxn ang="0">
                    <a:pos x="78" y="24"/>
                  </a:cxn>
                  <a:cxn ang="0">
                    <a:pos x="84" y="18"/>
                  </a:cxn>
                  <a:cxn ang="0">
                    <a:pos x="90" y="18"/>
                  </a:cxn>
                  <a:cxn ang="0">
                    <a:pos x="96" y="18"/>
                  </a:cxn>
                  <a:cxn ang="0">
                    <a:pos x="210" y="0"/>
                  </a:cxn>
                  <a:cxn ang="0">
                    <a:pos x="210" y="6"/>
                  </a:cxn>
                  <a:cxn ang="0">
                    <a:pos x="210" y="12"/>
                  </a:cxn>
                  <a:cxn ang="0">
                    <a:pos x="204" y="12"/>
                  </a:cxn>
                  <a:cxn ang="0">
                    <a:pos x="204" y="18"/>
                  </a:cxn>
                  <a:cxn ang="0">
                    <a:pos x="210" y="24"/>
                  </a:cxn>
                  <a:cxn ang="0">
                    <a:pos x="216" y="24"/>
                  </a:cxn>
                  <a:cxn ang="0">
                    <a:pos x="228" y="18"/>
                  </a:cxn>
                  <a:cxn ang="0">
                    <a:pos x="234" y="18"/>
                  </a:cxn>
                  <a:cxn ang="0">
                    <a:pos x="234" y="30"/>
                  </a:cxn>
                  <a:cxn ang="0">
                    <a:pos x="234" y="48"/>
                  </a:cxn>
                  <a:cxn ang="0">
                    <a:pos x="234" y="60"/>
                  </a:cxn>
                  <a:cxn ang="0">
                    <a:pos x="240" y="66"/>
                  </a:cxn>
                  <a:cxn ang="0">
                    <a:pos x="240" y="72"/>
                  </a:cxn>
                  <a:cxn ang="0">
                    <a:pos x="246" y="78"/>
                  </a:cxn>
                  <a:cxn ang="0">
                    <a:pos x="252" y="78"/>
                  </a:cxn>
                  <a:cxn ang="0">
                    <a:pos x="264" y="78"/>
                  </a:cxn>
                  <a:cxn ang="0">
                    <a:pos x="270" y="78"/>
                  </a:cxn>
                  <a:cxn ang="0">
                    <a:pos x="270" y="84"/>
                  </a:cxn>
                  <a:cxn ang="0">
                    <a:pos x="276" y="90"/>
                  </a:cxn>
                  <a:cxn ang="0">
                    <a:pos x="222" y="162"/>
                  </a:cxn>
                  <a:cxn ang="0">
                    <a:pos x="168" y="210"/>
                  </a:cxn>
                  <a:cxn ang="0">
                    <a:pos x="168" y="204"/>
                  </a:cxn>
                  <a:cxn ang="0">
                    <a:pos x="162" y="204"/>
                  </a:cxn>
                  <a:cxn ang="0">
                    <a:pos x="156" y="210"/>
                  </a:cxn>
                  <a:cxn ang="0">
                    <a:pos x="150" y="216"/>
                  </a:cxn>
                  <a:cxn ang="0">
                    <a:pos x="150" y="222"/>
                  </a:cxn>
                  <a:cxn ang="0">
                    <a:pos x="138" y="228"/>
                  </a:cxn>
                  <a:cxn ang="0">
                    <a:pos x="132" y="228"/>
                  </a:cxn>
                  <a:cxn ang="0">
                    <a:pos x="126" y="228"/>
                  </a:cxn>
                  <a:cxn ang="0">
                    <a:pos x="120" y="228"/>
                  </a:cxn>
                  <a:cxn ang="0">
                    <a:pos x="114" y="234"/>
                  </a:cxn>
                  <a:cxn ang="0">
                    <a:pos x="108" y="234"/>
                  </a:cxn>
                  <a:cxn ang="0">
                    <a:pos x="102" y="234"/>
                  </a:cxn>
                  <a:cxn ang="0">
                    <a:pos x="96" y="228"/>
                  </a:cxn>
                  <a:cxn ang="0">
                    <a:pos x="90" y="228"/>
                  </a:cxn>
                  <a:cxn ang="0">
                    <a:pos x="72" y="234"/>
                  </a:cxn>
                  <a:cxn ang="0">
                    <a:pos x="78" y="216"/>
                  </a:cxn>
                  <a:cxn ang="0">
                    <a:pos x="60" y="186"/>
                  </a:cxn>
                  <a:cxn ang="0">
                    <a:pos x="60" y="162"/>
                  </a:cxn>
                  <a:cxn ang="0">
                    <a:pos x="54" y="150"/>
                  </a:cxn>
                  <a:cxn ang="0">
                    <a:pos x="48" y="138"/>
                  </a:cxn>
                  <a:cxn ang="0">
                    <a:pos x="18" y="120"/>
                  </a:cxn>
                  <a:cxn ang="0">
                    <a:pos x="18" y="108"/>
                  </a:cxn>
                  <a:cxn ang="0">
                    <a:pos x="6" y="96"/>
                  </a:cxn>
                  <a:cxn ang="0">
                    <a:pos x="0" y="72"/>
                  </a:cxn>
                  <a:cxn ang="0">
                    <a:pos x="12" y="66"/>
                  </a:cxn>
                  <a:cxn ang="0">
                    <a:pos x="42" y="60"/>
                  </a:cxn>
                  <a:cxn ang="0">
                    <a:pos x="48" y="36"/>
                  </a:cxn>
                  <a:cxn ang="0">
                    <a:pos x="54" y="36"/>
                  </a:cxn>
                  <a:cxn ang="0">
                    <a:pos x="60" y="42"/>
                  </a:cxn>
                </a:cxnLst>
                <a:rect l="0" t="0" r="r" b="b"/>
                <a:pathLst>
                  <a:path w="276" h="234">
                    <a:moveTo>
                      <a:pt x="60" y="42"/>
                    </a:moveTo>
                    <a:lnTo>
                      <a:pt x="66" y="42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4" y="36"/>
                    </a:lnTo>
                    <a:lnTo>
                      <a:pt x="78" y="30"/>
                    </a:lnTo>
                    <a:lnTo>
                      <a:pt x="78" y="24"/>
                    </a:lnTo>
                    <a:lnTo>
                      <a:pt x="84" y="18"/>
                    </a:lnTo>
                    <a:lnTo>
                      <a:pt x="90" y="18"/>
                    </a:lnTo>
                    <a:lnTo>
                      <a:pt x="96" y="18"/>
                    </a:lnTo>
                    <a:lnTo>
                      <a:pt x="210" y="0"/>
                    </a:lnTo>
                    <a:lnTo>
                      <a:pt x="210" y="6"/>
                    </a:lnTo>
                    <a:lnTo>
                      <a:pt x="210" y="12"/>
                    </a:lnTo>
                    <a:lnTo>
                      <a:pt x="204" y="12"/>
                    </a:lnTo>
                    <a:lnTo>
                      <a:pt x="204" y="18"/>
                    </a:lnTo>
                    <a:lnTo>
                      <a:pt x="210" y="24"/>
                    </a:lnTo>
                    <a:lnTo>
                      <a:pt x="216" y="24"/>
                    </a:lnTo>
                    <a:lnTo>
                      <a:pt x="228" y="18"/>
                    </a:lnTo>
                    <a:lnTo>
                      <a:pt x="234" y="18"/>
                    </a:lnTo>
                    <a:lnTo>
                      <a:pt x="234" y="30"/>
                    </a:lnTo>
                    <a:lnTo>
                      <a:pt x="234" y="48"/>
                    </a:lnTo>
                    <a:lnTo>
                      <a:pt x="234" y="60"/>
                    </a:lnTo>
                    <a:lnTo>
                      <a:pt x="240" y="66"/>
                    </a:lnTo>
                    <a:lnTo>
                      <a:pt x="240" y="72"/>
                    </a:lnTo>
                    <a:lnTo>
                      <a:pt x="246" y="78"/>
                    </a:lnTo>
                    <a:lnTo>
                      <a:pt x="252" y="78"/>
                    </a:lnTo>
                    <a:lnTo>
                      <a:pt x="264" y="78"/>
                    </a:lnTo>
                    <a:lnTo>
                      <a:pt x="270" y="78"/>
                    </a:lnTo>
                    <a:lnTo>
                      <a:pt x="270" y="84"/>
                    </a:lnTo>
                    <a:lnTo>
                      <a:pt x="276" y="90"/>
                    </a:lnTo>
                    <a:lnTo>
                      <a:pt x="222" y="162"/>
                    </a:lnTo>
                    <a:lnTo>
                      <a:pt x="168" y="210"/>
                    </a:lnTo>
                    <a:lnTo>
                      <a:pt x="168" y="204"/>
                    </a:lnTo>
                    <a:lnTo>
                      <a:pt x="162" y="204"/>
                    </a:lnTo>
                    <a:lnTo>
                      <a:pt x="156" y="210"/>
                    </a:lnTo>
                    <a:lnTo>
                      <a:pt x="150" y="216"/>
                    </a:lnTo>
                    <a:lnTo>
                      <a:pt x="150" y="222"/>
                    </a:lnTo>
                    <a:lnTo>
                      <a:pt x="138" y="228"/>
                    </a:lnTo>
                    <a:lnTo>
                      <a:pt x="132" y="228"/>
                    </a:lnTo>
                    <a:lnTo>
                      <a:pt x="126" y="228"/>
                    </a:lnTo>
                    <a:lnTo>
                      <a:pt x="120" y="228"/>
                    </a:lnTo>
                    <a:lnTo>
                      <a:pt x="114" y="234"/>
                    </a:lnTo>
                    <a:lnTo>
                      <a:pt x="108" y="234"/>
                    </a:lnTo>
                    <a:lnTo>
                      <a:pt x="102" y="234"/>
                    </a:lnTo>
                    <a:lnTo>
                      <a:pt x="96" y="228"/>
                    </a:lnTo>
                    <a:lnTo>
                      <a:pt x="90" y="228"/>
                    </a:lnTo>
                    <a:lnTo>
                      <a:pt x="72" y="234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60" y="162"/>
                    </a:lnTo>
                    <a:lnTo>
                      <a:pt x="54" y="150"/>
                    </a:lnTo>
                    <a:lnTo>
                      <a:pt x="48" y="138"/>
                    </a:lnTo>
                    <a:lnTo>
                      <a:pt x="18" y="120"/>
                    </a:lnTo>
                    <a:lnTo>
                      <a:pt x="18" y="108"/>
                    </a:lnTo>
                    <a:lnTo>
                      <a:pt x="6" y="96"/>
                    </a:lnTo>
                    <a:lnTo>
                      <a:pt x="0" y="72"/>
                    </a:lnTo>
                    <a:lnTo>
                      <a:pt x="12" y="66"/>
                    </a:lnTo>
                    <a:lnTo>
                      <a:pt x="42" y="60"/>
                    </a:lnTo>
                    <a:lnTo>
                      <a:pt x="48" y="36"/>
                    </a:lnTo>
                    <a:lnTo>
                      <a:pt x="54" y="36"/>
                    </a:lnTo>
                    <a:lnTo>
                      <a:pt x="60" y="4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4" name="Freeform 790">
                <a:extLst>
                  <a:ext uri="{FF2B5EF4-FFF2-40B4-BE49-F238E27FC236}">
                    <a16:creationId xmlns:a16="http://schemas.microsoft.com/office/drawing/2014/main" id="{CD0AA7F4-C77F-7544-9A06-6DF920FE6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655" y="2777039"/>
                <a:ext cx="276225" cy="295275"/>
              </a:xfrm>
              <a:custGeom>
                <a:avLst/>
                <a:gdLst/>
                <a:ahLst/>
                <a:cxnLst>
                  <a:cxn ang="0">
                    <a:pos x="84" y="186"/>
                  </a:cxn>
                  <a:cxn ang="0">
                    <a:pos x="84" y="180"/>
                  </a:cxn>
                  <a:cxn ang="0">
                    <a:pos x="72" y="174"/>
                  </a:cxn>
                  <a:cxn ang="0">
                    <a:pos x="66" y="174"/>
                  </a:cxn>
                  <a:cxn ang="0">
                    <a:pos x="60" y="174"/>
                  </a:cxn>
                  <a:cxn ang="0">
                    <a:pos x="54" y="174"/>
                  </a:cxn>
                  <a:cxn ang="0">
                    <a:pos x="48" y="168"/>
                  </a:cxn>
                  <a:cxn ang="0">
                    <a:pos x="42" y="168"/>
                  </a:cxn>
                  <a:cxn ang="0">
                    <a:pos x="30" y="168"/>
                  </a:cxn>
                  <a:cxn ang="0">
                    <a:pos x="24" y="168"/>
                  </a:cxn>
                  <a:cxn ang="0">
                    <a:pos x="18" y="168"/>
                  </a:cxn>
                  <a:cxn ang="0">
                    <a:pos x="12" y="162"/>
                  </a:cxn>
                  <a:cxn ang="0">
                    <a:pos x="18" y="162"/>
                  </a:cxn>
                  <a:cxn ang="0">
                    <a:pos x="24" y="150"/>
                  </a:cxn>
                  <a:cxn ang="0">
                    <a:pos x="24" y="144"/>
                  </a:cxn>
                  <a:cxn ang="0">
                    <a:pos x="24" y="126"/>
                  </a:cxn>
                  <a:cxn ang="0">
                    <a:pos x="18" y="114"/>
                  </a:cxn>
                  <a:cxn ang="0">
                    <a:pos x="12" y="102"/>
                  </a:cxn>
                  <a:cxn ang="0">
                    <a:pos x="12" y="84"/>
                  </a:cxn>
                  <a:cxn ang="0">
                    <a:pos x="12" y="66"/>
                  </a:cxn>
                  <a:cxn ang="0">
                    <a:pos x="0" y="54"/>
                  </a:cxn>
                  <a:cxn ang="0">
                    <a:pos x="0" y="48"/>
                  </a:cxn>
                  <a:cxn ang="0">
                    <a:pos x="0" y="42"/>
                  </a:cxn>
                  <a:cxn ang="0">
                    <a:pos x="0" y="30"/>
                  </a:cxn>
                  <a:cxn ang="0">
                    <a:pos x="0" y="24"/>
                  </a:cxn>
                  <a:cxn ang="0">
                    <a:pos x="12" y="6"/>
                  </a:cxn>
                  <a:cxn ang="0">
                    <a:pos x="18" y="0"/>
                  </a:cxn>
                  <a:cxn ang="0">
                    <a:pos x="36" y="0"/>
                  </a:cxn>
                  <a:cxn ang="0">
                    <a:pos x="48" y="6"/>
                  </a:cxn>
                  <a:cxn ang="0">
                    <a:pos x="72" y="0"/>
                  </a:cxn>
                  <a:cxn ang="0">
                    <a:pos x="120" y="66"/>
                  </a:cxn>
                  <a:cxn ang="0">
                    <a:pos x="132" y="84"/>
                  </a:cxn>
                  <a:cxn ang="0">
                    <a:pos x="132" y="90"/>
                  </a:cxn>
                  <a:cxn ang="0">
                    <a:pos x="144" y="102"/>
                  </a:cxn>
                  <a:cxn ang="0">
                    <a:pos x="144" y="120"/>
                  </a:cxn>
                  <a:cxn ang="0">
                    <a:pos x="174" y="114"/>
                  </a:cxn>
                  <a:cxn ang="0">
                    <a:pos x="126" y="162"/>
                  </a:cxn>
                  <a:cxn ang="0">
                    <a:pos x="108" y="180"/>
                  </a:cxn>
                  <a:cxn ang="0">
                    <a:pos x="90" y="180"/>
                  </a:cxn>
                  <a:cxn ang="0">
                    <a:pos x="84" y="186"/>
                  </a:cxn>
                </a:cxnLst>
                <a:rect l="0" t="0" r="r" b="b"/>
                <a:pathLst>
                  <a:path w="174" h="186">
                    <a:moveTo>
                      <a:pt x="84" y="186"/>
                    </a:moveTo>
                    <a:lnTo>
                      <a:pt x="84" y="180"/>
                    </a:lnTo>
                    <a:lnTo>
                      <a:pt x="72" y="174"/>
                    </a:lnTo>
                    <a:lnTo>
                      <a:pt x="66" y="174"/>
                    </a:lnTo>
                    <a:lnTo>
                      <a:pt x="60" y="174"/>
                    </a:lnTo>
                    <a:lnTo>
                      <a:pt x="54" y="174"/>
                    </a:lnTo>
                    <a:lnTo>
                      <a:pt x="48" y="168"/>
                    </a:lnTo>
                    <a:lnTo>
                      <a:pt x="42" y="168"/>
                    </a:lnTo>
                    <a:lnTo>
                      <a:pt x="30" y="168"/>
                    </a:lnTo>
                    <a:lnTo>
                      <a:pt x="24" y="168"/>
                    </a:lnTo>
                    <a:lnTo>
                      <a:pt x="18" y="168"/>
                    </a:lnTo>
                    <a:lnTo>
                      <a:pt x="12" y="162"/>
                    </a:lnTo>
                    <a:lnTo>
                      <a:pt x="18" y="162"/>
                    </a:lnTo>
                    <a:lnTo>
                      <a:pt x="24" y="150"/>
                    </a:lnTo>
                    <a:lnTo>
                      <a:pt x="24" y="144"/>
                    </a:lnTo>
                    <a:lnTo>
                      <a:pt x="24" y="126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12" y="84"/>
                    </a:lnTo>
                    <a:lnTo>
                      <a:pt x="12" y="66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36" y="0"/>
                    </a:lnTo>
                    <a:lnTo>
                      <a:pt x="48" y="6"/>
                    </a:lnTo>
                    <a:lnTo>
                      <a:pt x="72" y="0"/>
                    </a:lnTo>
                    <a:lnTo>
                      <a:pt x="120" y="66"/>
                    </a:lnTo>
                    <a:lnTo>
                      <a:pt x="132" y="84"/>
                    </a:lnTo>
                    <a:lnTo>
                      <a:pt x="132" y="90"/>
                    </a:lnTo>
                    <a:lnTo>
                      <a:pt x="144" y="102"/>
                    </a:lnTo>
                    <a:lnTo>
                      <a:pt x="144" y="120"/>
                    </a:lnTo>
                    <a:lnTo>
                      <a:pt x="174" y="114"/>
                    </a:lnTo>
                    <a:lnTo>
                      <a:pt x="126" y="162"/>
                    </a:lnTo>
                    <a:lnTo>
                      <a:pt x="108" y="180"/>
                    </a:lnTo>
                    <a:lnTo>
                      <a:pt x="90" y="180"/>
                    </a:lnTo>
                    <a:lnTo>
                      <a:pt x="84" y="18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5" name="Freeform 796">
                <a:extLst>
                  <a:ext uri="{FF2B5EF4-FFF2-40B4-BE49-F238E27FC236}">
                    <a16:creationId xmlns:a16="http://schemas.microsoft.com/office/drawing/2014/main" id="{901AD33E-F9B0-6844-8DBC-9FEA06C71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030" y="3653339"/>
                <a:ext cx="285750" cy="333375"/>
              </a:xfrm>
              <a:custGeom>
                <a:avLst/>
                <a:gdLst/>
                <a:ahLst/>
                <a:cxnLst>
                  <a:cxn ang="0">
                    <a:pos x="6" y="144"/>
                  </a:cxn>
                  <a:cxn ang="0">
                    <a:pos x="0" y="138"/>
                  </a:cxn>
                  <a:cxn ang="0">
                    <a:pos x="6" y="132"/>
                  </a:cxn>
                  <a:cxn ang="0">
                    <a:pos x="12" y="126"/>
                  </a:cxn>
                  <a:cxn ang="0">
                    <a:pos x="18" y="126"/>
                  </a:cxn>
                  <a:cxn ang="0">
                    <a:pos x="24" y="120"/>
                  </a:cxn>
                  <a:cxn ang="0">
                    <a:pos x="24" y="114"/>
                  </a:cxn>
                  <a:cxn ang="0">
                    <a:pos x="18" y="108"/>
                  </a:cxn>
                  <a:cxn ang="0">
                    <a:pos x="12" y="108"/>
                  </a:cxn>
                  <a:cxn ang="0">
                    <a:pos x="36" y="0"/>
                  </a:cxn>
                  <a:cxn ang="0">
                    <a:pos x="48" y="6"/>
                  </a:cxn>
                  <a:cxn ang="0">
                    <a:pos x="78" y="12"/>
                  </a:cxn>
                  <a:cxn ang="0">
                    <a:pos x="138" y="42"/>
                  </a:cxn>
                  <a:cxn ang="0">
                    <a:pos x="150" y="48"/>
                  </a:cxn>
                  <a:cxn ang="0">
                    <a:pos x="156" y="60"/>
                  </a:cxn>
                  <a:cxn ang="0">
                    <a:pos x="168" y="72"/>
                  </a:cxn>
                  <a:cxn ang="0">
                    <a:pos x="180" y="102"/>
                  </a:cxn>
                  <a:cxn ang="0">
                    <a:pos x="180" y="120"/>
                  </a:cxn>
                  <a:cxn ang="0">
                    <a:pos x="174" y="120"/>
                  </a:cxn>
                  <a:cxn ang="0">
                    <a:pos x="168" y="126"/>
                  </a:cxn>
                  <a:cxn ang="0">
                    <a:pos x="162" y="120"/>
                  </a:cxn>
                  <a:cxn ang="0">
                    <a:pos x="156" y="114"/>
                  </a:cxn>
                  <a:cxn ang="0">
                    <a:pos x="150" y="114"/>
                  </a:cxn>
                  <a:cxn ang="0">
                    <a:pos x="150" y="120"/>
                  </a:cxn>
                  <a:cxn ang="0">
                    <a:pos x="150" y="126"/>
                  </a:cxn>
                  <a:cxn ang="0">
                    <a:pos x="150" y="132"/>
                  </a:cxn>
                  <a:cxn ang="0">
                    <a:pos x="156" y="138"/>
                  </a:cxn>
                  <a:cxn ang="0">
                    <a:pos x="162" y="144"/>
                  </a:cxn>
                  <a:cxn ang="0">
                    <a:pos x="162" y="150"/>
                  </a:cxn>
                  <a:cxn ang="0">
                    <a:pos x="156" y="156"/>
                  </a:cxn>
                  <a:cxn ang="0">
                    <a:pos x="144" y="168"/>
                  </a:cxn>
                  <a:cxn ang="0">
                    <a:pos x="132" y="168"/>
                  </a:cxn>
                  <a:cxn ang="0">
                    <a:pos x="126" y="174"/>
                  </a:cxn>
                  <a:cxn ang="0">
                    <a:pos x="126" y="180"/>
                  </a:cxn>
                  <a:cxn ang="0">
                    <a:pos x="120" y="180"/>
                  </a:cxn>
                  <a:cxn ang="0">
                    <a:pos x="114" y="186"/>
                  </a:cxn>
                  <a:cxn ang="0">
                    <a:pos x="108" y="198"/>
                  </a:cxn>
                  <a:cxn ang="0">
                    <a:pos x="102" y="204"/>
                  </a:cxn>
                  <a:cxn ang="0">
                    <a:pos x="102" y="210"/>
                  </a:cxn>
                  <a:cxn ang="0">
                    <a:pos x="96" y="210"/>
                  </a:cxn>
                  <a:cxn ang="0">
                    <a:pos x="90" y="204"/>
                  </a:cxn>
                  <a:cxn ang="0">
                    <a:pos x="78" y="198"/>
                  </a:cxn>
                  <a:cxn ang="0">
                    <a:pos x="66" y="186"/>
                  </a:cxn>
                  <a:cxn ang="0">
                    <a:pos x="60" y="180"/>
                  </a:cxn>
                  <a:cxn ang="0">
                    <a:pos x="60" y="174"/>
                  </a:cxn>
                  <a:cxn ang="0">
                    <a:pos x="66" y="168"/>
                  </a:cxn>
                  <a:cxn ang="0">
                    <a:pos x="72" y="168"/>
                  </a:cxn>
                  <a:cxn ang="0">
                    <a:pos x="72" y="162"/>
                  </a:cxn>
                  <a:cxn ang="0">
                    <a:pos x="66" y="156"/>
                  </a:cxn>
                  <a:cxn ang="0">
                    <a:pos x="60" y="150"/>
                  </a:cxn>
                  <a:cxn ang="0">
                    <a:pos x="54" y="150"/>
                  </a:cxn>
                  <a:cxn ang="0">
                    <a:pos x="48" y="156"/>
                  </a:cxn>
                  <a:cxn ang="0">
                    <a:pos x="42" y="162"/>
                  </a:cxn>
                  <a:cxn ang="0">
                    <a:pos x="30" y="162"/>
                  </a:cxn>
                  <a:cxn ang="0">
                    <a:pos x="30" y="156"/>
                  </a:cxn>
                  <a:cxn ang="0">
                    <a:pos x="30" y="150"/>
                  </a:cxn>
                  <a:cxn ang="0">
                    <a:pos x="36" y="144"/>
                  </a:cxn>
                  <a:cxn ang="0">
                    <a:pos x="30" y="138"/>
                  </a:cxn>
                  <a:cxn ang="0">
                    <a:pos x="24" y="132"/>
                  </a:cxn>
                  <a:cxn ang="0">
                    <a:pos x="18" y="138"/>
                  </a:cxn>
                  <a:cxn ang="0">
                    <a:pos x="6" y="144"/>
                  </a:cxn>
                </a:cxnLst>
                <a:rect l="0" t="0" r="r" b="b"/>
                <a:pathLst>
                  <a:path w="180" h="210">
                    <a:moveTo>
                      <a:pt x="6" y="144"/>
                    </a:moveTo>
                    <a:lnTo>
                      <a:pt x="0" y="138"/>
                    </a:lnTo>
                    <a:lnTo>
                      <a:pt x="6" y="132"/>
                    </a:lnTo>
                    <a:lnTo>
                      <a:pt x="12" y="126"/>
                    </a:lnTo>
                    <a:lnTo>
                      <a:pt x="18" y="126"/>
                    </a:lnTo>
                    <a:lnTo>
                      <a:pt x="24" y="120"/>
                    </a:lnTo>
                    <a:lnTo>
                      <a:pt x="24" y="114"/>
                    </a:lnTo>
                    <a:lnTo>
                      <a:pt x="18" y="108"/>
                    </a:lnTo>
                    <a:lnTo>
                      <a:pt x="12" y="108"/>
                    </a:lnTo>
                    <a:lnTo>
                      <a:pt x="36" y="0"/>
                    </a:lnTo>
                    <a:lnTo>
                      <a:pt x="48" y="6"/>
                    </a:lnTo>
                    <a:lnTo>
                      <a:pt x="78" y="12"/>
                    </a:lnTo>
                    <a:lnTo>
                      <a:pt x="138" y="42"/>
                    </a:lnTo>
                    <a:lnTo>
                      <a:pt x="150" y="48"/>
                    </a:lnTo>
                    <a:lnTo>
                      <a:pt x="156" y="60"/>
                    </a:lnTo>
                    <a:lnTo>
                      <a:pt x="168" y="72"/>
                    </a:lnTo>
                    <a:lnTo>
                      <a:pt x="180" y="102"/>
                    </a:lnTo>
                    <a:lnTo>
                      <a:pt x="180" y="120"/>
                    </a:lnTo>
                    <a:lnTo>
                      <a:pt x="174" y="120"/>
                    </a:lnTo>
                    <a:lnTo>
                      <a:pt x="168" y="126"/>
                    </a:lnTo>
                    <a:lnTo>
                      <a:pt x="162" y="120"/>
                    </a:lnTo>
                    <a:lnTo>
                      <a:pt x="156" y="114"/>
                    </a:lnTo>
                    <a:lnTo>
                      <a:pt x="150" y="114"/>
                    </a:lnTo>
                    <a:lnTo>
                      <a:pt x="150" y="120"/>
                    </a:lnTo>
                    <a:lnTo>
                      <a:pt x="150" y="126"/>
                    </a:lnTo>
                    <a:lnTo>
                      <a:pt x="150" y="132"/>
                    </a:lnTo>
                    <a:lnTo>
                      <a:pt x="156" y="138"/>
                    </a:lnTo>
                    <a:lnTo>
                      <a:pt x="162" y="144"/>
                    </a:lnTo>
                    <a:lnTo>
                      <a:pt x="162" y="150"/>
                    </a:lnTo>
                    <a:lnTo>
                      <a:pt x="156" y="156"/>
                    </a:lnTo>
                    <a:lnTo>
                      <a:pt x="144" y="168"/>
                    </a:lnTo>
                    <a:lnTo>
                      <a:pt x="132" y="168"/>
                    </a:lnTo>
                    <a:lnTo>
                      <a:pt x="126" y="174"/>
                    </a:lnTo>
                    <a:lnTo>
                      <a:pt x="126" y="180"/>
                    </a:lnTo>
                    <a:lnTo>
                      <a:pt x="120" y="180"/>
                    </a:lnTo>
                    <a:lnTo>
                      <a:pt x="114" y="186"/>
                    </a:lnTo>
                    <a:lnTo>
                      <a:pt x="108" y="198"/>
                    </a:lnTo>
                    <a:lnTo>
                      <a:pt x="102" y="204"/>
                    </a:lnTo>
                    <a:lnTo>
                      <a:pt x="102" y="210"/>
                    </a:lnTo>
                    <a:lnTo>
                      <a:pt x="96" y="210"/>
                    </a:lnTo>
                    <a:lnTo>
                      <a:pt x="90" y="204"/>
                    </a:lnTo>
                    <a:lnTo>
                      <a:pt x="78" y="198"/>
                    </a:lnTo>
                    <a:lnTo>
                      <a:pt x="66" y="186"/>
                    </a:lnTo>
                    <a:lnTo>
                      <a:pt x="60" y="180"/>
                    </a:lnTo>
                    <a:lnTo>
                      <a:pt x="60" y="174"/>
                    </a:lnTo>
                    <a:lnTo>
                      <a:pt x="66" y="168"/>
                    </a:lnTo>
                    <a:lnTo>
                      <a:pt x="72" y="168"/>
                    </a:lnTo>
                    <a:lnTo>
                      <a:pt x="72" y="162"/>
                    </a:lnTo>
                    <a:lnTo>
                      <a:pt x="66" y="156"/>
                    </a:lnTo>
                    <a:lnTo>
                      <a:pt x="60" y="150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42" y="162"/>
                    </a:lnTo>
                    <a:lnTo>
                      <a:pt x="30" y="162"/>
                    </a:lnTo>
                    <a:lnTo>
                      <a:pt x="30" y="156"/>
                    </a:lnTo>
                    <a:lnTo>
                      <a:pt x="30" y="150"/>
                    </a:lnTo>
                    <a:lnTo>
                      <a:pt x="36" y="144"/>
                    </a:lnTo>
                    <a:lnTo>
                      <a:pt x="30" y="138"/>
                    </a:lnTo>
                    <a:lnTo>
                      <a:pt x="24" y="132"/>
                    </a:lnTo>
                    <a:lnTo>
                      <a:pt x="18" y="138"/>
                    </a:lnTo>
                    <a:lnTo>
                      <a:pt x="6" y="14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6" name="Freeform 820">
                <a:extLst>
                  <a:ext uri="{FF2B5EF4-FFF2-40B4-BE49-F238E27FC236}">
                    <a16:creationId xmlns:a16="http://schemas.microsoft.com/office/drawing/2014/main" id="{4B505E80-4316-B34C-96FE-1C8C8BD74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6630" y="4443914"/>
                <a:ext cx="609600" cy="590550"/>
              </a:xfrm>
              <a:custGeom>
                <a:avLst/>
                <a:gdLst/>
                <a:ahLst/>
                <a:cxnLst>
                  <a:cxn ang="0">
                    <a:pos x="204" y="372"/>
                  </a:cxn>
                  <a:cxn ang="0">
                    <a:pos x="216" y="366"/>
                  </a:cxn>
                  <a:cxn ang="0">
                    <a:pos x="252" y="342"/>
                  </a:cxn>
                  <a:cxn ang="0">
                    <a:pos x="306" y="312"/>
                  </a:cxn>
                  <a:cxn ang="0">
                    <a:pos x="324" y="306"/>
                  </a:cxn>
                  <a:cxn ang="0">
                    <a:pos x="342" y="300"/>
                  </a:cxn>
                  <a:cxn ang="0">
                    <a:pos x="342" y="294"/>
                  </a:cxn>
                  <a:cxn ang="0">
                    <a:pos x="348" y="282"/>
                  </a:cxn>
                  <a:cxn ang="0">
                    <a:pos x="354" y="276"/>
                  </a:cxn>
                  <a:cxn ang="0">
                    <a:pos x="360" y="270"/>
                  </a:cxn>
                  <a:cxn ang="0">
                    <a:pos x="366" y="270"/>
                  </a:cxn>
                  <a:cxn ang="0">
                    <a:pos x="366" y="264"/>
                  </a:cxn>
                  <a:cxn ang="0">
                    <a:pos x="372" y="252"/>
                  </a:cxn>
                  <a:cxn ang="0">
                    <a:pos x="378" y="246"/>
                  </a:cxn>
                  <a:cxn ang="0">
                    <a:pos x="378" y="240"/>
                  </a:cxn>
                  <a:cxn ang="0">
                    <a:pos x="372" y="234"/>
                  </a:cxn>
                  <a:cxn ang="0">
                    <a:pos x="372" y="228"/>
                  </a:cxn>
                  <a:cxn ang="0">
                    <a:pos x="366" y="222"/>
                  </a:cxn>
                  <a:cxn ang="0">
                    <a:pos x="366" y="216"/>
                  </a:cxn>
                  <a:cxn ang="0">
                    <a:pos x="372" y="210"/>
                  </a:cxn>
                  <a:cxn ang="0">
                    <a:pos x="372" y="204"/>
                  </a:cxn>
                  <a:cxn ang="0">
                    <a:pos x="384" y="198"/>
                  </a:cxn>
                  <a:cxn ang="0">
                    <a:pos x="384" y="192"/>
                  </a:cxn>
                  <a:cxn ang="0">
                    <a:pos x="384" y="186"/>
                  </a:cxn>
                  <a:cxn ang="0">
                    <a:pos x="384" y="180"/>
                  </a:cxn>
                  <a:cxn ang="0">
                    <a:pos x="378" y="174"/>
                  </a:cxn>
                  <a:cxn ang="0">
                    <a:pos x="378" y="168"/>
                  </a:cxn>
                  <a:cxn ang="0">
                    <a:pos x="378" y="162"/>
                  </a:cxn>
                  <a:cxn ang="0">
                    <a:pos x="372" y="156"/>
                  </a:cxn>
                  <a:cxn ang="0">
                    <a:pos x="372" y="144"/>
                  </a:cxn>
                  <a:cxn ang="0">
                    <a:pos x="372" y="138"/>
                  </a:cxn>
                  <a:cxn ang="0">
                    <a:pos x="366" y="138"/>
                  </a:cxn>
                  <a:cxn ang="0">
                    <a:pos x="246" y="18"/>
                  </a:cxn>
                  <a:cxn ang="0">
                    <a:pos x="210" y="0"/>
                  </a:cxn>
                  <a:cxn ang="0">
                    <a:pos x="114" y="90"/>
                  </a:cxn>
                  <a:cxn ang="0">
                    <a:pos x="6" y="186"/>
                  </a:cxn>
                  <a:cxn ang="0">
                    <a:pos x="0" y="210"/>
                  </a:cxn>
                  <a:cxn ang="0">
                    <a:pos x="0" y="240"/>
                  </a:cxn>
                  <a:cxn ang="0">
                    <a:pos x="30" y="270"/>
                  </a:cxn>
                  <a:cxn ang="0">
                    <a:pos x="42" y="276"/>
                  </a:cxn>
                  <a:cxn ang="0">
                    <a:pos x="48" y="276"/>
                  </a:cxn>
                  <a:cxn ang="0">
                    <a:pos x="78" y="288"/>
                  </a:cxn>
                  <a:cxn ang="0">
                    <a:pos x="78" y="300"/>
                  </a:cxn>
                  <a:cxn ang="0">
                    <a:pos x="84" y="306"/>
                  </a:cxn>
                  <a:cxn ang="0">
                    <a:pos x="96" y="312"/>
                  </a:cxn>
                  <a:cxn ang="0">
                    <a:pos x="102" y="306"/>
                  </a:cxn>
                  <a:cxn ang="0">
                    <a:pos x="114" y="300"/>
                  </a:cxn>
                  <a:cxn ang="0">
                    <a:pos x="120" y="294"/>
                  </a:cxn>
                  <a:cxn ang="0">
                    <a:pos x="120" y="288"/>
                  </a:cxn>
                  <a:cxn ang="0">
                    <a:pos x="126" y="288"/>
                  </a:cxn>
                  <a:cxn ang="0">
                    <a:pos x="132" y="288"/>
                  </a:cxn>
                  <a:cxn ang="0">
                    <a:pos x="144" y="288"/>
                  </a:cxn>
                  <a:cxn ang="0">
                    <a:pos x="150" y="294"/>
                  </a:cxn>
                  <a:cxn ang="0">
                    <a:pos x="156" y="300"/>
                  </a:cxn>
                  <a:cxn ang="0">
                    <a:pos x="168" y="312"/>
                  </a:cxn>
                  <a:cxn ang="0">
                    <a:pos x="168" y="336"/>
                  </a:cxn>
                  <a:cxn ang="0">
                    <a:pos x="180" y="354"/>
                  </a:cxn>
                  <a:cxn ang="0">
                    <a:pos x="186" y="360"/>
                  </a:cxn>
                  <a:cxn ang="0">
                    <a:pos x="192" y="366"/>
                  </a:cxn>
                  <a:cxn ang="0">
                    <a:pos x="198" y="360"/>
                  </a:cxn>
                  <a:cxn ang="0">
                    <a:pos x="204" y="366"/>
                  </a:cxn>
                  <a:cxn ang="0">
                    <a:pos x="204" y="372"/>
                  </a:cxn>
                </a:cxnLst>
                <a:rect l="0" t="0" r="r" b="b"/>
                <a:pathLst>
                  <a:path w="384" h="372">
                    <a:moveTo>
                      <a:pt x="204" y="372"/>
                    </a:moveTo>
                    <a:lnTo>
                      <a:pt x="216" y="366"/>
                    </a:lnTo>
                    <a:lnTo>
                      <a:pt x="252" y="342"/>
                    </a:lnTo>
                    <a:lnTo>
                      <a:pt x="306" y="312"/>
                    </a:lnTo>
                    <a:lnTo>
                      <a:pt x="324" y="306"/>
                    </a:lnTo>
                    <a:lnTo>
                      <a:pt x="342" y="300"/>
                    </a:lnTo>
                    <a:lnTo>
                      <a:pt x="342" y="294"/>
                    </a:lnTo>
                    <a:lnTo>
                      <a:pt x="348" y="282"/>
                    </a:lnTo>
                    <a:lnTo>
                      <a:pt x="354" y="276"/>
                    </a:lnTo>
                    <a:lnTo>
                      <a:pt x="360" y="270"/>
                    </a:lnTo>
                    <a:lnTo>
                      <a:pt x="366" y="270"/>
                    </a:lnTo>
                    <a:lnTo>
                      <a:pt x="366" y="264"/>
                    </a:lnTo>
                    <a:lnTo>
                      <a:pt x="372" y="252"/>
                    </a:lnTo>
                    <a:lnTo>
                      <a:pt x="378" y="246"/>
                    </a:lnTo>
                    <a:lnTo>
                      <a:pt x="378" y="240"/>
                    </a:lnTo>
                    <a:lnTo>
                      <a:pt x="372" y="234"/>
                    </a:lnTo>
                    <a:lnTo>
                      <a:pt x="372" y="228"/>
                    </a:lnTo>
                    <a:lnTo>
                      <a:pt x="366" y="222"/>
                    </a:lnTo>
                    <a:lnTo>
                      <a:pt x="366" y="216"/>
                    </a:lnTo>
                    <a:lnTo>
                      <a:pt x="372" y="210"/>
                    </a:lnTo>
                    <a:lnTo>
                      <a:pt x="372" y="204"/>
                    </a:lnTo>
                    <a:lnTo>
                      <a:pt x="384" y="198"/>
                    </a:lnTo>
                    <a:lnTo>
                      <a:pt x="384" y="192"/>
                    </a:lnTo>
                    <a:lnTo>
                      <a:pt x="384" y="186"/>
                    </a:lnTo>
                    <a:lnTo>
                      <a:pt x="384" y="180"/>
                    </a:lnTo>
                    <a:lnTo>
                      <a:pt x="378" y="174"/>
                    </a:lnTo>
                    <a:lnTo>
                      <a:pt x="378" y="168"/>
                    </a:lnTo>
                    <a:lnTo>
                      <a:pt x="378" y="162"/>
                    </a:lnTo>
                    <a:lnTo>
                      <a:pt x="372" y="156"/>
                    </a:lnTo>
                    <a:lnTo>
                      <a:pt x="372" y="144"/>
                    </a:lnTo>
                    <a:lnTo>
                      <a:pt x="372" y="138"/>
                    </a:lnTo>
                    <a:lnTo>
                      <a:pt x="366" y="138"/>
                    </a:lnTo>
                    <a:lnTo>
                      <a:pt x="246" y="18"/>
                    </a:lnTo>
                    <a:lnTo>
                      <a:pt x="210" y="0"/>
                    </a:lnTo>
                    <a:lnTo>
                      <a:pt x="114" y="90"/>
                    </a:lnTo>
                    <a:lnTo>
                      <a:pt x="6" y="186"/>
                    </a:lnTo>
                    <a:lnTo>
                      <a:pt x="0" y="210"/>
                    </a:lnTo>
                    <a:lnTo>
                      <a:pt x="0" y="240"/>
                    </a:lnTo>
                    <a:lnTo>
                      <a:pt x="30" y="270"/>
                    </a:lnTo>
                    <a:lnTo>
                      <a:pt x="42" y="276"/>
                    </a:lnTo>
                    <a:lnTo>
                      <a:pt x="48" y="276"/>
                    </a:lnTo>
                    <a:lnTo>
                      <a:pt x="78" y="288"/>
                    </a:lnTo>
                    <a:lnTo>
                      <a:pt x="78" y="300"/>
                    </a:lnTo>
                    <a:lnTo>
                      <a:pt x="84" y="306"/>
                    </a:lnTo>
                    <a:lnTo>
                      <a:pt x="96" y="312"/>
                    </a:lnTo>
                    <a:lnTo>
                      <a:pt x="102" y="306"/>
                    </a:lnTo>
                    <a:lnTo>
                      <a:pt x="114" y="300"/>
                    </a:lnTo>
                    <a:lnTo>
                      <a:pt x="120" y="294"/>
                    </a:lnTo>
                    <a:lnTo>
                      <a:pt x="120" y="288"/>
                    </a:lnTo>
                    <a:lnTo>
                      <a:pt x="126" y="288"/>
                    </a:lnTo>
                    <a:lnTo>
                      <a:pt x="132" y="288"/>
                    </a:lnTo>
                    <a:lnTo>
                      <a:pt x="144" y="288"/>
                    </a:lnTo>
                    <a:lnTo>
                      <a:pt x="150" y="294"/>
                    </a:lnTo>
                    <a:lnTo>
                      <a:pt x="156" y="300"/>
                    </a:lnTo>
                    <a:lnTo>
                      <a:pt x="168" y="312"/>
                    </a:lnTo>
                    <a:lnTo>
                      <a:pt x="168" y="336"/>
                    </a:lnTo>
                    <a:lnTo>
                      <a:pt x="180" y="354"/>
                    </a:lnTo>
                    <a:lnTo>
                      <a:pt x="186" y="360"/>
                    </a:lnTo>
                    <a:lnTo>
                      <a:pt x="192" y="366"/>
                    </a:lnTo>
                    <a:lnTo>
                      <a:pt x="198" y="360"/>
                    </a:lnTo>
                    <a:lnTo>
                      <a:pt x="204" y="366"/>
                    </a:lnTo>
                    <a:lnTo>
                      <a:pt x="204" y="37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7" name="Freeform 828">
                <a:extLst>
                  <a:ext uri="{FF2B5EF4-FFF2-40B4-BE49-F238E27FC236}">
                    <a16:creationId xmlns:a16="http://schemas.microsoft.com/office/drawing/2014/main" id="{55687FA7-89AF-2841-A492-3B24EB663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455" y="3215189"/>
                <a:ext cx="514350" cy="466725"/>
              </a:xfrm>
              <a:custGeom>
                <a:avLst/>
                <a:gdLst/>
                <a:ahLst/>
                <a:cxnLst>
                  <a:cxn ang="0">
                    <a:pos x="0" y="294"/>
                  </a:cxn>
                  <a:cxn ang="0">
                    <a:pos x="0" y="288"/>
                  </a:cxn>
                  <a:cxn ang="0">
                    <a:pos x="6" y="288"/>
                  </a:cxn>
                  <a:cxn ang="0">
                    <a:pos x="12" y="276"/>
                  </a:cxn>
                  <a:cxn ang="0">
                    <a:pos x="12" y="264"/>
                  </a:cxn>
                  <a:cxn ang="0">
                    <a:pos x="18" y="258"/>
                  </a:cxn>
                  <a:cxn ang="0">
                    <a:pos x="18" y="240"/>
                  </a:cxn>
                  <a:cxn ang="0">
                    <a:pos x="24" y="228"/>
                  </a:cxn>
                  <a:cxn ang="0">
                    <a:pos x="24" y="204"/>
                  </a:cxn>
                  <a:cxn ang="0">
                    <a:pos x="18" y="186"/>
                  </a:cxn>
                  <a:cxn ang="0">
                    <a:pos x="18" y="174"/>
                  </a:cxn>
                  <a:cxn ang="0">
                    <a:pos x="24" y="162"/>
                  </a:cxn>
                  <a:cxn ang="0">
                    <a:pos x="30" y="150"/>
                  </a:cxn>
                  <a:cxn ang="0">
                    <a:pos x="36" y="138"/>
                  </a:cxn>
                  <a:cxn ang="0">
                    <a:pos x="48" y="126"/>
                  </a:cxn>
                  <a:cxn ang="0">
                    <a:pos x="60" y="114"/>
                  </a:cxn>
                  <a:cxn ang="0">
                    <a:pos x="60" y="108"/>
                  </a:cxn>
                  <a:cxn ang="0">
                    <a:pos x="60" y="96"/>
                  </a:cxn>
                  <a:cxn ang="0">
                    <a:pos x="60" y="90"/>
                  </a:cxn>
                  <a:cxn ang="0">
                    <a:pos x="66" y="84"/>
                  </a:cxn>
                  <a:cxn ang="0">
                    <a:pos x="78" y="72"/>
                  </a:cxn>
                  <a:cxn ang="0">
                    <a:pos x="96" y="72"/>
                  </a:cxn>
                  <a:cxn ang="0">
                    <a:pos x="102" y="72"/>
                  </a:cxn>
                  <a:cxn ang="0">
                    <a:pos x="108" y="84"/>
                  </a:cxn>
                  <a:cxn ang="0">
                    <a:pos x="114" y="84"/>
                  </a:cxn>
                  <a:cxn ang="0">
                    <a:pos x="120" y="90"/>
                  </a:cxn>
                  <a:cxn ang="0">
                    <a:pos x="132" y="84"/>
                  </a:cxn>
                  <a:cxn ang="0">
                    <a:pos x="138" y="78"/>
                  </a:cxn>
                  <a:cxn ang="0">
                    <a:pos x="156" y="66"/>
                  </a:cxn>
                  <a:cxn ang="0">
                    <a:pos x="168" y="54"/>
                  </a:cxn>
                  <a:cxn ang="0">
                    <a:pos x="174" y="42"/>
                  </a:cxn>
                  <a:cxn ang="0">
                    <a:pos x="180" y="30"/>
                  </a:cxn>
                  <a:cxn ang="0">
                    <a:pos x="180" y="12"/>
                  </a:cxn>
                  <a:cxn ang="0">
                    <a:pos x="180" y="0"/>
                  </a:cxn>
                  <a:cxn ang="0">
                    <a:pos x="186" y="6"/>
                  </a:cxn>
                  <a:cxn ang="0">
                    <a:pos x="222" y="30"/>
                  </a:cxn>
                  <a:cxn ang="0">
                    <a:pos x="228" y="30"/>
                  </a:cxn>
                  <a:cxn ang="0">
                    <a:pos x="282" y="72"/>
                  </a:cxn>
                  <a:cxn ang="0">
                    <a:pos x="324" y="84"/>
                  </a:cxn>
                  <a:cxn ang="0">
                    <a:pos x="312" y="174"/>
                  </a:cxn>
                  <a:cxn ang="0">
                    <a:pos x="312" y="198"/>
                  </a:cxn>
                  <a:cxn ang="0">
                    <a:pos x="234" y="234"/>
                  </a:cxn>
                  <a:cxn ang="0">
                    <a:pos x="138" y="228"/>
                  </a:cxn>
                  <a:cxn ang="0">
                    <a:pos x="114" y="234"/>
                  </a:cxn>
                  <a:cxn ang="0">
                    <a:pos x="36" y="264"/>
                  </a:cxn>
                  <a:cxn ang="0">
                    <a:pos x="24" y="270"/>
                  </a:cxn>
                  <a:cxn ang="0">
                    <a:pos x="0" y="294"/>
                  </a:cxn>
                </a:cxnLst>
                <a:rect l="0" t="0" r="r" b="b"/>
                <a:pathLst>
                  <a:path w="324" h="294">
                    <a:moveTo>
                      <a:pt x="0" y="294"/>
                    </a:moveTo>
                    <a:lnTo>
                      <a:pt x="0" y="288"/>
                    </a:lnTo>
                    <a:lnTo>
                      <a:pt x="6" y="288"/>
                    </a:lnTo>
                    <a:lnTo>
                      <a:pt x="12" y="276"/>
                    </a:lnTo>
                    <a:lnTo>
                      <a:pt x="12" y="264"/>
                    </a:lnTo>
                    <a:lnTo>
                      <a:pt x="18" y="258"/>
                    </a:lnTo>
                    <a:lnTo>
                      <a:pt x="18" y="240"/>
                    </a:lnTo>
                    <a:lnTo>
                      <a:pt x="24" y="228"/>
                    </a:lnTo>
                    <a:lnTo>
                      <a:pt x="24" y="204"/>
                    </a:lnTo>
                    <a:lnTo>
                      <a:pt x="18" y="186"/>
                    </a:lnTo>
                    <a:lnTo>
                      <a:pt x="18" y="174"/>
                    </a:lnTo>
                    <a:lnTo>
                      <a:pt x="24" y="162"/>
                    </a:lnTo>
                    <a:lnTo>
                      <a:pt x="30" y="150"/>
                    </a:lnTo>
                    <a:lnTo>
                      <a:pt x="36" y="138"/>
                    </a:lnTo>
                    <a:lnTo>
                      <a:pt x="48" y="126"/>
                    </a:lnTo>
                    <a:lnTo>
                      <a:pt x="60" y="114"/>
                    </a:lnTo>
                    <a:lnTo>
                      <a:pt x="60" y="108"/>
                    </a:lnTo>
                    <a:lnTo>
                      <a:pt x="60" y="96"/>
                    </a:lnTo>
                    <a:lnTo>
                      <a:pt x="60" y="90"/>
                    </a:lnTo>
                    <a:lnTo>
                      <a:pt x="66" y="84"/>
                    </a:lnTo>
                    <a:lnTo>
                      <a:pt x="78" y="72"/>
                    </a:lnTo>
                    <a:lnTo>
                      <a:pt x="96" y="72"/>
                    </a:lnTo>
                    <a:lnTo>
                      <a:pt x="102" y="72"/>
                    </a:lnTo>
                    <a:lnTo>
                      <a:pt x="108" y="84"/>
                    </a:lnTo>
                    <a:lnTo>
                      <a:pt x="114" y="84"/>
                    </a:lnTo>
                    <a:lnTo>
                      <a:pt x="120" y="90"/>
                    </a:lnTo>
                    <a:lnTo>
                      <a:pt x="132" y="84"/>
                    </a:lnTo>
                    <a:lnTo>
                      <a:pt x="138" y="78"/>
                    </a:lnTo>
                    <a:lnTo>
                      <a:pt x="156" y="66"/>
                    </a:lnTo>
                    <a:lnTo>
                      <a:pt x="168" y="54"/>
                    </a:lnTo>
                    <a:lnTo>
                      <a:pt x="174" y="42"/>
                    </a:lnTo>
                    <a:lnTo>
                      <a:pt x="180" y="30"/>
                    </a:lnTo>
                    <a:lnTo>
                      <a:pt x="180" y="12"/>
                    </a:lnTo>
                    <a:lnTo>
                      <a:pt x="180" y="0"/>
                    </a:lnTo>
                    <a:lnTo>
                      <a:pt x="186" y="6"/>
                    </a:lnTo>
                    <a:lnTo>
                      <a:pt x="222" y="30"/>
                    </a:lnTo>
                    <a:lnTo>
                      <a:pt x="228" y="30"/>
                    </a:lnTo>
                    <a:lnTo>
                      <a:pt x="282" y="72"/>
                    </a:lnTo>
                    <a:lnTo>
                      <a:pt x="324" y="84"/>
                    </a:lnTo>
                    <a:lnTo>
                      <a:pt x="312" y="174"/>
                    </a:lnTo>
                    <a:lnTo>
                      <a:pt x="312" y="198"/>
                    </a:lnTo>
                    <a:lnTo>
                      <a:pt x="234" y="234"/>
                    </a:lnTo>
                    <a:lnTo>
                      <a:pt x="138" y="228"/>
                    </a:lnTo>
                    <a:lnTo>
                      <a:pt x="114" y="234"/>
                    </a:lnTo>
                    <a:lnTo>
                      <a:pt x="36" y="264"/>
                    </a:lnTo>
                    <a:lnTo>
                      <a:pt x="24" y="270"/>
                    </a:lnTo>
                    <a:lnTo>
                      <a:pt x="0" y="29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8" name="Freeform 844">
                <a:extLst>
                  <a:ext uri="{FF2B5EF4-FFF2-40B4-BE49-F238E27FC236}">
                    <a16:creationId xmlns:a16="http://schemas.microsoft.com/office/drawing/2014/main" id="{40D61F4A-171E-E84D-A73C-5667B93B55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430" y="4691564"/>
                <a:ext cx="419100" cy="542925"/>
              </a:xfrm>
              <a:custGeom>
                <a:avLst/>
                <a:gdLst/>
                <a:ahLst/>
                <a:cxnLst>
                  <a:cxn ang="0">
                    <a:pos x="0" y="180"/>
                  </a:cxn>
                  <a:cxn ang="0">
                    <a:pos x="12" y="132"/>
                  </a:cxn>
                  <a:cxn ang="0">
                    <a:pos x="30" y="84"/>
                  </a:cxn>
                  <a:cxn ang="0">
                    <a:pos x="54" y="90"/>
                  </a:cxn>
                  <a:cxn ang="0">
                    <a:pos x="66" y="6"/>
                  </a:cxn>
                  <a:cxn ang="0">
                    <a:pos x="96" y="12"/>
                  </a:cxn>
                  <a:cxn ang="0">
                    <a:pos x="156" y="18"/>
                  </a:cxn>
                  <a:cxn ang="0">
                    <a:pos x="174" y="18"/>
                  </a:cxn>
                  <a:cxn ang="0">
                    <a:pos x="252" y="0"/>
                  </a:cxn>
                  <a:cxn ang="0">
                    <a:pos x="246" y="12"/>
                  </a:cxn>
                  <a:cxn ang="0">
                    <a:pos x="234" y="24"/>
                  </a:cxn>
                  <a:cxn ang="0">
                    <a:pos x="240" y="48"/>
                  </a:cxn>
                  <a:cxn ang="0">
                    <a:pos x="246" y="42"/>
                  </a:cxn>
                  <a:cxn ang="0">
                    <a:pos x="252" y="108"/>
                  </a:cxn>
                  <a:cxn ang="0">
                    <a:pos x="252" y="132"/>
                  </a:cxn>
                  <a:cxn ang="0">
                    <a:pos x="264" y="252"/>
                  </a:cxn>
                  <a:cxn ang="0">
                    <a:pos x="240" y="258"/>
                  </a:cxn>
                  <a:cxn ang="0">
                    <a:pos x="222" y="264"/>
                  </a:cxn>
                  <a:cxn ang="0">
                    <a:pos x="114" y="342"/>
                  </a:cxn>
                  <a:cxn ang="0">
                    <a:pos x="114" y="336"/>
                  </a:cxn>
                  <a:cxn ang="0">
                    <a:pos x="114" y="330"/>
                  </a:cxn>
                  <a:cxn ang="0">
                    <a:pos x="102" y="318"/>
                  </a:cxn>
                  <a:cxn ang="0">
                    <a:pos x="90" y="312"/>
                  </a:cxn>
                  <a:cxn ang="0">
                    <a:pos x="78" y="312"/>
                  </a:cxn>
                  <a:cxn ang="0">
                    <a:pos x="78" y="294"/>
                  </a:cxn>
                  <a:cxn ang="0">
                    <a:pos x="72" y="288"/>
                  </a:cxn>
                  <a:cxn ang="0">
                    <a:pos x="66" y="276"/>
                  </a:cxn>
                  <a:cxn ang="0">
                    <a:pos x="72" y="270"/>
                  </a:cxn>
                  <a:cxn ang="0">
                    <a:pos x="72" y="264"/>
                  </a:cxn>
                  <a:cxn ang="0">
                    <a:pos x="66" y="252"/>
                  </a:cxn>
                  <a:cxn ang="0">
                    <a:pos x="60" y="240"/>
                  </a:cxn>
                  <a:cxn ang="0">
                    <a:pos x="60" y="234"/>
                  </a:cxn>
                  <a:cxn ang="0">
                    <a:pos x="60" y="228"/>
                  </a:cxn>
                  <a:cxn ang="0">
                    <a:pos x="66" y="222"/>
                  </a:cxn>
                  <a:cxn ang="0">
                    <a:pos x="66" y="216"/>
                  </a:cxn>
                  <a:cxn ang="0">
                    <a:pos x="66" y="210"/>
                  </a:cxn>
                  <a:cxn ang="0">
                    <a:pos x="60" y="204"/>
                  </a:cxn>
                  <a:cxn ang="0">
                    <a:pos x="48" y="204"/>
                  </a:cxn>
                  <a:cxn ang="0">
                    <a:pos x="42" y="210"/>
                  </a:cxn>
                  <a:cxn ang="0">
                    <a:pos x="42" y="216"/>
                  </a:cxn>
                  <a:cxn ang="0">
                    <a:pos x="42" y="222"/>
                  </a:cxn>
                  <a:cxn ang="0">
                    <a:pos x="42" y="228"/>
                  </a:cxn>
                  <a:cxn ang="0">
                    <a:pos x="24" y="222"/>
                  </a:cxn>
                  <a:cxn ang="0">
                    <a:pos x="18" y="222"/>
                  </a:cxn>
                  <a:cxn ang="0">
                    <a:pos x="12" y="216"/>
                  </a:cxn>
                  <a:cxn ang="0">
                    <a:pos x="6" y="210"/>
                  </a:cxn>
                  <a:cxn ang="0">
                    <a:pos x="0" y="204"/>
                  </a:cxn>
                  <a:cxn ang="0">
                    <a:pos x="0" y="192"/>
                  </a:cxn>
                  <a:cxn ang="0">
                    <a:pos x="0" y="180"/>
                  </a:cxn>
                </a:cxnLst>
                <a:rect l="0" t="0" r="r" b="b"/>
                <a:pathLst>
                  <a:path w="264" h="342">
                    <a:moveTo>
                      <a:pt x="0" y="180"/>
                    </a:moveTo>
                    <a:lnTo>
                      <a:pt x="12" y="132"/>
                    </a:lnTo>
                    <a:lnTo>
                      <a:pt x="30" y="84"/>
                    </a:lnTo>
                    <a:lnTo>
                      <a:pt x="54" y="90"/>
                    </a:lnTo>
                    <a:lnTo>
                      <a:pt x="66" y="6"/>
                    </a:lnTo>
                    <a:lnTo>
                      <a:pt x="96" y="12"/>
                    </a:lnTo>
                    <a:lnTo>
                      <a:pt x="156" y="18"/>
                    </a:lnTo>
                    <a:lnTo>
                      <a:pt x="174" y="18"/>
                    </a:lnTo>
                    <a:lnTo>
                      <a:pt x="252" y="0"/>
                    </a:lnTo>
                    <a:lnTo>
                      <a:pt x="246" y="12"/>
                    </a:lnTo>
                    <a:lnTo>
                      <a:pt x="234" y="24"/>
                    </a:lnTo>
                    <a:lnTo>
                      <a:pt x="240" y="48"/>
                    </a:lnTo>
                    <a:lnTo>
                      <a:pt x="246" y="42"/>
                    </a:lnTo>
                    <a:lnTo>
                      <a:pt x="252" y="108"/>
                    </a:lnTo>
                    <a:lnTo>
                      <a:pt x="252" y="132"/>
                    </a:lnTo>
                    <a:lnTo>
                      <a:pt x="264" y="252"/>
                    </a:lnTo>
                    <a:lnTo>
                      <a:pt x="240" y="258"/>
                    </a:lnTo>
                    <a:lnTo>
                      <a:pt x="222" y="264"/>
                    </a:lnTo>
                    <a:lnTo>
                      <a:pt x="114" y="342"/>
                    </a:lnTo>
                    <a:lnTo>
                      <a:pt x="114" y="336"/>
                    </a:lnTo>
                    <a:lnTo>
                      <a:pt x="114" y="330"/>
                    </a:lnTo>
                    <a:lnTo>
                      <a:pt x="102" y="318"/>
                    </a:lnTo>
                    <a:lnTo>
                      <a:pt x="90" y="312"/>
                    </a:lnTo>
                    <a:lnTo>
                      <a:pt x="78" y="312"/>
                    </a:lnTo>
                    <a:lnTo>
                      <a:pt x="78" y="294"/>
                    </a:lnTo>
                    <a:lnTo>
                      <a:pt x="72" y="288"/>
                    </a:lnTo>
                    <a:lnTo>
                      <a:pt x="66" y="276"/>
                    </a:lnTo>
                    <a:lnTo>
                      <a:pt x="72" y="270"/>
                    </a:lnTo>
                    <a:lnTo>
                      <a:pt x="72" y="264"/>
                    </a:lnTo>
                    <a:lnTo>
                      <a:pt x="66" y="252"/>
                    </a:lnTo>
                    <a:lnTo>
                      <a:pt x="60" y="240"/>
                    </a:lnTo>
                    <a:lnTo>
                      <a:pt x="60" y="234"/>
                    </a:lnTo>
                    <a:lnTo>
                      <a:pt x="60" y="228"/>
                    </a:lnTo>
                    <a:lnTo>
                      <a:pt x="66" y="222"/>
                    </a:lnTo>
                    <a:lnTo>
                      <a:pt x="66" y="216"/>
                    </a:lnTo>
                    <a:lnTo>
                      <a:pt x="66" y="210"/>
                    </a:lnTo>
                    <a:lnTo>
                      <a:pt x="60" y="204"/>
                    </a:lnTo>
                    <a:lnTo>
                      <a:pt x="48" y="204"/>
                    </a:lnTo>
                    <a:lnTo>
                      <a:pt x="42" y="210"/>
                    </a:lnTo>
                    <a:lnTo>
                      <a:pt x="42" y="216"/>
                    </a:lnTo>
                    <a:lnTo>
                      <a:pt x="42" y="222"/>
                    </a:lnTo>
                    <a:lnTo>
                      <a:pt x="42" y="228"/>
                    </a:lnTo>
                    <a:lnTo>
                      <a:pt x="24" y="222"/>
                    </a:lnTo>
                    <a:lnTo>
                      <a:pt x="18" y="222"/>
                    </a:lnTo>
                    <a:lnTo>
                      <a:pt x="12" y="216"/>
                    </a:lnTo>
                    <a:lnTo>
                      <a:pt x="6" y="210"/>
                    </a:lnTo>
                    <a:lnTo>
                      <a:pt x="0" y="204"/>
                    </a:lnTo>
                    <a:lnTo>
                      <a:pt x="0" y="192"/>
                    </a:lnTo>
                    <a:lnTo>
                      <a:pt x="0" y="18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49" name="Freeform 848">
                <a:extLst>
                  <a:ext uri="{FF2B5EF4-FFF2-40B4-BE49-F238E27FC236}">
                    <a16:creationId xmlns:a16="http://schemas.microsoft.com/office/drawing/2014/main" id="{921EEE85-9427-2E49-82E1-E5F16C075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3405" y="4120064"/>
                <a:ext cx="542925" cy="371475"/>
              </a:xfrm>
              <a:custGeom>
                <a:avLst/>
                <a:gdLst/>
                <a:ahLst/>
                <a:cxnLst>
                  <a:cxn ang="0">
                    <a:pos x="342" y="54"/>
                  </a:cxn>
                  <a:cxn ang="0">
                    <a:pos x="282" y="108"/>
                  </a:cxn>
                  <a:cxn ang="0">
                    <a:pos x="270" y="120"/>
                  </a:cxn>
                  <a:cxn ang="0">
                    <a:pos x="210" y="138"/>
                  </a:cxn>
                  <a:cxn ang="0">
                    <a:pos x="144" y="186"/>
                  </a:cxn>
                  <a:cxn ang="0">
                    <a:pos x="90" y="222"/>
                  </a:cxn>
                  <a:cxn ang="0">
                    <a:pos x="60" y="234"/>
                  </a:cxn>
                  <a:cxn ang="0">
                    <a:pos x="78" y="210"/>
                  </a:cxn>
                  <a:cxn ang="0">
                    <a:pos x="84" y="204"/>
                  </a:cxn>
                  <a:cxn ang="0">
                    <a:pos x="78" y="192"/>
                  </a:cxn>
                  <a:cxn ang="0">
                    <a:pos x="72" y="174"/>
                  </a:cxn>
                  <a:cxn ang="0">
                    <a:pos x="66" y="168"/>
                  </a:cxn>
                  <a:cxn ang="0">
                    <a:pos x="60" y="168"/>
                  </a:cxn>
                  <a:cxn ang="0">
                    <a:pos x="48" y="174"/>
                  </a:cxn>
                  <a:cxn ang="0">
                    <a:pos x="48" y="180"/>
                  </a:cxn>
                  <a:cxn ang="0">
                    <a:pos x="42" y="180"/>
                  </a:cxn>
                  <a:cxn ang="0">
                    <a:pos x="36" y="186"/>
                  </a:cxn>
                  <a:cxn ang="0">
                    <a:pos x="24" y="186"/>
                  </a:cxn>
                  <a:cxn ang="0">
                    <a:pos x="12" y="186"/>
                  </a:cxn>
                  <a:cxn ang="0">
                    <a:pos x="6" y="180"/>
                  </a:cxn>
                  <a:cxn ang="0">
                    <a:pos x="0" y="168"/>
                  </a:cxn>
                  <a:cxn ang="0">
                    <a:pos x="0" y="156"/>
                  </a:cxn>
                  <a:cxn ang="0">
                    <a:pos x="0" y="144"/>
                  </a:cxn>
                  <a:cxn ang="0">
                    <a:pos x="0" y="138"/>
                  </a:cxn>
                  <a:cxn ang="0">
                    <a:pos x="6" y="126"/>
                  </a:cxn>
                  <a:cxn ang="0">
                    <a:pos x="18" y="108"/>
                  </a:cxn>
                  <a:cxn ang="0">
                    <a:pos x="114" y="12"/>
                  </a:cxn>
                  <a:cxn ang="0">
                    <a:pos x="126" y="6"/>
                  </a:cxn>
                  <a:cxn ang="0">
                    <a:pos x="192" y="0"/>
                  </a:cxn>
                  <a:cxn ang="0">
                    <a:pos x="270" y="0"/>
                  </a:cxn>
                  <a:cxn ang="0">
                    <a:pos x="270" y="12"/>
                  </a:cxn>
                  <a:cxn ang="0">
                    <a:pos x="270" y="24"/>
                  </a:cxn>
                  <a:cxn ang="0">
                    <a:pos x="282" y="30"/>
                  </a:cxn>
                  <a:cxn ang="0">
                    <a:pos x="288" y="36"/>
                  </a:cxn>
                  <a:cxn ang="0">
                    <a:pos x="294" y="42"/>
                  </a:cxn>
                  <a:cxn ang="0">
                    <a:pos x="306" y="42"/>
                  </a:cxn>
                  <a:cxn ang="0">
                    <a:pos x="312" y="42"/>
                  </a:cxn>
                  <a:cxn ang="0">
                    <a:pos x="324" y="42"/>
                  </a:cxn>
                  <a:cxn ang="0">
                    <a:pos x="330" y="42"/>
                  </a:cxn>
                  <a:cxn ang="0">
                    <a:pos x="342" y="54"/>
                  </a:cxn>
                </a:cxnLst>
                <a:rect l="0" t="0" r="r" b="b"/>
                <a:pathLst>
                  <a:path w="342" h="234">
                    <a:moveTo>
                      <a:pt x="342" y="54"/>
                    </a:moveTo>
                    <a:lnTo>
                      <a:pt x="282" y="108"/>
                    </a:lnTo>
                    <a:lnTo>
                      <a:pt x="270" y="120"/>
                    </a:lnTo>
                    <a:lnTo>
                      <a:pt x="210" y="138"/>
                    </a:lnTo>
                    <a:lnTo>
                      <a:pt x="144" y="186"/>
                    </a:lnTo>
                    <a:lnTo>
                      <a:pt x="90" y="222"/>
                    </a:lnTo>
                    <a:lnTo>
                      <a:pt x="60" y="234"/>
                    </a:lnTo>
                    <a:lnTo>
                      <a:pt x="78" y="210"/>
                    </a:lnTo>
                    <a:lnTo>
                      <a:pt x="84" y="204"/>
                    </a:lnTo>
                    <a:lnTo>
                      <a:pt x="78" y="192"/>
                    </a:lnTo>
                    <a:lnTo>
                      <a:pt x="72" y="174"/>
                    </a:lnTo>
                    <a:lnTo>
                      <a:pt x="66" y="168"/>
                    </a:lnTo>
                    <a:lnTo>
                      <a:pt x="60" y="168"/>
                    </a:lnTo>
                    <a:lnTo>
                      <a:pt x="48" y="174"/>
                    </a:lnTo>
                    <a:lnTo>
                      <a:pt x="48" y="180"/>
                    </a:lnTo>
                    <a:lnTo>
                      <a:pt x="42" y="180"/>
                    </a:lnTo>
                    <a:lnTo>
                      <a:pt x="36" y="186"/>
                    </a:lnTo>
                    <a:lnTo>
                      <a:pt x="24" y="186"/>
                    </a:lnTo>
                    <a:lnTo>
                      <a:pt x="12" y="186"/>
                    </a:lnTo>
                    <a:lnTo>
                      <a:pt x="6" y="180"/>
                    </a:lnTo>
                    <a:lnTo>
                      <a:pt x="0" y="168"/>
                    </a:lnTo>
                    <a:lnTo>
                      <a:pt x="0" y="156"/>
                    </a:lnTo>
                    <a:lnTo>
                      <a:pt x="0" y="144"/>
                    </a:lnTo>
                    <a:lnTo>
                      <a:pt x="0" y="138"/>
                    </a:lnTo>
                    <a:lnTo>
                      <a:pt x="6" y="126"/>
                    </a:lnTo>
                    <a:lnTo>
                      <a:pt x="18" y="108"/>
                    </a:lnTo>
                    <a:lnTo>
                      <a:pt x="114" y="12"/>
                    </a:lnTo>
                    <a:lnTo>
                      <a:pt x="126" y="6"/>
                    </a:lnTo>
                    <a:lnTo>
                      <a:pt x="192" y="0"/>
                    </a:lnTo>
                    <a:lnTo>
                      <a:pt x="270" y="0"/>
                    </a:lnTo>
                    <a:lnTo>
                      <a:pt x="270" y="12"/>
                    </a:lnTo>
                    <a:lnTo>
                      <a:pt x="270" y="24"/>
                    </a:lnTo>
                    <a:lnTo>
                      <a:pt x="282" y="30"/>
                    </a:lnTo>
                    <a:lnTo>
                      <a:pt x="288" y="36"/>
                    </a:lnTo>
                    <a:lnTo>
                      <a:pt x="294" y="42"/>
                    </a:lnTo>
                    <a:lnTo>
                      <a:pt x="306" y="42"/>
                    </a:lnTo>
                    <a:lnTo>
                      <a:pt x="312" y="42"/>
                    </a:lnTo>
                    <a:lnTo>
                      <a:pt x="324" y="42"/>
                    </a:lnTo>
                    <a:lnTo>
                      <a:pt x="330" y="42"/>
                    </a:lnTo>
                    <a:lnTo>
                      <a:pt x="342" y="5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0" name="Freeform 857">
                <a:extLst>
                  <a:ext uri="{FF2B5EF4-FFF2-40B4-BE49-F238E27FC236}">
                    <a16:creationId xmlns:a16="http://schemas.microsoft.com/office/drawing/2014/main" id="{47F73492-DCD2-BC4F-AFAC-0A7585492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130" y="4148639"/>
                <a:ext cx="638175" cy="361950"/>
              </a:xfrm>
              <a:custGeom>
                <a:avLst/>
                <a:gdLst/>
                <a:ahLst/>
                <a:cxnLst>
                  <a:cxn ang="0">
                    <a:pos x="372" y="132"/>
                  </a:cxn>
                  <a:cxn ang="0">
                    <a:pos x="372" y="120"/>
                  </a:cxn>
                  <a:cxn ang="0">
                    <a:pos x="378" y="96"/>
                  </a:cxn>
                  <a:cxn ang="0">
                    <a:pos x="330" y="36"/>
                  </a:cxn>
                  <a:cxn ang="0">
                    <a:pos x="306" y="36"/>
                  </a:cxn>
                  <a:cxn ang="0">
                    <a:pos x="294" y="48"/>
                  </a:cxn>
                  <a:cxn ang="0">
                    <a:pos x="282" y="36"/>
                  </a:cxn>
                  <a:cxn ang="0">
                    <a:pos x="264" y="24"/>
                  </a:cxn>
                  <a:cxn ang="0">
                    <a:pos x="246" y="18"/>
                  </a:cxn>
                  <a:cxn ang="0">
                    <a:pos x="234" y="24"/>
                  </a:cxn>
                  <a:cxn ang="0">
                    <a:pos x="216" y="24"/>
                  </a:cxn>
                  <a:cxn ang="0">
                    <a:pos x="204" y="36"/>
                  </a:cxn>
                  <a:cxn ang="0">
                    <a:pos x="186" y="48"/>
                  </a:cxn>
                  <a:cxn ang="0">
                    <a:pos x="174" y="42"/>
                  </a:cxn>
                  <a:cxn ang="0">
                    <a:pos x="168" y="30"/>
                  </a:cxn>
                  <a:cxn ang="0">
                    <a:pos x="144" y="30"/>
                  </a:cxn>
                  <a:cxn ang="0">
                    <a:pos x="114" y="12"/>
                  </a:cxn>
                  <a:cxn ang="0">
                    <a:pos x="102" y="0"/>
                  </a:cxn>
                  <a:cxn ang="0">
                    <a:pos x="90" y="0"/>
                  </a:cxn>
                  <a:cxn ang="0">
                    <a:pos x="84" y="12"/>
                  </a:cxn>
                  <a:cxn ang="0">
                    <a:pos x="78" y="24"/>
                  </a:cxn>
                  <a:cxn ang="0">
                    <a:pos x="60" y="30"/>
                  </a:cxn>
                  <a:cxn ang="0">
                    <a:pos x="54" y="48"/>
                  </a:cxn>
                  <a:cxn ang="0">
                    <a:pos x="54" y="60"/>
                  </a:cxn>
                  <a:cxn ang="0">
                    <a:pos x="36" y="66"/>
                  </a:cxn>
                  <a:cxn ang="0">
                    <a:pos x="24" y="54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90"/>
                  </a:cxn>
                  <a:cxn ang="0">
                    <a:pos x="84" y="186"/>
                  </a:cxn>
                  <a:cxn ang="0">
                    <a:pos x="114" y="198"/>
                  </a:cxn>
                  <a:cxn ang="0">
                    <a:pos x="282" y="222"/>
                  </a:cxn>
                  <a:cxn ang="0">
                    <a:pos x="300" y="222"/>
                  </a:cxn>
                  <a:cxn ang="0">
                    <a:pos x="318" y="216"/>
                  </a:cxn>
                  <a:cxn ang="0">
                    <a:pos x="330" y="204"/>
                  </a:cxn>
                  <a:cxn ang="0">
                    <a:pos x="354" y="204"/>
                  </a:cxn>
                  <a:cxn ang="0">
                    <a:pos x="360" y="216"/>
                  </a:cxn>
                  <a:cxn ang="0">
                    <a:pos x="384" y="222"/>
                  </a:cxn>
                  <a:cxn ang="0">
                    <a:pos x="396" y="210"/>
                  </a:cxn>
                  <a:cxn ang="0">
                    <a:pos x="390" y="198"/>
                  </a:cxn>
                  <a:cxn ang="0">
                    <a:pos x="396" y="192"/>
                  </a:cxn>
                  <a:cxn ang="0">
                    <a:pos x="402" y="186"/>
                  </a:cxn>
                  <a:cxn ang="0">
                    <a:pos x="396" y="162"/>
                  </a:cxn>
                  <a:cxn ang="0">
                    <a:pos x="396" y="150"/>
                  </a:cxn>
                  <a:cxn ang="0">
                    <a:pos x="390" y="144"/>
                  </a:cxn>
                  <a:cxn ang="0">
                    <a:pos x="378" y="126"/>
                  </a:cxn>
                </a:cxnLst>
                <a:rect l="0" t="0" r="r" b="b"/>
                <a:pathLst>
                  <a:path w="402" h="228">
                    <a:moveTo>
                      <a:pt x="378" y="126"/>
                    </a:moveTo>
                    <a:lnTo>
                      <a:pt x="372" y="132"/>
                    </a:lnTo>
                    <a:lnTo>
                      <a:pt x="372" y="126"/>
                    </a:lnTo>
                    <a:lnTo>
                      <a:pt x="372" y="120"/>
                    </a:lnTo>
                    <a:lnTo>
                      <a:pt x="372" y="114"/>
                    </a:lnTo>
                    <a:lnTo>
                      <a:pt x="378" y="96"/>
                    </a:lnTo>
                    <a:lnTo>
                      <a:pt x="336" y="36"/>
                    </a:lnTo>
                    <a:lnTo>
                      <a:pt x="330" y="36"/>
                    </a:lnTo>
                    <a:lnTo>
                      <a:pt x="324" y="36"/>
                    </a:lnTo>
                    <a:lnTo>
                      <a:pt x="306" y="36"/>
                    </a:lnTo>
                    <a:lnTo>
                      <a:pt x="300" y="42"/>
                    </a:lnTo>
                    <a:lnTo>
                      <a:pt x="294" y="48"/>
                    </a:lnTo>
                    <a:lnTo>
                      <a:pt x="288" y="42"/>
                    </a:lnTo>
                    <a:lnTo>
                      <a:pt x="282" y="36"/>
                    </a:lnTo>
                    <a:lnTo>
                      <a:pt x="270" y="30"/>
                    </a:lnTo>
                    <a:lnTo>
                      <a:pt x="264" y="24"/>
                    </a:lnTo>
                    <a:lnTo>
                      <a:pt x="258" y="18"/>
                    </a:lnTo>
                    <a:lnTo>
                      <a:pt x="246" y="18"/>
                    </a:lnTo>
                    <a:lnTo>
                      <a:pt x="240" y="18"/>
                    </a:lnTo>
                    <a:lnTo>
                      <a:pt x="234" y="24"/>
                    </a:lnTo>
                    <a:lnTo>
                      <a:pt x="222" y="24"/>
                    </a:lnTo>
                    <a:lnTo>
                      <a:pt x="216" y="24"/>
                    </a:lnTo>
                    <a:lnTo>
                      <a:pt x="210" y="30"/>
                    </a:lnTo>
                    <a:lnTo>
                      <a:pt x="204" y="36"/>
                    </a:lnTo>
                    <a:lnTo>
                      <a:pt x="198" y="42"/>
                    </a:lnTo>
                    <a:lnTo>
                      <a:pt x="186" y="48"/>
                    </a:lnTo>
                    <a:lnTo>
                      <a:pt x="180" y="48"/>
                    </a:lnTo>
                    <a:lnTo>
                      <a:pt x="174" y="42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62" y="30"/>
                    </a:lnTo>
                    <a:lnTo>
                      <a:pt x="144" y="30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08" y="6"/>
                    </a:lnTo>
                    <a:lnTo>
                      <a:pt x="102" y="0"/>
                    </a:lnTo>
                    <a:lnTo>
                      <a:pt x="96" y="0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78" y="24"/>
                    </a:lnTo>
                    <a:lnTo>
                      <a:pt x="72" y="24"/>
                    </a:lnTo>
                    <a:lnTo>
                      <a:pt x="60" y="30"/>
                    </a:lnTo>
                    <a:lnTo>
                      <a:pt x="48" y="42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54" y="60"/>
                    </a:lnTo>
                    <a:lnTo>
                      <a:pt x="42" y="66"/>
                    </a:lnTo>
                    <a:lnTo>
                      <a:pt x="36" y="66"/>
                    </a:lnTo>
                    <a:lnTo>
                      <a:pt x="30" y="60"/>
                    </a:lnTo>
                    <a:lnTo>
                      <a:pt x="24" y="54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12" y="90"/>
                    </a:lnTo>
                    <a:lnTo>
                      <a:pt x="36" y="174"/>
                    </a:lnTo>
                    <a:lnTo>
                      <a:pt x="84" y="186"/>
                    </a:lnTo>
                    <a:lnTo>
                      <a:pt x="102" y="192"/>
                    </a:lnTo>
                    <a:lnTo>
                      <a:pt x="114" y="198"/>
                    </a:lnTo>
                    <a:lnTo>
                      <a:pt x="126" y="228"/>
                    </a:lnTo>
                    <a:lnTo>
                      <a:pt x="282" y="222"/>
                    </a:lnTo>
                    <a:lnTo>
                      <a:pt x="288" y="222"/>
                    </a:lnTo>
                    <a:lnTo>
                      <a:pt x="300" y="222"/>
                    </a:lnTo>
                    <a:lnTo>
                      <a:pt x="312" y="216"/>
                    </a:lnTo>
                    <a:lnTo>
                      <a:pt x="318" y="216"/>
                    </a:lnTo>
                    <a:lnTo>
                      <a:pt x="324" y="210"/>
                    </a:lnTo>
                    <a:lnTo>
                      <a:pt x="330" y="204"/>
                    </a:lnTo>
                    <a:lnTo>
                      <a:pt x="348" y="204"/>
                    </a:lnTo>
                    <a:lnTo>
                      <a:pt x="354" y="204"/>
                    </a:lnTo>
                    <a:lnTo>
                      <a:pt x="360" y="210"/>
                    </a:lnTo>
                    <a:lnTo>
                      <a:pt x="360" y="216"/>
                    </a:lnTo>
                    <a:lnTo>
                      <a:pt x="372" y="222"/>
                    </a:lnTo>
                    <a:lnTo>
                      <a:pt x="384" y="222"/>
                    </a:lnTo>
                    <a:lnTo>
                      <a:pt x="396" y="216"/>
                    </a:lnTo>
                    <a:lnTo>
                      <a:pt x="396" y="210"/>
                    </a:lnTo>
                    <a:lnTo>
                      <a:pt x="390" y="204"/>
                    </a:lnTo>
                    <a:lnTo>
                      <a:pt x="390" y="198"/>
                    </a:lnTo>
                    <a:lnTo>
                      <a:pt x="390" y="192"/>
                    </a:lnTo>
                    <a:lnTo>
                      <a:pt x="396" y="192"/>
                    </a:lnTo>
                    <a:lnTo>
                      <a:pt x="402" y="192"/>
                    </a:lnTo>
                    <a:lnTo>
                      <a:pt x="402" y="186"/>
                    </a:lnTo>
                    <a:lnTo>
                      <a:pt x="396" y="180"/>
                    </a:lnTo>
                    <a:lnTo>
                      <a:pt x="396" y="162"/>
                    </a:lnTo>
                    <a:lnTo>
                      <a:pt x="396" y="156"/>
                    </a:lnTo>
                    <a:lnTo>
                      <a:pt x="396" y="150"/>
                    </a:lnTo>
                    <a:lnTo>
                      <a:pt x="390" y="150"/>
                    </a:lnTo>
                    <a:lnTo>
                      <a:pt x="390" y="144"/>
                    </a:lnTo>
                    <a:lnTo>
                      <a:pt x="384" y="132"/>
                    </a:lnTo>
                    <a:lnTo>
                      <a:pt x="378" y="12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1" name="Freeform 861">
                <a:extLst>
                  <a:ext uri="{FF2B5EF4-FFF2-40B4-BE49-F238E27FC236}">
                    <a16:creationId xmlns:a16="http://schemas.microsoft.com/office/drawing/2014/main" id="{1783DE99-FE0D-9045-A601-CACF887A3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3830" y="4234364"/>
                <a:ext cx="542925" cy="495300"/>
              </a:xfrm>
              <a:custGeom>
                <a:avLst/>
                <a:gdLst/>
                <a:ahLst/>
                <a:cxnLst>
                  <a:cxn ang="0">
                    <a:pos x="12" y="96"/>
                  </a:cxn>
                  <a:cxn ang="0">
                    <a:pos x="48" y="72"/>
                  </a:cxn>
                  <a:cxn ang="0">
                    <a:pos x="108" y="60"/>
                  </a:cxn>
                  <a:cxn ang="0">
                    <a:pos x="156" y="60"/>
                  </a:cxn>
                  <a:cxn ang="0">
                    <a:pos x="174" y="54"/>
                  </a:cxn>
                  <a:cxn ang="0">
                    <a:pos x="186" y="36"/>
                  </a:cxn>
                  <a:cxn ang="0">
                    <a:pos x="186" y="24"/>
                  </a:cxn>
                  <a:cxn ang="0">
                    <a:pos x="198" y="24"/>
                  </a:cxn>
                  <a:cxn ang="0">
                    <a:pos x="204" y="18"/>
                  </a:cxn>
                  <a:cxn ang="0">
                    <a:pos x="210" y="0"/>
                  </a:cxn>
                  <a:cxn ang="0">
                    <a:pos x="222" y="0"/>
                  </a:cxn>
                  <a:cxn ang="0">
                    <a:pos x="228" y="24"/>
                  </a:cxn>
                  <a:cxn ang="0">
                    <a:pos x="240" y="36"/>
                  </a:cxn>
                  <a:cxn ang="0">
                    <a:pos x="240" y="48"/>
                  </a:cxn>
                  <a:cxn ang="0">
                    <a:pos x="246" y="60"/>
                  </a:cxn>
                  <a:cxn ang="0">
                    <a:pos x="264" y="54"/>
                  </a:cxn>
                  <a:cxn ang="0">
                    <a:pos x="258" y="72"/>
                  </a:cxn>
                  <a:cxn ang="0">
                    <a:pos x="258" y="96"/>
                  </a:cxn>
                  <a:cxn ang="0">
                    <a:pos x="264" y="108"/>
                  </a:cxn>
                  <a:cxn ang="0">
                    <a:pos x="282" y="114"/>
                  </a:cxn>
                  <a:cxn ang="0">
                    <a:pos x="300" y="108"/>
                  </a:cxn>
                  <a:cxn ang="0">
                    <a:pos x="306" y="102"/>
                  </a:cxn>
                  <a:cxn ang="0">
                    <a:pos x="324" y="96"/>
                  </a:cxn>
                  <a:cxn ang="0">
                    <a:pos x="336" y="120"/>
                  </a:cxn>
                  <a:cxn ang="0">
                    <a:pos x="222" y="216"/>
                  </a:cxn>
                  <a:cxn ang="0">
                    <a:pos x="180" y="246"/>
                  </a:cxn>
                  <a:cxn ang="0">
                    <a:pos x="168" y="258"/>
                  </a:cxn>
                  <a:cxn ang="0">
                    <a:pos x="162" y="264"/>
                  </a:cxn>
                  <a:cxn ang="0">
                    <a:pos x="162" y="276"/>
                  </a:cxn>
                  <a:cxn ang="0">
                    <a:pos x="156" y="282"/>
                  </a:cxn>
                  <a:cxn ang="0">
                    <a:pos x="150" y="288"/>
                  </a:cxn>
                  <a:cxn ang="0">
                    <a:pos x="126" y="306"/>
                  </a:cxn>
                  <a:cxn ang="0">
                    <a:pos x="114" y="312"/>
                  </a:cxn>
                  <a:cxn ang="0">
                    <a:pos x="102" y="306"/>
                  </a:cxn>
                  <a:cxn ang="0">
                    <a:pos x="102" y="294"/>
                  </a:cxn>
                  <a:cxn ang="0">
                    <a:pos x="96" y="282"/>
                  </a:cxn>
                  <a:cxn ang="0">
                    <a:pos x="90" y="270"/>
                  </a:cxn>
                  <a:cxn ang="0">
                    <a:pos x="96" y="258"/>
                  </a:cxn>
                  <a:cxn ang="0">
                    <a:pos x="102" y="252"/>
                  </a:cxn>
                  <a:cxn ang="0">
                    <a:pos x="90" y="228"/>
                  </a:cxn>
                  <a:cxn ang="0">
                    <a:pos x="78" y="192"/>
                  </a:cxn>
                  <a:cxn ang="0">
                    <a:pos x="48" y="174"/>
                  </a:cxn>
                  <a:cxn ang="0">
                    <a:pos x="42" y="156"/>
                  </a:cxn>
                  <a:cxn ang="0">
                    <a:pos x="36" y="138"/>
                  </a:cxn>
                  <a:cxn ang="0">
                    <a:pos x="36" y="126"/>
                  </a:cxn>
                  <a:cxn ang="0">
                    <a:pos x="18" y="108"/>
                  </a:cxn>
                  <a:cxn ang="0">
                    <a:pos x="6" y="114"/>
                  </a:cxn>
                </a:cxnLst>
                <a:rect l="0" t="0" r="r" b="b"/>
                <a:pathLst>
                  <a:path w="342" h="312">
                    <a:moveTo>
                      <a:pt x="0" y="108"/>
                    </a:moveTo>
                    <a:lnTo>
                      <a:pt x="12" y="96"/>
                    </a:lnTo>
                    <a:lnTo>
                      <a:pt x="30" y="78"/>
                    </a:lnTo>
                    <a:lnTo>
                      <a:pt x="48" y="72"/>
                    </a:lnTo>
                    <a:lnTo>
                      <a:pt x="66" y="66"/>
                    </a:lnTo>
                    <a:lnTo>
                      <a:pt x="108" y="60"/>
                    </a:lnTo>
                    <a:lnTo>
                      <a:pt x="144" y="60"/>
                    </a:lnTo>
                    <a:lnTo>
                      <a:pt x="156" y="60"/>
                    </a:lnTo>
                    <a:lnTo>
                      <a:pt x="168" y="60"/>
                    </a:lnTo>
                    <a:lnTo>
                      <a:pt x="174" y="54"/>
                    </a:lnTo>
                    <a:lnTo>
                      <a:pt x="180" y="42"/>
                    </a:lnTo>
                    <a:lnTo>
                      <a:pt x="186" y="36"/>
                    </a:lnTo>
                    <a:lnTo>
                      <a:pt x="186" y="30"/>
                    </a:lnTo>
                    <a:lnTo>
                      <a:pt x="186" y="24"/>
                    </a:lnTo>
                    <a:lnTo>
                      <a:pt x="192" y="24"/>
                    </a:lnTo>
                    <a:lnTo>
                      <a:pt x="198" y="24"/>
                    </a:lnTo>
                    <a:lnTo>
                      <a:pt x="204" y="24"/>
                    </a:lnTo>
                    <a:lnTo>
                      <a:pt x="204" y="18"/>
                    </a:lnTo>
                    <a:lnTo>
                      <a:pt x="210" y="6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12"/>
                    </a:lnTo>
                    <a:lnTo>
                      <a:pt x="228" y="24"/>
                    </a:lnTo>
                    <a:lnTo>
                      <a:pt x="234" y="36"/>
                    </a:lnTo>
                    <a:lnTo>
                      <a:pt x="240" y="36"/>
                    </a:lnTo>
                    <a:lnTo>
                      <a:pt x="240" y="42"/>
                    </a:lnTo>
                    <a:lnTo>
                      <a:pt x="240" y="48"/>
                    </a:lnTo>
                    <a:lnTo>
                      <a:pt x="240" y="54"/>
                    </a:lnTo>
                    <a:lnTo>
                      <a:pt x="246" y="60"/>
                    </a:lnTo>
                    <a:lnTo>
                      <a:pt x="252" y="60"/>
                    </a:lnTo>
                    <a:lnTo>
                      <a:pt x="264" y="54"/>
                    </a:lnTo>
                    <a:lnTo>
                      <a:pt x="258" y="66"/>
                    </a:lnTo>
                    <a:lnTo>
                      <a:pt x="258" y="72"/>
                    </a:lnTo>
                    <a:lnTo>
                      <a:pt x="258" y="84"/>
                    </a:lnTo>
                    <a:lnTo>
                      <a:pt x="258" y="96"/>
                    </a:lnTo>
                    <a:lnTo>
                      <a:pt x="258" y="102"/>
                    </a:lnTo>
                    <a:lnTo>
                      <a:pt x="264" y="108"/>
                    </a:lnTo>
                    <a:lnTo>
                      <a:pt x="270" y="114"/>
                    </a:lnTo>
                    <a:lnTo>
                      <a:pt x="282" y="114"/>
                    </a:lnTo>
                    <a:lnTo>
                      <a:pt x="294" y="114"/>
                    </a:lnTo>
                    <a:lnTo>
                      <a:pt x="300" y="108"/>
                    </a:lnTo>
                    <a:lnTo>
                      <a:pt x="306" y="108"/>
                    </a:lnTo>
                    <a:lnTo>
                      <a:pt x="306" y="102"/>
                    </a:lnTo>
                    <a:lnTo>
                      <a:pt x="318" y="96"/>
                    </a:lnTo>
                    <a:lnTo>
                      <a:pt x="324" y="96"/>
                    </a:lnTo>
                    <a:lnTo>
                      <a:pt x="330" y="102"/>
                    </a:lnTo>
                    <a:lnTo>
                      <a:pt x="336" y="120"/>
                    </a:lnTo>
                    <a:lnTo>
                      <a:pt x="342" y="132"/>
                    </a:lnTo>
                    <a:lnTo>
                      <a:pt x="222" y="216"/>
                    </a:lnTo>
                    <a:lnTo>
                      <a:pt x="186" y="234"/>
                    </a:lnTo>
                    <a:lnTo>
                      <a:pt x="180" y="246"/>
                    </a:lnTo>
                    <a:lnTo>
                      <a:pt x="180" y="252"/>
                    </a:lnTo>
                    <a:lnTo>
                      <a:pt x="168" y="258"/>
                    </a:lnTo>
                    <a:lnTo>
                      <a:pt x="162" y="258"/>
                    </a:lnTo>
                    <a:lnTo>
                      <a:pt x="162" y="264"/>
                    </a:lnTo>
                    <a:lnTo>
                      <a:pt x="162" y="270"/>
                    </a:lnTo>
                    <a:lnTo>
                      <a:pt x="162" y="276"/>
                    </a:lnTo>
                    <a:lnTo>
                      <a:pt x="162" y="282"/>
                    </a:lnTo>
                    <a:lnTo>
                      <a:pt x="156" y="282"/>
                    </a:lnTo>
                    <a:lnTo>
                      <a:pt x="156" y="288"/>
                    </a:lnTo>
                    <a:lnTo>
                      <a:pt x="150" y="288"/>
                    </a:lnTo>
                    <a:lnTo>
                      <a:pt x="144" y="294"/>
                    </a:lnTo>
                    <a:lnTo>
                      <a:pt x="126" y="306"/>
                    </a:lnTo>
                    <a:lnTo>
                      <a:pt x="120" y="306"/>
                    </a:lnTo>
                    <a:lnTo>
                      <a:pt x="114" y="312"/>
                    </a:lnTo>
                    <a:lnTo>
                      <a:pt x="102" y="312"/>
                    </a:lnTo>
                    <a:lnTo>
                      <a:pt x="102" y="306"/>
                    </a:lnTo>
                    <a:lnTo>
                      <a:pt x="102" y="300"/>
                    </a:lnTo>
                    <a:lnTo>
                      <a:pt x="102" y="294"/>
                    </a:lnTo>
                    <a:lnTo>
                      <a:pt x="102" y="288"/>
                    </a:lnTo>
                    <a:lnTo>
                      <a:pt x="96" y="282"/>
                    </a:lnTo>
                    <a:lnTo>
                      <a:pt x="90" y="276"/>
                    </a:lnTo>
                    <a:lnTo>
                      <a:pt x="90" y="270"/>
                    </a:lnTo>
                    <a:lnTo>
                      <a:pt x="90" y="264"/>
                    </a:lnTo>
                    <a:lnTo>
                      <a:pt x="96" y="258"/>
                    </a:lnTo>
                    <a:lnTo>
                      <a:pt x="96" y="252"/>
                    </a:lnTo>
                    <a:lnTo>
                      <a:pt x="102" y="252"/>
                    </a:lnTo>
                    <a:lnTo>
                      <a:pt x="96" y="240"/>
                    </a:lnTo>
                    <a:lnTo>
                      <a:pt x="90" y="228"/>
                    </a:lnTo>
                    <a:lnTo>
                      <a:pt x="84" y="210"/>
                    </a:lnTo>
                    <a:lnTo>
                      <a:pt x="78" y="192"/>
                    </a:lnTo>
                    <a:lnTo>
                      <a:pt x="60" y="186"/>
                    </a:lnTo>
                    <a:lnTo>
                      <a:pt x="48" y="174"/>
                    </a:lnTo>
                    <a:lnTo>
                      <a:pt x="42" y="168"/>
                    </a:lnTo>
                    <a:lnTo>
                      <a:pt x="42" y="156"/>
                    </a:lnTo>
                    <a:lnTo>
                      <a:pt x="36" y="150"/>
                    </a:lnTo>
                    <a:lnTo>
                      <a:pt x="36" y="138"/>
                    </a:lnTo>
                    <a:lnTo>
                      <a:pt x="42" y="132"/>
                    </a:lnTo>
                    <a:lnTo>
                      <a:pt x="36" y="126"/>
                    </a:lnTo>
                    <a:lnTo>
                      <a:pt x="30" y="114"/>
                    </a:lnTo>
                    <a:lnTo>
                      <a:pt x="18" y="108"/>
                    </a:lnTo>
                    <a:lnTo>
                      <a:pt x="12" y="114"/>
                    </a:lnTo>
                    <a:lnTo>
                      <a:pt x="6" y="114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2" name="Freeform 862">
                <a:extLst>
                  <a:ext uri="{FF2B5EF4-FFF2-40B4-BE49-F238E27FC236}">
                    <a16:creationId xmlns:a16="http://schemas.microsoft.com/office/drawing/2014/main" id="{E605DA54-E0E8-5540-94E4-6ACBDB492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7105" y="4948739"/>
                <a:ext cx="342900" cy="55245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48" y="6"/>
                  </a:cxn>
                  <a:cxn ang="0">
                    <a:pos x="204" y="6"/>
                  </a:cxn>
                  <a:cxn ang="0">
                    <a:pos x="216" y="12"/>
                  </a:cxn>
                  <a:cxn ang="0">
                    <a:pos x="210" y="60"/>
                  </a:cxn>
                  <a:cxn ang="0">
                    <a:pos x="210" y="156"/>
                  </a:cxn>
                  <a:cxn ang="0">
                    <a:pos x="210" y="252"/>
                  </a:cxn>
                  <a:cxn ang="0">
                    <a:pos x="204" y="348"/>
                  </a:cxn>
                  <a:cxn ang="0">
                    <a:pos x="120" y="348"/>
                  </a:cxn>
                  <a:cxn ang="0">
                    <a:pos x="42" y="342"/>
                  </a:cxn>
                  <a:cxn ang="0">
                    <a:pos x="0" y="342"/>
                  </a:cxn>
                  <a:cxn ang="0">
                    <a:pos x="6" y="246"/>
                  </a:cxn>
                  <a:cxn ang="0">
                    <a:pos x="6" y="150"/>
                  </a:cxn>
                  <a:cxn ang="0">
                    <a:pos x="6" y="138"/>
                  </a:cxn>
                  <a:cxn ang="0">
                    <a:pos x="12" y="60"/>
                  </a:cxn>
                  <a:cxn ang="0">
                    <a:pos x="12" y="0"/>
                  </a:cxn>
                </a:cxnLst>
                <a:rect l="0" t="0" r="r" b="b"/>
                <a:pathLst>
                  <a:path w="216" h="348">
                    <a:moveTo>
                      <a:pt x="12" y="0"/>
                    </a:moveTo>
                    <a:lnTo>
                      <a:pt x="48" y="6"/>
                    </a:lnTo>
                    <a:lnTo>
                      <a:pt x="204" y="6"/>
                    </a:lnTo>
                    <a:lnTo>
                      <a:pt x="216" y="12"/>
                    </a:lnTo>
                    <a:lnTo>
                      <a:pt x="210" y="60"/>
                    </a:lnTo>
                    <a:lnTo>
                      <a:pt x="210" y="156"/>
                    </a:lnTo>
                    <a:lnTo>
                      <a:pt x="210" y="252"/>
                    </a:lnTo>
                    <a:lnTo>
                      <a:pt x="204" y="348"/>
                    </a:lnTo>
                    <a:lnTo>
                      <a:pt x="120" y="348"/>
                    </a:lnTo>
                    <a:lnTo>
                      <a:pt x="42" y="342"/>
                    </a:lnTo>
                    <a:lnTo>
                      <a:pt x="0" y="342"/>
                    </a:lnTo>
                    <a:lnTo>
                      <a:pt x="6" y="246"/>
                    </a:lnTo>
                    <a:lnTo>
                      <a:pt x="6" y="150"/>
                    </a:lnTo>
                    <a:lnTo>
                      <a:pt x="6" y="138"/>
                    </a:lnTo>
                    <a:lnTo>
                      <a:pt x="12" y="6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3" name="Freeform 864">
                <a:extLst>
                  <a:ext uri="{FF2B5EF4-FFF2-40B4-BE49-F238E27FC236}">
                    <a16:creationId xmlns:a16="http://schemas.microsoft.com/office/drawing/2014/main" id="{F5E367A7-7C21-3047-A592-4F4E279DF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480" y="4824914"/>
                <a:ext cx="371475" cy="381000"/>
              </a:xfrm>
              <a:custGeom>
                <a:avLst/>
                <a:gdLst/>
                <a:ahLst/>
                <a:cxnLst>
                  <a:cxn ang="0">
                    <a:pos x="156" y="60"/>
                  </a:cxn>
                  <a:cxn ang="0">
                    <a:pos x="150" y="54"/>
                  </a:cxn>
                  <a:cxn ang="0">
                    <a:pos x="144" y="48"/>
                  </a:cxn>
                  <a:cxn ang="0">
                    <a:pos x="132" y="30"/>
                  </a:cxn>
                  <a:cxn ang="0">
                    <a:pos x="120" y="18"/>
                  </a:cxn>
                  <a:cxn ang="0">
                    <a:pos x="108" y="6"/>
                  </a:cxn>
                  <a:cxn ang="0">
                    <a:pos x="102" y="0"/>
                  </a:cxn>
                  <a:cxn ang="0">
                    <a:pos x="96" y="0"/>
                  </a:cxn>
                  <a:cxn ang="0">
                    <a:pos x="72" y="0"/>
                  </a:cxn>
                  <a:cxn ang="0">
                    <a:pos x="54" y="0"/>
                  </a:cxn>
                  <a:cxn ang="0">
                    <a:pos x="36" y="6"/>
                  </a:cxn>
                  <a:cxn ang="0">
                    <a:pos x="30" y="12"/>
                  </a:cxn>
                  <a:cxn ang="0">
                    <a:pos x="24" y="18"/>
                  </a:cxn>
                  <a:cxn ang="0">
                    <a:pos x="12" y="24"/>
                  </a:cxn>
                  <a:cxn ang="0">
                    <a:pos x="6" y="24"/>
                  </a:cxn>
                  <a:cxn ang="0">
                    <a:pos x="6" y="42"/>
                  </a:cxn>
                  <a:cxn ang="0">
                    <a:pos x="6" y="90"/>
                  </a:cxn>
                  <a:cxn ang="0">
                    <a:pos x="6" y="138"/>
                  </a:cxn>
                  <a:cxn ang="0">
                    <a:pos x="0" y="234"/>
                  </a:cxn>
                  <a:cxn ang="0">
                    <a:pos x="30" y="234"/>
                  </a:cxn>
                  <a:cxn ang="0">
                    <a:pos x="36" y="234"/>
                  </a:cxn>
                  <a:cxn ang="0">
                    <a:pos x="60" y="234"/>
                  </a:cxn>
                  <a:cxn ang="0">
                    <a:pos x="66" y="234"/>
                  </a:cxn>
                  <a:cxn ang="0">
                    <a:pos x="72" y="234"/>
                  </a:cxn>
                  <a:cxn ang="0">
                    <a:pos x="78" y="234"/>
                  </a:cxn>
                  <a:cxn ang="0">
                    <a:pos x="84" y="234"/>
                  </a:cxn>
                  <a:cxn ang="0">
                    <a:pos x="120" y="234"/>
                  </a:cxn>
                  <a:cxn ang="0">
                    <a:pos x="138" y="234"/>
                  </a:cxn>
                  <a:cxn ang="0">
                    <a:pos x="144" y="234"/>
                  </a:cxn>
                  <a:cxn ang="0">
                    <a:pos x="144" y="240"/>
                  </a:cxn>
                  <a:cxn ang="0">
                    <a:pos x="150" y="240"/>
                  </a:cxn>
                  <a:cxn ang="0">
                    <a:pos x="156" y="240"/>
                  </a:cxn>
                  <a:cxn ang="0">
                    <a:pos x="162" y="240"/>
                  </a:cxn>
                  <a:cxn ang="0">
                    <a:pos x="168" y="240"/>
                  </a:cxn>
                  <a:cxn ang="0">
                    <a:pos x="222" y="240"/>
                  </a:cxn>
                  <a:cxn ang="0">
                    <a:pos x="234" y="240"/>
                  </a:cxn>
                  <a:cxn ang="0">
                    <a:pos x="228" y="240"/>
                  </a:cxn>
                  <a:cxn ang="0">
                    <a:pos x="222" y="210"/>
                  </a:cxn>
                  <a:cxn ang="0">
                    <a:pos x="222" y="198"/>
                  </a:cxn>
                  <a:cxn ang="0">
                    <a:pos x="204" y="150"/>
                  </a:cxn>
                  <a:cxn ang="0">
                    <a:pos x="198" y="144"/>
                  </a:cxn>
                  <a:cxn ang="0">
                    <a:pos x="192" y="120"/>
                  </a:cxn>
                  <a:cxn ang="0">
                    <a:pos x="186" y="96"/>
                  </a:cxn>
                  <a:cxn ang="0">
                    <a:pos x="156" y="60"/>
                  </a:cxn>
                </a:cxnLst>
                <a:rect l="0" t="0" r="r" b="b"/>
                <a:pathLst>
                  <a:path w="234" h="240">
                    <a:moveTo>
                      <a:pt x="156" y="60"/>
                    </a:moveTo>
                    <a:lnTo>
                      <a:pt x="150" y="54"/>
                    </a:lnTo>
                    <a:lnTo>
                      <a:pt x="144" y="48"/>
                    </a:lnTo>
                    <a:lnTo>
                      <a:pt x="132" y="30"/>
                    </a:lnTo>
                    <a:lnTo>
                      <a:pt x="120" y="18"/>
                    </a:lnTo>
                    <a:lnTo>
                      <a:pt x="108" y="6"/>
                    </a:lnTo>
                    <a:lnTo>
                      <a:pt x="102" y="0"/>
                    </a:lnTo>
                    <a:lnTo>
                      <a:pt x="96" y="0"/>
                    </a:lnTo>
                    <a:lnTo>
                      <a:pt x="72" y="0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42"/>
                    </a:lnTo>
                    <a:lnTo>
                      <a:pt x="6" y="90"/>
                    </a:lnTo>
                    <a:lnTo>
                      <a:pt x="6" y="138"/>
                    </a:lnTo>
                    <a:lnTo>
                      <a:pt x="0" y="234"/>
                    </a:lnTo>
                    <a:lnTo>
                      <a:pt x="30" y="234"/>
                    </a:lnTo>
                    <a:lnTo>
                      <a:pt x="36" y="234"/>
                    </a:lnTo>
                    <a:lnTo>
                      <a:pt x="60" y="234"/>
                    </a:lnTo>
                    <a:lnTo>
                      <a:pt x="66" y="234"/>
                    </a:lnTo>
                    <a:lnTo>
                      <a:pt x="72" y="234"/>
                    </a:lnTo>
                    <a:lnTo>
                      <a:pt x="78" y="234"/>
                    </a:lnTo>
                    <a:lnTo>
                      <a:pt x="84" y="234"/>
                    </a:lnTo>
                    <a:lnTo>
                      <a:pt x="120" y="234"/>
                    </a:lnTo>
                    <a:lnTo>
                      <a:pt x="138" y="234"/>
                    </a:lnTo>
                    <a:lnTo>
                      <a:pt x="144" y="234"/>
                    </a:lnTo>
                    <a:lnTo>
                      <a:pt x="144" y="240"/>
                    </a:lnTo>
                    <a:lnTo>
                      <a:pt x="150" y="240"/>
                    </a:lnTo>
                    <a:lnTo>
                      <a:pt x="156" y="240"/>
                    </a:lnTo>
                    <a:lnTo>
                      <a:pt x="162" y="240"/>
                    </a:lnTo>
                    <a:lnTo>
                      <a:pt x="168" y="240"/>
                    </a:lnTo>
                    <a:lnTo>
                      <a:pt x="222" y="240"/>
                    </a:lnTo>
                    <a:lnTo>
                      <a:pt x="234" y="240"/>
                    </a:lnTo>
                    <a:lnTo>
                      <a:pt x="228" y="240"/>
                    </a:lnTo>
                    <a:lnTo>
                      <a:pt x="222" y="210"/>
                    </a:lnTo>
                    <a:lnTo>
                      <a:pt x="222" y="198"/>
                    </a:lnTo>
                    <a:lnTo>
                      <a:pt x="204" y="150"/>
                    </a:lnTo>
                    <a:lnTo>
                      <a:pt x="198" y="144"/>
                    </a:lnTo>
                    <a:lnTo>
                      <a:pt x="192" y="120"/>
                    </a:lnTo>
                    <a:lnTo>
                      <a:pt x="186" y="96"/>
                    </a:lnTo>
                    <a:lnTo>
                      <a:pt x="156" y="6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4" name="Freeform 875">
                <a:extLst>
                  <a:ext uri="{FF2B5EF4-FFF2-40B4-BE49-F238E27FC236}">
                    <a16:creationId xmlns:a16="http://schemas.microsoft.com/office/drawing/2014/main" id="{D76103DF-9430-0143-8B5E-0EF6131DA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8130" y="4682039"/>
                <a:ext cx="352425" cy="381000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84" y="6"/>
                  </a:cxn>
                  <a:cxn ang="0">
                    <a:pos x="78" y="6"/>
                  </a:cxn>
                  <a:cxn ang="0">
                    <a:pos x="72" y="12"/>
                  </a:cxn>
                  <a:cxn ang="0">
                    <a:pos x="54" y="24"/>
                  </a:cxn>
                  <a:cxn ang="0">
                    <a:pos x="48" y="24"/>
                  </a:cxn>
                  <a:cxn ang="0">
                    <a:pos x="42" y="30"/>
                  </a:cxn>
                  <a:cxn ang="0">
                    <a:pos x="30" y="30"/>
                  </a:cxn>
                  <a:cxn ang="0">
                    <a:pos x="30" y="24"/>
                  </a:cxn>
                  <a:cxn ang="0">
                    <a:pos x="24" y="30"/>
                  </a:cxn>
                  <a:cxn ang="0">
                    <a:pos x="18" y="42"/>
                  </a:cxn>
                  <a:cxn ang="0">
                    <a:pos x="12" y="54"/>
                  </a:cxn>
                  <a:cxn ang="0">
                    <a:pos x="12" y="60"/>
                  </a:cxn>
                  <a:cxn ang="0">
                    <a:pos x="18" y="78"/>
                  </a:cxn>
                  <a:cxn ang="0">
                    <a:pos x="18" y="84"/>
                  </a:cxn>
                  <a:cxn ang="0">
                    <a:pos x="12" y="90"/>
                  </a:cxn>
                  <a:cxn ang="0">
                    <a:pos x="6" y="102"/>
                  </a:cxn>
                  <a:cxn ang="0">
                    <a:pos x="6" y="114"/>
                  </a:cxn>
                  <a:cxn ang="0">
                    <a:pos x="12" y="120"/>
                  </a:cxn>
                  <a:cxn ang="0">
                    <a:pos x="12" y="126"/>
                  </a:cxn>
                  <a:cxn ang="0">
                    <a:pos x="18" y="138"/>
                  </a:cxn>
                  <a:cxn ang="0">
                    <a:pos x="0" y="150"/>
                  </a:cxn>
                  <a:cxn ang="0">
                    <a:pos x="30" y="186"/>
                  </a:cxn>
                  <a:cxn ang="0">
                    <a:pos x="36" y="210"/>
                  </a:cxn>
                  <a:cxn ang="0">
                    <a:pos x="42" y="234"/>
                  </a:cxn>
                  <a:cxn ang="0">
                    <a:pos x="48" y="240"/>
                  </a:cxn>
                  <a:cxn ang="0">
                    <a:pos x="66" y="234"/>
                  </a:cxn>
                  <a:cxn ang="0">
                    <a:pos x="144" y="204"/>
                  </a:cxn>
                  <a:cxn ang="0">
                    <a:pos x="210" y="168"/>
                  </a:cxn>
                  <a:cxn ang="0">
                    <a:pos x="222" y="168"/>
                  </a:cxn>
                  <a:cxn ang="0">
                    <a:pos x="198" y="138"/>
                  </a:cxn>
                  <a:cxn ang="0">
                    <a:pos x="162" y="84"/>
                  </a:cxn>
                  <a:cxn ang="0">
                    <a:pos x="144" y="54"/>
                  </a:cxn>
                  <a:cxn ang="0">
                    <a:pos x="138" y="42"/>
                  </a:cxn>
                  <a:cxn ang="0">
                    <a:pos x="120" y="0"/>
                  </a:cxn>
                  <a:cxn ang="0">
                    <a:pos x="90" y="0"/>
                  </a:cxn>
                  <a:cxn ang="0">
                    <a:pos x="84" y="0"/>
                  </a:cxn>
                </a:cxnLst>
                <a:rect l="0" t="0" r="r" b="b"/>
                <a:pathLst>
                  <a:path w="222" h="240">
                    <a:moveTo>
                      <a:pt x="84" y="0"/>
                    </a:moveTo>
                    <a:lnTo>
                      <a:pt x="84" y="6"/>
                    </a:lnTo>
                    <a:lnTo>
                      <a:pt x="78" y="6"/>
                    </a:lnTo>
                    <a:lnTo>
                      <a:pt x="72" y="12"/>
                    </a:lnTo>
                    <a:lnTo>
                      <a:pt x="54" y="24"/>
                    </a:lnTo>
                    <a:lnTo>
                      <a:pt x="48" y="24"/>
                    </a:lnTo>
                    <a:lnTo>
                      <a:pt x="42" y="30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24" y="30"/>
                    </a:lnTo>
                    <a:lnTo>
                      <a:pt x="18" y="42"/>
                    </a:lnTo>
                    <a:lnTo>
                      <a:pt x="12" y="54"/>
                    </a:lnTo>
                    <a:lnTo>
                      <a:pt x="12" y="60"/>
                    </a:lnTo>
                    <a:lnTo>
                      <a:pt x="18" y="78"/>
                    </a:lnTo>
                    <a:lnTo>
                      <a:pt x="18" y="84"/>
                    </a:lnTo>
                    <a:lnTo>
                      <a:pt x="12" y="90"/>
                    </a:lnTo>
                    <a:lnTo>
                      <a:pt x="6" y="102"/>
                    </a:lnTo>
                    <a:lnTo>
                      <a:pt x="6" y="114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18" y="138"/>
                    </a:lnTo>
                    <a:lnTo>
                      <a:pt x="0" y="150"/>
                    </a:lnTo>
                    <a:lnTo>
                      <a:pt x="30" y="186"/>
                    </a:lnTo>
                    <a:lnTo>
                      <a:pt x="36" y="210"/>
                    </a:lnTo>
                    <a:lnTo>
                      <a:pt x="42" y="234"/>
                    </a:lnTo>
                    <a:lnTo>
                      <a:pt x="48" y="240"/>
                    </a:lnTo>
                    <a:lnTo>
                      <a:pt x="66" y="234"/>
                    </a:lnTo>
                    <a:lnTo>
                      <a:pt x="144" y="204"/>
                    </a:lnTo>
                    <a:lnTo>
                      <a:pt x="210" y="168"/>
                    </a:lnTo>
                    <a:lnTo>
                      <a:pt x="222" y="168"/>
                    </a:lnTo>
                    <a:lnTo>
                      <a:pt x="198" y="138"/>
                    </a:lnTo>
                    <a:lnTo>
                      <a:pt x="162" y="84"/>
                    </a:lnTo>
                    <a:lnTo>
                      <a:pt x="144" y="54"/>
                    </a:lnTo>
                    <a:lnTo>
                      <a:pt x="138" y="42"/>
                    </a:lnTo>
                    <a:lnTo>
                      <a:pt x="120" y="0"/>
                    </a:lnTo>
                    <a:lnTo>
                      <a:pt x="90" y="0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5" name="Freeform 825">
                <a:extLst>
                  <a:ext uri="{FF2B5EF4-FFF2-40B4-BE49-F238E27FC236}">
                    <a16:creationId xmlns:a16="http://schemas.microsoft.com/office/drawing/2014/main" id="{A00283E1-E564-954B-B341-BC81C3066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6555" y="4005764"/>
                <a:ext cx="466725" cy="381000"/>
              </a:xfrm>
              <a:custGeom>
                <a:avLst/>
                <a:gdLst/>
                <a:ahLst/>
                <a:cxnLst>
                  <a:cxn ang="0">
                    <a:pos x="30" y="204"/>
                  </a:cxn>
                  <a:cxn ang="0">
                    <a:pos x="30" y="192"/>
                  </a:cxn>
                  <a:cxn ang="0">
                    <a:pos x="24" y="180"/>
                  </a:cxn>
                  <a:cxn ang="0">
                    <a:pos x="18" y="174"/>
                  </a:cxn>
                  <a:cxn ang="0">
                    <a:pos x="18" y="168"/>
                  </a:cxn>
                  <a:cxn ang="0">
                    <a:pos x="18" y="156"/>
                  </a:cxn>
                  <a:cxn ang="0">
                    <a:pos x="12" y="144"/>
                  </a:cxn>
                  <a:cxn ang="0">
                    <a:pos x="6" y="138"/>
                  </a:cxn>
                  <a:cxn ang="0">
                    <a:pos x="0" y="132"/>
                  </a:cxn>
                  <a:cxn ang="0">
                    <a:pos x="18" y="78"/>
                  </a:cxn>
                  <a:cxn ang="0">
                    <a:pos x="36" y="36"/>
                  </a:cxn>
                  <a:cxn ang="0">
                    <a:pos x="66" y="0"/>
                  </a:cxn>
                  <a:cxn ang="0">
                    <a:pos x="72" y="12"/>
                  </a:cxn>
                  <a:cxn ang="0">
                    <a:pos x="84" y="18"/>
                  </a:cxn>
                  <a:cxn ang="0">
                    <a:pos x="90" y="30"/>
                  </a:cxn>
                  <a:cxn ang="0">
                    <a:pos x="84" y="42"/>
                  </a:cxn>
                  <a:cxn ang="0">
                    <a:pos x="96" y="48"/>
                  </a:cxn>
                  <a:cxn ang="0">
                    <a:pos x="108" y="60"/>
                  </a:cxn>
                  <a:cxn ang="0">
                    <a:pos x="120" y="60"/>
                  </a:cxn>
                  <a:cxn ang="0">
                    <a:pos x="156" y="72"/>
                  </a:cxn>
                  <a:cxn ang="0">
                    <a:pos x="294" y="72"/>
                  </a:cxn>
                  <a:cxn ang="0">
                    <a:pos x="288" y="138"/>
                  </a:cxn>
                  <a:cxn ang="0">
                    <a:pos x="288" y="168"/>
                  </a:cxn>
                  <a:cxn ang="0">
                    <a:pos x="288" y="240"/>
                  </a:cxn>
                  <a:cxn ang="0">
                    <a:pos x="282" y="234"/>
                  </a:cxn>
                  <a:cxn ang="0">
                    <a:pos x="270" y="240"/>
                  </a:cxn>
                  <a:cxn ang="0">
                    <a:pos x="264" y="234"/>
                  </a:cxn>
                  <a:cxn ang="0">
                    <a:pos x="258" y="228"/>
                  </a:cxn>
                  <a:cxn ang="0">
                    <a:pos x="258" y="222"/>
                  </a:cxn>
                  <a:cxn ang="0">
                    <a:pos x="252" y="222"/>
                  </a:cxn>
                  <a:cxn ang="0">
                    <a:pos x="246" y="222"/>
                  </a:cxn>
                  <a:cxn ang="0">
                    <a:pos x="240" y="216"/>
                  </a:cxn>
                  <a:cxn ang="0">
                    <a:pos x="240" y="210"/>
                  </a:cxn>
                  <a:cxn ang="0">
                    <a:pos x="222" y="198"/>
                  </a:cxn>
                  <a:cxn ang="0">
                    <a:pos x="210" y="198"/>
                  </a:cxn>
                  <a:cxn ang="0">
                    <a:pos x="210" y="204"/>
                  </a:cxn>
                  <a:cxn ang="0">
                    <a:pos x="204" y="210"/>
                  </a:cxn>
                  <a:cxn ang="0">
                    <a:pos x="192" y="216"/>
                  </a:cxn>
                  <a:cxn ang="0">
                    <a:pos x="180" y="222"/>
                  </a:cxn>
                  <a:cxn ang="0">
                    <a:pos x="174" y="228"/>
                  </a:cxn>
                  <a:cxn ang="0">
                    <a:pos x="168" y="234"/>
                  </a:cxn>
                  <a:cxn ang="0">
                    <a:pos x="156" y="228"/>
                  </a:cxn>
                  <a:cxn ang="0">
                    <a:pos x="144" y="222"/>
                  </a:cxn>
                  <a:cxn ang="0">
                    <a:pos x="126" y="210"/>
                  </a:cxn>
                  <a:cxn ang="0">
                    <a:pos x="114" y="204"/>
                  </a:cxn>
                  <a:cxn ang="0">
                    <a:pos x="108" y="198"/>
                  </a:cxn>
                  <a:cxn ang="0">
                    <a:pos x="96" y="198"/>
                  </a:cxn>
                  <a:cxn ang="0">
                    <a:pos x="90" y="198"/>
                  </a:cxn>
                  <a:cxn ang="0">
                    <a:pos x="72" y="192"/>
                  </a:cxn>
                  <a:cxn ang="0">
                    <a:pos x="54" y="192"/>
                  </a:cxn>
                  <a:cxn ang="0">
                    <a:pos x="48" y="192"/>
                  </a:cxn>
                  <a:cxn ang="0">
                    <a:pos x="42" y="192"/>
                  </a:cxn>
                  <a:cxn ang="0">
                    <a:pos x="36" y="198"/>
                  </a:cxn>
                  <a:cxn ang="0">
                    <a:pos x="30" y="204"/>
                  </a:cxn>
                </a:cxnLst>
                <a:rect l="0" t="0" r="r" b="b"/>
                <a:pathLst>
                  <a:path w="294" h="240">
                    <a:moveTo>
                      <a:pt x="30" y="204"/>
                    </a:moveTo>
                    <a:lnTo>
                      <a:pt x="30" y="192"/>
                    </a:lnTo>
                    <a:lnTo>
                      <a:pt x="24" y="180"/>
                    </a:lnTo>
                    <a:lnTo>
                      <a:pt x="18" y="174"/>
                    </a:lnTo>
                    <a:lnTo>
                      <a:pt x="18" y="168"/>
                    </a:lnTo>
                    <a:lnTo>
                      <a:pt x="18" y="156"/>
                    </a:lnTo>
                    <a:lnTo>
                      <a:pt x="12" y="144"/>
                    </a:lnTo>
                    <a:lnTo>
                      <a:pt x="6" y="138"/>
                    </a:lnTo>
                    <a:lnTo>
                      <a:pt x="0" y="132"/>
                    </a:lnTo>
                    <a:lnTo>
                      <a:pt x="18" y="78"/>
                    </a:lnTo>
                    <a:lnTo>
                      <a:pt x="36" y="36"/>
                    </a:lnTo>
                    <a:lnTo>
                      <a:pt x="66" y="0"/>
                    </a:lnTo>
                    <a:lnTo>
                      <a:pt x="72" y="12"/>
                    </a:lnTo>
                    <a:lnTo>
                      <a:pt x="84" y="18"/>
                    </a:lnTo>
                    <a:lnTo>
                      <a:pt x="90" y="30"/>
                    </a:lnTo>
                    <a:lnTo>
                      <a:pt x="84" y="42"/>
                    </a:lnTo>
                    <a:lnTo>
                      <a:pt x="96" y="48"/>
                    </a:lnTo>
                    <a:lnTo>
                      <a:pt x="108" y="60"/>
                    </a:lnTo>
                    <a:lnTo>
                      <a:pt x="120" y="60"/>
                    </a:lnTo>
                    <a:lnTo>
                      <a:pt x="156" y="72"/>
                    </a:lnTo>
                    <a:lnTo>
                      <a:pt x="294" y="72"/>
                    </a:lnTo>
                    <a:lnTo>
                      <a:pt x="288" y="138"/>
                    </a:lnTo>
                    <a:lnTo>
                      <a:pt x="288" y="168"/>
                    </a:lnTo>
                    <a:lnTo>
                      <a:pt x="288" y="240"/>
                    </a:lnTo>
                    <a:lnTo>
                      <a:pt x="282" y="234"/>
                    </a:lnTo>
                    <a:lnTo>
                      <a:pt x="270" y="240"/>
                    </a:lnTo>
                    <a:lnTo>
                      <a:pt x="264" y="234"/>
                    </a:lnTo>
                    <a:lnTo>
                      <a:pt x="258" y="228"/>
                    </a:lnTo>
                    <a:lnTo>
                      <a:pt x="258" y="222"/>
                    </a:lnTo>
                    <a:lnTo>
                      <a:pt x="252" y="222"/>
                    </a:lnTo>
                    <a:lnTo>
                      <a:pt x="246" y="222"/>
                    </a:lnTo>
                    <a:lnTo>
                      <a:pt x="240" y="216"/>
                    </a:lnTo>
                    <a:lnTo>
                      <a:pt x="240" y="210"/>
                    </a:lnTo>
                    <a:lnTo>
                      <a:pt x="222" y="198"/>
                    </a:lnTo>
                    <a:lnTo>
                      <a:pt x="210" y="198"/>
                    </a:lnTo>
                    <a:lnTo>
                      <a:pt x="210" y="204"/>
                    </a:lnTo>
                    <a:lnTo>
                      <a:pt x="204" y="210"/>
                    </a:lnTo>
                    <a:lnTo>
                      <a:pt x="192" y="216"/>
                    </a:lnTo>
                    <a:lnTo>
                      <a:pt x="180" y="222"/>
                    </a:lnTo>
                    <a:lnTo>
                      <a:pt x="174" y="228"/>
                    </a:lnTo>
                    <a:lnTo>
                      <a:pt x="168" y="234"/>
                    </a:lnTo>
                    <a:lnTo>
                      <a:pt x="156" y="228"/>
                    </a:lnTo>
                    <a:lnTo>
                      <a:pt x="144" y="222"/>
                    </a:lnTo>
                    <a:lnTo>
                      <a:pt x="126" y="210"/>
                    </a:lnTo>
                    <a:lnTo>
                      <a:pt x="114" y="204"/>
                    </a:lnTo>
                    <a:lnTo>
                      <a:pt x="108" y="198"/>
                    </a:lnTo>
                    <a:lnTo>
                      <a:pt x="96" y="198"/>
                    </a:lnTo>
                    <a:lnTo>
                      <a:pt x="90" y="198"/>
                    </a:lnTo>
                    <a:lnTo>
                      <a:pt x="72" y="192"/>
                    </a:lnTo>
                    <a:lnTo>
                      <a:pt x="54" y="192"/>
                    </a:lnTo>
                    <a:lnTo>
                      <a:pt x="48" y="192"/>
                    </a:lnTo>
                    <a:lnTo>
                      <a:pt x="42" y="192"/>
                    </a:lnTo>
                    <a:lnTo>
                      <a:pt x="36" y="198"/>
                    </a:lnTo>
                    <a:lnTo>
                      <a:pt x="30" y="20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6" name="Freeform 826">
                <a:extLst>
                  <a:ext uri="{FF2B5EF4-FFF2-40B4-BE49-F238E27FC236}">
                    <a16:creationId xmlns:a16="http://schemas.microsoft.com/office/drawing/2014/main" id="{172C9313-BBFD-9148-8781-75EBB4A05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7480" y="3691439"/>
                <a:ext cx="561975" cy="571500"/>
              </a:xfrm>
              <a:custGeom>
                <a:avLst/>
                <a:gdLst/>
                <a:ahLst/>
                <a:cxnLst>
                  <a:cxn ang="0">
                    <a:pos x="174" y="234"/>
                  </a:cxn>
                  <a:cxn ang="0">
                    <a:pos x="138" y="330"/>
                  </a:cxn>
                  <a:cxn ang="0">
                    <a:pos x="126" y="324"/>
                  </a:cxn>
                  <a:cxn ang="0">
                    <a:pos x="120" y="330"/>
                  </a:cxn>
                  <a:cxn ang="0">
                    <a:pos x="114" y="342"/>
                  </a:cxn>
                  <a:cxn ang="0">
                    <a:pos x="120" y="354"/>
                  </a:cxn>
                  <a:cxn ang="0">
                    <a:pos x="108" y="360"/>
                  </a:cxn>
                  <a:cxn ang="0">
                    <a:pos x="90" y="348"/>
                  </a:cxn>
                  <a:cxn ang="0">
                    <a:pos x="78" y="324"/>
                  </a:cxn>
                  <a:cxn ang="0">
                    <a:pos x="78" y="300"/>
                  </a:cxn>
                  <a:cxn ang="0">
                    <a:pos x="84" y="288"/>
                  </a:cxn>
                  <a:cxn ang="0">
                    <a:pos x="96" y="282"/>
                  </a:cxn>
                  <a:cxn ang="0">
                    <a:pos x="108" y="276"/>
                  </a:cxn>
                  <a:cxn ang="0">
                    <a:pos x="96" y="258"/>
                  </a:cxn>
                  <a:cxn ang="0">
                    <a:pos x="90" y="246"/>
                  </a:cxn>
                  <a:cxn ang="0">
                    <a:pos x="90" y="228"/>
                  </a:cxn>
                  <a:cxn ang="0">
                    <a:pos x="78" y="216"/>
                  </a:cxn>
                  <a:cxn ang="0">
                    <a:pos x="60" y="210"/>
                  </a:cxn>
                  <a:cxn ang="0">
                    <a:pos x="48" y="198"/>
                  </a:cxn>
                  <a:cxn ang="0">
                    <a:pos x="36" y="198"/>
                  </a:cxn>
                  <a:cxn ang="0">
                    <a:pos x="36" y="180"/>
                  </a:cxn>
                  <a:cxn ang="0">
                    <a:pos x="24" y="168"/>
                  </a:cxn>
                  <a:cxn ang="0">
                    <a:pos x="6" y="168"/>
                  </a:cxn>
                  <a:cxn ang="0">
                    <a:pos x="0" y="150"/>
                  </a:cxn>
                  <a:cxn ang="0">
                    <a:pos x="0" y="138"/>
                  </a:cxn>
                  <a:cxn ang="0">
                    <a:pos x="30" y="132"/>
                  </a:cxn>
                  <a:cxn ang="0">
                    <a:pos x="60" y="120"/>
                  </a:cxn>
                  <a:cxn ang="0">
                    <a:pos x="72" y="96"/>
                  </a:cxn>
                  <a:cxn ang="0">
                    <a:pos x="90" y="84"/>
                  </a:cxn>
                  <a:cxn ang="0">
                    <a:pos x="96" y="78"/>
                  </a:cxn>
                  <a:cxn ang="0">
                    <a:pos x="90" y="66"/>
                  </a:cxn>
                  <a:cxn ang="0">
                    <a:pos x="96" y="54"/>
                  </a:cxn>
                  <a:cxn ang="0">
                    <a:pos x="108" y="48"/>
                  </a:cxn>
                  <a:cxn ang="0">
                    <a:pos x="114" y="42"/>
                  </a:cxn>
                  <a:cxn ang="0">
                    <a:pos x="120" y="18"/>
                  </a:cxn>
                  <a:cxn ang="0">
                    <a:pos x="168" y="12"/>
                  </a:cxn>
                  <a:cxn ang="0">
                    <a:pos x="342" y="6"/>
                  </a:cxn>
                  <a:cxn ang="0">
                    <a:pos x="342" y="60"/>
                  </a:cxn>
                  <a:cxn ang="0">
                    <a:pos x="330" y="54"/>
                  </a:cxn>
                  <a:cxn ang="0">
                    <a:pos x="330" y="66"/>
                  </a:cxn>
                  <a:cxn ang="0">
                    <a:pos x="336" y="78"/>
                  </a:cxn>
                  <a:cxn ang="0">
                    <a:pos x="324" y="90"/>
                  </a:cxn>
                  <a:cxn ang="0">
                    <a:pos x="312" y="84"/>
                  </a:cxn>
                  <a:cxn ang="0">
                    <a:pos x="282" y="102"/>
                  </a:cxn>
                  <a:cxn ang="0">
                    <a:pos x="270" y="120"/>
                  </a:cxn>
                  <a:cxn ang="0">
                    <a:pos x="264" y="138"/>
                  </a:cxn>
                  <a:cxn ang="0">
                    <a:pos x="252" y="150"/>
                  </a:cxn>
                  <a:cxn ang="0">
                    <a:pos x="228" y="156"/>
                  </a:cxn>
                  <a:cxn ang="0">
                    <a:pos x="222" y="168"/>
                  </a:cxn>
                  <a:cxn ang="0">
                    <a:pos x="222" y="186"/>
                  </a:cxn>
                  <a:cxn ang="0">
                    <a:pos x="204" y="198"/>
                  </a:cxn>
                </a:cxnLst>
                <a:rect l="0" t="0" r="r" b="b"/>
                <a:pathLst>
                  <a:path w="354" h="360">
                    <a:moveTo>
                      <a:pt x="204" y="198"/>
                    </a:moveTo>
                    <a:lnTo>
                      <a:pt x="174" y="234"/>
                    </a:lnTo>
                    <a:lnTo>
                      <a:pt x="156" y="276"/>
                    </a:lnTo>
                    <a:lnTo>
                      <a:pt x="138" y="330"/>
                    </a:lnTo>
                    <a:lnTo>
                      <a:pt x="132" y="324"/>
                    </a:lnTo>
                    <a:lnTo>
                      <a:pt x="126" y="324"/>
                    </a:lnTo>
                    <a:lnTo>
                      <a:pt x="120" y="324"/>
                    </a:lnTo>
                    <a:lnTo>
                      <a:pt x="120" y="330"/>
                    </a:lnTo>
                    <a:lnTo>
                      <a:pt x="114" y="336"/>
                    </a:lnTo>
                    <a:lnTo>
                      <a:pt x="114" y="342"/>
                    </a:lnTo>
                    <a:lnTo>
                      <a:pt x="120" y="348"/>
                    </a:lnTo>
                    <a:lnTo>
                      <a:pt x="120" y="354"/>
                    </a:lnTo>
                    <a:lnTo>
                      <a:pt x="114" y="354"/>
                    </a:lnTo>
                    <a:lnTo>
                      <a:pt x="108" y="360"/>
                    </a:lnTo>
                    <a:lnTo>
                      <a:pt x="96" y="354"/>
                    </a:lnTo>
                    <a:lnTo>
                      <a:pt x="90" y="348"/>
                    </a:lnTo>
                    <a:lnTo>
                      <a:pt x="84" y="336"/>
                    </a:lnTo>
                    <a:lnTo>
                      <a:pt x="78" y="324"/>
                    </a:lnTo>
                    <a:lnTo>
                      <a:pt x="78" y="306"/>
                    </a:lnTo>
                    <a:lnTo>
                      <a:pt x="78" y="300"/>
                    </a:lnTo>
                    <a:lnTo>
                      <a:pt x="78" y="294"/>
                    </a:lnTo>
                    <a:lnTo>
                      <a:pt x="84" y="288"/>
                    </a:lnTo>
                    <a:lnTo>
                      <a:pt x="90" y="282"/>
                    </a:lnTo>
                    <a:lnTo>
                      <a:pt x="96" y="282"/>
                    </a:lnTo>
                    <a:lnTo>
                      <a:pt x="108" y="282"/>
                    </a:lnTo>
                    <a:lnTo>
                      <a:pt x="108" y="276"/>
                    </a:lnTo>
                    <a:lnTo>
                      <a:pt x="102" y="270"/>
                    </a:lnTo>
                    <a:lnTo>
                      <a:pt x="96" y="258"/>
                    </a:lnTo>
                    <a:lnTo>
                      <a:pt x="90" y="252"/>
                    </a:lnTo>
                    <a:lnTo>
                      <a:pt x="90" y="246"/>
                    </a:lnTo>
                    <a:lnTo>
                      <a:pt x="90" y="234"/>
                    </a:lnTo>
                    <a:lnTo>
                      <a:pt x="90" y="228"/>
                    </a:lnTo>
                    <a:lnTo>
                      <a:pt x="84" y="222"/>
                    </a:lnTo>
                    <a:lnTo>
                      <a:pt x="78" y="216"/>
                    </a:lnTo>
                    <a:lnTo>
                      <a:pt x="72" y="216"/>
                    </a:lnTo>
                    <a:lnTo>
                      <a:pt x="60" y="210"/>
                    </a:lnTo>
                    <a:lnTo>
                      <a:pt x="54" y="204"/>
                    </a:lnTo>
                    <a:lnTo>
                      <a:pt x="48" y="198"/>
                    </a:lnTo>
                    <a:lnTo>
                      <a:pt x="42" y="198"/>
                    </a:lnTo>
                    <a:lnTo>
                      <a:pt x="36" y="198"/>
                    </a:lnTo>
                    <a:lnTo>
                      <a:pt x="36" y="192"/>
                    </a:lnTo>
                    <a:lnTo>
                      <a:pt x="36" y="180"/>
                    </a:lnTo>
                    <a:lnTo>
                      <a:pt x="30" y="174"/>
                    </a:lnTo>
                    <a:lnTo>
                      <a:pt x="24" y="168"/>
                    </a:lnTo>
                    <a:lnTo>
                      <a:pt x="18" y="162"/>
                    </a:lnTo>
                    <a:lnTo>
                      <a:pt x="6" y="168"/>
                    </a:lnTo>
                    <a:lnTo>
                      <a:pt x="0" y="162"/>
                    </a:lnTo>
                    <a:lnTo>
                      <a:pt x="0" y="150"/>
                    </a:lnTo>
                    <a:lnTo>
                      <a:pt x="0" y="144"/>
                    </a:lnTo>
                    <a:lnTo>
                      <a:pt x="0" y="138"/>
                    </a:lnTo>
                    <a:lnTo>
                      <a:pt x="18" y="132"/>
                    </a:lnTo>
                    <a:lnTo>
                      <a:pt x="30" y="132"/>
                    </a:lnTo>
                    <a:lnTo>
                      <a:pt x="36" y="126"/>
                    </a:lnTo>
                    <a:lnTo>
                      <a:pt x="60" y="120"/>
                    </a:lnTo>
                    <a:lnTo>
                      <a:pt x="66" y="108"/>
                    </a:lnTo>
                    <a:lnTo>
                      <a:pt x="72" y="96"/>
                    </a:lnTo>
                    <a:lnTo>
                      <a:pt x="78" y="90"/>
                    </a:lnTo>
                    <a:lnTo>
                      <a:pt x="90" y="84"/>
                    </a:lnTo>
                    <a:lnTo>
                      <a:pt x="96" y="84"/>
                    </a:lnTo>
                    <a:lnTo>
                      <a:pt x="96" y="78"/>
                    </a:lnTo>
                    <a:lnTo>
                      <a:pt x="96" y="72"/>
                    </a:lnTo>
                    <a:lnTo>
                      <a:pt x="90" y="66"/>
                    </a:lnTo>
                    <a:lnTo>
                      <a:pt x="90" y="60"/>
                    </a:lnTo>
                    <a:lnTo>
                      <a:pt x="96" y="54"/>
                    </a:lnTo>
                    <a:lnTo>
                      <a:pt x="102" y="48"/>
                    </a:lnTo>
                    <a:lnTo>
                      <a:pt x="108" y="48"/>
                    </a:lnTo>
                    <a:lnTo>
                      <a:pt x="114" y="48"/>
                    </a:lnTo>
                    <a:lnTo>
                      <a:pt x="114" y="42"/>
                    </a:lnTo>
                    <a:lnTo>
                      <a:pt x="120" y="36"/>
                    </a:lnTo>
                    <a:lnTo>
                      <a:pt x="120" y="18"/>
                    </a:lnTo>
                    <a:lnTo>
                      <a:pt x="150" y="0"/>
                    </a:lnTo>
                    <a:lnTo>
                      <a:pt x="168" y="12"/>
                    </a:lnTo>
                    <a:lnTo>
                      <a:pt x="204" y="36"/>
                    </a:lnTo>
                    <a:lnTo>
                      <a:pt x="342" y="6"/>
                    </a:lnTo>
                    <a:lnTo>
                      <a:pt x="354" y="66"/>
                    </a:lnTo>
                    <a:lnTo>
                      <a:pt x="342" y="60"/>
                    </a:lnTo>
                    <a:lnTo>
                      <a:pt x="336" y="54"/>
                    </a:lnTo>
                    <a:lnTo>
                      <a:pt x="330" y="54"/>
                    </a:lnTo>
                    <a:lnTo>
                      <a:pt x="330" y="60"/>
                    </a:lnTo>
                    <a:lnTo>
                      <a:pt x="330" y="66"/>
                    </a:lnTo>
                    <a:lnTo>
                      <a:pt x="330" y="72"/>
                    </a:lnTo>
                    <a:lnTo>
                      <a:pt x="336" y="78"/>
                    </a:lnTo>
                    <a:lnTo>
                      <a:pt x="330" y="90"/>
                    </a:lnTo>
                    <a:lnTo>
                      <a:pt x="324" y="90"/>
                    </a:lnTo>
                    <a:lnTo>
                      <a:pt x="318" y="90"/>
                    </a:lnTo>
                    <a:lnTo>
                      <a:pt x="312" y="84"/>
                    </a:lnTo>
                    <a:lnTo>
                      <a:pt x="288" y="96"/>
                    </a:lnTo>
                    <a:lnTo>
                      <a:pt x="282" y="102"/>
                    </a:lnTo>
                    <a:lnTo>
                      <a:pt x="276" y="108"/>
                    </a:lnTo>
                    <a:lnTo>
                      <a:pt x="270" y="120"/>
                    </a:lnTo>
                    <a:lnTo>
                      <a:pt x="270" y="126"/>
                    </a:lnTo>
                    <a:lnTo>
                      <a:pt x="264" y="138"/>
                    </a:lnTo>
                    <a:lnTo>
                      <a:pt x="258" y="144"/>
                    </a:lnTo>
                    <a:lnTo>
                      <a:pt x="252" y="150"/>
                    </a:lnTo>
                    <a:lnTo>
                      <a:pt x="246" y="156"/>
                    </a:lnTo>
                    <a:lnTo>
                      <a:pt x="228" y="156"/>
                    </a:lnTo>
                    <a:lnTo>
                      <a:pt x="228" y="162"/>
                    </a:lnTo>
                    <a:lnTo>
                      <a:pt x="222" y="168"/>
                    </a:lnTo>
                    <a:lnTo>
                      <a:pt x="222" y="180"/>
                    </a:lnTo>
                    <a:lnTo>
                      <a:pt x="222" y="186"/>
                    </a:lnTo>
                    <a:lnTo>
                      <a:pt x="216" y="186"/>
                    </a:lnTo>
                    <a:lnTo>
                      <a:pt x="204" y="19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7" name="Freeform 833">
                <a:extLst>
                  <a:ext uri="{FF2B5EF4-FFF2-40B4-BE49-F238E27FC236}">
                    <a16:creationId xmlns:a16="http://schemas.microsoft.com/office/drawing/2014/main" id="{12A5DB73-8337-194D-A3DE-4633D1B3F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3755" y="4005764"/>
                <a:ext cx="371475" cy="228600"/>
              </a:xfrm>
              <a:custGeom>
                <a:avLst/>
                <a:gdLst/>
                <a:ahLst/>
                <a:cxnLst>
                  <a:cxn ang="0">
                    <a:pos x="180" y="6"/>
                  </a:cxn>
                  <a:cxn ang="0">
                    <a:pos x="180" y="0"/>
                  </a:cxn>
                  <a:cxn ang="0">
                    <a:pos x="180" y="6"/>
                  </a:cxn>
                  <a:cxn ang="0">
                    <a:pos x="186" y="12"/>
                  </a:cxn>
                  <a:cxn ang="0">
                    <a:pos x="198" y="12"/>
                  </a:cxn>
                  <a:cxn ang="0">
                    <a:pos x="204" y="12"/>
                  </a:cxn>
                  <a:cxn ang="0">
                    <a:pos x="210" y="18"/>
                  </a:cxn>
                  <a:cxn ang="0">
                    <a:pos x="216" y="24"/>
                  </a:cxn>
                  <a:cxn ang="0">
                    <a:pos x="216" y="30"/>
                  </a:cxn>
                  <a:cxn ang="0">
                    <a:pos x="216" y="36"/>
                  </a:cxn>
                  <a:cxn ang="0">
                    <a:pos x="210" y="42"/>
                  </a:cxn>
                  <a:cxn ang="0">
                    <a:pos x="210" y="48"/>
                  </a:cxn>
                  <a:cxn ang="0">
                    <a:pos x="216" y="48"/>
                  </a:cxn>
                  <a:cxn ang="0">
                    <a:pos x="222" y="54"/>
                  </a:cxn>
                  <a:cxn ang="0">
                    <a:pos x="228" y="54"/>
                  </a:cxn>
                  <a:cxn ang="0">
                    <a:pos x="234" y="60"/>
                  </a:cxn>
                  <a:cxn ang="0">
                    <a:pos x="234" y="66"/>
                  </a:cxn>
                  <a:cxn ang="0">
                    <a:pos x="234" y="72"/>
                  </a:cxn>
                  <a:cxn ang="0">
                    <a:pos x="228" y="78"/>
                  </a:cxn>
                  <a:cxn ang="0">
                    <a:pos x="222" y="78"/>
                  </a:cxn>
                  <a:cxn ang="0">
                    <a:pos x="222" y="72"/>
                  </a:cxn>
                  <a:cxn ang="0">
                    <a:pos x="216" y="66"/>
                  </a:cxn>
                  <a:cxn ang="0">
                    <a:pos x="210" y="72"/>
                  </a:cxn>
                  <a:cxn ang="0">
                    <a:pos x="210" y="78"/>
                  </a:cxn>
                  <a:cxn ang="0">
                    <a:pos x="198" y="90"/>
                  </a:cxn>
                  <a:cxn ang="0">
                    <a:pos x="186" y="90"/>
                  </a:cxn>
                  <a:cxn ang="0">
                    <a:pos x="180" y="96"/>
                  </a:cxn>
                  <a:cxn ang="0">
                    <a:pos x="174" y="96"/>
                  </a:cxn>
                  <a:cxn ang="0">
                    <a:pos x="180" y="102"/>
                  </a:cxn>
                  <a:cxn ang="0">
                    <a:pos x="180" y="108"/>
                  </a:cxn>
                  <a:cxn ang="0">
                    <a:pos x="174" y="108"/>
                  </a:cxn>
                  <a:cxn ang="0">
                    <a:pos x="156" y="108"/>
                  </a:cxn>
                  <a:cxn ang="0">
                    <a:pos x="132" y="120"/>
                  </a:cxn>
                  <a:cxn ang="0">
                    <a:pos x="120" y="132"/>
                  </a:cxn>
                  <a:cxn ang="0">
                    <a:pos x="90" y="144"/>
                  </a:cxn>
                  <a:cxn ang="0">
                    <a:pos x="24" y="144"/>
                  </a:cxn>
                  <a:cxn ang="0">
                    <a:pos x="24" y="132"/>
                  </a:cxn>
                  <a:cxn ang="0">
                    <a:pos x="0" y="138"/>
                  </a:cxn>
                  <a:cxn ang="0">
                    <a:pos x="6" y="72"/>
                  </a:cxn>
                  <a:cxn ang="0">
                    <a:pos x="6" y="30"/>
                  </a:cxn>
                  <a:cxn ang="0">
                    <a:pos x="24" y="30"/>
                  </a:cxn>
                  <a:cxn ang="0">
                    <a:pos x="138" y="12"/>
                  </a:cxn>
                  <a:cxn ang="0">
                    <a:pos x="150" y="0"/>
                  </a:cxn>
                  <a:cxn ang="0">
                    <a:pos x="180" y="6"/>
                  </a:cxn>
                </a:cxnLst>
                <a:rect l="0" t="0" r="r" b="b"/>
                <a:pathLst>
                  <a:path w="234" h="144">
                    <a:moveTo>
                      <a:pt x="180" y="6"/>
                    </a:moveTo>
                    <a:lnTo>
                      <a:pt x="180" y="0"/>
                    </a:lnTo>
                    <a:lnTo>
                      <a:pt x="180" y="6"/>
                    </a:lnTo>
                    <a:lnTo>
                      <a:pt x="186" y="12"/>
                    </a:lnTo>
                    <a:lnTo>
                      <a:pt x="198" y="12"/>
                    </a:lnTo>
                    <a:lnTo>
                      <a:pt x="204" y="12"/>
                    </a:lnTo>
                    <a:lnTo>
                      <a:pt x="210" y="18"/>
                    </a:lnTo>
                    <a:lnTo>
                      <a:pt x="216" y="24"/>
                    </a:lnTo>
                    <a:lnTo>
                      <a:pt x="216" y="30"/>
                    </a:lnTo>
                    <a:lnTo>
                      <a:pt x="216" y="36"/>
                    </a:lnTo>
                    <a:lnTo>
                      <a:pt x="210" y="42"/>
                    </a:lnTo>
                    <a:lnTo>
                      <a:pt x="210" y="48"/>
                    </a:lnTo>
                    <a:lnTo>
                      <a:pt x="216" y="48"/>
                    </a:lnTo>
                    <a:lnTo>
                      <a:pt x="222" y="54"/>
                    </a:lnTo>
                    <a:lnTo>
                      <a:pt x="228" y="54"/>
                    </a:lnTo>
                    <a:lnTo>
                      <a:pt x="234" y="60"/>
                    </a:lnTo>
                    <a:lnTo>
                      <a:pt x="234" y="66"/>
                    </a:lnTo>
                    <a:lnTo>
                      <a:pt x="234" y="72"/>
                    </a:lnTo>
                    <a:lnTo>
                      <a:pt x="228" y="78"/>
                    </a:lnTo>
                    <a:lnTo>
                      <a:pt x="222" y="78"/>
                    </a:lnTo>
                    <a:lnTo>
                      <a:pt x="222" y="72"/>
                    </a:lnTo>
                    <a:lnTo>
                      <a:pt x="216" y="66"/>
                    </a:lnTo>
                    <a:lnTo>
                      <a:pt x="210" y="72"/>
                    </a:lnTo>
                    <a:lnTo>
                      <a:pt x="210" y="78"/>
                    </a:lnTo>
                    <a:lnTo>
                      <a:pt x="198" y="90"/>
                    </a:lnTo>
                    <a:lnTo>
                      <a:pt x="186" y="90"/>
                    </a:lnTo>
                    <a:lnTo>
                      <a:pt x="180" y="96"/>
                    </a:lnTo>
                    <a:lnTo>
                      <a:pt x="174" y="96"/>
                    </a:lnTo>
                    <a:lnTo>
                      <a:pt x="180" y="102"/>
                    </a:lnTo>
                    <a:lnTo>
                      <a:pt x="180" y="108"/>
                    </a:lnTo>
                    <a:lnTo>
                      <a:pt x="174" y="108"/>
                    </a:lnTo>
                    <a:lnTo>
                      <a:pt x="156" y="108"/>
                    </a:lnTo>
                    <a:lnTo>
                      <a:pt x="132" y="120"/>
                    </a:lnTo>
                    <a:lnTo>
                      <a:pt x="120" y="132"/>
                    </a:lnTo>
                    <a:lnTo>
                      <a:pt x="90" y="144"/>
                    </a:lnTo>
                    <a:lnTo>
                      <a:pt x="24" y="144"/>
                    </a:lnTo>
                    <a:lnTo>
                      <a:pt x="24" y="132"/>
                    </a:lnTo>
                    <a:lnTo>
                      <a:pt x="0" y="138"/>
                    </a:lnTo>
                    <a:lnTo>
                      <a:pt x="6" y="72"/>
                    </a:lnTo>
                    <a:lnTo>
                      <a:pt x="6" y="30"/>
                    </a:lnTo>
                    <a:lnTo>
                      <a:pt x="24" y="30"/>
                    </a:lnTo>
                    <a:lnTo>
                      <a:pt x="138" y="12"/>
                    </a:lnTo>
                    <a:lnTo>
                      <a:pt x="150" y="0"/>
                    </a:lnTo>
                    <a:lnTo>
                      <a:pt x="180" y="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8" name="Freeform 856">
                <a:extLst>
                  <a:ext uri="{FF2B5EF4-FFF2-40B4-BE49-F238E27FC236}">
                    <a16:creationId xmlns:a16="http://schemas.microsoft.com/office/drawing/2014/main" id="{6CC46924-4725-264A-BBE2-E7D8180E0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130" y="4672514"/>
                <a:ext cx="542925" cy="504825"/>
              </a:xfrm>
              <a:custGeom>
                <a:avLst/>
                <a:gdLst/>
                <a:ahLst/>
                <a:cxnLst>
                  <a:cxn ang="0">
                    <a:pos x="252" y="240"/>
                  </a:cxn>
                  <a:cxn ang="0">
                    <a:pos x="162" y="318"/>
                  </a:cxn>
                  <a:cxn ang="0">
                    <a:pos x="168" y="294"/>
                  </a:cxn>
                  <a:cxn ang="0">
                    <a:pos x="54" y="276"/>
                  </a:cxn>
                  <a:cxn ang="0">
                    <a:pos x="36" y="234"/>
                  </a:cxn>
                  <a:cxn ang="0">
                    <a:pos x="0" y="144"/>
                  </a:cxn>
                  <a:cxn ang="0">
                    <a:pos x="36" y="30"/>
                  </a:cxn>
                  <a:cxn ang="0">
                    <a:pos x="36" y="18"/>
                  </a:cxn>
                  <a:cxn ang="0">
                    <a:pos x="42" y="12"/>
                  </a:cxn>
                  <a:cxn ang="0">
                    <a:pos x="54" y="6"/>
                  </a:cxn>
                  <a:cxn ang="0">
                    <a:pos x="60" y="6"/>
                  </a:cxn>
                  <a:cxn ang="0">
                    <a:pos x="66" y="6"/>
                  </a:cxn>
                  <a:cxn ang="0">
                    <a:pos x="72" y="12"/>
                  </a:cxn>
                  <a:cxn ang="0">
                    <a:pos x="78" y="12"/>
                  </a:cxn>
                  <a:cxn ang="0">
                    <a:pos x="90" y="12"/>
                  </a:cxn>
                  <a:cxn ang="0">
                    <a:pos x="96" y="0"/>
                  </a:cxn>
                  <a:cxn ang="0">
                    <a:pos x="102" y="0"/>
                  </a:cxn>
                  <a:cxn ang="0">
                    <a:pos x="108" y="0"/>
                  </a:cxn>
                  <a:cxn ang="0">
                    <a:pos x="114" y="0"/>
                  </a:cxn>
                  <a:cxn ang="0">
                    <a:pos x="120" y="6"/>
                  </a:cxn>
                  <a:cxn ang="0">
                    <a:pos x="126" y="18"/>
                  </a:cxn>
                  <a:cxn ang="0">
                    <a:pos x="126" y="30"/>
                  </a:cxn>
                  <a:cxn ang="0">
                    <a:pos x="132" y="36"/>
                  </a:cxn>
                  <a:cxn ang="0">
                    <a:pos x="138" y="36"/>
                  </a:cxn>
                  <a:cxn ang="0">
                    <a:pos x="150" y="36"/>
                  </a:cxn>
                  <a:cxn ang="0">
                    <a:pos x="156" y="30"/>
                  </a:cxn>
                  <a:cxn ang="0">
                    <a:pos x="162" y="18"/>
                  </a:cxn>
                  <a:cxn ang="0">
                    <a:pos x="168" y="18"/>
                  </a:cxn>
                  <a:cxn ang="0">
                    <a:pos x="240" y="84"/>
                  </a:cxn>
                  <a:cxn ang="0">
                    <a:pos x="252" y="78"/>
                  </a:cxn>
                  <a:cxn ang="0">
                    <a:pos x="264" y="72"/>
                  </a:cxn>
                  <a:cxn ang="0">
                    <a:pos x="276" y="66"/>
                  </a:cxn>
                  <a:cxn ang="0">
                    <a:pos x="294" y="84"/>
                  </a:cxn>
                  <a:cxn ang="0">
                    <a:pos x="342" y="96"/>
                  </a:cxn>
                  <a:cxn ang="0">
                    <a:pos x="324" y="144"/>
                  </a:cxn>
                  <a:cxn ang="0">
                    <a:pos x="312" y="192"/>
                  </a:cxn>
                  <a:cxn ang="0">
                    <a:pos x="300" y="192"/>
                  </a:cxn>
                  <a:cxn ang="0">
                    <a:pos x="294" y="192"/>
                  </a:cxn>
                  <a:cxn ang="0">
                    <a:pos x="288" y="192"/>
                  </a:cxn>
                  <a:cxn ang="0">
                    <a:pos x="282" y="198"/>
                  </a:cxn>
                  <a:cxn ang="0">
                    <a:pos x="288" y="204"/>
                  </a:cxn>
                  <a:cxn ang="0">
                    <a:pos x="288" y="210"/>
                  </a:cxn>
                  <a:cxn ang="0">
                    <a:pos x="288" y="216"/>
                  </a:cxn>
                  <a:cxn ang="0">
                    <a:pos x="282" y="216"/>
                  </a:cxn>
                  <a:cxn ang="0">
                    <a:pos x="270" y="222"/>
                  </a:cxn>
                  <a:cxn ang="0">
                    <a:pos x="258" y="228"/>
                  </a:cxn>
                  <a:cxn ang="0">
                    <a:pos x="252" y="228"/>
                  </a:cxn>
                  <a:cxn ang="0">
                    <a:pos x="246" y="228"/>
                  </a:cxn>
                  <a:cxn ang="0">
                    <a:pos x="246" y="234"/>
                  </a:cxn>
                  <a:cxn ang="0">
                    <a:pos x="252" y="240"/>
                  </a:cxn>
                </a:cxnLst>
                <a:rect l="0" t="0" r="r" b="b"/>
                <a:pathLst>
                  <a:path w="342" h="318">
                    <a:moveTo>
                      <a:pt x="252" y="240"/>
                    </a:moveTo>
                    <a:lnTo>
                      <a:pt x="162" y="318"/>
                    </a:lnTo>
                    <a:lnTo>
                      <a:pt x="168" y="294"/>
                    </a:lnTo>
                    <a:lnTo>
                      <a:pt x="54" y="276"/>
                    </a:lnTo>
                    <a:lnTo>
                      <a:pt x="36" y="234"/>
                    </a:lnTo>
                    <a:lnTo>
                      <a:pt x="0" y="144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42" y="12"/>
                    </a:lnTo>
                    <a:lnTo>
                      <a:pt x="54" y="6"/>
                    </a:lnTo>
                    <a:lnTo>
                      <a:pt x="60" y="6"/>
                    </a:lnTo>
                    <a:lnTo>
                      <a:pt x="66" y="6"/>
                    </a:lnTo>
                    <a:lnTo>
                      <a:pt x="72" y="12"/>
                    </a:lnTo>
                    <a:lnTo>
                      <a:pt x="78" y="12"/>
                    </a:lnTo>
                    <a:lnTo>
                      <a:pt x="90" y="12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20" y="6"/>
                    </a:lnTo>
                    <a:lnTo>
                      <a:pt x="126" y="18"/>
                    </a:lnTo>
                    <a:lnTo>
                      <a:pt x="126" y="30"/>
                    </a:lnTo>
                    <a:lnTo>
                      <a:pt x="132" y="36"/>
                    </a:lnTo>
                    <a:lnTo>
                      <a:pt x="138" y="36"/>
                    </a:lnTo>
                    <a:lnTo>
                      <a:pt x="150" y="36"/>
                    </a:lnTo>
                    <a:lnTo>
                      <a:pt x="156" y="30"/>
                    </a:lnTo>
                    <a:lnTo>
                      <a:pt x="162" y="18"/>
                    </a:lnTo>
                    <a:lnTo>
                      <a:pt x="168" y="18"/>
                    </a:lnTo>
                    <a:lnTo>
                      <a:pt x="240" y="84"/>
                    </a:lnTo>
                    <a:lnTo>
                      <a:pt x="252" y="78"/>
                    </a:lnTo>
                    <a:lnTo>
                      <a:pt x="264" y="72"/>
                    </a:lnTo>
                    <a:lnTo>
                      <a:pt x="276" y="66"/>
                    </a:lnTo>
                    <a:lnTo>
                      <a:pt x="294" y="84"/>
                    </a:lnTo>
                    <a:lnTo>
                      <a:pt x="342" y="96"/>
                    </a:lnTo>
                    <a:lnTo>
                      <a:pt x="324" y="144"/>
                    </a:lnTo>
                    <a:lnTo>
                      <a:pt x="312" y="192"/>
                    </a:lnTo>
                    <a:lnTo>
                      <a:pt x="300" y="192"/>
                    </a:lnTo>
                    <a:lnTo>
                      <a:pt x="294" y="192"/>
                    </a:lnTo>
                    <a:lnTo>
                      <a:pt x="288" y="192"/>
                    </a:lnTo>
                    <a:lnTo>
                      <a:pt x="282" y="198"/>
                    </a:lnTo>
                    <a:lnTo>
                      <a:pt x="288" y="204"/>
                    </a:lnTo>
                    <a:lnTo>
                      <a:pt x="288" y="210"/>
                    </a:lnTo>
                    <a:lnTo>
                      <a:pt x="288" y="216"/>
                    </a:lnTo>
                    <a:lnTo>
                      <a:pt x="282" y="216"/>
                    </a:lnTo>
                    <a:lnTo>
                      <a:pt x="270" y="222"/>
                    </a:lnTo>
                    <a:lnTo>
                      <a:pt x="258" y="228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46" y="234"/>
                    </a:lnTo>
                    <a:lnTo>
                      <a:pt x="252" y="24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59" name="Freeform 873">
                <a:extLst>
                  <a:ext uri="{FF2B5EF4-FFF2-40B4-BE49-F238E27FC236}">
                    <a16:creationId xmlns:a16="http://schemas.microsoft.com/office/drawing/2014/main" id="{6907B68C-58EB-044B-8ACB-37B9B6240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080" y="5310689"/>
                <a:ext cx="571500" cy="180975"/>
              </a:xfrm>
              <a:custGeom>
                <a:avLst/>
                <a:gdLst/>
                <a:ahLst/>
                <a:cxnLst>
                  <a:cxn ang="0">
                    <a:pos x="360" y="114"/>
                  </a:cxn>
                  <a:cxn ang="0">
                    <a:pos x="336" y="114"/>
                  </a:cxn>
                  <a:cxn ang="0">
                    <a:pos x="258" y="114"/>
                  </a:cxn>
                  <a:cxn ang="0">
                    <a:pos x="72" y="108"/>
                  </a:cxn>
                  <a:cxn ang="0">
                    <a:pos x="18" y="108"/>
                  </a:cxn>
                  <a:cxn ang="0">
                    <a:pos x="0" y="108"/>
                  </a:cxn>
                  <a:cxn ang="0">
                    <a:pos x="6" y="84"/>
                  </a:cxn>
                  <a:cxn ang="0">
                    <a:pos x="24" y="48"/>
                  </a:cxn>
                  <a:cxn ang="0">
                    <a:pos x="24" y="30"/>
                  </a:cxn>
                  <a:cxn ang="0">
                    <a:pos x="24" y="18"/>
                  </a:cxn>
                  <a:cxn ang="0">
                    <a:pos x="42" y="12"/>
                  </a:cxn>
                  <a:cxn ang="0">
                    <a:pos x="48" y="12"/>
                  </a:cxn>
                  <a:cxn ang="0">
                    <a:pos x="60" y="12"/>
                  </a:cxn>
                  <a:cxn ang="0">
                    <a:pos x="66" y="12"/>
                  </a:cxn>
                  <a:cxn ang="0">
                    <a:pos x="72" y="18"/>
                  </a:cxn>
                  <a:cxn ang="0">
                    <a:pos x="72" y="30"/>
                  </a:cxn>
                  <a:cxn ang="0">
                    <a:pos x="78" y="42"/>
                  </a:cxn>
                  <a:cxn ang="0">
                    <a:pos x="84" y="48"/>
                  </a:cxn>
                  <a:cxn ang="0">
                    <a:pos x="90" y="54"/>
                  </a:cxn>
                  <a:cxn ang="0">
                    <a:pos x="96" y="60"/>
                  </a:cxn>
                  <a:cxn ang="0">
                    <a:pos x="102" y="60"/>
                  </a:cxn>
                  <a:cxn ang="0">
                    <a:pos x="108" y="60"/>
                  </a:cxn>
                  <a:cxn ang="0">
                    <a:pos x="120" y="60"/>
                  </a:cxn>
                  <a:cxn ang="0">
                    <a:pos x="120" y="54"/>
                  </a:cxn>
                  <a:cxn ang="0">
                    <a:pos x="126" y="54"/>
                  </a:cxn>
                  <a:cxn ang="0">
                    <a:pos x="132" y="36"/>
                  </a:cxn>
                  <a:cxn ang="0">
                    <a:pos x="132" y="24"/>
                  </a:cxn>
                  <a:cxn ang="0">
                    <a:pos x="138" y="12"/>
                  </a:cxn>
                  <a:cxn ang="0">
                    <a:pos x="150" y="6"/>
                  </a:cxn>
                  <a:cxn ang="0">
                    <a:pos x="150" y="0"/>
                  </a:cxn>
                  <a:cxn ang="0">
                    <a:pos x="168" y="0"/>
                  </a:cxn>
                  <a:cxn ang="0">
                    <a:pos x="240" y="42"/>
                  </a:cxn>
                  <a:cxn ang="0">
                    <a:pos x="294" y="48"/>
                  </a:cxn>
                  <a:cxn ang="0">
                    <a:pos x="318" y="60"/>
                  </a:cxn>
                  <a:cxn ang="0">
                    <a:pos x="336" y="84"/>
                  </a:cxn>
                  <a:cxn ang="0">
                    <a:pos x="360" y="114"/>
                  </a:cxn>
                </a:cxnLst>
                <a:rect l="0" t="0" r="r" b="b"/>
                <a:pathLst>
                  <a:path w="360" h="114">
                    <a:moveTo>
                      <a:pt x="360" y="114"/>
                    </a:moveTo>
                    <a:lnTo>
                      <a:pt x="336" y="114"/>
                    </a:lnTo>
                    <a:lnTo>
                      <a:pt x="258" y="114"/>
                    </a:lnTo>
                    <a:lnTo>
                      <a:pt x="72" y="108"/>
                    </a:lnTo>
                    <a:lnTo>
                      <a:pt x="18" y="108"/>
                    </a:lnTo>
                    <a:lnTo>
                      <a:pt x="0" y="108"/>
                    </a:lnTo>
                    <a:lnTo>
                      <a:pt x="6" y="84"/>
                    </a:lnTo>
                    <a:lnTo>
                      <a:pt x="24" y="48"/>
                    </a:lnTo>
                    <a:lnTo>
                      <a:pt x="24" y="30"/>
                    </a:lnTo>
                    <a:lnTo>
                      <a:pt x="24" y="18"/>
                    </a:lnTo>
                    <a:lnTo>
                      <a:pt x="42" y="12"/>
                    </a:lnTo>
                    <a:lnTo>
                      <a:pt x="48" y="12"/>
                    </a:lnTo>
                    <a:lnTo>
                      <a:pt x="60" y="12"/>
                    </a:lnTo>
                    <a:lnTo>
                      <a:pt x="66" y="12"/>
                    </a:lnTo>
                    <a:lnTo>
                      <a:pt x="72" y="18"/>
                    </a:lnTo>
                    <a:lnTo>
                      <a:pt x="72" y="30"/>
                    </a:lnTo>
                    <a:lnTo>
                      <a:pt x="78" y="42"/>
                    </a:lnTo>
                    <a:lnTo>
                      <a:pt x="84" y="48"/>
                    </a:lnTo>
                    <a:lnTo>
                      <a:pt x="90" y="54"/>
                    </a:lnTo>
                    <a:lnTo>
                      <a:pt x="96" y="60"/>
                    </a:lnTo>
                    <a:lnTo>
                      <a:pt x="102" y="60"/>
                    </a:lnTo>
                    <a:lnTo>
                      <a:pt x="108" y="60"/>
                    </a:lnTo>
                    <a:lnTo>
                      <a:pt x="120" y="60"/>
                    </a:lnTo>
                    <a:lnTo>
                      <a:pt x="120" y="54"/>
                    </a:lnTo>
                    <a:lnTo>
                      <a:pt x="126" y="54"/>
                    </a:lnTo>
                    <a:lnTo>
                      <a:pt x="132" y="36"/>
                    </a:lnTo>
                    <a:lnTo>
                      <a:pt x="132" y="24"/>
                    </a:lnTo>
                    <a:lnTo>
                      <a:pt x="138" y="12"/>
                    </a:lnTo>
                    <a:lnTo>
                      <a:pt x="150" y="6"/>
                    </a:lnTo>
                    <a:lnTo>
                      <a:pt x="150" y="0"/>
                    </a:lnTo>
                    <a:lnTo>
                      <a:pt x="168" y="0"/>
                    </a:lnTo>
                    <a:lnTo>
                      <a:pt x="240" y="42"/>
                    </a:lnTo>
                    <a:lnTo>
                      <a:pt x="294" y="48"/>
                    </a:lnTo>
                    <a:lnTo>
                      <a:pt x="318" y="60"/>
                    </a:lnTo>
                    <a:lnTo>
                      <a:pt x="336" y="84"/>
                    </a:lnTo>
                    <a:lnTo>
                      <a:pt x="360" y="11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0" name="Freeform 877">
                <a:extLst>
                  <a:ext uri="{FF2B5EF4-FFF2-40B4-BE49-F238E27FC236}">
                    <a16:creationId xmlns:a16="http://schemas.microsoft.com/office/drawing/2014/main" id="{55418710-5B40-264A-BB81-51CE083FC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680" y="5377364"/>
                <a:ext cx="104775" cy="104775"/>
              </a:xfrm>
              <a:custGeom>
                <a:avLst/>
                <a:gdLst/>
                <a:ahLst/>
                <a:cxnLst>
                  <a:cxn ang="0">
                    <a:pos x="18" y="66"/>
                  </a:cxn>
                  <a:cxn ang="0">
                    <a:pos x="12" y="54"/>
                  </a:cxn>
                  <a:cxn ang="0">
                    <a:pos x="6" y="42"/>
                  </a:cxn>
                  <a:cxn ang="0">
                    <a:pos x="0" y="30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18" y="6"/>
                  </a:cxn>
                  <a:cxn ang="0">
                    <a:pos x="30" y="0"/>
                  </a:cxn>
                  <a:cxn ang="0">
                    <a:pos x="42" y="6"/>
                  </a:cxn>
                  <a:cxn ang="0">
                    <a:pos x="60" y="12"/>
                  </a:cxn>
                  <a:cxn ang="0">
                    <a:pos x="60" y="24"/>
                  </a:cxn>
                  <a:cxn ang="0">
                    <a:pos x="66" y="30"/>
                  </a:cxn>
                  <a:cxn ang="0">
                    <a:pos x="66" y="48"/>
                  </a:cxn>
                  <a:cxn ang="0">
                    <a:pos x="60" y="60"/>
                  </a:cxn>
                  <a:cxn ang="0">
                    <a:pos x="54" y="66"/>
                  </a:cxn>
                  <a:cxn ang="0">
                    <a:pos x="18" y="66"/>
                  </a:cxn>
                </a:cxnLst>
                <a:rect l="0" t="0" r="r" b="b"/>
                <a:pathLst>
                  <a:path w="66" h="66">
                    <a:moveTo>
                      <a:pt x="18" y="66"/>
                    </a:moveTo>
                    <a:lnTo>
                      <a:pt x="12" y="54"/>
                    </a:lnTo>
                    <a:lnTo>
                      <a:pt x="6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60" y="12"/>
                    </a:lnTo>
                    <a:lnTo>
                      <a:pt x="60" y="24"/>
                    </a:lnTo>
                    <a:lnTo>
                      <a:pt x="66" y="30"/>
                    </a:lnTo>
                    <a:lnTo>
                      <a:pt x="66" y="48"/>
                    </a:lnTo>
                    <a:lnTo>
                      <a:pt x="60" y="60"/>
                    </a:lnTo>
                    <a:lnTo>
                      <a:pt x="54" y="66"/>
                    </a:lnTo>
                    <a:lnTo>
                      <a:pt x="18" y="6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1" name="Freeform 788">
                <a:extLst>
                  <a:ext uri="{FF2B5EF4-FFF2-40B4-BE49-F238E27FC236}">
                    <a16:creationId xmlns:a16="http://schemas.microsoft.com/office/drawing/2014/main" id="{FE3363A0-C185-B148-9D00-E8C6F9C71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0405" y="3510464"/>
                <a:ext cx="361950" cy="304800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20" y="6"/>
                  </a:cxn>
                  <a:cxn ang="0">
                    <a:pos x="168" y="24"/>
                  </a:cxn>
                  <a:cxn ang="0">
                    <a:pos x="180" y="18"/>
                  </a:cxn>
                  <a:cxn ang="0">
                    <a:pos x="186" y="24"/>
                  </a:cxn>
                  <a:cxn ang="0">
                    <a:pos x="192" y="18"/>
                  </a:cxn>
                  <a:cxn ang="0">
                    <a:pos x="204" y="24"/>
                  </a:cxn>
                  <a:cxn ang="0">
                    <a:pos x="204" y="36"/>
                  </a:cxn>
                  <a:cxn ang="0">
                    <a:pos x="192" y="54"/>
                  </a:cxn>
                  <a:cxn ang="0">
                    <a:pos x="192" y="66"/>
                  </a:cxn>
                  <a:cxn ang="0">
                    <a:pos x="204" y="72"/>
                  </a:cxn>
                  <a:cxn ang="0">
                    <a:pos x="216" y="96"/>
                  </a:cxn>
                  <a:cxn ang="0">
                    <a:pos x="210" y="108"/>
                  </a:cxn>
                  <a:cxn ang="0">
                    <a:pos x="222" y="120"/>
                  </a:cxn>
                  <a:cxn ang="0">
                    <a:pos x="174" y="144"/>
                  </a:cxn>
                  <a:cxn ang="0">
                    <a:pos x="156" y="138"/>
                  </a:cxn>
                  <a:cxn ang="0">
                    <a:pos x="132" y="144"/>
                  </a:cxn>
                  <a:cxn ang="0">
                    <a:pos x="114" y="156"/>
                  </a:cxn>
                  <a:cxn ang="0">
                    <a:pos x="102" y="174"/>
                  </a:cxn>
                  <a:cxn ang="0">
                    <a:pos x="90" y="186"/>
                  </a:cxn>
                  <a:cxn ang="0">
                    <a:pos x="84" y="186"/>
                  </a:cxn>
                  <a:cxn ang="0">
                    <a:pos x="66" y="180"/>
                  </a:cxn>
                  <a:cxn ang="0">
                    <a:pos x="48" y="192"/>
                  </a:cxn>
                  <a:cxn ang="0">
                    <a:pos x="42" y="186"/>
                  </a:cxn>
                  <a:cxn ang="0">
                    <a:pos x="42" y="174"/>
                  </a:cxn>
                  <a:cxn ang="0">
                    <a:pos x="42" y="162"/>
                  </a:cxn>
                  <a:cxn ang="0">
                    <a:pos x="24" y="168"/>
                  </a:cxn>
                  <a:cxn ang="0">
                    <a:pos x="0" y="120"/>
                  </a:cxn>
                  <a:cxn ang="0">
                    <a:pos x="6" y="102"/>
                  </a:cxn>
                  <a:cxn ang="0">
                    <a:pos x="18" y="102"/>
                  </a:cxn>
                  <a:cxn ang="0">
                    <a:pos x="36" y="78"/>
                  </a:cxn>
                  <a:cxn ang="0">
                    <a:pos x="54" y="66"/>
                  </a:cxn>
                  <a:cxn ang="0">
                    <a:pos x="72" y="54"/>
                  </a:cxn>
                  <a:cxn ang="0">
                    <a:pos x="66" y="36"/>
                  </a:cxn>
                  <a:cxn ang="0">
                    <a:pos x="78" y="6"/>
                  </a:cxn>
                </a:cxnLst>
                <a:rect l="0" t="0" r="r" b="b"/>
                <a:pathLst>
                  <a:path w="228" h="192">
                    <a:moveTo>
                      <a:pt x="84" y="0"/>
                    </a:moveTo>
                    <a:lnTo>
                      <a:pt x="90" y="0"/>
                    </a:lnTo>
                    <a:lnTo>
                      <a:pt x="102" y="0"/>
                    </a:lnTo>
                    <a:lnTo>
                      <a:pt x="120" y="6"/>
                    </a:lnTo>
                    <a:lnTo>
                      <a:pt x="156" y="24"/>
                    </a:lnTo>
                    <a:lnTo>
                      <a:pt x="168" y="24"/>
                    </a:lnTo>
                    <a:lnTo>
                      <a:pt x="180" y="6"/>
                    </a:lnTo>
                    <a:lnTo>
                      <a:pt x="180" y="18"/>
                    </a:lnTo>
                    <a:lnTo>
                      <a:pt x="180" y="24"/>
                    </a:lnTo>
                    <a:lnTo>
                      <a:pt x="186" y="24"/>
                    </a:lnTo>
                    <a:lnTo>
                      <a:pt x="192" y="24"/>
                    </a:lnTo>
                    <a:lnTo>
                      <a:pt x="192" y="18"/>
                    </a:lnTo>
                    <a:lnTo>
                      <a:pt x="198" y="18"/>
                    </a:lnTo>
                    <a:lnTo>
                      <a:pt x="204" y="24"/>
                    </a:lnTo>
                    <a:lnTo>
                      <a:pt x="204" y="30"/>
                    </a:lnTo>
                    <a:lnTo>
                      <a:pt x="204" y="36"/>
                    </a:lnTo>
                    <a:lnTo>
                      <a:pt x="198" y="42"/>
                    </a:lnTo>
                    <a:lnTo>
                      <a:pt x="192" y="54"/>
                    </a:lnTo>
                    <a:lnTo>
                      <a:pt x="192" y="60"/>
                    </a:lnTo>
                    <a:lnTo>
                      <a:pt x="192" y="66"/>
                    </a:lnTo>
                    <a:lnTo>
                      <a:pt x="198" y="66"/>
                    </a:lnTo>
                    <a:lnTo>
                      <a:pt x="204" y="72"/>
                    </a:lnTo>
                    <a:lnTo>
                      <a:pt x="210" y="84"/>
                    </a:lnTo>
                    <a:lnTo>
                      <a:pt x="216" y="96"/>
                    </a:lnTo>
                    <a:lnTo>
                      <a:pt x="210" y="102"/>
                    </a:lnTo>
                    <a:lnTo>
                      <a:pt x="210" y="108"/>
                    </a:lnTo>
                    <a:lnTo>
                      <a:pt x="216" y="120"/>
                    </a:lnTo>
                    <a:lnTo>
                      <a:pt x="222" y="120"/>
                    </a:lnTo>
                    <a:lnTo>
                      <a:pt x="228" y="120"/>
                    </a:lnTo>
                    <a:lnTo>
                      <a:pt x="174" y="144"/>
                    </a:lnTo>
                    <a:lnTo>
                      <a:pt x="162" y="144"/>
                    </a:lnTo>
                    <a:lnTo>
                      <a:pt x="156" y="138"/>
                    </a:lnTo>
                    <a:lnTo>
                      <a:pt x="144" y="138"/>
                    </a:lnTo>
                    <a:lnTo>
                      <a:pt x="132" y="144"/>
                    </a:lnTo>
                    <a:lnTo>
                      <a:pt x="120" y="150"/>
                    </a:lnTo>
                    <a:lnTo>
                      <a:pt x="114" y="156"/>
                    </a:lnTo>
                    <a:lnTo>
                      <a:pt x="108" y="168"/>
                    </a:lnTo>
                    <a:lnTo>
                      <a:pt x="102" y="174"/>
                    </a:lnTo>
                    <a:lnTo>
                      <a:pt x="102" y="180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186"/>
                    </a:lnTo>
                    <a:lnTo>
                      <a:pt x="72" y="180"/>
                    </a:lnTo>
                    <a:lnTo>
                      <a:pt x="66" y="180"/>
                    </a:lnTo>
                    <a:lnTo>
                      <a:pt x="54" y="186"/>
                    </a:lnTo>
                    <a:lnTo>
                      <a:pt x="48" y="192"/>
                    </a:lnTo>
                    <a:lnTo>
                      <a:pt x="42" y="192"/>
                    </a:lnTo>
                    <a:lnTo>
                      <a:pt x="42" y="186"/>
                    </a:lnTo>
                    <a:lnTo>
                      <a:pt x="42" y="180"/>
                    </a:lnTo>
                    <a:lnTo>
                      <a:pt x="42" y="174"/>
                    </a:lnTo>
                    <a:lnTo>
                      <a:pt x="42" y="168"/>
                    </a:lnTo>
                    <a:lnTo>
                      <a:pt x="42" y="162"/>
                    </a:lnTo>
                    <a:lnTo>
                      <a:pt x="36" y="162"/>
                    </a:lnTo>
                    <a:lnTo>
                      <a:pt x="24" y="168"/>
                    </a:lnTo>
                    <a:lnTo>
                      <a:pt x="12" y="180"/>
                    </a:lnTo>
                    <a:lnTo>
                      <a:pt x="0" y="120"/>
                    </a:lnTo>
                    <a:lnTo>
                      <a:pt x="0" y="102"/>
                    </a:lnTo>
                    <a:lnTo>
                      <a:pt x="6" y="102"/>
                    </a:lnTo>
                    <a:lnTo>
                      <a:pt x="12" y="102"/>
                    </a:lnTo>
                    <a:lnTo>
                      <a:pt x="18" y="102"/>
                    </a:lnTo>
                    <a:lnTo>
                      <a:pt x="30" y="96"/>
                    </a:lnTo>
                    <a:lnTo>
                      <a:pt x="36" y="78"/>
                    </a:lnTo>
                    <a:lnTo>
                      <a:pt x="42" y="72"/>
                    </a:lnTo>
                    <a:lnTo>
                      <a:pt x="54" y="66"/>
                    </a:lnTo>
                    <a:lnTo>
                      <a:pt x="60" y="60"/>
                    </a:lnTo>
                    <a:lnTo>
                      <a:pt x="72" y="54"/>
                    </a:lnTo>
                    <a:lnTo>
                      <a:pt x="72" y="42"/>
                    </a:lnTo>
                    <a:lnTo>
                      <a:pt x="66" y="36"/>
                    </a:lnTo>
                    <a:lnTo>
                      <a:pt x="72" y="12"/>
                    </a:lnTo>
                    <a:lnTo>
                      <a:pt x="78" y="6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2" name="Freeform 830">
                <a:extLst>
                  <a:ext uri="{FF2B5EF4-FFF2-40B4-BE49-F238E27FC236}">
                    <a16:creationId xmlns:a16="http://schemas.microsoft.com/office/drawing/2014/main" id="{1E598323-1C83-F44F-AB4D-3B2F5F83C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4205" y="4662989"/>
                <a:ext cx="428625" cy="438150"/>
              </a:xfrm>
              <a:custGeom>
                <a:avLst/>
                <a:gdLst/>
                <a:ahLst/>
                <a:cxnLst>
                  <a:cxn ang="0">
                    <a:pos x="264" y="138"/>
                  </a:cxn>
                  <a:cxn ang="0">
                    <a:pos x="270" y="138"/>
                  </a:cxn>
                  <a:cxn ang="0">
                    <a:pos x="222" y="180"/>
                  </a:cxn>
                  <a:cxn ang="0">
                    <a:pos x="222" y="174"/>
                  </a:cxn>
                  <a:cxn ang="0">
                    <a:pos x="210" y="168"/>
                  </a:cxn>
                  <a:cxn ang="0">
                    <a:pos x="204" y="168"/>
                  </a:cxn>
                  <a:cxn ang="0">
                    <a:pos x="198" y="174"/>
                  </a:cxn>
                  <a:cxn ang="0">
                    <a:pos x="192" y="174"/>
                  </a:cxn>
                  <a:cxn ang="0">
                    <a:pos x="192" y="186"/>
                  </a:cxn>
                  <a:cxn ang="0">
                    <a:pos x="192" y="204"/>
                  </a:cxn>
                  <a:cxn ang="0">
                    <a:pos x="168" y="216"/>
                  </a:cxn>
                  <a:cxn ang="0">
                    <a:pos x="132" y="252"/>
                  </a:cxn>
                  <a:cxn ang="0">
                    <a:pos x="96" y="276"/>
                  </a:cxn>
                  <a:cxn ang="0">
                    <a:pos x="48" y="240"/>
                  </a:cxn>
                  <a:cxn ang="0">
                    <a:pos x="30" y="228"/>
                  </a:cxn>
                  <a:cxn ang="0">
                    <a:pos x="24" y="234"/>
                  </a:cxn>
                  <a:cxn ang="0">
                    <a:pos x="36" y="246"/>
                  </a:cxn>
                  <a:cxn ang="0">
                    <a:pos x="36" y="252"/>
                  </a:cxn>
                  <a:cxn ang="0">
                    <a:pos x="30" y="258"/>
                  </a:cxn>
                  <a:cxn ang="0">
                    <a:pos x="24" y="252"/>
                  </a:cxn>
                  <a:cxn ang="0">
                    <a:pos x="18" y="252"/>
                  </a:cxn>
                  <a:cxn ang="0">
                    <a:pos x="18" y="246"/>
                  </a:cxn>
                  <a:cxn ang="0">
                    <a:pos x="18" y="240"/>
                  </a:cxn>
                  <a:cxn ang="0">
                    <a:pos x="12" y="234"/>
                  </a:cxn>
                  <a:cxn ang="0">
                    <a:pos x="6" y="228"/>
                  </a:cxn>
                  <a:cxn ang="0">
                    <a:pos x="0" y="222"/>
                  </a:cxn>
                  <a:cxn ang="0">
                    <a:pos x="24" y="198"/>
                  </a:cxn>
                  <a:cxn ang="0">
                    <a:pos x="42" y="144"/>
                  </a:cxn>
                  <a:cxn ang="0">
                    <a:pos x="66" y="114"/>
                  </a:cxn>
                  <a:cxn ang="0">
                    <a:pos x="138" y="0"/>
                  </a:cxn>
                  <a:cxn ang="0">
                    <a:pos x="162" y="30"/>
                  </a:cxn>
                  <a:cxn ang="0">
                    <a:pos x="192" y="60"/>
                  </a:cxn>
                  <a:cxn ang="0">
                    <a:pos x="216" y="54"/>
                  </a:cxn>
                  <a:cxn ang="0">
                    <a:pos x="228" y="48"/>
                  </a:cxn>
                  <a:cxn ang="0">
                    <a:pos x="222" y="72"/>
                  </a:cxn>
                  <a:cxn ang="0">
                    <a:pos x="222" y="102"/>
                  </a:cxn>
                  <a:cxn ang="0">
                    <a:pos x="252" y="132"/>
                  </a:cxn>
                  <a:cxn ang="0">
                    <a:pos x="264" y="138"/>
                  </a:cxn>
                </a:cxnLst>
                <a:rect l="0" t="0" r="r" b="b"/>
                <a:pathLst>
                  <a:path w="270" h="276">
                    <a:moveTo>
                      <a:pt x="264" y="138"/>
                    </a:moveTo>
                    <a:lnTo>
                      <a:pt x="270" y="138"/>
                    </a:lnTo>
                    <a:lnTo>
                      <a:pt x="222" y="180"/>
                    </a:lnTo>
                    <a:lnTo>
                      <a:pt x="222" y="174"/>
                    </a:lnTo>
                    <a:lnTo>
                      <a:pt x="210" y="168"/>
                    </a:lnTo>
                    <a:lnTo>
                      <a:pt x="204" y="168"/>
                    </a:lnTo>
                    <a:lnTo>
                      <a:pt x="198" y="174"/>
                    </a:lnTo>
                    <a:lnTo>
                      <a:pt x="192" y="174"/>
                    </a:lnTo>
                    <a:lnTo>
                      <a:pt x="192" y="186"/>
                    </a:lnTo>
                    <a:lnTo>
                      <a:pt x="192" y="204"/>
                    </a:lnTo>
                    <a:lnTo>
                      <a:pt x="168" y="216"/>
                    </a:lnTo>
                    <a:lnTo>
                      <a:pt x="132" y="252"/>
                    </a:lnTo>
                    <a:lnTo>
                      <a:pt x="96" y="276"/>
                    </a:lnTo>
                    <a:lnTo>
                      <a:pt x="48" y="240"/>
                    </a:lnTo>
                    <a:lnTo>
                      <a:pt x="30" y="228"/>
                    </a:lnTo>
                    <a:lnTo>
                      <a:pt x="24" y="234"/>
                    </a:lnTo>
                    <a:lnTo>
                      <a:pt x="36" y="246"/>
                    </a:lnTo>
                    <a:lnTo>
                      <a:pt x="36" y="252"/>
                    </a:lnTo>
                    <a:lnTo>
                      <a:pt x="30" y="258"/>
                    </a:lnTo>
                    <a:lnTo>
                      <a:pt x="24" y="252"/>
                    </a:lnTo>
                    <a:lnTo>
                      <a:pt x="18" y="252"/>
                    </a:lnTo>
                    <a:lnTo>
                      <a:pt x="18" y="246"/>
                    </a:lnTo>
                    <a:lnTo>
                      <a:pt x="18" y="240"/>
                    </a:lnTo>
                    <a:lnTo>
                      <a:pt x="12" y="234"/>
                    </a:lnTo>
                    <a:lnTo>
                      <a:pt x="6" y="228"/>
                    </a:lnTo>
                    <a:lnTo>
                      <a:pt x="0" y="222"/>
                    </a:lnTo>
                    <a:lnTo>
                      <a:pt x="24" y="198"/>
                    </a:lnTo>
                    <a:lnTo>
                      <a:pt x="42" y="144"/>
                    </a:lnTo>
                    <a:lnTo>
                      <a:pt x="66" y="114"/>
                    </a:lnTo>
                    <a:lnTo>
                      <a:pt x="138" y="0"/>
                    </a:lnTo>
                    <a:lnTo>
                      <a:pt x="162" y="30"/>
                    </a:lnTo>
                    <a:lnTo>
                      <a:pt x="192" y="60"/>
                    </a:lnTo>
                    <a:lnTo>
                      <a:pt x="216" y="54"/>
                    </a:lnTo>
                    <a:lnTo>
                      <a:pt x="228" y="48"/>
                    </a:lnTo>
                    <a:lnTo>
                      <a:pt x="222" y="72"/>
                    </a:lnTo>
                    <a:lnTo>
                      <a:pt x="222" y="102"/>
                    </a:lnTo>
                    <a:lnTo>
                      <a:pt x="252" y="132"/>
                    </a:lnTo>
                    <a:lnTo>
                      <a:pt x="264" y="13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3" name="Freeform 852">
                <a:extLst>
                  <a:ext uri="{FF2B5EF4-FFF2-40B4-BE49-F238E27FC236}">
                    <a16:creationId xmlns:a16="http://schemas.microsoft.com/office/drawing/2014/main" id="{4EA70EAC-AB32-3843-8186-C2C988467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330" y="3691439"/>
                <a:ext cx="352425" cy="419100"/>
              </a:xfrm>
              <a:custGeom>
                <a:avLst/>
                <a:gdLst/>
                <a:ahLst/>
                <a:cxnLst>
                  <a:cxn ang="0">
                    <a:pos x="96" y="186"/>
                  </a:cxn>
                  <a:cxn ang="0">
                    <a:pos x="102" y="156"/>
                  </a:cxn>
                  <a:cxn ang="0">
                    <a:pos x="90" y="126"/>
                  </a:cxn>
                  <a:cxn ang="0">
                    <a:pos x="66" y="120"/>
                  </a:cxn>
                  <a:cxn ang="0">
                    <a:pos x="54" y="126"/>
                  </a:cxn>
                  <a:cxn ang="0">
                    <a:pos x="42" y="126"/>
                  </a:cxn>
                  <a:cxn ang="0">
                    <a:pos x="42" y="114"/>
                  </a:cxn>
                  <a:cxn ang="0">
                    <a:pos x="48" y="96"/>
                  </a:cxn>
                  <a:cxn ang="0">
                    <a:pos x="48" y="78"/>
                  </a:cxn>
                  <a:cxn ang="0">
                    <a:pos x="42" y="66"/>
                  </a:cxn>
                  <a:cxn ang="0">
                    <a:pos x="24" y="72"/>
                  </a:cxn>
                  <a:cxn ang="0">
                    <a:pos x="6" y="78"/>
                  </a:cxn>
                  <a:cxn ang="0">
                    <a:pos x="0" y="78"/>
                  </a:cxn>
                  <a:cxn ang="0">
                    <a:pos x="0" y="66"/>
                  </a:cxn>
                  <a:cxn ang="0">
                    <a:pos x="6" y="54"/>
                  </a:cxn>
                  <a:cxn ang="0">
                    <a:pos x="18" y="54"/>
                  </a:cxn>
                  <a:cxn ang="0">
                    <a:pos x="42" y="48"/>
                  </a:cxn>
                  <a:cxn ang="0">
                    <a:pos x="66" y="18"/>
                  </a:cxn>
                  <a:cxn ang="0">
                    <a:pos x="90" y="0"/>
                  </a:cxn>
                  <a:cxn ang="0">
                    <a:pos x="102" y="0"/>
                  </a:cxn>
                  <a:cxn ang="0">
                    <a:pos x="114" y="6"/>
                  </a:cxn>
                  <a:cxn ang="0">
                    <a:pos x="120" y="18"/>
                  </a:cxn>
                  <a:cxn ang="0">
                    <a:pos x="132" y="60"/>
                  </a:cxn>
                  <a:cxn ang="0">
                    <a:pos x="150" y="78"/>
                  </a:cxn>
                  <a:cxn ang="0">
                    <a:pos x="168" y="78"/>
                  </a:cxn>
                  <a:cxn ang="0">
                    <a:pos x="180" y="66"/>
                  </a:cxn>
                  <a:cxn ang="0">
                    <a:pos x="192" y="60"/>
                  </a:cxn>
                  <a:cxn ang="0">
                    <a:pos x="204" y="72"/>
                  </a:cxn>
                  <a:cxn ang="0">
                    <a:pos x="204" y="84"/>
                  </a:cxn>
                  <a:cxn ang="0">
                    <a:pos x="198" y="102"/>
                  </a:cxn>
                  <a:cxn ang="0">
                    <a:pos x="198" y="120"/>
                  </a:cxn>
                  <a:cxn ang="0">
                    <a:pos x="186" y="156"/>
                  </a:cxn>
                  <a:cxn ang="0">
                    <a:pos x="210" y="258"/>
                  </a:cxn>
                </a:cxnLst>
                <a:rect l="0" t="0" r="r" b="b"/>
                <a:pathLst>
                  <a:path w="222" h="264">
                    <a:moveTo>
                      <a:pt x="96" y="198"/>
                    </a:moveTo>
                    <a:lnTo>
                      <a:pt x="96" y="186"/>
                    </a:lnTo>
                    <a:lnTo>
                      <a:pt x="102" y="180"/>
                    </a:lnTo>
                    <a:lnTo>
                      <a:pt x="102" y="156"/>
                    </a:lnTo>
                    <a:lnTo>
                      <a:pt x="96" y="132"/>
                    </a:lnTo>
                    <a:lnTo>
                      <a:pt x="90" y="126"/>
                    </a:lnTo>
                    <a:lnTo>
                      <a:pt x="78" y="120"/>
                    </a:lnTo>
                    <a:lnTo>
                      <a:pt x="66" y="120"/>
                    </a:lnTo>
                    <a:lnTo>
                      <a:pt x="60" y="126"/>
                    </a:lnTo>
                    <a:lnTo>
                      <a:pt x="54" y="126"/>
                    </a:lnTo>
                    <a:lnTo>
                      <a:pt x="48" y="126"/>
                    </a:lnTo>
                    <a:lnTo>
                      <a:pt x="42" y="126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108"/>
                    </a:lnTo>
                    <a:lnTo>
                      <a:pt x="48" y="96"/>
                    </a:lnTo>
                    <a:lnTo>
                      <a:pt x="48" y="84"/>
                    </a:lnTo>
                    <a:lnTo>
                      <a:pt x="48" y="78"/>
                    </a:lnTo>
                    <a:lnTo>
                      <a:pt x="42" y="72"/>
                    </a:lnTo>
                    <a:lnTo>
                      <a:pt x="42" y="66"/>
                    </a:lnTo>
                    <a:lnTo>
                      <a:pt x="30" y="66"/>
                    </a:lnTo>
                    <a:lnTo>
                      <a:pt x="24" y="72"/>
                    </a:lnTo>
                    <a:lnTo>
                      <a:pt x="18" y="78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6" y="60"/>
                    </a:lnTo>
                    <a:lnTo>
                      <a:pt x="6" y="54"/>
                    </a:lnTo>
                    <a:lnTo>
                      <a:pt x="6" y="48"/>
                    </a:lnTo>
                    <a:lnTo>
                      <a:pt x="18" y="54"/>
                    </a:lnTo>
                    <a:lnTo>
                      <a:pt x="30" y="48"/>
                    </a:lnTo>
                    <a:lnTo>
                      <a:pt x="42" y="48"/>
                    </a:lnTo>
                    <a:lnTo>
                      <a:pt x="54" y="36"/>
                    </a:lnTo>
                    <a:lnTo>
                      <a:pt x="66" y="18"/>
                    </a:lnTo>
                    <a:lnTo>
                      <a:pt x="78" y="6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4" y="6"/>
                    </a:lnTo>
                    <a:lnTo>
                      <a:pt x="120" y="12"/>
                    </a:lnTo>
                    <a:lnTo>
                      <a:pt x="120" y="18"/>
                    </a:lnTo>
                    <a:lnTo>
                      <a:pt x="126" y="36"/>
                    </a:lnTo>
                    <a:lnTo>
                      <a:pt x="132" y="60"/>
                    </a:lnTo>
                    <a:lnTo>
                      <a:pt x="144" y="72"/>
                    </a:lnTo>
                    <a:lnTo>
                      <a:pt x="150" y="78"/>
                    </a:lnTo>
                    <a:lnTo>
                      <a:pt x="162" y="78"/>
                    </a:lnTo>
                    <a:lnTo>
                      <a:pt x="168" y="78"/>
                    </a:lnTo>
                    <a:lnTo>
                      <a:pt x="174" y="72"/>
                    </a:lnTo>
                    <a:lnTo>
                      <a:pt x="180" y="66"/>
                    </a:lnTo>
                    <a:lnTo>
                      <a:pt x="186" y="60"/>
                    </a:lnTo>
                    <a:lnTo>
                      <a:pt x="192" y="60"/>
                    </a:lnTo>
                    <a:lnTo>
                      <a:pt x="204" y="66"/>
                    </a:lnTo>
                    <a:lnTo>
                      <a:pt x="204" y="72"/>
                    </a:lnTo>
                    <a:lnTo>
                      <a:pt x="204" y="78"/>
                    </a:lnTo>
                    <a:lnTo>
                      <a:pt x="204" y="84"/>
                    </a:lnTo>
                    <a:lnTo>
                      <a:pt x="198" y="90"/>
                    </a:lnTo>
                    <a:lnTo>
                      <a:pt x="198" y="102"/>
                    </a:lnTo>
                    <a:lnTo>
                      <a:pt x="198" y="108"/>
                    </a:lnTo>
                    <a:lnTo>
                      <a:pt x="198" y="120"/>
                    </a:lnTo>
                    <a:lnTo>
                      <a:pt x="192" y="126"/>
                    </a:lnTo>
                    <a:lnTo>
                      <a:pt x="186" y="156"/>
                    </a:lnTo>
                    <a:lnTo>
                      <a:pt x="222" y="264"/>
                    </a:lnTo>
                    <a:lnTo>
                      <a:pt x="210" y="258"/>
                    </a:lnTo>
                    <a:lnTo>
                      <a:pt x="96" y="19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4" name="Freeform 763">
                <a:extLst>
                  <a:ext uri="{FF2B5EF4-FFF2-40B4-BE49-F238E27FC236}">
                    <a16:creationId xmlns:a16="http://schemas.microsoft.com/office/drawing/2014/main" id="{6DF3665C-C53F-7C4B-AE34-D12EDCF2F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705" y="2319839"/>
                <a:ext cx="200025" cy="371475"/>
              </a:xfrm>
              <a:custGeom>
                <a:avLst/>
                <a:gdLst/>
                <a:ahLst/>
                <a:cxnLst>
                  <a:cxn ang="0">
                    <a:pos x="120" y="204"/>
                  </a:cxn>
                  <a:cxn ang="0">
                    <a:pos x="126" y="210"/>
                  </a:cxn>
                  <a:cxn ang="0">
                    <a:pos x="126" y="216"/>
                  </a:cxn>
                  <a:cxn ang="0">
                    <a:pos x="126" y="222"/>
                  </a:cxn>
                  <a:cxn ang="0">
                    <a:pos x="60" y="234"/>
                  </a:cxn>
                  <a:cxn ang="0">
                    <a:pos x="18" y="234"/>
                  </a:cxn>
                  <a:cxn ang="0">
                    <a:pos x="6" y="228"/>
                  </a:cxn>
                  <a:cxn ang="0">
                    <a:pos x="18" y="168"/>
                  </a:cxn>
                  <a:cxn ang="0">
                    <a:pos x="6" y="78"/>
                  </a:cxn>
                  <a:cxn ang="0">
                    <a:pos x="0" y="18"/>
                  </a:cxn>
                  <a:cxn ang="0">
                    <a:pos x="6" y="18"/>
                  </a:cxn>
                  <a:cxn ang="0">
                    <a:pos x="24" y="12"/>
                  </a:cxn>
                  <a:cxn ang="0">
                    <a:pos x="36" y="6"/>
                  </a:cxn>
                  <a:cxn ang="0">
                    <a:pos x="36" y="0"/>
                  </a:cxn>
                  <a:cxn ang="0">
                    <a:pos x="42" y="0"/>
                  </a:cxn>
                  <a:cxn ang="0">
                    <a:pos x="48" y="0"/>
                  </a:cxn>
                  <a:cxn ang="0">
                    <a:pos x="54" y="6"/>
                  </a:cxn>
                  <a:cxn ang="0">
                    <a:pos x="66" y="0"/>
                  </a:cxn>
                  <a:cxn ang="0">
                    <a:pos x="72" y="12"/>
                  </a:cxn>
                  <a:cxn ang="0">
                    <a:pos x="78" y="18"/>
                  </a:cxn>
                  <a:cxn ang="0">
                    <a:pos x="78" y="30"/>
                  </a:cxn>
                  <a:cxn ang="0">
                    <a:pos x="78" y="42"/>
                  </a:cxn>
                  <a:cxn ang="0">
                    <a:pos x="78" y="48"/>
                  </a:cxn>
                  <a:cxn ang="0">
                    <a:pos x="78" y="60"/>
                  </a:cxn>
                  <a:cxn ang="0">
                    <a:pos x="84" y="66"/>
                  </a:cxn>
                  <a:cxn ang="0">
                    <a:pos x="90" y="72"/>
                  </a:cxn>
                  <a:cxn ang="0">
                    <a:pos x="96" y="78"/>
                  </a:cxn>
                  <a:cxn ang="0">
                    <a:pos x="96" y="84"/>
                  </a:cxn>
                  <a:cxn ang="0">
                    <a:pos x="96" y="90"/>
                  </a:cxn>
                  <a:cxn ang="0">
                    <a:pos x="108" y="90"/>
                  </a:cxn>
                  <a:cxn ang="0">
                    <a:pos x="114" y="90"/>
                  </a:cxn>
                  <a:cxn ang="0">
                    <a:pos x="120" y="90"/>
                  </a:cxn>
                  <a:cxn ang="0">
                    <a:pos x="120" y="96"/>
                  </a:cxn>
                  <a:cxn ang="0">
                    <a:pos x="114" y="102"/>
                  </a:cxn>
                  <a:cxn ang="0">
                    <a:pos x="114" y="108"/>
                  </a:cxn>
                  <a:cxn ang="0">
                    <a:pos x="102" y="114"/>
                  </a:cxn>
                  <a:cxn ang="0">
                    <a:pos x="96" y="114"/>
                  </a:cxn>
                  <a:cxn ang="0">
                    <a:pos x="90" y="114"/>
                  </a:cxn>
                  <a:cxn ang="0">
                    <a:pos x="90" y="120"/>
                  </a:cxn>
                  <a:cxn ang="0">
                    <a:pos x="96" y="120"/>
                  </a:cxn>
                  <a:cxn ang="0">
                    <a:pos x="96" y="126"/>
                  </a:cxn>
                  <a:cxn ang="0">
                    <a:pos x="108" y="138"/>
                  </a:cxn>
                  <a:cxn ang="0">
                    <a:pos x="108" y="144"/>
                  </a:cxn>
                  <a:cxn ang="0">
                    <a:pos x="108" y="162"/>
                  </a:cxn>
                  <a:cxn ang="0">
                    <a:pos x="102" y="174"/>
                  </a:cxn>
                  <a:cxn ang="0">
                    <a:pos x="96" y="186"/>
                  </a:cxn>
                  <a:cxn ang="0">
                    <a:pos x="96" y="204"/>
                  </a:cxn>
                  <a:cxn ang="0">
                    <a:pos x="102" y="210"/>
                  </a:cxn>
                  <a:cxn ang="0">
                    <a:pos x="108" y="210"/>
                  </a:cxn>
                  <a:cxn ang="0">
                    <a:pos x="114" y="204"/>
                  </a:cxn>
                  <a:cxn ang="0">
                    <a:pos x="120" y="204"/>
                  </a:cxn>
                </a:cxnLst>
                <a:rect l="0" t="0" r="r" b="b"/>
                <a:pathLst>
                  <a:path w="126" h="234">
                    <a:moveTo>
                      <a:pt x="120" y="204"/>
                    </a:moveTo>
                    <a:lnTo>
                      <a:pt x="126" y="210"/>
                    </a:lnTo>
                    <a:lnTo>
                      <a:pt x="126" y="216"/>
                    </a:lnTo>
                    <a:lnTo>
                      <a:pt x="126" y="222"/>
                    </a:lnTo>
                    <a:lnTo>
                      <a:pt x="60" y="234"/>
                    </a:lnTo>
                    <a:lnTo>
                      <a:pt x="18" y="234"/>
                    </a:lnTo>
                    <a:lnTo>
                      <a:pt x="6" y="228"/>
                    </a:lnTo>
                    <a:lnTo>
                      <a:pt x="18" y="168"/>
                    </a:lnTo>
                    <a:lnTo>
                      <a:pt x="6" y="78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24" y="12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6"/>
                    </a:lnTo>
                    <a:lnTo>
                      <a:pt x="66" y="0"/>
                    </a:lnTo>
                    <a:lnTo>
                      <a:pt x="72" y="12"/>
                    </a:lnTo>
                    <a:lnTo>
                      <a:pt x="78" y="18"/>
                    </a:lnTo>
                    <a:lnTo>
                      <a:pt x="78" y="30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78" y="60"/>
                    </a:lnTo>
                    <a:lnTo>
                      <a:pt x="84" y="66"/>
                    </a:lnTo>
                    <a:lnTo>
                      <a:pt x="90" y="72"/>
                    </a:lnTo>
                    <a:lnTo>
                      <a:pt x="96" y="78"/>
                    </a:lnTo>
                    <a:lnTo>
                      <a:pt x="96" y="84"/>
                    </a:lnTo>
                    <a:lnTo>
                      <a:pt x="96" y="90"/>
                    </a:lnTo>
                    <a:lnTo>
                      <a:pt x="108" y="90"/>
                    </a:lnTo>
                    <a:lnTo>
                      <a:pt x="114" y="90"/>
                    </a:lnTo>
                    <a:lnTo>
                      <a:pt x="120" y="90"/>
                    </a:lnTo>
                    <a:lnTo>
                      <a:pt x="120" y="96"/>
                    </a:lnTo>
                    <a:lnTo>
                      <a:pt x="114" y="102"/>
                    </a:lnTo>
                    <a:lnTo>
                      <a:pt x="114" y="108"/>
                    </a:lnTo>
                    <a:lnTo>
                      <a:pt x="102" y="114"/>
                    </a:lnTo>
                    <a:lnTo>
                      <a:pt x="96" y="114"/>
                    </a:lnTo>
                    <a:lnTo>
                      <a:pt x="90" y="114"/>
                    </a:lnTo>
                    <a:lnTo>
                      <a:pt x="90" y="120"/>
                    </a:lnTo>
                    <a:lnTo>
                      <a:pt x="96" y="120"/>
                    </a:lnTo>
                    <a:lnTo>
                      <a:pt x="96" y="126"/>
                    </a:lnTo>
                    <a:lnTo>
                      <a:pt x="108" y="138"/>
                    </a:lnTo>
                    <a:lnTo>
                      <a:pt x="108" y="144"/>
                    </a:lnTo>
                    <a:lnTo>
                      <a:pt x="108" y="162"/>
                    </a:lnTo>
                    <a:lnTo>
                      <a:pt x="102" y="174"/>
                    </a:lnTo>
                    <a:lnTo>
                      <a:pt x="96" y="186"/>
                    </a:lnTo>
                    <a:lnTo>
                      <a:pt x="96" y="204"/>
                    </a:lnTo>
                    <a:lnTo>
                      <a:pt x="102" y="210"/>
                    </a:lnTo>
                    <a:lnTo>
                      <a:pt x="108" y="210"/>
                    </a:lnTo>
                    <a:lnTo>
                      <a:pt x="114" y="204"/>
                    </a:lnTo>
                    <a:lnTo>
                      <a:pt x="120" y="20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5" name="Freeform 787">
                <a:extLst>
                  <a:ext uri="{FF2B5EF4-FFF2-40B4-BE49-F238E27FC236}">
                    <a16:creationId xmlns:a16="http://schemas.microsoft.com/office/drawing/2014/main" id="{99CCE026-30EF-C246-8961-605422E8D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8630" y="3405689"/>
                <a:ext cx="314325" cy="352425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48" y="18"/>
                  </a:cxn>
                  <a:cxn ang="0">
                    <a:pos x="12" y="48"/>
                  </a:cxn>
                  <a:cxn ang="0">
                    <a:pos x="0" y="60"/>
                  </a:cxn>
                  <a:cxn ang="0">
                    <a:pos x="48" y="150"/>
                  </a:cxn>
                  <a:cxn ang="0">
                    <a:pos x="54" y="156"/>
                  </a:cxn>
                  <a:cxn ang="0">
                    <a:pos x="78" y="198"/>
                  </a:cxn>
                  <a:cxn ang="0">
                    <a:pos x="90" y="198"/>
                  </a:cxn>
                  <a:cxn ang="0">
                    <a:pos x="96" y="198"/>
                  </a:cxn>
                  <a:cxn ang="0">
                    <a:pos x="114" y="210"/>
                  </a:cxn>
                  <a:cxn ang="0">
                    <a:pos x="120" y="216"/>
                  </a:cxn>
                  <a:cxn ang="0">
                    <a:pos x="132" y="222"/>
                  </a:cxn>
                  <a:cxn ang="0">
                    <a:pos x="138" y="222"/>
                  </a:cxn>
                  <a:cxn ang="0">
                    <a:pos x="144" y="222"/>
                  </a:cxn>
                  <a:cxn ang="0">
                    <a:pos x="156" y="216"/>
                  </a:cxn>
                  <a:cxn ang="0">
                    <a:pos x="162" y="216"/>
                  </a:cxn>
                  <a:cxn ang="0">
                    <a:pos x="180" y="216"/>
                  </a:cxn>
                  <a:cxn ang="0">
                    <a:pos x="186" y="216"/>
                  </a:cxn>
                  <a:cxn ang="0">
                    <a:pos x="192" y="210"/>
                  </a:cxn>
                  <a:cxn ang="0">
                    <a:pos x="198" y="204"/>
                  </a:cxn>
                  <a:cxn ang="0">
                    <a:pos x="198" y="198"/>
                  </a:cxn>
                  <a:cxn ang="0">
                    <a:pos x="198" y="186"/>
                  </a:cxn>
                  <a:cxn ang="0">
                    <a:pos x="192" y="174"/>
                  </a:cxn>
                  <a:cxn ang="0">
                    <a:pos x="198" y="156"/>
                  </a:cxn>
                  <a:cxn ang="0">
                    <a:pos x="198" y="144"/>
                  </a:cxn>
                  <a:cxn ang="0">
                    <a:pos x="198" y="138"/>
                  </a:cxn>
                  <a:cxn ang="0">
                    <a:pos x="198" y="132"/>
                  </a:cxn>
                  <a:cxn ang="0">
                    <a:pos x="192" y="126"/>
                  </a:cxn>
                  <a:cxn ang="0">
                    <a:pos x="180" y="120"/>
                  </a:cxn>
                  <a:cxn ang="0">
                    <a:pos x="174" y="114"/>
                  </a:cxn>
                  <a:cxn ang="0">
                    <a:pos x="168" y="96"/>
                  </a:cxn>
                  <a:cxn ang="0">
                    <a:pos x="162" y="84"/>
                  </a:cxn>
                  <a:cxn ang="0">
                    <a:pos x="144" y="60"/>
                  </a:cxn>
                  <a:cxn ang="0">
                    <a:pos x="120" y="42"/>
                  </a:cxn>
                  <a:cxn ang="0">
                    <a:pos x="114" y="36"/>
                  </a:cxn>
                  <a:cxn ang="0">
                    <a:pos x="102" y="36"/>
                  </a:cxn>
                  <a:cxn ang="0">
                    <a:pos x="90" y="36"/>
                  </a:cxn>
                  <a:cxn ang="0">
                    <a:pos x="78" y="30"/>
                  </a:cxn>
                  <a:cxn ang="0">
                    <a:pos x="72" y="24"/>
                  </a:cxn>
                  <a:cxn ang="0">
                    <a:pos x="72" y="18"/>
                  </a:cxn>
                  <a:cxn ang="0">
                    <a:pos x="66" y="12"/>
                  </a:cxn>
                  <a:cxn ang="0">
                    <a:pos x="60" y="0"/>
                  </a:cxn>
                </a:cxnLst>
                <a:rect l="0" t="0" r="r" b="b"/>
                <a:pathLst>
                  <a:path w="198" h="222">
                    <a:moveTo>
                      <a:pt x="60" y="0"/>
                    </a:moveTo>
                    <a:lnTo>
                      <a:pt x="48" y="18"/>
                    </a:lnTo>
                    <a:lnTo>
                      <a:pt x="12" y="48"/>
                    </a:lnTo>
                    <a:lnTo>
                      <a:pt x="0" y="60"/>
                    </a:lnTo>
                    <a:lnTo>
                      <a:pt x="48" y="150"/>
                    </a:lnTo>
                    <a:lnTo>
                      <a:pt x="54" y="156"/>
                    </a:lnTo>
                    <a:lnTo>
                      <a:pt x="78" y="198"/>
                    </a:lnTo>
                    <a:lnTo>
                      <a:pt x="90" y="198"/>
                    </a:lnTo>
                    <a:lnTo>
                      <a:pt x="96" y="198"/>
                    </a:lnTo>
                    <a:lnTo>
                      <a:pt x="114" y="210"/>
                    </a:lnTo>
                    <a:lnTo>
                      <a:pt x="120" y="216"/>
                    </a:lnTo>
                    <a:lnTo>
                      <a:pt x="132" y="222"/>
                    </a:lnTo>
                    <a:lnTo>
                      <a:pt x="138" y="222"/>
                    </a:lnTo>
                    <a:lnTo>
                      <a:pt x="144" y="222"/>
                    </a:lnTo>
                    <a:lnTo>
                      <a:pt x="156" y="216"/>
                    </a:lnTo>
                    <a:lnTo>
                      <a:pt x="162" y="216"/>
                    </a:lnTo>
                    <a:lnTo>
                      <a:pt x="180" y="216"/>
                    </a:lnTo>
                    <a:lnTo>
                      <a:pt x="186" y="216"/>
                    </a:lnTo>
                    <a:lnTo>
                      <a:pt x="192" y="210"/>
                    </a:lnTo>
                    <a:lnTo>
                      <a:pt x="198" y="204"/>
                    </a:lnTo>
                    <a:lnTo>
                      <a:pt x="198" y="198"/>
                    </a:lnTo>
                    <a:lnTo>
                      <a:pt x="198" y="186"/>
                    </a:lnTo>
                    <a:lnTo>
                      <a:pt x="192" y="174"/>
                    </a:lnTo>
                    <a:lnTo>
                      <a:pt x="198" y="156"/>
                    </a:lnTo>
                    <a:lnTo>
                      <a:pt x="198" y="144"/>
                    </a:lnTo>
                    <a:lnTo>
                      <a:pt x="198" y="138"/>
                    </a:lnTo>
                    <a:lnTo>
                      <a:pt x="198" y="132"/>
                    </a:lnTo>
                    <a:lnTo>
                      <a:pt x="192" y="126"/>
                    </a:lnTo>
                    <a:lnTo>
                      <a:pt x="180" y="120"/>
                    </a:lnTo>
                    <a:lnTo>
                      <a:pt x="174" y="114"/>
                    </a:lnTo>
                    <a:lnTo>
                      <a:pt x="168" y="96"/>
                    </a:lnTo>
                    <a:lnTo>
                      <a:pt x="162" y="84"/>
                    </a:lnTo>
                    <a:lnTo>
                      <a:pt x="144" y="60"/>
                    </a:lnTo>
                    <a:lnTo>
                      <a:pt x="120" y="42"/>
                    </a:lnTo>
                    <a:lnTo>
                      <a:pt x="114" y="36"/>
                    </a:lnTo>
                    <a:lnTo>
                      <a:pt x="102" y="36"/>
                    </a:lnTo>
                    <a:lnTo>
                      <a:pt x="90" y="36"/>
                    </a:lnTo>
                    <a:lnTo>
                      <a:pt x="78" y="30"/>
                    </a:lnTo>
                    <a:lnTo>
                      <a:pt x="72" y="24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6" name="Freeform 793">
                <a:extLst>
                  <a:ext uri="{FF2B5EF4-FFF2-40B4-BE49-F238E27FC236}">
                    <a16:creationId xmlns:a16="http://schemas.microsoft.com/office/drawing/2014/main" id="{92897948-F681-F142-B408-C2A10B940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0980" y="3500939"/>
                <a:ext cx="371475" cy="352425"/>
              </a:xfrm>
              <a:custGeom>
                <a:avLst/>
                <a:gdLst/>
                <a:ahLst/>
                <a:cxnLst>
                  <a:cxn ang="0">
                    <a:pos x="36" y="42"/>
                  </a:cxn>
                  <a:cxn ang="0">
                    <a:pos x="156" y="0"/>
                  </a:cxn>
                  <a:cxn ang="0">
                    <a:pos x="204" y="90"/>
                  </a:cxn>
                  <a:cxn ang="0">
                    <a:pos x="210" y="96"/>
                  </a:cxn>
                  <a:cxn ang="0">
                    <a:pos x="234" y="138"/>
                  </a:cxn>
                  <a:cxn ang="0">
                    <a:pos x="228" y="144"/>
                  </a:cxn>
                  <a:cxn ang="0">
                    <a:pos x="222" y="144"/>
                  </a:cxn>
                  <a:cxn ang="0">
                    <a:pos x="222" y="150"/>
                  </a:cxn>
                  <a:cxn ang="0">
                    <a:pos x="222" y="162"/>
                  </a:cxn>
                  <a:cxn ang="0">
                    <a:pos x="216" y="174"/>
                  </a:cxn>
                  <a:cxn ang="0">
                    <a:pos x="216" y="180"/>
                  </a:cxn>
                  <a:cxn ang="0">
                    <a:pos x="216" y="186"/>
                  </a:cxn>
                  <a:cxn ang="0">
                    <a:pos x="204" y="186"/>
                  </a:cxn>
                  <a:cxn ang="0">
                    <a:pos x="198" y="186"/>
                  </a:cxn>
                  <a:cxn ang="0">
                    <a:pos x="198" y="192"/>
                  </a:cxn>
                  <a:cxn ang="0">
                    <a:pos x="198" y="198"/>
                  </a:cxn>
                  <a:cxn ang="0">
                    <a:pos x="204" y="204"/>
                  </a:cxn>
                  <a:cxn ang="0">
                    <a:pos x="216" y="210"/>
                  </a:cxn>
                  <a:cxn ang="0">
                    <a:pos x="192" y="216"/>
                  </a:cxn>
                  <a:cxn ang="0">
                    <a:pos x="180" y="216"/>
                  </a:cxn>
                  <a:cxn ang="0">
                    <a:pos x="168" y="222"/>
                  </a:cxn>
                  <a:cxn ang="0">
                    <a:pos x="168" y="216"/>
                  </a:cxn>
                  <a:cxn ang="0">
                    <a:pos x="168" y="210"/>
                  </a:cxn>
                  <a:cxn ang="0">
                    <a:pos x="168" y="204"/>
                  </a:cxn>
                  <a:cxn ang="0">
                    <a:pos x="144" y="204"/>
                  </a:cxn>
                  <a:cxn ang="0">
                    <a:pos x="126" y="204"/>
                  </a:cxn>
                  <a:cxn ang="0">
                    <a:pos x="120" y="204"/>
                  </a:cxn>
                  <a:cxn ang="0">
                    <a:pos x="114" y="198"/>
                  </a:cxn>
                  <a:cxn ang="0">
                    <a:pos x="108" y="186"/>
                  </a:cxn>
                  <a:cxn ang="0">
                    <a:pos x="102" y="186"/>
                  </a:cxn>
                  <a:cxn ang="0">
                    <a:pos x="96" y="186"/>
                  </a:cxn>
                  <a:cxn ang="0">
                    <a:pos x="90" y="192"/>
                  </a:cxn>
                  <a:cxn ang="0">
                    <a:pos x="84" y="192"/>
                  </a:cxn>
                  <a:cxn ang="0">
                    <a:pos x="66" y="192"/>
                  </a:cxn>
                  <a:cxn ang="0">
                    <a:pos x="60" y="192"/>
                  </a:cxn>
                  <a:cxn ang="0">
                    <a:pos x="54" y="186"/>
                  </a:cxn>
                  <a:cxn ang="0">
                    <a:pos x="54" y="180"/>
                  </a:cxn>
                  <a:cxn ang="0">
                    <a:pos x="48" y="168"/>
                  </a:cxn>
                  <a:cxn ang="0">
                    <a:pos x="48" y="156"/>
                  </a:cxn>
                  <a:cxn ang="0">
                    <a:pos x="6" y="180"/>
                  </a:cxn>
                  <a:cxn ang="0">
                    <a:pos x="0" y="174"/>
                  </a:cxn>
                  <a:cxn ang="0">
                    <a:pos x="0" y="168"/>
                  </a:cxn>
                  <a:cxn ang="0">
                    <a:pos x="0" y="162"/>
                  </a:cxn>
                  <a:cxn ang="0">
                    <a:pos x="6" y="156"/>
                  </a:cxn>
                  <a:cxn ang="0">
                    <a:pos x="12" y="156"/>
                  </a:cxn>
                  <a:cxn ang="0">
                    <a:pos x="12" y="150"/>
                  </a:cxn>
                  <a:cxn ang="0">
                    <a:pos x="18" y="144"/>
                  </a:cxn>
                  <a:cxn ang="0">
                    <a:pos x="18" y="138"/>
                  </a:cxn>
                  <a:cxn ang="0">
                    <a:pos x="12" y="120"/>
                  </a:cxn>
                  <a:cxn ang="0">
                    <a:pos x="12" y="108"/>
                  </a:cxn>
                  <a:cxn ang="0">
                    <a:pos x="12" y="102"/>
                  </a:cxn>
                  <a:cxn ang="0">
                    <a:pos x="18" y="96"/>
                  </a:cxn>
                  <a:cxn ang="0">
                    <a:pos x="18" y="90"/>
                  </a:cxn>
                  <a:cxn ang="0">
                    <a:pos x="30" y="84"/>
                  </a:cxn>
                  <a:cxn ang="0">
                    <a:pos x="36" y="84"/>
                  </a:cxn>
                  <a:cxn ang="0">
                    <a:pos x="36" y="78"/>
                  </a:cxn>
                  <a:cxn ang="0">
                    <a:pos x="36" y="72"/>
                  </a:cxn>
                  <a:cxn ang="0">
                    <a:pos x="36" y="60"/>
                  </a:cxn>
                  <a:cxn ang="0">
                    <a:pos x="36" y="42"/>
                  </a:cxn>
                </a:cxnLst>
                <a:rect l="0" t="0" r="r" b="b"/>
                <a:pathLst>
                  <a:path w="234" h="222">
                    <a:moveTo>
                      <a:pt x="36" y="42"/>
                    </a:moveTo>
                    <a:lnTo>
                      <a:pt x="156" y="0"/>
                    </a:lnTo>
                    <a:lnTo>
                      <a:pt x="204" y="90"/>
                    </a:lnTo>
                    <a:lnTo>
                      <a:pt x="210" y="96"/>
                    </a:lnTo>
                    <a:lnTo>
                      <a:pt x="234" y="138"/>
                    </a:lnTo>
                    <a:lnTo>
                      <a:pt x="228" y="144"/>
                    </a:lnTo>
                    <a:lnTo>
                      <a:pt x="222" y="144"/>
                    </a:lnTo>
                    <a:lnTo>
                      <a:pt x="222" y="150"/>
                    </a:lnTo>
                    <a:lnTo>
                      <a:pt x="222" y="162"/>
                    </a:lnTo>
                    <a:lnTo>
                      <a:pt x="216" y="174"/>
                    </a:lnTo>
                    <a:lnTo>
                      <a:pt x="216" y="180"/>
                    </a:lnTo>
                    <a:lnTo>
                      <a:pt x="216" y="186"/>
                    </a:lnTo>
                    <a:lnTo>
                      <a:pt x="204" y="186"/>
                    </a:lnTo>
                    <a:lnTo>
                      <a:pt x="198" y="186"/>
                    </a:lnTo>
                    <a:lnTo>
                      <a:pt x="198" y="192"/>
                    </a:lnTo>
                    <a:lnTo>
                      <a:pt x="198" y="198"/>
                    </a:lnTo>
                    <a:lnTo>
                      <a:pt x="204" y="204"/>
                    </a:lnTo>
                    <a:lnTo>
                      <a:pt x="216" y="210"/>
                    </a:lnTo>
                    <a:lnTo>
                      <a:pt x="192" y="216"/>
                    </a:lnTo>
                    <a:lnTo>
                      <a:pt x="180" y="216"/>
                    </a:lnTo>
                    <a:lnTo>
                      <a:pt x="168" y="222"/>
                    </a:lnTo>
                    <a:lnTo>
                      <a:pt x="168" y="216"/>
                    </a:lnTo>
                    <a:lnTo>
                      <a:pt x="168" y="210"/>
                    </a:lnTo>
                    <a:lnTo>
                      <a:pt x="168" y="204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0" y="204"/>
                    </a:lnTo>
                    <a:lnTo>
                      <a:pt x="114" y="198"/>
                    </a:lnTo>
                    <a:lnTo>
                      <a:pt x="108" y="186"/>
                    </a:lnTo>
                    <a:lnTo>
                      <a:pt x="102" y="186"/>
                    </a:lnTo>
                    <a:lnTo>
                      <a:pt x="96" y="186"/>
                    </a:lnTo>
                    <a:lnTo>
                      <a:pt x="90" y="192"/>
                    </a:lnTo>
                    <a:lnTo>
                      <a:pt x="84" y="192"/>
                    </a:lnTo>
                    <a:lnTo>
                      <a:pt x="66" y="192"/>
                    </a:lnTo>
                    <a:lnTo>
                      <a:pt x="60" y="192"/>
                    </a:lnTo>
                    <a:lnTo>
                      <a:pt x="54" y="186"/>
                    </a:lnTo>
                    <a:lnTo>
                      <a:pt x="54" y="180"/>
                    </a:lnTo>
                    <a:lnTo>
                      <a:pt x="48" y="168"/>
                    </a:lnTo>
                    <a:lnTo>
                      <a:pt x="48" y="156"/>
                    </a:lnTo>
                    <a:lnTo>
                      <a:pt x="6" y="180"/>
                    </a:lnTo>
                    <a:lnTo>
                      <a:pt x="0" y="174"/>
                    </a:lnTo>
                    <a:lnTo>
                      <a:pt x="0" y="168"/>
                    </a:lnTo>
                    <a:lnTo>
                      <a:pt x="0" y="162"/>
                    </a:lnTo>
                    <a:lnTo>
                      <a:pt x="6" y="156"/>
                    </a:lnTo>
                    <a:lnTo>
                      <a:pt x="12" y="156"/>
                    </a:lnTo>
                    <a:lnTo>
                      <a:pt x="12" y="150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12" y="120"/>
                    </a:lnTo>
                    <a:lnTo>
                      <a:pt x="12" y="108"/>
                    </a:lnTo>
                    <a:lnTo>
                      <a:pt x="12" y="102"/>
                    </a:lnTo>
                    <a:lnTo>
                      <a:pt x="18" y="96"/>
                    </a:lnTo>
                    <a:lnTo>
                      <a:pt x="18" y="90"/>
                    </a:lnTo>
                    <a:lnTo>
                      <a:pt x="30" y="84"/>
                    </a:lnTo>
                    <a:lnTo>
                      <a:pt x="36" y="84"/>
                    </a:lnTo>
                    <a:lnTo>
                      <a:pt x="36" y="78"/>
                    </a:lnTo>
                    <a:lnTo>
                      <a:pt x="36" y="72"/>
                    </a:lnTo>
                    <a:lnTo>
                      <a:pt x="36" y="60"/>
                    </a:lnTo>
                    <a:lnTo>
                      <a:pt x="36" y="4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7" name="Freeform 771">
                <a:extLst>
                  <a:ext uri="{FF2B5EF4-FFF2-40B4-BE49-F238E27FC236}">
                    <a16:creationId xmlns:a16="http://schemas.microsoft.com/office/drawing/2014/main" id="{EC8C1475-3826-254D-92A6-A828B7CCA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80" y="2719889"/>
                <a:ext cx="590550" cy="514350"/>
              </a:xfrm>
              <a:custGeom>
                <a:avLst/>
                <a:gdLst/>
                <a:ahLst/>
                <a:cxnLst>
                  <a:cxn ang="0">
                    <a:pos x="12" y="102"/>
                  </a:cxn>
                  <a:cxn ang="0">
                    <a:pos x="0" y="72"/>
                  </a:cxn>
                  <a:cxn ang="0">
                    <a:pos x="6" y="60"/>
                  </a:cxn>
                  <a:cxn ang="0">
                    <a:pos x="36" y="36"/>
                  </a:cxn>
                  <a:cxn ang="0">
                    <a:pos x="66" y="30"/>
                  </a:cxn>
                  <a:cxn ang="0">
                    <a:pos x="84" y="36"/>
                  </a:cxn>
                  <a:cxn ang="0">
                    <a:pos x="96" y="42"/>
                  </a:cxn>
                  <a:cxn ang="0">
                    <a:pos x="108" y="54"/>
                  </a:cxn>
                  <a:cxn ang="0">
                    <a:pos x="132" y="54"/>
                  </a:cxn>
                  <a:cxn ang="0">
                    <a:pos x="162" y="60"/>
                  </a:cxn>
                  <a:cxn ang="0">
                    <a:pos x="180" y="72"/>
                  </a:cxn>
                  <a:cxn ang="0">
                    <a:pos x="192" y="84"/>
                  </a:cxn>
                  <a:cxn ang="0">
                    <a:pos x="192" y="96"/>
                  </a:cxn>
                  <a:cxn ang="0">
                    <a:pos x="204" y="102"/>
                  </a:cxn>
                  <a:cxn ang="0">
                    <a:pos x="216" y="102"/>
                  </a:cxn>
                  <a:cxn ang="0">
                    <a:pos x="222" y="90"/>
                  </a:cxn>
                  <a:cxn ang="0">
                    <a:pos x="240" y="78"/>
                  </a:cxn>
                  <a:cxn ang="0">
                    <a:pos x="252" y="84"/>
                  </a:cxn>
                  <a:cxn ang="0">
                    <a:pos x="282" y="90"/>
                  </a:cxn>
                  <a:cxn ang="0">
                    <a:pos x="306" y="72"/>
                  </a:cxn>
                  <a:cxn ang="0">
                    <a:pos x="312" y="54"/>
                  </a:cxn>
                  <a:cxn ang="0">
                    <a:pos x="324" y="42"/>
                  </a:cxn>
                  <a:cxn ang="0">
                    <a:pos x="342" y="36"/>
                  </a:cxn>
                  <a:cxn ang="0">
                    <a:pos x="360" y="12"/>
                  </a:cxn>
                  <a:cxn ang="0">
                    <a:pos x="360" y="6"/>
                  </a:cxn>
                  <a:cxn ang="0">
                    <a:pos x="366" y="30"/>
                  </a:cxn>
                  <a:cxn ang="0">
                    <a:pos x="372" y="36"/>
                  </a:cxn>
                  <a:cxn ang="0">
                    <a:pos x="360" y="42"/>
                  </a:cxn>
                  <a:cxn ang="0">
                    <a:pos x="348" y="60"/>
                  </a:cxn>
                  <a:cxn ang="0">
                    <a:pos x="336" y="90"/>
                  </a:cxn>
                  <a:cxn ang="0">
                    <a:pos x="330" y="120"/>
                  </a:cxn>
                  <a:cxn ang="0">
                    <a:pos x="324" y="138"/>
                  </a:cxn>
                  <a:cxn ang="0">
                    <a:pos x="312" y="150"/>
                  </a:cxn>
                  <a:cxn ang="0">
                    <a:pos x="300" y="150"/>
                  </a:cxn>
                  <a:cxn ang="0">
                    <a:pos x="288" y="174"/>
                  </a:cxn>
                  <a:cxn ang="0">
                    <a:pos x="276" y="186"/>
                  </a:cxn>
                  <a:cxn ang="0">
                    <a:pos x="282" y="198"/>
                  </a:cxn>
                  <a:cxn ang="0">
                    <a:pos x="270" y="204"/>
                  </a:cxn>
                  <a:cxn ang="0">
                    <a:pos x="252" y="222"/>
                  </a:cxn>
                  <a:cxn ang="0">
                    <a:pos x="252" y="234"/>
                  </a:cxn>
                  <a:cxn ang="0">
                    <a:pos x="252" y="258"/>
                  </a:cxn>
                  <a:cxn ang="0">
                    <a:pos x="252" y="288"/>
                  </a:cxn>
                  <a:cxn ang="0">
                    <a:pos x="258" y="306"/>
                  </a:cxn>
                  <a:cxn ang="0">
                    <a:pos x="246" y="312"/>
                  </a:cxn>
                  <a:cxn ang="0">
                    <a:pos x="222" y="312"/>
                  </a:cxn>
                  <a:cxn ang="0">
                    <a:pos x="210" y="306"/>
                  </a:cxn>
                  <a:cxn ang="0">
                    <a:pos x="198" y="318"/>
                  </a:cxn>
                  <a:cxn ang="0">
                    <a:pos x="192" y="318"/>
                  </a:cxn>
                  <a:cxn ang="0">
                    <a:pos x="174" y="312"/>
                  </a:cxn>
                  <a:cxn ang="0">
                    <a:pos x="174" y="300"/>
                  </a:cxn>
                  <a:cxn ang="0">
                    <a:pos x="168" y="288"/>
                  </a:cxn>
                  <a:cxn ang="0">
                    <a:pos x="156" y="270"/>
                  </a:cxn>
                  <a:cxn ang="0">
                    <a:pos x="144" y="264"/>
                  </a:cxn>
                  <a:cxn ang="0">
                    <a:pos x="126" y="270"/>
                  </a:cxn>
                  <a:cxn ang="0">
                    <a:pos x="120" y="270"/>
                  </a:cxn>
                  <a:cxn ang="0">
                    <a:pos x="108" y="258"/>
                  </a:cxn>
                  <a:cxn ang="0">
                    <a:pos x="90" y="252"/>
                  </a:cxn>
                  <a:cxn ang="0">
                    <a:pos x="66" y="252"/>
                  </a:cxn>
                  <a:cxn ang="0">
                    <a:pos x="48" y="246"/>
                  </a:cxn>
                  <a:cxn ang="0">
                    <a:pos x="48" y="228"/>
                  </a:cxn>
                  <a:cxn ang="0">
                    <a:pos x="42" y="210"/>
                  </a:cxn>
                  <a:cxn ang="0">
                    <a:pos x="24" y="186"/>
                  </a:cxn>
                </a:cxnLst>
                <a:rect l="0" t="0" r="r" b="b"/>
                <a:pathLst>
                  <a:path w="372" h="324">
                    <a:moveTo>
                      <a:pt x="6" y="168"/>
                    </a:moveTo>
                    <a:lnTo>
                      <a:pt x="12" y="102"/>
                    </a:lnTo>
                    <a:lnTo>
                      <a:pt x="0" y="84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6" y="60"/>
                    </a:lnTo>
                    <a:lnTo>
                      <a:pt x="12" y="48"/>
                    </a:lnTo>
                    <a:lnTo>
                      <a:pt x="36" y="36"/>
                    </a:lnTo>
                    <a:lnTo>
                      <a:pt x="48" y="30"/>
                    </a:lnTo>
                    <a:lnTo>
                      <a:pt x="66" y="30"/>
                    </a:lnTo>
                    <a:lnTo>
                      <a:pt x="72" y="30"/>
                    </a:lnTo>
                    <a:lnTo>
                      <a:pt x="84" y="36"/>
                    </a:lnTo>
                    <a:lnTo>
                      <a:pt x="90" y="36"/>
                    </a:lnTo>
                    <a:lnTo>
                      <a:pt x="96" y="42"/>
                    </a:lnTo>
                    <a:lnTo>
                      <a:pt x="102" y="48"/>
                    </a:lnTo>
                    <a:lnTo>
                      <a:pt x="108" y="54"/>
                    </a:lnTo>
                    <a:lnTo>
                      <a:pt x="120" y="54"/>
                    </a:lnTo>
                    <a:lnTo>
                      <a:pt x="132" y="54"/>
                    </a:lnTo>
                    <a:lnTo>
                      <a:pt x="144" y="54"/>
                    </a:lnTo>
                    <a:lnTo>
                      <a:pt x="162" y="60"/>
                    </a:lnTo>
                    <a:lnTo>
                      <a:pt x="174" y="66"/>
                    </a:lnTo>
                    <a:lnTo>
                      <a:pt x="180" y="72"/>
                    </a:lnTo>
                    <a:lnTo>
                      <a:pt x="192" y="78"/>
                    </a:lnTo>
                    <a:lnTo>
                      <a:pt x="192" y="84"/>
                    </a:lnTo>
                    <a:lnTo>
                      <a:pt x="192" y="90"/>
                    </a:lnTo>
                    <a:lnTo>
                      <a:pt x="192" y="96"/>
                    </a:lnTo>
                    <a:lnTo>
                      <a:pt x="198" y="96"/>
                    </a:lnTo>
                    <a:lnTo>
                      <a:pt x="204" y="102"/>
                    </a:lnTo>
                    <a:lnTo>
                      <a:pt x="210" y="108"/>
                    </a:lnTo>
                    <a:lnTo>
                      <a:pt x="216" y="102"/>
                    </a:lnTo>
                    <a:lnTo>
                      <a:pt x="222" y="102"/>
                    </a:lnTo>
                    <a:lnTo>
                      <a:pt x="222" y="90"/>
                    </a:lnTo>
                    <a:lnTo>
                      <a:pt x="228" y="90"/>
                    </a:lnTo>
                    <a:lnTo>
                      <a:pt x="240" y="78"/>
                    </a:lnTo>
                    <a:lnTo>
                      <a:pt x="246" y="78"/>
                    </a:lnTo>
                    <a:lnTo>
                      <a:pt x="252" y="84"/>
                    </a:lnTo>
                    <a:lnTo>
                      <a:pt x="264" y="90"/>
                    </a:lnTo>
                    <a:lnTo>
                      <a:pt x="282" y="90"/>
                    </a:lnTo>
                    <a:lnTo>
                      <a:pt x="300" y="78"/>
                    </a:lnTo>
                    <a:lnTo>
                      <a:pt x="306" y="72"/>
                    </a:lnTo>
                    <a:lnTo>
                      <a:pt x="312" y="60"/>
                    </a:lnTo>
                    <a:lnTo>
                      <a:pt x="312" y="54"/>
                    </a:lnTo>
                    <a:lnTo>
                      <a:pt x="318" y="42"/>
                    </a:lnTo>
                    <a:lnTo>
                      <a:pt x="324" y="42"/>
                    </a:lnTo>
                    <a:lnTo>
                      <a:pt x="330" y="36"/>
                    </a:lnTo>
                    <a:lnTo>
                      <a:pt x="342" y="36"/>
                    </a:lnTo>
                    <a:lnTo>
                      <a:pt x="348" y="30"/>
                    </a:lnTo>
                    <a:lnTo>
                      <a:pt x="360" y="12"/>
                    </a:lnTo>
                    <a:lnTo>
                      <a:pt x="366" y="0"/>
                    </a:lnTo>
                    <a:lnTo>
                      <a:pt x="360" y="6"/>
                    </a:lnTo>
                    <a:lnTo>
                      <a:pt x="360" y="24"/>
                    </a:lnTo>
                    <a:lnTo>
                      <a:pt x="366" y="30"/>
                    </a:lnTo>
                    <a:lnTo>
                      <a:pt x="372" y="30"/>
                    </a:lnTo>
                    <a:lnTo>
                      <a:pt x="372" y="36"/>
                    </a:lnTo>
                    <a:lnTo>
                      <a:pt x="366" y="36"/>
                    </a:lnTo>
                    <a:lnTo>
                      <a:pt x="360" y="42"/>
                    </a:lnTo>
                    <a:lnTo>
                      <a:pt x="354" y="48"/>
                    </a:lnTo>
                    <a:lnTo>
                      <a:pt x="348" y="60"/>
                    </a:lnTo>
                    <a:lnTo>
                      <a:pt x="342" y="72"/>
                    </a:lnTo>
                    <a:lnTo>
                      <a:pt x="336" y="90"/>
                    </a:lnTo>
                    <a:lnTo>
                      <a:pt x="336" y="114"/>
                    </a:lnTo>
                    <a:lnTo>
                      <a:pt x="330" y="120"/>
                    </a:lnTo>
                    <a:lnTo>
                      <a:pt x="330" y="132"/>
                    </a:lnTo>
                    <a:lnTo>
                      <a:pt x="324" y="138"/>
                    </a:lnTo>
                    <a:lnTo>
                      <a:pt x="318" y="144"/>
                    </a:lnTo>
                    <a:lnTo>
                      <a:pt x="312" y="150"/>
                    </a:lnTo>
                    <a:lnTo>
                      <a:pt x="306" y="150"/>
                    </a:lnTo>
                    <a:lnTo>
                      <a:pt x="300" y="150"/>
                    </a:lnTo>
                    <a:lnTo>
                      <a:pt x="294" y="162"/>
                    </a:lnTo>
                    <a:lnTo>
                      <a:pt x="288" y="174"/>
                    </a:lnTo>
                    <a:lnTo>
                      <a:pt x="276" y="180"/>
                    </a:lnTo>
                    <a:lnTo>
                      <a:pt x="276" y="186"/>
                    </a:lnTo>
                    <a:lnTo>
                      <a:pt x="282" y="192"/>
                    </a:lnTo>
                    <a:lnTo>
                      <a:pt x="282" y="198"/>
                    </a:lnTo>
                    <a:lnTo>
                      <a:pt x="282" y="204"/>
                    </a:lnTo>
                    <a:lnTo>
                      <a:pt x="270" y="204"/>
                    </a:lnTo>
                    <a:lnTo>
                      <a:pt x="264" y="216"/>
                    </a:lnTo>
                    <a:lnTo>
                      <a:pt x="252" y="222"/>
                    </a:lnTo>
                    <a:lnTo>
                      <a:pt x="252" y="228"/>
                    </a:lnTo>
                    <a:lnTo>
                      <a:pt x="252" y="234"/>
                    </a:lnTo>
                    <a:lnTo>
                      <a:pt x="252" y="246"/>
                    </a:lnTo>
                    <a:lnTo>
                      <a:pt x="252" y="258"/>
                    </a:lnTo>
                    <a:lnTo>
                      <a:pt x="252" y="270"/>
                    </a:lnTo>
                    <a:lnTo>
                      <a:pt x="252" y="288"/>
                    </a:lnTo>
                    <a:lnTo>
                      <a:pt x="258" y="300"/>
                    </a:lnTo>
                    <a:lnTo>
                      <a:pt x="258" y="306"/>
                    </a:lnTo>
                    <a:lnTo>
                      <a:pt x="252" y="306"/>
                    </a:lnTo>
                    <a:lnTo>
                      <a:pt x="246" y="312"/>
                    </a:lnTo>
                    <a:lnTo>
                      <a:pt x="234" y="312"/>
                    </a:lnTo>
                    <a:lnTo>
                      <a:pt x="222" y="312"/>
                    </a:lnTo>
                    <a:lnTo>
                      <a:pt x="216" y="312"/>
                    </a:lnTo>
                    <a:lnTo>
                      <a:pt x="210" y="306"/>
                    </a:lnTo>
                    <a:lnTo>
                      <a:pt x="198" y="312"/>
                    </a:lnTo>
                    <a:lnTo>
                      <a:pt x="198" y="318"/>
                    </a:lnTo>
                    <a:lnTo>
                      <a:pt x="198" y="324"/>
                    </a:lnTo>
                    <a:lnTo>
                      <a:pt x="192" y="318"/>
                    </a:lnTo>
                    <a:lnTo>
                      <a:pt x="180" y="318"/>
                    </a:lnTo>
                    <a:lnTo>
                      <a:pt x="174" y="312"/>
                    </a:lnTo>
                    <a:lnTo>
                      <a:pt x="174" y="306"/>
                    </a:lnTo>
                    <a:lnTo>
                      <a:pt x="174" y="300"/>
                    </a:lnTo>
                    <a:lnTo>
                      <a:pt x="174" y="294"/>
                    </a:lnTo>
                    <a:lnTo>
                      <a:pt x="168" y="288"/>
                    </a:lnTo>
                    <a:lnTo>
                      <a:pt x="162" y="276"/>
                    </a:lnTo>
                    <a:lnTo>
                      <a:pt x="156" y="270"/>
                    </a:lnTo>
                    <a:lnTo>
                      <a:pt x="150" y="264"/>
                    </a:lnTo>
                    <a:lnTo>
                      <a:pt x="144" y="264"/>
                    </a:lnTo>
                    <a:lnTo>
                      <a:pt x="132" y="264"/>
                    </a:lnTo>
                    <a:lnTo>
                      <a:pt x="126" y="270"/>
                    </a:lnTo>
                    <a:lnTo>
                      <a:pt x="120" y="276"/>
                    </a:lnTo>
                    <a:lnTo>
                      <a:pt x="120" y="270"/>
                    </a:lnTo>
                    <a:lnTo>
                      <a:pt x="114" y="264"/>
                    </a:lnTo>
                    <a:lnTo>
                      <a:pt x="108" y="258"/>
                    </a:lnTo>
                    <a:lnTo>
                      <a:pt x="102" y="258"/>
                    </a:lnTo>
                    <a:lnTo>
                      <a:pt x="90" y="252"/>
                    </a:lnTo>
                    <a:lnTo>
                      <a:pt x="72" y="252"/>
                    </a:lnTo>
                    <a:lnTo>
                      <a:pt x="66" y="252"/>
                    </a:lnTo>
                    <a:lnTo>
                      <a:pt x="54" y="246"/>
                    </a:lnTo>
                    <a:lnTo>
                      <a:pt x="48" y="246"/>
                    </a:lnTo>
                    <a:lnTo>
                      <a:pt x="42" y="240"/>
                    </a:lnTo>
                    <a:lnTo>
                      <a:pt x="48" y="228"/>
                    </a:lnTo>
                    <a:lnTo>
                      <a:pt x="48" y="222"/>
                    </a:lnTo>
                    <a:lnTo>
                      <a:pt x="42" y="210"/>
                    </a:lnTo>
                    <a:lnTo>
                      <a:pt x="36" y="198"/>
                    </a:lnTo>
                    <a:lnTo>
                      <a:pt x="24" y="186"/>
                    </a:lnTo>
                    <a:lnTo>
                      <a:pt x="6" y="16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8" name="Freeform 779">
                <a:extLst>
                  <a:ext uri="{FF2B5EF4-FFF2-40B4-BE49-F238E27FC236}">
                    <a16:creationId xmlns:a16="http://schemas.microsoft.com/office/drawing/2014/main" id="{F85585D8-891B-5149-BE07-9D975BA5C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8780" y="2977064"/>
                <a:ext cx="238125" cy="333375"/>
              </a:xfrm>
              <a:custGeom>
                <a:avLst/>
                <a:gdLst/>
                <a:ahLst/>
                <a:cxnLst>
                  <a:cxn ang="0">
                    <a:pos x="132" y="192"/>
                  </a:cxn>
                  <a:cxn ang="0">
                    <a:pos x="132" y="180"/>
                  </a:cxn>
                  <a:cxn ang="0">
                    <a:pos x="120" y="180"/>
                  </a:cxn>
                  <a:cxn ang="0">
                    <a:pos x="78" y="186"/>
                  </a:cxn>
                  <a:cxn ang="0">
                    <a:pos x="72" y="192"/>
                  </a:cxn>
                  <a:cxn ang="0">
                    <a:pos x="66" y="198"/>
                  </a:cxn>
                  <a:cxn ang="0">
                    <a:pos x="54" y="204"/>
                  </a:cxn>
                  <a:cxn ang="0">
                    <a:pos x="42" y="204"/>
                  </a:cxn>
                  <a:cxn ang="0">
                    <a:pos x="36" y="210"/>
                  </a:cxn>
                  <a:cxn ang="0">
                    <a:pos x="30" y="204"/>
                  </a:cxn>
                  <a:cxn ang="0">
                    <a:pos x="18" y="204"/>
                  </a:cxn>
                  <a:cxn ang="0">
                    <a:pos x="24" y="126"/>
                  </a:cxn>
                  <a:cxn ang="0">
                    <a:pos x="30" y="114"/>
                  </a:cxn>
                  <a:cxn ang="0">
                    <a:pos x="0" y="102"/>
                  </a:cxn>
                  <a:cxn ang="0">
                    <a:pos x="6" y="90"/>
                  </a:cxn>
                  <a:cxn ang="0">
                    <a:pos x="18" y="72"/>
                  </a:cxn>
                  <a:cxn ang="0">
                    <a:pos x="24" y="66"/>
                  </a:cxn>
                  <a:cxn ang="0">
                    <a:pos x="30" y="54"/>
                  </a:cxn>
                  <a:cxn ang="0">
                    <a:pos x="84" y="0"/>
                  </a:cxn>
                  <a:cxn ang="0">
                    <a:pos x="90" y="0"/>
                  </a:cxn>
                  <a:cxn ang="0">
                    <a:pos x="114" y="18"/>
                  </a:cxn>
                  <a:cxn ang="0">
                    <a:pos x="120" y="24"/>
                  </a:cxn>
                  <a:cxn ang="0">
                    <a:pos x="126" y="30"/>
                  </a:cxn>
                  <a:cxn ang="0">
                    <a:pos x="132" y="48"/>
                  </a:cxn>
                  <a:cxn ang="0">
                    <a:pos x="132" y="60"/>
                  </a:cxn>
                  <a:cxn ang="0">
                    <a:pos x="132" y="72"/>
                  </a:cxn>
                  <a:cxn ang="0">
                    <a:pos x="132" y="84"/>
                  </a:cxn>
                  <a:cxn ang="0">
                    <a:pos x="138" y="96"/>
                  </a:cxn>
                  <a:cxn ang="0">
                    <a:pos x="138" y="102"/>
                  </a:cxn>
                  <a:cxn ang="0">
                    <a:pos x="138" y="108"/>
                  </a:cxn>
                  <a:cxn ang="0">
                    <a:pos x="132" y="114"/>
                  </a:cxn>
                  <a:cxn ang="0">
                    <a:pos x="132" y="120"/>
                  </a:cxn>
                  <a:cxn ang="0">
                    <a:pos x="138" y="126"/>
                  </a:cxn>
                  <a:cxn ang="0">
                    <a:pos x="150" y="132"/>
                  </a:cxn>
                  <a:cxn ang="0">
                    <a:pos x="150" y="138"/>
                  </a:cxn>
                  <a:cxn ang="0">
                    <a:pos x="150" y="150"/>
                  </a:cxn>
                  <a:cxn ang="0">
                    <a:pos x="144" y="156"/>
                  </a:cxn>
                  <a:cxn ang="0">
                    <a:pos x="150" y="162"/>
                  </a:cxn>
                  <a:cxn ang="0">
                    <a:pos x="150" y="174"/>
                  </a:cxn>
                  <a:cxn ang="0">
                    <a:pos x="150" y="180"/>
                  </a:cxn>
                  <a:cxn ang="0">
                    <a:pos x="150" y="192"/>
                  </a:cxn>
                  <a:cxn ang="0">
                    <a:pos x="144" y="198"/>
                  </a:cxn>
                  <a:cxn ang="0">
                    <a:pos x="138" y="198"/>
                  </a:cxn>
                  <a:cxn ang="0">
                    <a:pos x="132" y="192"/>
                  </a:cxn>
                </a:cxnLst>
                <a:rect l="0" t="0" r="r" b="b"/>
                <a:pathLst>
                  <a:path w="150" h="210">
                    <a:moveTo>
                      <a:pt x="132" y="192"/>
                    </a:moveTo>
                    <a:lnTo>
                      <a:pt x="132" y="180"/>
                    </a:lnTo>
                    <a:lnTo>
                      <a:pt x="120" y="180"/>
                    </a:lnTo>
                    <a:lnTo>
                      <a:pt x="78" y="186"/>
                    </a:lnTo>
                    <a:lnTo>
                      <a:pt x="72" y="192"/>
                    </a:lnTo>
                    <a:lnTo>
                      <a:pt x="66" y="198"/>
                    </a:lnTo>
                    <a:lnTo>
                      <a:pt x="54" y="204"/>
                    </a:lnTo>
                    <a:lnTo>
                      <a:pt x="42" y="204"/>
                    </a:lnTo>
                    <a:lnTo>
                      <a:pt x="36" y="210"/>
                    </a:lnTo>
                    <a:lnTo>
                      <a:pt x="30" y="204"/>
                    </a:lnTo>
                    <a:lnTo>
                      <a:pt x="18" y="204"/>
                    </a:lnTo>
                    <a:lnTo>
                      <a:pt x="24" y="126"/>
                    </a:lnTo>
                    <a:lnTo>
                      <a:pt x="30" y="114"/>
                    </a:lnTo>
                    <a:lnTo>
                      <a:pt x="0" y="102"/>
                    </a:lnTo>
                    <a:lnTo>
                      <a:pt x="6" y="90"/>
                    </a:lnTo>
                    <a:lnTo>
                      <a:pt x="18" y="72"/>
                    </a:lnTo>
                    <a:lnTo>
                      <a:pt x="24" y="66"/>
                    </a:lnTo>
                    <a:lnTo>
                      <a:pt x="30" y="54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20" y="24"/>
                    </a:lnTo>
                    <a:lnTo>
                      <a:pt x="126" y="30"/>
                    </a:lnTo>
                    <a:lnTo>
                      <a:pt x="132" y="48"/>
                    </a:lnTo>
                    <a:lnTo>
                      <a:pt x="132" y="60"/>
                    </a:lnTo>
                    <a:lnTo>
                      <a:pt x="132" y="72"/>
                    </a:lnTo>
                    <a:lnTo>
                      <a:pt x="132" y="84"/>
                    </a:lnTo>
                    <a:lnTo>
                      <a:pt x="138" y="96"/>
                    </a:lnTo>
                    <a:lnTo>
                      <a:pt x="138" y="102"/>
                    </a:lnTo>
                    <a:lnTo>
                      <a:pt x="138" y="108"/>
                    </a:lnTo>
                    <a:lnTo>
                      <a:pt x="132" y="114"/>
                    </a:lnTo>
                    <a:lnTo>
                      <a:pt x="132" y="120"/>
                    </a:lnTo>
                    <a:lnTo>
                      <a:pt x="138" y="126"/>
                    </a:lnTo>
                    <a:lnTo>
                      <a:pt x="150" y="132"/>
                    </a:lnTo>
                    <a:lnTo>
                      <a:pt x="150" y="138"/>
                    </a:lnTo>
                    <a:lnTo>
                      <a:pt x="150" y="150"/>
                    </a:lnTo>
                    <a:lnTo>
                      <a:pt x="144" y="156"/>
                    </a:lnTo>
                    <a:lnTo>
                      <a:pt x="150" y="162"/>
                    </a:lnTo>
                    <a:lnTo>
                      <a:pt x="150" y="174"/>
                    </a:lnTo>
                    <a:lnTo>
                      <a:pt x="150" y="180"/>
                    </a:lnTo>
                    <a:lnTo>
                      <a:pt x="150" y="192"/>
                    </a:lnTo>
                    <a:lnTo>
                      <a:pt x="144" y="198"/>
                    </a:lnTo>
                    <a:lnTo>
                      <a:pt x="138" y="198"/>
                    </a:lnTo>
                    <a:lnTo>
                      <a:pt x="132" y="19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69" name="Freeform 781">
                <a:extLst>
                  <a:ext uri="{FF2B5EF4-FFF2-40B4-BE49-F238E27FC236}">
                    <a16:creationId xmlns:a16="http://schemas.microsoft.com/office/drawing/2014/main" id="{AAEFDBA2-E39C-4344-BB8D-EAEF93D69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7330" y="3262814"/>
                <a:ext cx="533400" cy="466725"/>
              </a:xfrm>
              <a:custGeom>
                <a:avLst/>
                <a:gdLst/>
                <a:ahLst/>
                <a:cxnLst>
                  <a:cxn ang="0">
                    <a:pos x="30" y="222"/>
                  </a:cxn>
                  <a:cxn ang="0">
                    <a:pos x="90" y="228"/>
                  </a:cxn>
                  <a:cxn ang="0">
                    <a:pos x="174" y="270"/>
                  </a:cxn>
                  <a:cxn ang="0">
                    <a:pos x="252" y="294"/>
                  </a:cxn>
                  <a:cxn ang="0">
                    <a:pos x="258" y="282"/>
                  </a:cxn>
                  <a:cxn ang="0">
                    <a:pos x="258" y="270"/>
                  </a:cxn>
                  <a:cxn ang="0">
                    <a:pos x="258" y="258"/>
                  </a:cxn>
                  <a:cxn ang="0">
                    <a:pos x="270" y="258"/>
                  </a:cxn>
                  <a:cxn ang="0">
                    <a:pos x="270" y="246"/>
                  </a:cxn>
                  <a:cxn ang="0">
                    <a:pos x="270" y="240"/>
                  </a:cxn>
                  <a:cxn ang="0">
                    <a:pos x="282" y="234"/>
                  </a:cxn>
                  <a:cxn ang="0">
                    <a:pos x="312" y="234"/>
                  </a:cxn>
                  <a:cxn ang="0">
                    <a:pos x="324" y="240"/>
                  </a:cxn>
                  <a:cxn ang="0">
                    <a:pos x="336" y="228"/>
                  </a:cxn>
                  <a:cxn ang="0">
                    <a:pos x="336" y="216"/>
                  </a:cxn>
                  <a:cxn ang="0">
                    <a:pos x="324" y="204"/>
                  </a:cxn>
                  <a:cxn ang="0">
                    <a:pos x="306" y="204"/>
                  </a:cxn>
                  <a:cxn ang="0">
                    <a:pos x="300" y="186"/>
                  </a:cxn>
                  <a:cxn ang="0">
                    <a:pos x="294" y="180"/>
                  </a:cxn>
                  <a:cxn ang="0">
                    <a:pos x="288" y="162"/>
                  </a:cxn>
                  <a:cxn ang="0">
                    <a:pos x="282" y="150"/>
                  </a:cxn>
                  <a:cxn ang="0">
                    <a:pos x="270" y="144"/>
                  </a:cxn>
                  <a:cxn ang="0">
                    <a:pos x="258" y="132"/>
                  </a:cxn>
                  <a:cxn ang="0">
                    <a:pos x="258" y="120"/>
                  </a:cxn>
                  <a:cxn ang="0">
                    <a:pos x="246" y="114"/>
                  </a:cxn>
                  <a:cxn ang="0">
                    <a:pos x="228" y="108"/>
                  </a:cxn>
                  <a:cxn ang="0">
                    <a:pos x="222" y="90"/>
                  </a:cxn>
                  <a:cxn ang="0">
                    <a:pos x="222" y="72"/>
                  </a:cxn>
                  <a:cxn ang="0">
                    <a:pos x="234" y="72"/>
                  </a:cxn>
                  <a:cxn ang="0">
                    <a:pos x="246" y="66"/>
                  </a:cxn>
                  <a:cxn ang="0">
                    <a:pos x="246" y="42"/>
                  </a:cxn>
                  <a:cxn ang="0">
                    <a:pos x="240" y="30"/>
                  </a:cxn>
                  <a:cxn ang="0">
                    <a:pos x="240" y="12"/>
                  </a:cxn>
                  <a:cxn ang="0">
                    <a:pos x="228" y="0"/>
                  </a:cxn>
                  <a:cxn ang="0">
                    <a:pos x="180" y="12"/>
                  </a:cxn>
                  <a:cxn ang="0">
                    <a:pos x="162" y="24"/>
                  </a:cxn>
                  <a:cxn ang="0">
                    <a:pos x="144" y="30"/>
                  </a:cxn>
                  <a:cxn ang="0">
                    <a:pos x="126" y="24"/>
                  </a:cxn>
                  <a:cxn ang="0">
                    <a:pos x="114" y="30"/>
                  </a:cxn>
                  <a:cxn ang="0">
                    <a:pos x="114" y="42"/>
                  </a:cxn>
                  <a:cxn ang="0">
                    <a:pos x="114" y="60"/>
                  </a:cxn>
                  <a:cxn ang="0">
                    <a:pos x="90" y="66"/>
                  </a:cxn>
                  <a:cxn ang="0">
                    <a:pos x="78" y="60"/>
                  </a:cxn>
                  <a:cxn ang="0">
                    <a:pos x="66" y="72"/>
                  </a:cxn>
                  <a:cxn ang="0">
                    <a:pos x="54" y="78"/>
                  </a:cxn>
                  <a:cxn ang="0">
                    <a:pos x="60" y="96"/>
                  </a:cxn>
                  <a:cxn ang="0">
                    <a:pos x="66" y="108"/>
                  </a:cxn>
                  <a:cxn ang="0">
                    <a:pos x="72" y="126"/>
                  </a:cxn>
                  <a:cxn ang="0">
                    <a:pos x="66" y="138"/>
                  </a:cxn>
                  <a:cxn ang="0">
                    <a:pos x="54" y="138"/>
                  </a:cxn>
                  <a:cxn ang="0">
                    <a:pos x="48" y="150"/>
                  </a:cxn>
                  <a:cxn ang="0">
                    <a:pos x="42" y="162"/>
                  </a:cxn>
                  <a:cxn ang="0">
                    <a:pos x="36" y="174"/>
                  </a:cxn>
                  <a:cxn ang="0">
                    <a:pos x="24" y="174"/>
                  </a:cxn>
                  <a:cxn ang="0">
                    <a:pos x="12" y="186"/>
                  </a:cxn>
                  <a:cxn ang="0">
                    <a:pos x="0" y="210"/>
                  </a:cxn>
                  <a:cxn ang="0">
                    <a:pos x="0" y="228"/>
                  </a:cxn>
                  <a:cxn ang="0">
                    <a:pos x="6" y="240"/>
                  </a:cxn>
                  <a:cxn ang="0">
                    <a:pos x="18" y="240"/>
                  </a:cxn>
                </a:cxnLst>
                <a:rect l="0" t="0" r="r" b="b"/>
                <a:pathLst>
                  <a:path w="336" h="294">
                    <a:moveTo>
                      <a:pt x="18" y="240"/>
                    </a:moveTo>
                    <a:lnTo>
                      <a:pt x="30" y="222"/>
                    </a:lnTo>
                    <a:lnTo>
                      <a:pt x="42" y="216"/>
                    </a:lnTo>
                    <a:lnTo>
                      <a:pt x="90" y="228"/>
                    </a:lnTo>
                    <a:lnTo>
                      <a:pt x="114" y="234"/>
                    </a:lnTo>
                    <a:lnTo>
                      <a:pt x="174" y="270"/>
                    </a:lnTo>
                    <a:lnTo>
                      <a:pt x="210" y="288"/>
                    </a:lnTo>
                    <a:lnTo>
                      <a:pt x="252" y="294"/>
                    </a:lnTo>
                    <a:lnTo>
                      <a:pt x="258" y="288"/>
                    </a:lnTo>
                    <a:lnTo>
                      <a:pt x="258" y="282"/>
                    </a:lnTo>
                    <a:lnTo>
                      <a:pt x="258" y="276"/>
                    </a:lnTo>
                    <a:lnTo>
                      <a:pt x="258" y="270"/>
                    </a:lnTo>
                    <a:lnTo>
                      <a:pt x="252" y="264"/>
                    </a:lnTo>
                    <a:lnTo>
                      <a:pt x="258" y="258"/>
                    </a:lnTo>
                    <a:lnTo>
                      <a:pt x="264" y="258"/>
                    </a:lnTo>
                    <a:lnTo>
                      <a:pt x="270" y="258"/>
                    </a:lnTo>
                    <a:lnTo>
                      <a:pt x="270" y="252"/>
                    </a:lnTo>
                    <a:lnTo>
                      <a:pt x="270" y="246"/>
                    </a:lnTo>
                    <a:lnTo>
                      <a:pt x="264" y="246"/>
                    </a:lnTo>
                    <a:lnTo>
                      <a:pt x="270" y="240"/>
                    </a:lnTo>
                    <a:lnTo>
                      <a:pt x="276" y="240"/>
                    </a:lnTo>
                    <a:lnTo>
                      <a:pt x="282" y="234"/>
                    </a:lnTo>
                    <a:lnTo>
                      <a:pt x="294" y="234"/>
                    </a:lnTo>
                    <a:lnTo>
                      <a:pt x="312" y="234"/>
                    </a:lnTo>
                    <a:lnTo>
                      <a:pt x="318" y="240"/>
                    </a:lnTo>
                    <a:lnTo>
                      <a:pt x="324" y="240"/>
                    </a:lnTo>
                    <a:lnTo>
                      <a:pt x="330" y="234"/>
                    </a:lnTo>
                    <a:lnTo>
                      <a:pt x="336" y="228"/>
                    </a:lnTo>
                    <a:lnTo>
                      <a:pt x="336" y="222"/>
                    </a:lnTo>
                    <a:lnTo>
                      <a:pt x="336" y="216"/>
                    </a:lnTo>
                    <a:lnTo>
                      <a:pt x="330" y="210"/>
                    </a:lnTo>
                    <a:lnTo>
                      <a:pt x="324" y="204"/>
                    </a:lnTo>
                    <a:lnTo>
                      <a:pt x="312" y="204"/>
                    </a:lnTo>
                    <a:lnTo>
                      <a:pt x="306" y="204"/>
                    </a:lnTo>
                    <a:lnTo>
                      <a:pt x="300" y="198"/>
                    </a:lnTo>
                    <a:lnTo>
                      <a:pt x="300" y="186"/>
                    </a:lnTo>
                    <a:lnTo>
                      <a:pt x="300" y="180"/>
                    </a:lnTo>
                    <a:lnTo>
                      <a:pt x="294" y="180"/>
                    </a:lnTo>
                    <a:lnTo>
                      <a:pt x="288" y="174"/>
                    </a:lnTo>
                    <a:lnTo>
                      <a:pt x="288" y="162"/>
                    </a:lnTo>
                    <a:lnTo>
                      <a:pt x="282" y="156"/>
                    </a:lnTo>
                    <a:lnTo>
                      <a:pt x="282" y="150"/>
                    </a:lnTo>
                    <a:lnTo>
                      <a:pt x="276" y="144"/>
                    </a:lnTo>
                    <a:lnTo>
                      <a:pt x="270" y="144"/>
                    </a:lnTo>
                    <a:lnTo>
                      <a:pt x="264" y="138"/>
                    </a:lnTo>
                    <a:lnTo>
                      <a:pt x="258" y="132"/>
                    </a:lnTo>
                    <a:lnTo>
                      <a:pt x="258" y="126"/>
                    </a:lnTo>
                    <a:lnTo>
                      <a:pt x="258" y="120"/>
                    </a:lnTo>
                    <a:lnTo>
                      <a:pt x="252" y="114"/>
                    </a:lnTo>
                    <a:lnTo>
                      <a:pt x="246" y="114"/>
                    </a:lnTo>
                    <a:lnTo>
                      <a:pt x="234" y="108"/>
                    </a:lnTo>
                    <a:lnTo>
                      <a:pt x="228" y="108"/>
                    </a:lnTo>
                    <a:lnTo>
                      <a:pt x="228" y="96"/>
                    </a:lnTo>
                    <a:lnTo>
                      <a:pt x="222" y="90"/>
                    </a:lnTo>
                    <a:lnTo>
                      <a:pt x="222" y="78"/>
                    </a:lnTo>
                    <a:lnTo>
                      <a:pt x="222" y="72"/>
                    </a:lnTo>
                    <a:lnTo>
                      <a:pt x="228" y="72"/>
                    </a:lnTo>
                    <a:lnTo>
                      <a:pt x="234" y="72"/>
                    </a:lnTo>
                    <a:lnTo>
                      <a:pt x="240" y="72"/>
                    </a:lnTo>
                    <a:lnTo>
                      <a:pt x="246" y="66"/>
                    </a:lnTo>
                    <a:lnTo>
                      <a:pt x="246" y="54"/>
                    </a:lnTo>
                    <a:lnTo>
                      <a:pt x="246" y="42"/>
                    </a:lnTo>
                    <a:lnTo>
                      <a:pt x="246" y="36"/>
                    </a:lnTo>
                    <a:lnTo>
                      <a:pt x="240" y="30"/>
                    </a:lnTo>
                    <a:lnTo>
                      <a:pt x="240" y="24"/>
                    </a:lnTo>
                    <a:lnTo>
                      <a:pt x="240" y="12"/>
                    </a:lnTo>
                    <a:lnTo>
                      <a:pt x="240" y="0"/>
                    </a:lnTo>
                    <a:lnTo>
                      <a:pt x="228" y="0"/>
                    </a:lnTo>
                    <a:lnTo>
                      <a:pt x="186" y="6"/>
                    </a:lnTo>
                    <a:lnTo>
                      <a:pt x="180" y="12"/>
                    </a:lnTo>
                    <a:lnTo>
                      <a:pt x="174" y="18"/>
                    </a:lnTo>
                    <a:lnTo>
                      <a:pt x="162" y="24"/>
                    </a:lnTo>
                    <a:lnTo>
                      <a:pt x="150" y="24"/>
                    </a:lnTo>
                    <a:lnTo>
                      <a:pt x="144" y="30"/>
                    </a:lnTo>
                    <a:lnTo>
                      <a:pt x="138" y="24"/>
                    </a:lnTo>
                    <a:lnTo>
                      <a:pt x="126" y="24"/>
                    </a:lnTo>
                    <a:lnTo>
                      <a:pt x="120" y="24"/>
                    </a:lnTo>
                    <a:lnTo>
                      <a:pt x="114" y="30"/>
                    </a:lnTo>
                    <a:lnTo>
                      <a:pt x="108" y="36"/>
                    </a:lnTo>
                    <a:lnTo>
                      <a:pt x="114" y="42"/>
                    </a:lnTo>
                    <a:lnTo>
                      <a:pt x="114" y="48"/>
                    </a:lnTo>
                    <a:lnTo>
                      <a:pt x="114" y="60"/>
                    </a:lnTo>
                    <a:lnTo>
                      <a:pt x="96" y="66"/>
                    </a:lnTo>
                    <a:lnTo>
                      <a:pt x="90" y="66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72" y="66"/>
                    </a:lnTo>
                    <a:lnTo>
                      <a:pt x="66" y="72"/>
                    </a:lnTo>
                    <a:lnTo>
                      <a:pt x="60" y="78"/>
                    </a:lnTo>
                    <a:lnTo>
                      <a:pt x="54" y="78"/>
                    </a:lnTo>
                    <a:lnTo>
                      <a:pt x="54" y="84"/>
                    </a:lnTo>
                    <a:lnTo>
                      <a:pt x="60" y="96"/>
                    </a:lnTo>
                    <a:lnTo>
                      <a:pt x="60" y="102"/>
                    </a:lnTo>
                    <a:lnTo>
                      <a:pt x="66" y="108"/>
                    </a:lnTo>
                    <a:lnTo>
                      <a:pt x="72" y="120"/>
                    </a:lnTo>
                    <a:lnTo>
                      <a:pt x="72" y="126"/>
                    </a:lnTo>
                    <a:lnTo>
                      <a:pt x="72" y="132"/>
                    </a:lnTo>
                    <a:lnTo>
                      <a:pt x="66" y="138"/>
                    </a:lnTo>
                    <a:lnTo>
                      <a:pt x="60" y="138"/>
                    </a:lnTo>
                    <a:lnTo>
                      <a:pt x="54" y="138"/>
                    </a:lnTo>
                    <a:lnTo>
                      <a:pt x="48" y="144"/>
                    </a:lnTo>
                    <a:lnTo>
                      <a:pt x="48" y="150"/>
                    </a:lnTo>
                    <a:lnTo>
                      <a:pt x="42" y="156"/>
                    </a:lnTo>
                    <a:lnTo>
                      <a:pt x="42" y="162"/>
                    </a:lnTo>
                    <a:lnTo>
                      <a:pt x="42" y="174"/>
                    </a:lnTo>
                    <a:lnTo>
                      <a:pt x="36" y="174"/>
                    </a:lnTo>
                    <a:lnTo>
                      <a:pt x="30" y="174"/>
                    </a:lnTo>
                    <a:lnTo>
                      <a:pt x="24" y="174"/>
                    </a:lnTo>
                    <a:lnTo>
                      <a:pt x="18" y="180"/>
                    </a:lnTo>
                    <a:lnTo>
                      <a:pt x="12" y="186"/>
                    </a:lnTo>
                    <a:lnTo>
                      <a:pt x="0" y="204"/>
                    </a:lnTo>
                    <a:lnTo>
                      <a:pt x="0" y="210"/>
                    </a:lnTo>
                    <a:lnTo>
                      <a:pt x="0" y="216"/>
                    </a:lnTo>
                    <a:lnTo>
                      <a:pt x="0" y="228"/>
                    </a:lnTo>
                    <a:lnTo>
                      <a:pt x="0" y="234"/>
                    </a:lnTo>
                    <a:lnTo>
                      <a:pt x="6" y="240"/>
                    </a:lnTo>
                    <a:lnTo>
                      <a:pt x="18" y="246"/>
                    </a:lnTo>
                    <a:lnTo>
                      <a:pt x="18" y="24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0" name="Freeform 822">
                <a:extLst>
                  <a:ext uri="{FF2B5EF4-FFF2-40B4-BE49-F238E27FC236}">
                    <a16:creationId xmlns:a16="http://schemas.microsoft.com/office/drawing/2014/main" id="{7B24C93A-E3CE-BA40-823F-426F8E405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9505" y="3862889"/>
                <a:ext cx="390525" cy="428625"/>
              </a:xfrm>
              <a:custGeom>
                <a:avLst/>
                <a:gdLst/>
                <a:ahLst/>
                <a:cxnLst>
                  <a:cxn ang="0">
                    <a:pos x="138" y="48"/>
                  </a:cxn>
                  <a:cxn ang="0">
                    <a:pos x="150" y="60"/>
                  </a:cxn>
                  <a:cxn ang="0">
                    <a:pos x="150" y="78"/>
                  </a:cxn>
                  <a:cxn ang="0">
                    <a:pos x="156" y="90"/>
                  </a:cxn>
                  <a:cxn ang="0">
                    <a:pos x="174" y="96"/>
                  </a:cxn>
                  <a:cxn ang="0">
                    <a:pos x="174" y="108"/>
                  </a:cxn>
                  <a:cxn ang="0">
                    <a:pos x="168" y="114"/>
                  </a:cxn>
                  <a:cxn ang="0">
                    <a:pos x="174" y="120"/>
                  </a:cxn>
                  <a:cxn ang="0">
                    <a:pos x="186" y="132"/>
                  </a:cxn>
                  <a:cxn ang="0">
                    <a:pos x="192" y="156"/>
                  </a:cxn>
                  <a:cxn ang="0">
                    <a:pos x="204" y="168"/>
                  </a:cxn>
                  <a:cxn ang="0">
                    <a:pos x="228" y="192"/>
                  </a:cxn>
                  <a:cxn ang="0">
                    <a:pos x="246" y="222"/>
                  </a:cxn>
                  <a:cxn ang="0">
                    <a:pos x="240" y="252"/>
                  </a:cxn>
                  <a:cxn ang="0">
                    <a:pos x="186" y="264"/>
                  </a:cxn>
                  <a:cxn ang="0">
                    <a:pos x="174" y="258"/>
                  </a:cxn>
                  <a:cxn ang="0">
                    <a:pos x="162" y="252"/>
                  </a:cxn>
                  <a:cxn ang="0">
                    <a:pos x="72" y="180"/>
                  </a:cxn>
                  <a:cxn ang="0">
                    <a:pos x="60" y="168"/>
                  </a:cxn>
                  <a:cxn ang="0">
                    <a:pos x="66" y="156"/>
                  </a:cxn>
                  <a:cxn ang="0">
                    <a:pos x="60" y="150"/>
                  </a:cxn>
                  <a:cxn ang="0">
                    <a:pos x="48" y="144"/>
                  </a:cxn>
                  <a:cxn ang="0">
                    <a:pos x="30" y="138"/>
                  </a:cxn>
                  <a:cxn ang="0">
                    <a:pos x="36" y="126"/>
                  </a:cxn>
                  <a:cxn ang="0">
                    <a:pos x="36" y="114"/>
                  </a:cxn>
                  <a:cxn ang="0">
                    <a:pos x="24" y="102"/>
                  </a:cxn>
                  <a:cxn ang="0">
                    <a:pos x="6" y="102"/>
                  </a:cxn>
                  <a:cxn ang="0">
                    <a:pos x="0" y="90"/>
                  </a:cxn>
                  <a:cxn ang="0">
                    <a:pos x="6" y="84"/>
                  </a:cxn>
                  <a:cxn ang="0">
                    <a:pos x="24" y="78"/>
                  </a:cxn>
                  <a:cxn ang="0">
                    <a:pos x="24" y="60"/>
                  </a:cxn>
                  <a:cxn ang="0">
                    <a:pos x="18" y="48"/>
                  </a:cxn>
                  <a:cxn ang="0">
                    <a:pos x="24" y="36"/>
                  </a:cxn>
                  <a:cxn ang="0">
                    <a:pos x="12" y="12"/>
                  </a:cxn>
                  <a:cxn ang="0">
                    <a:pos x="30" y="0"/>
                  </a:cxn>
                  <a:cxn ang="0">
                    <a:pos x="42" y="6"/>
                  </a:cxn>
                  <a:cxn ang="0">
                    <a:pos x="36" y="18"/>
                  </a:cxn>
                  <a:cxn ang="0">
                    <a:pos x="36" y="30"/>
                  </a:cxn>
                  <a:cxn ang="0">
                    <a:pos x="54" y="24"/>
                  </a:cxn>
                  <a:cxn ang="0">
                    <a:pos x="66" y="18"/>
                  </a:cxn>
                  <a:cxn ang="0">
                    <a:pos x="78" y="24"/>
                  </a:cxn>
                  <a:cxn ang="0">
                    <a:pos x="78" y="36"/>
                  </a:cxn>
                  <a:cxn ang="0">
                    <a:pos x="66" y="42"/>
                  </a:cxn>
                  <a:cxn ang="0">
                    <a:pos x="72" y="54"/>
                  </a:cxn>
                  <a:cxn ang="0">
                    <a:pos x="84" y="66"/>
                  </a:cxn>
                  <a:cxn ang="0">
                    <a:pos x="102" y="78"/>
                  </a:cxn>
                  <a:cxn ang="0">
                    <a:pos x="108" y="72"/>
                  </a:cxn>
                  <a:cxn ang="0">
                    <a:pos x="120" y="54"/>
                  </a:cxn>
                  <a:cxn ang="0">
                    <a:pos x="132" y="48"/>
                  </a:cxn>
                </a:cxnLst>
                <a:rect l="0" t="0" r="r" b="b"/>
                <a:pathLst>
                  <a:path w="246" h="270">
                    <a:moveTo>
                      <a:pt x="132" y="48"/>
                    </a:moveTo>
                    <a:lnTo>
                      <a:pt x="138" y="48"/>
                    </a:lnTo>
                    <a:lnTo>
                      <a:pt x="144" y="54"/>
                    </a:lnTo>
                    <a:lnTo>
                      <a:pt x="150" y="60"/>
                    </a:lnTo>
                    <a:lnTo>
                      <a:pt x="150" y="66"/>
                    </a:lnTo>
                    <a:lnTo>
                      <a:pt x="150" y="78"/>
                    </a:lnTo>
                    <a:lnTo>
                      <a:pt x="150" y="90"/>
                    </a:lnTo>
                    <a:lnTo>
                      <a:pt x="156" y="90"/>
                    </a:lnTo>
                    <a:lnTo>
                      <a:pt x="162" y="90"/>
                    </a:lnTo>
                    <a:lnTo>
                      <a:pt x="174" y="96"/>
                    </a:lnTo>
                    <a:lnTo>
                      <a:pt x="180" y="102"/>
                    </a:lnTo>
                    <a:lnTo>
                      <a:pt x="174" y="108"/>
                    </a:lnTo>
                    <a:lnTo>
                      <a:pt x="168" y="108"/>
                    </a:lnTo>
                    <a:lnTo>
                      <a:pt x="168" y="114"/>
                    </a:lnTo>
                    <a:lnTo>
                      <a:pt x="174" y="114"/>
                    </a:lnTo>
                    <a:lnTo>
                      <a:pt x="174" y="120"/>
                    </a:lnTo>
                    <a:lnTo>
                      <a:pt x="180" y="126"/>
                    </a:lnTo>
                    <a:lnTo>
                      <a:pt x="186" y="132"/>
                    </a:lnTo>
                    <a:lnTo>
                      <a:pt x="192" y="144"/>
                    </a:lnTo>
                    <a:lnTo>
                      <a:pt x="192" y="156"/>
                    </a:lnTo>
                    <a:lnTo>
                      <a:pt x="198" y="162"/>
                    </a:lnTo>
                    <a:lnTo>
                      <a:pt x="204" y="168"/>
                    </a:lnTo>
                    <a:lnTo>
                      <a:pt x="210" y="174"/>
                    </a:lnTo>
                    <a:lnTo>
                      <a:pt x="228" y="192"/>
                    </a:lnTo>
                    <a:lnTo>
                      <a:pt x="240" y="210"/>
                    </a:lnTo>
                    <a:lnTo>
                      <a:pt x="246" y="222"/>
                    </a:lnTo>
                    <a:lnTo>
                      <a:pt x="234" y="240"/>
                    </a:lnTo>
                    <a:lnTo>
                      <a:pt x="240" y="252"/>
                    </a:lnTo>
                    <a:lnTo>
                      <a:pt x="228" y="270"/>
                    </a:lnTo>
                    <a:lnTo>
                      <a:pt x="186" y="264"/>
                    </a:lnTo>
                    <a:lnTo>
                      <a:pt x="180" y="258"/>
                    </a:lnTo>
                    <a:lnTo>
                      <a:pt x="174" y="258"/>
                    </a:lnTo>
                    <a:lnTo>
                      <a:pt x="168" y="258"/>
                    </a:lnTo>
                    <a:lnTo>
                      <a:pt x="162" y="252"/>
                    </a:lnTo>
                    <a:lnTo>
                      <a:pt x="78" y="186"/>
                    </a:lnTo>
                    <a:lnTo>
                      <a:pt x="72" y="180"/>
                    </a:lnTo>
                    <a:lnTo>
                      <a:pt x="66" y="174"/>
                    </a:lnTo>
                    <a:lnTo>
                      <a:pt x="60" y="168"/>
                    </a:lnTo>
                    <a:lnTo>
                      <a:pt x="66" y="162"/>
                    </a:lnTo>
                    <a:lnTo>
                      <a:pt x="66" y="156"/>
                    </a:lnTo>
                    <a:lnTo>
                      <a:pt x="66" y="150"/>
                    </a:lnTo>
                    <a:lnTo>
                      <a:pt x="60" y="150"/>
                    </a:lnTo>
                    <a:lnTo>
                      <a:pt x="54" y="150"/>
                    </a:lnTo>
                    <a:lnTo>
                      <a:pt x="48" y="144"/>
                    </a:lnTo>
                    <a:lnTo>
                      <a:pt x="42" y="144"/>
                    </a:lnTo>
                    <a:lnTo>
                      <a:pt x="30" y="138"/>
                    </a:lnTo>
                    <a:lnTo>
                      <a:pt x="30" y="132"/>
                    </a:lnTo>
                    <a:lnTo>
                      <a:pt x="36" y="126"/>
                    </a:lnTo>
                    <a:lnTo>
                      <a:pt x="36" y="120"/>
                    </a:lnTo>
                    <a:lnTo>
                      <a:pt x="36" y="114"/>
                    </a:lnTo>
                    <a:lnTo>
                      <a:pt x="30" y="108"/>
                    </a:lnTo>
                    <a:lnTo>
                      <a:pt x="24" y="102"/>
                    </a:lnTo>
                    <a:lnTo>
                      <a:pt x="18" y="102"/>
                    </a:lnTo>
                    <a:lnTo>
                      <a:pt x="6" y="102"/>
                    </a:lnTo>
                    <a:lnTo>
                      <a:pt x="0" y="96"/>
                    </a:lnTo>
                    <a:lnTo>
                      <a:pt x="0" y="90"/>
                    </a:lnTo>
                    <a:lnTo>
                      <a:pt x="0" y="96"/>
                    </a:lnTo>
                    <a:lnTo>
                      <a:pt x="6" y="84"/>
                    </a:lnTo>
                    <a:lnTo>
                      <a:pt x="18" y="78"/>
                    </a:lnTo>
                    <a:lnTo>
                      <a:pt x="24" y="78"/>
                    </a:lnTo>
                    <a:lnTo>
                      <a:pt x="30" y="66"/>
                    </a:lnTo>
                    <a:lnTo>
                      <a:pt x="24" y="60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24" y="36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48" y="30"/>
                    </a:lnTo>
                    <a:lnTo>
                      <a:pt x="54" y="24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8" y="24"/>
                    </a:lnTo>
                    <a:lnTo>
                      <a:pt x="78" y="30"/>
                    </a:lnTo>
                    <a:lnTo>
                      <a:pt x="78" y="36"/>
                    </a:lnTo>
                    <a:lnTo>
                      <a:pt x="72" y="36"/>
                    </a:lnTo>
                    <a:lnTo>
                      <a:pt x="66" y="42"/>
                    </a:lnTo>
                    <a:lnTo>
                      <a:pt x="66" y="48"/>
                    </a:lnTo>
                    <a:lnTo>
                      <a:pt x="72" y="54"/>
                    </a:lnTo>
                    <a:lnTo>
                      <a:pt x="78" y="60"/>
                    </a:lnTo>
                    <a:lnTo>
                      <a:pt x="84" y="66"/>
                    </a:lnTo>
                    <a:lnTo>
                      <a:pt x="96" y="72"/>
                    </a:lnTo>
                    <a:lnTo>
                      <a:pt x="102" y="78"/>
                    </a:lnTo>
                    <a:lnTo>
                      <a:pt x="108" y="78"/>
                    </a:lnTo>
                    <a:lnTo>
                      <a:pt x="108" y="72"/>
                    </a:lnTo>
                    <a:lnTo>
                      <a:pt x="114" y="66"/>
                    </a:lnTo>
                    <a:lnTo>
                      <a:pt x="120" y="54"/>
                    </a:lnTo>
                    <a:lnTo>
                      <a:pt x="126" y="48"/>
                    </a:lnTo>
                    <a:lnTo>
                      <a:pt x="132" y="4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1" name="Freeform 823">
                <a:extLst>
                  <a:ext uri="{FF2B5EF4-FFF2-40B4-BE49-F238E27FC236}">
                    <a16:creationId xmlns:a16="http://schemas.microsoft.com/office/drawing/2014/main" id="{8CC47821-DD57-F346-B30A-04B639B76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9555" y="4462964"/>
                <a:ext cx="476250" cy="476250"/>
              </a:xfrm>
              <a:custGeom>
                <a:avLst/>
                <a:gdLst/>
                <a:ahLst/>
                <a:cxnLst>
                  <a:cxn ang="0">
                    <a:pos x="42" y="120"/>
                  </a:cxn>
                  <a:cxn ang="0">
                    <a:pos x="42" y="102"/>
                  </a:cxn>
                  <a:cxn ang="0">
                    <a:pos x="54" y="84"/>
                  </a:cxn>
                  <a:cxn ang="0">
                    <a:pos x="78" y="66"/>
                  </a:cxn>
                  <a:cxn ang="0">
                    <a:pos x="84" y="36"/>
                  </a:cxn>
                  <a:cxn ang="0">
                    <a:pos x="102" y="18"/>
                  </a:cxn>
                  <a:cxn ang="0">
                    <a:pos x="120" y="24"/>
                  </a:cxn>
                  <a:cxn ang="0">
                    <a:pos x="132" y="0"/>
                  </a:cxn>
                  <a:cxn ang="0">
                    <a:pos x="150" y="6"/>
                  </a:cxn>
                  <a:cxn ang="0">
                    <a:pos x="150" y="24"/>
                  </a:cxn>
                  <a:cxn ang="0">
                    <a:pos x="168" y="36"/>
                  </a:cxn>
                  <a:cxn ang="0">
                    <a:pos x="192" y="54"/>
                  </a:cxn>
                  <a:cxn ang="0">
                    <a:pos x="246" y="54"/>
                  </a:cxn>
                  <a:cxn ang="0">
                    <a:pos x="246" y="102"/>
                  </a:cxn>
                  <a:cxn ang="0">
                    <a:pos x="228" y="114"/>
                  </a:cxn>
                  <a:cxn ang="0">
                    <a:pos x="240" y="138"/>
                  </a:cxn>
                  <a:cxn ang="0">
                    <a:pos x="270" y="162"/>
                  </a:cxn>
                  <a:cxn ang="0">
                    <a:pos x="294" y="162"/>
                  </a:cxn>
                  <a:cxn ang="0">
                    <a:pos x="300" y="180"/>
                  </a:cxn>
                  <a:cxn ang="0">
                    <a:pos x="282" y="192"/>
                  </a:cxn>
                  <a:cxn ang="0">
                    <a:pos x="294" y="198"/>
                  </a:cxn>
                  <a:cxn ang="0">
                    <a:pos x="270" y="216"/>
                  </a:cxn>
                  <a:cxn ang="0">
                    <a:pos x="258" y="234"/>
                  </a:cxn>
                  <a:cxn ang="0">
                    <a:pos x="258" y="252"/>
                  </a:cxn>
                  <a:cxn ang="0">
                    <a:pos x="240" y="264"/>
                  </a:cxn>
                  <a:cxn ang="0">
                    <a:pos x="210" y="258"/>
                  </a:cxn>
                  <a:cxn ang="0">
                    <a:pos x="186" y="264"/>
                  </a:cxn>
                  <a:cxn ang="0">
                    <a:pos x="156" y="288"/>
                  </a:cxn>
                  <a:cxn ang="0">
                    <a:pos x="138" y="276"/>
                  </a:cxn>
                  <a:cxn ang="0">
                    <a:pos x="120" y="288"/>
                  </a:cxn>
                  <a:cxn ang="0">
                    <a:pos x="90" y="288"/>
                  </a:cxn>
                  <a:cxn ang="0">
                    <a:pos x="72" y="294"/>
                  </a:cxn>
                  <a:cxn ang="0">
                    <a:pos x="54" y="282"/>
                  </a:cxn>
                  <a:cxn ang="0">
                    <a:pos x="36" y="294"/>
                  </a:cxn>
                  <a:cxn ang="0">
                    <a:pos x="0" y="288"/>
                  </a:cxn>
                  <a:cxn ang="0">
                    <a:pos x="12" y="264"/>
                  </a:cxn>
                  <a:cxn ang="0">
                    <a:pos x="24" y="252"/>
                  </a:cxn>
                  <a:cxn ang="0">
                    <a:pos x="36" y="228"/>
                  </a:cxn>
                  <a:cxn ang="0">
                    <a:pos x="24" y="210"/>
                  </a:cxn>
                  <a:cxn ang="0">
                    <a:pos x="30" y="192"/>
                  </a:cxn>
                  <a:cxn ang="0">
                    <a:pos x="42" y="174"/>
                  </a:cxn>
                  <a:cxn ang="0">
                    <a:pos x="36" y="156"/>
                  </a:cxn>
                  <a:cxn ang="0">
                    <a:pos x="30" y="132"/>
                  </a:cxn>
                </a:cxnLst>
                <a:rect l="0" t="0" r="r" b="b"/>
                <a:pathLst>
                  <a:path w="300" h="300">
                    <a:moveTo>
                      <a:pt x="24" y="126"/>
                    </a:moveTo>
                    <a:lnTo>
                      <a:pt x="36" y="126"/>
                    </a:lnTo>
                    <a:lnTo>
                      <a:pt x="42" y="120"/>
                    </a:lnTo>
                    <a:lnTo>
                      <a:pt x="48" y="114"/>
                    </a:lnTo>
                    <a:lnTo>
                      <a:pt x="42" y="108"/>
                    </a:lnTo>
                    <a:lnTo>
                      <a:pt x="42" y="102"/>
                    </a:lnTo>
                    <a:lnTo>
                      <a:pt x="42" y="96"/>
                    </a:lnTo>
                    <a:lnTo>
                      <a:pt x="48" y="90"/>
                    </a:lnTo>
                    <a:lnTo>
                      <a:pt x="54" y="84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78" y="66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84" y="36"/>
                    </a:lnTo>
                    <a:lnTo>
                      <a:pt x="90" y="30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08" y="24"/>
                    </a:lnTo>
                    <a:lnTo>
                      <a:pt x="114" y="24"/>
                    </a:lnTo>
                    <a:lnTo>
                      <a:pt x="120" y="24"/>
                    </a:lnTo>
                    <a:lnTo>
                      <a:pt x="126" y="12"/>
                    </a:lnTo>
                    <a:lnTo>
                      <a:pt x="126" y="6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50" y="6"/>
                    </a:lnTo>
                    <a:lnTo>
                      <a:pt x="150" y="12"/>
                    </a:lnTo>
                    <a:lnTo>
                      <a:pt x="150" y="18"/>
                    </a:lnTo>
                    <a:lnTo>
                      <a:pt x="150" y="24"/>
                    </a:lnTo>
                    <a:lnTo>
                      <a:pt x="156" y="30"/>
                    </a:lnTo>
                    <a:lnTo>
                      <a:pt x="162" y="30"/>
                    </a:lnTo>
                    <a:lnTo>
                      <a:pt x="168" y="36"/>
                    </a:lnTo>
                    <a:lnTo>
                      <a:pt x="174" y="42"/>
                    </a:lnTo>
                    <a:lnTo>
                      <a:pt x="180" y="48"/>
                    </a:lnTo>
                    <a:lnTo>
                      <a:pt x="192" y="54"/>
                    </a:lnTo>
                    <a:lnTo>
                      <a:pt x="210" y="54"/>
                    </a:lnTo>
                    <a:lnTo>
                      <a:pt x="234" y="54"/>
                    </a:lnTo>
                    <a:lnTo>
                      <a:pt x="246" y="54"/>
                    </a:lnTo>
                    <a:lnTo>
                      <a:pt x="246" y="72"/>
                    </a:lnTo>
                    <a:lnTo>
                      <a:pt x="246" y="90"/>
                    </a:lnTo>
                    <a:lnTo>
                      <a:pt x="246" y="102"/>
                    </a:lnTo>
                    <a:lnTo>
                      <a:pt x="240" y="108"/>
                    </a:lnTo>
                    <a:lnTo>
                      <a:pt x="234" y="114"/>
                    </a:lnTo>
                    <a:lnTo>
                      <a:pt x="228" y="114"/>
                    </a:lnTo>
                    <a:lnTo>
                      <a:pt x="228" y="120"/>
                    </a:lnTo>
                    <a:lnTo>
                      <a:pt x="234" y="132"/>
                    </a:lnTo>
                    <a:lnTo>
                      <a:pt x="240" y="138"/>
                    </a:lnTo>
                    <a:lnTo>
                      <a:pt x="252" y="156"/>
                    </a:lnTo>
                    <a:lnTo>
                      <a:pt x="258" y="162"/>
                    </a:lnTo>
                    <a:lnTo>
                      <a:pt x="270" y="162"/>
                    </a:lnTo>
                    <a:lnTo>
                      <a:pt x="276" y="162"/>
                    </a:lnTo>
                    <a:lnTo>
                      <a:pt x="282" y="156"/>
                    </a:lnTo>
                    <a:lnTo>
                      <a:pt x="294" y="162"/>
                    </a:lnTo>
                    <a:lnTo>
                      <a:pt x="294" y="168"/>
                    </a:lnTo>
                    <a:lnTo>
                      <a:pt x="300" y="174"/>
                    </a:lnTo>
                    <a:lnTo>
                      <a:pt x="300" y="180"/>
                    </a:lnTo>
                    <a:lnTo>
                      <a:pt x="294" y="186"/>
                    </a:lnTo>
                    <a:lnTo>
                      <a:pt x="288" y="186"/>
                    </a:lnTo>
                    <a:lnTo>
                      <a:pt x="282" y="192"/>
                    </a:lnTo>
                    <a:lnTo>
                      <a:pt x="282" y="198"/>
                    </a:lnTo>
                    <a:lnTo>
                      <a:pt x="288" y="198"/>
                    </a:lnTo>
                    <a:lnTo>
                      <a:pt x="294" y="198"/>
                    </a:lnTo>
                    <a:lnTo>
                      <a:pt x="294" y="204"/>
                    </a:lnTo>
                    <a:lnTo>
                      <a:pt x="282" y="216"/>
                    </a:lnTo>
                    <a:lnTo>
                      <a:pt x="270" y="216"/>
                    </a:lnTo>
                    <a:lnTo>
                      <a:pt x="264" y="222"/>
                    </a:lnTo>
                    <a:lnTo>
                      <a:pt x="258" y="228"/>
                    </a:lnTo>
                    <a:lnTo>
                      <a:pt x="258" y="234"/>
                    </a:lnTo>
                    <a:lnTo>
                      <a:pt x="258" y="240"/>
                    </a:lnTo>
                    <a:lnTo>
                      <a:pt x="258" y="246"/>
                    </a:lnTo>
                    <a:lnTo>
                      <a:pt x="258" y="252"/>
                    </a:lnTo>
                    <a:lnTo>
                      <a:pt x="258" y="258"/>
                    </a:lnTo>
                    <a:lnTo>
                      <a:pt x="252" y="264"/>
                    </a:lnTo>
                    <a:lnTo>
                      <a:pt x="240" y="264"/>
                    </a:lnTo>
                    <a:lnTo>
                      <a:pt x="234" y="264"/>
                    </a:lnTo>
                    <a:lnTo>
                      <a:pt x="228" y="264"/>
                    </a:lnTo>
                    <a:lnTo>
                      <a:pt x="210" y="258"/>
                    </a:lnTo>
                    <a:lnTo>
                      <a:pt x="204" y="258"/>
                    </a:lnTo>
                    <a:lnTo>
                      <a:pt x="198" y="258"/>
                    </a:lnTo>
                    <a:lnTo>
                      <a:pt x="186" y="264"/>
                    </a:lnTo>
                    <a:lnTo>
                      <a:pt x="174" y="270"/>
                    </a:lnTo>
                    <a:lnTo>
                      <a:pt x="162" y="288"/>
                    </a:lnTo>
                    <a:lnTo>
                      <a:pt x="156" y="288"/>
                    </a:lnTo>
                    <a:lnTo>
                      <a:pt x="150" y="282"/>
                    </a:lnTo>
                    <a:lnTo>
                      <a:pt x="144" y="276"/>
                    </a:lnTo>
                    <a:lnTo>
                      <a:pt x="138" y="276"/>
                    </a:lnTo>
                    <a:lnTo>
                      <a:pt x="132" y="276"/>
                    </a:lnTo>
                    <a:lnTo>
                      <a:pt x="126" y="276"/>
                    </a:lnTo>
                    <a:lnTo>
                      <a:pt x="120" y="288"/>
                    </a:lnTo>
                    <a:lnTo>
                      <a:pt x="114" y="288"/>
                    </a:lnTo>
                    <a:lnTo>
                      <a:pt x="108" y="288"/>
                    </a:lnTo>
                    <a:lnTo>
                      <a:pt x="90" y="288"/>
                    </a:lnTo>
                    <a:lnTo>
                      <a:pt x="78" y="294"/>
                    </a:lnTo>
                    <a:lnTo>
                      <a:pt x="72" y="300"/>
                    </a:lnTo>
                    <a:lnTo>
                      <a:pt x="72" y="294"/>
                    </a:lnTo>
                    <a:lnTo>
                      <a:pt x="66" y="288"/>
                    </a:lnTo>
                    <a:lnTo>
                      <a:pt x="60" y="282"/>
                    </a:lnTo>
                    <a:lnTo>
                      <a:pt x="54" y="282"/>
                    </a:lnTo>
                    <a:lnTo>
                      <a:pt x="48" y="282"/>
                    </a:lnTo>
                    <a:lnTo>
                      <a:pt x="42" y="288"/>
                    </a:lnTo>
                    <a:lnTo>
                      <a:pt x="36" y="294"/>
                    </a:lnTo>
                    <a:lnTo>
                      <a:pt x="24" y="300"/>
                    </a:lnTo>
                    <a:lnTo>
                      <a:pt x="18" y="294"/>
                    </a:lnTo>
                    <a:lnTo>
                      <a:pt x="0" y="288"/>
                    </a:lnTo>
                    <a:lnTo>
                      <a:pt x="0" y="282"/>
                    </a:lnTo>
                    <a:lnTo>
                      <a:pt x="6" y="270"/>
                    </a:lnTo>
                    <a:lnTo>
                      <a:pt x="12" y="264"/>
                    </a:lnTo>
                    <a:lnTo>
                      <a:pt x="18" y="258"/>
                    </a:lnTo>
                    <a:lnTo>
                      <a:pt x="24" y="258"/>
                    </a:lnTo>
                    <a:lnTo>
                      <a:pt x="24" y="252"/>
                    </a:lnTo>
                    <a:lnTo>
                      <a:pt x="30" y="240"/>
                    </a:lnTo>
                    <a:lnTo>
                      <a:pt x="36" y="234"/>
                    </a:lnTo>
                    <a:lnTo>
                      <a:pt x="36" y="228"/>
                    </a:lnTo>
                    <a:lnTo>
                      <a:pt x="30" y="222"/>
                    </a:lnTo>
                    <a:lnTo>
                      <a:pt x="30" y="216"/>
                    </a:lnTo>
                    <a:lnTo>
                      <a:pt x="24" y="210"/>
                    </a:lnTo>
                    <a:lnTo>
                      <a:pt x="24" y="204"/>
                    </a:lnTo>
                    <a:lnTo>
                      <a:pt x="30" y="198"/>
                    </a:lnTo>
                    <a:lnTo>
                      <a:pt x="30" y="192"/>
                    </a:lnTo>
                    <a:lnTo>
                      <a:pt x="42" y="186"/>
                    </a:lnTo>
                    <a:lnTo>
                      <a:pt x="42" y="180"/>
                    </a:lnTo>
                    <a:lnTo>
                      <a:pt x="42" y="174"/>
                    </a:lnTo>
                    <a:lnTo>
                      <a:pt x="42" y="168"/>
                    </a:lnTo>
                    <a:lnTo>
                      <a:pt x="36" y="162"/>
                    </a:lnTo>
                    <a:lnTo>
                      <a:pt x="36" y="156"/>
                    </a:lnTo>
                    <a:lnTo>
                      <a:pt x="36" y="150"/>
                    </a:lnTo>
                    <a:lnTo>
                      <a:pt x="30" y="144"/>
                    </a:lnTo>
                    <a:lnTo>
                      <a:pt x="30" y="132"/>
                    </a:lnTo>
                    <a:lnTo>
                      <a:pt x="30" y="126"/>
                    </a:lnTo>
                    <a:lnTo>
                      <a:pt x="24" y="12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2" name="Freeform 834">
                <a:extLst>
                  <a:ext uri="{FF2B5EF4-FFF2-40B4-BE49-F238E27FC236}">
                    <a16:creationId xmlns:a16="http://schemas.microsoft.com/office/drawing/2014/main" id="{34B464C7-E881-1C47-B696-3C1B2FDA7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3755" y="3700964"/>
                <a:ext cx="333375" cy="352425"/>
              </a:xfrm>
              <a:custGeom>
                <a:avLst/>
                <a:gdLst/>
                <a:ahLst/>
                <a:cxnLst>
                  <a:cxn ang="0">
                    <a:pos x="198" y="78"/>
                  </a:cxn>
                  <a:cxn ang="0">
                    <a:pos x="180" y="90"/>
                  </a:cxn>
                  <a:cxn ang="0">
                    <a:pos x="174" y="96"/>
                  </a:cxn>
                  <a:cxn ang="0">
                    <a:pos x="168" y="96"/>
                  </a:cxn>
                  <a:cxn ang="0">
                    <a:pos x="162" y="90"/>
                  </a:cxn>
                  <a:cxn ang="0">
                    <a:pos x="162" y="84"/>
                  </a:cxn>
                  <a:cxn ang="0">
                    <a:pos x="162" y="72"/>
                  </a:cxn>
                  <a:cxn ang="0">
                    <a:pos x="162" y="66"/>
                  </a:cxn>
                  <a:cxn ang="0">
                    <a:pos x="162" y="54"/>
                  </a:cxn>
                  <a:cxn ang="0">
                    <a:pos x="156" y="48"/>
                  </a:cxn>
                  <a:cxn ang="0">
                    <a:pos x="150" y="42"/>
                  </a:cxn>
                  <a:cxn ang="0">
                    <a:pos x="144" y="36"/>
                  </a:cxn>
                  <a:cxn ang="0">
                    <a:pos x="138" y="36"/>
                  </a:cxn>
                  <a:cxn ang="0">
                    <a:pos x="138" y="42"/>
                  </a:cxn>
                  <a:cxn ang="0">
                    <a:pos x="132" y="42"/>
                  </a:cxn>
                  <a:cxn ang="0">
                    <a:pos x="126" y="42"/>
                  </a:cxn>
                  <a:cxn ang="0">
                    <a:pos x="126" y="36"/>
                  </a:cxn>
                  <a:cxn ang="0">
                    <a:pos x="126" y="30"/>
                  </a:cxn>
                  <a:cxn ang="0">
                    <a:pos x="138" y="12"/>
                  </a:cxn>
                  <a:cxn ang="0">
                    <a:pos x="144" y="0"/>
                  </a:cxn>
                  <a:cxn ang="0">
                    <a:pos x="90" y="24"/>
                  </a:cxn>
                  <a:cxn ang="0">
                    <a:pos x="78" y="24"/>
                  </a:cxn>
                  <a:cxn ang="0">
                    <a:pos x="72" y="18"/>
                  </a:cxn>
                  <a:cxn ang="0">
                    <a:pos x="60" y="18"/>
                  </a:cxn>
                  <a:cxn ang="0">
                    <a:pos x="48" y="24"/>
                  </a:cxn>
                  <a:cxn ang="0">
                    <a:pos x="36" y="30"/>
                  </a:cxn>
                  <a:cxn ang="0">
                    <a:pos x="30" y="36"/>
                  </a:cxn>
                  <a:cxn ang="0">
                    <a:pos x="24" y="48"/>
                  </a:cxn>
                  <a:cxn ang="0">
                    <a:pos x="18" y="54"/>
                  </a:cxn>
                  <a:cxn ang="0">
                    <a:pos x="18" y="60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24" y="90"/>
                  </a:cxn>
                  <a:cxn ang="0">
                    <a:pos x="18" y="108"/>
                  </a:cxn>
                  <a:cxn ang="0">
                    <a:pos x="18" y="120"/>
                  </a:cxn>
                  <a:cxn ang="0">
                    <a:pos x="6" y="222"/>
                  </a:cxn>
                  <a:cxn ang="0">
                    <a:pos x="24" y="222"/>
                  </a:cxn>
                  <a:cxn ang="0">
                    <a:pos x="138" y="204"/>
                  </a:cxn>
                  <a:cxn ang="0">
                    <a:pos x="150" y="192"/>
                  </a:cxn>
                  <a:cxn ang="0">
                    <a:pos x="180" y="198"/>
                  </a:cxn>
                  <a:cxn ang="0">
                    <a:pos x="186" y="186"/>
                  </a:cxn>
                  <a:cxn ang="0">
                    <a:pos x="198" y="180"/>
                  </a:cxn>
                  <a:cxn ang="0">
                    <a:pos x="204" y="180"/>
                  </a:cxn>
                  <a:cxn ang="0">
                    <a:pos x="210" y="168"/>
                  </a:cxn>
                  <a:cxn ang="0">
                    <a:pos x="204" y="162"/>
                  </a:cxn>
                  <a:cxn ang="0">
                    <a:pos x="198" y="156"/>
                  </a:cxn>
                  <a:cxn ang="0">
                    <a:pos x="198" y="150"/>
                  </a:cxn>
                  <a:cxn ang="0">
                    <a:pos x="198" y="144"/>
                  </a:cxn>
                  <a:cxn ang="0">
                    <a:pos x="204" y="138"/>
                  </a:cxn>
                  <a:cxn ang="0">
                    <a:pos x="198" y="120"/>
                  </a:cxn>
                  <a:cxn ang="0">
                    <a:pos x="192" y="114"/>
                  </a:cxn>
                  <a:cxn ang="0">
                    <a:pos x="186" y="108"/>
                  </a:cxn>
                  <a:cxn ang="0">
                    <a:pos x="192" y="102"/>
                  </a:cxn>
                  <a:cxn ang="0">
                    <a:pos x="198" y="96"/>
                  </a:cxn>
                  <a:cxn ang="0">
                    <a:pos x="204" y="96"/>
                  </a:cxn>
                  <a:cxn ang="0">
                    <a:pos x="210" y="90"/>
                  </a:cxn>
                  <a:cxn ang="0">
                    <a:pos x="210" y="84"/>
                  </a:cxn>
                  <a:cxn ang="0">
                    <a:pos x="204" y="78"/>
                  </a:cxn>
                  <a:cxn ang="0">
                    <a:pos x="198" y="78"/>
                  </a:cxn>
                </a:cxnLst>
                <a:rect l="0" t="0" r="r" b="b"/>
                <a:pathLst>
                  <a:path w="210" h="222">
                    <a:moveTo>
                      <a:pt x="198" y="78"/>
                    </a:moveTo>
                    <a:lnTo>
                      <a:pt x="180" y="90"/>
                    </a:lnTo>
                    <a:lnTo>
                      <a:pt x="174" y="96"/>
                    </a:lnTo>
                    <a:lnTo>
                      <a:pt x="168" y="96"/>
                    </a:lnTo>
                    <a:lnTo>
                      <a:pt x="162" y="90"/>
                    </a:lnTo>
                    <a:lnTo>
                      <a:pt x="162" y="84"/>
                    </a:lnTo>
                    <a:lnTo>
                      <a:pt x="162" y="72"/>
                    </a:lnTo>
                    <a:lnTo>
                      <a:pt x="162" y="66"/>
                    </a:lnTo>
                    <a:lnTo>
                      <a:pt x="162" y="54"/>
                    </a:lnTo>
                    <a:lnTo>
                      <a:pt x="156" y="48"/>
                    </a:lnTo>
                    <a:lnTo>
                      <a:pt x="150" y="42"/>
                    </a:lnTo>
                    <a:lnTo>
                      <a:pt x="144" y="36"/>
                    </a:lnTo>
                    <a:lnTo>
                      <a:pt x="138" y="36"/>
                    </a:lnTo>
                    <a:lnTo>
                      <a:pt x="138" y="42"/>
                    </a:lnTo>
                    <a:lnTo>
                      <a:pt x="132" y="42"/>
                    </a:lnTo>
                    <a:lnTo>
                      <a:pt x="126" y="42"/>
                    </a:lnTo>
                    <a:lnTo>
                      <a:pt x="126" y="36"/>
                    </a:lnTo>
                    <a:lnTo>
                      <a:pt x="126" y="30"/>
                    </a:lnTo>
                    <a:lnTo>
                      <a:pt x="138" y="12"/>
                    </a:lnTo>
                    <a:lnTo>
                      <a:pt x="144" y="0"/>
                    </a:lnTo>
                    <a:lnTo>
                      <a:pt x="90" y="24"/>
                    </a:lnTo>
                    <a:lnTo>
                      <a:pt x="78" y="24"/>
                    </a:lnTo>
                    <a:lnTo>
                      <a:pt x="72" y="18"/>
                    </a:lnTo>
                    <a:lnTo>
                      <a:pt x="60" y="18"/>
                    </a:lnTo>
                    <a:lnTo>
                      <a:pt x="48" y="24"/>
                    </a:lnTo>
                    <a:lnTo>
                      <a:pt x="36" y="30"/>
                    </a:lnTo>
                    <a:lnTo>
                      <a:pt x="30" y="36"/>
                    </a:lnTo>
                    <a:lnTo>
                      <a:pt x="24" y="48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24" y="90"/>
                    </a:lnTo>
                    <a:lnTo>
                      <a:pt x="18" y="108"/>
                    </a:lnTo>
                    <a:lnTo>
                      <a:pt x="18" y="120"/>
                    </a:lnTo>
                    <a:lnTo>
                      <a:pt x="6" y="222"/>
                    </a:lnTo>
                    <a:lnTo>
                      <a:pt x="24" y="222"/>
                    </a:lnTo>
                    <a:lnTo>
                      <a:pt x="138" y="204"/>
                    </a:lnTo>
                    <a:lnTo>
                      <a:pt x="150" y="192"/>
                    </a:lnTo>
                    <a:lnTo>
                      <a:pt x="180" y="198"/>
                    </a:lnTo>
                    <a:lnTo>
                      <a:pt x="186" y="186"/>
                    </a:lnTo>
                    <a:lnTo>
                      <a:pt x="198" y="180"/>
                    </a:lnTo>
                    <a:lnTo>
                      <a:pt x="204" y="180"/>
                    </a:lnTo>
                    <a:lnTo>
                      <a:pt x="210" y="168"/>
                    </a:lnTo>
                    <a:lnTo>
                      <a:pt x="204" y="162"/>
                    </a:lnTo>
                    <a:lnTo>
                      <a:pt x="198" y="156"/>
                    </a:lnTo>
                    <a:lnTo>
                      <a:pt x="198" y="150"/>
                    </a:lnTo>
                    <a:lnTo>
                      <a:pt x="198" y="144"/>
                    </a:lnTo>
                    <a:lnTo>
                      <a:pt x="204" y="138"/>
                    </a:lnTo>
                    <a:lnTo>
                      <a:pt x="198" y="120"/>
                    </a:lnTo>
                    <a:lnTo>
                      <a:pt x="192" y="114"/>
                    </a:lnTo>
                    <a:lnTo>
                      <a:pt x="186" y="108"/>
                    </a:lnTo>
                    <a:lnTo>
                      <a:pt x="192" y="102"/>
                    </a:lnTo>
                    <a:lnTo>
                      <a:pt x="198" y="96"/>
                    </a:lnTo>
                    <a:lnTo>
                      <a:pt x="204" y="96"/>
                    </a:lnTo>
                    <a:lnTo>
                      <a:pt x="210" y="90"/>
                    </a:lnTo>
                    <a:lnTo>
                      <a:pt x="210" y="84"/>
                    </a:lnTo>
                    <a:lnTo>
                      <a:pt x="204" y="78"/>
                    </a:lnTo>
                    <a:lnTo>
                      <a:pt x="198" y="7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3" name="Freeform 838">
                <a:extLst>
                  <a:ext uri="{FF2B5EF4-FFF2-40B4-BE49-F238E27FC236}">
                    <a16:creationId xmlns:a16="http://schemas.microsoft.com/office/drawing/2014/main" id="{9CC047BD-C376-0540-8589-D266C210F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430" y="4348664"/>
                <a:ext cx="485775" cy="37147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96" y="6"/>
                  </a:cxn>
                  <a:cxn ang="0">
                    <a:pos x="162" y="12"/>
                  </a:cxn>
                  <a:cxn ang="0">
                    <a:pos x="306" y="24"/>
                  </a:cxn>
                  <a:cxn ang="0">
                    <a:pos x="306" y="48"/>
                  </a:cxn>
                  <a:cxn ang="0">
                    <a:pos x="288" y="66"/>
                  </a:cxn>
                  <a:cxn ang="0">
                    <a:pos x="282" y="114"/>
                  </a:cxn>
                  <a:cxn ang="0">
                    <a:pos x="294" y="126"/>
                  </a:cxn>
                  <a:cxn ang="0">
                    <a:pos x="300" y="138"/>
                  </a:cxn>
                  <a:cxn ang="0">
                    <a:pos x="294" y="144"/>
                  </a:cxn>
                  <a:cxn ang="0">
                    <a:pos x="288" y="204"/>
                  </a:cxn>
                  <a:cxn ang="0">
                    <a:pos x="252" y="216"/>
                  </a:cxn>
                  <a:cxn ang="0">
                    <a:pos x="174" y="234"/>
                  </a:cxn>
                  <a:cxn ang="0">
                    <a:pos x="156" y="234"/>
                  </a:cxn>
                  <a:cxn ang="0">
                    <a:pos x="96" y="228"/>
                  </a:cxn>
                  <a:cxn ang="0">
                    <a:pos x="66" y="222"/>
                  </a:cxn>
                  <a:cxn ang="0">
                    <a:pos x="66" y="180"/>
                  </a:cxn>
                  <a:cxn ang="0">
                    <a:pos x="0" y="90"/>
                  </a:cxn>
                  <a:cxn ang="0">
                    <a:pos x="6" y="90"/>
                  </a:cxn>
                  <a:cxn ang="0">
                    <a:pos x="12" y="84"/>
                  </a:cxn>
                  <a:cxn ang="0">
                    <a:pos x="18" y="78"/>
                  </a:cxn>
                  <a:cxn ang="0">
                    <a:pos x="36" y="78"/>
                  </a:cxn>
                  <a:cxn ang="0">
                    <a:pos x="42" y="78"/>
                  </a:cxn>
                  <a:cxn ang="0">
                    <a:pos x="48" y="84"/>
                  </a:cxn>
                  <a:cxn ang="0">
                    <a:pos x="48" y="90"/>
                  </a:cxn>
                  <a:cxn ang="0">
                    <a:pos x="60" y="96"/>
                  </a:cxn>
                  <a:cxn ang="0">
                    <a:pos x="72" y="96"/>
                  </a:cxn>
                  <a:cxn ang="0">
                    <a:pos x="84" y="90"/>
                  </a:cxn>
                  <a:cxn ang="0">
                    <a:pos x="84" y="84"/>
                  </a:cxn>
                  <a:cxn ang="0">
                    <a:pos x="78" y="78"/>
                  </a:cxn>
                  <a:cxn ang="0">
                    <a:pos x="78" y="72"/>
                  </a:cxn>
                  <a:cxn ang="0">
                    <a:pos x="78" y="66"/>
                  </a:cxn>
                  <a:cxn ang="0">
                    <a:pos x="84" y="66"/>
                  </a:cxn>
                  <a:cxn ang="0">
                    <a:pos x="90" y="66"/>
                  </a:cxn>
                  <a:cxn ang="0">
                    <a:pos x="90" y="60"/>
                  </a:cxn>
                  <a:cxn ang="0">
                    <a:pos x="84" y="54"/>
                  </a:cxn>
                  <a:cxn ang="0">
                    <a:pos x="84" y="36"/>
                  </a:cxn>
                  <a:cxn ang="0">
                    <a:pos x="84" y="30"/>
                  </a:cxn>
                  <a:cxn ang="0">
                    <a:pos x="84" y="24"/>
                  </a:cxn>
                  <a:cxn ang="0">
                    <a:pos x="78" y="24"/>
                  </a:cxn>
                  <a:cxn ang="0">
                    <a:pos x="78" y="18"/>
                  </a:cxn>
                  <a:cxn ang="0">
                    <a:pos x="72" y="6"/>
                  </a:cxn>
                  <a:cxn ang="0">
                    <a:pos x="66" y="0"/>
                  </a:cxn>
                </a:cxnLst>
                <a:rect l="0" t="0" r="r" b="b"/>
                <a:pathLst>
                  <a:path w="306" h="234">
                    <a:moveTo>
                      <a:pt x="66" y="0"/>
                    </a:moveTo>
                    <a:lnTo>
                      <a:pt x="96" y="6"/>
                    </a:lnTo>
                    <a:lnTo>
                      <a:pt x="162" y="12"/>
                    </a:lnTo>
                    <a:lnTo>
                      <a:pt x="306" y="24"/>
                    </a:lnTo>
                    <a:lnTo>
                      <a:pt x="306" y="48"/>
                    </a:lnTo>
                    <a:lnTo>
                      <a:pt x="288" y="66"/>
                    </a:lnTo>
                    <a:lnTo>
                      <a:pt x="282" y="114"/>
                    </a:lnTo>
                    <a:lnTo>
                      <a:pt x="294" y="126"/>
                    </a:lnTo>
                    <a:lnTo>
                      <a:pt x="300" y="138"/>
                    </a:lnTo>
                    <a:lnTo>
                      <a:pt x="294" y="144"/>
                    </a:lnTo>
                    <a:lnTo>
                      <a:pt x="288" y="204"/>
                    </a:lnTo>
                    <a:lnTo>
                      <a:pt x="252" y="216"/>
                    </a:lnTo>
                    <a:lnTo>
                      <a:pt x="174" y="234"/>
                    </a:lnTo>
                    <a:lnTo>
                      <a:pt x="156" y="234"/>
                    </a:lnTo>
                    <a:lnTo>
                      <a:pt x="96" y="228"/>
                    </a:lnTo>
                    <a:lnTo>
                      <a:pt x="66" y="222"/>
                    </a:lnTo>
                    <a:lnTo>
                      <a:pt x="66" y="180"/>
                    </a:lnTo>
                    <a:lnTo>
                      <a:pt x="0" y="90"/>
                    </a:lnTo>
                    <a:lnTo>
                      <a:pt x="6" y="90"/>
                    </a:lnTo>
                    <a:lnTo>
                      <a:pt x="12" y="84"/>
                    </a:lnTo>
                    <a:lnTo>
                      <a:pt x="18" y="78"/>
                    </a:lnTo>
                    <a:lnTo>
                      <a:pt x="36" y="78"/>
                    </a:lnTo>
                    <a:lnTo>
                      <a:pt x="42" y="78"/>
                    </a:lnTo>
                    <a:lnTo>
                      <a:pt x="48" y="84"/>
                    </a:lnTo>
                    <a:lnTo>
                      <a:pt x="48" y="90"/>
                    </a:lnTo>
                    <a:lnTo>
                      <a:pt x="60" y="96"/>
                    </a:lnTo>
                    <a:lnTo>
                      <a:pt x="72" y="96"/>
                    </a:lnTo>
                    <a:lnTo>
                      <a:pt x="84" y="90"/>
                    </a:lnTo>
                    <a:lnTo>
                      <a:pt x="84" y="84"/>
                    </a:lnTo>
                    <a:lnTo>
                      <a:pt x="78" y="78"/>
                    </a:lnTo>
                    <a:lnTo>
                      <a:pt x="78" y="72"/>
                    </a:lnTo>
                    <a:lnTo>
                      <a:pt x="78" y="66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90" y="60"/>
                    </a:lnTo>
                    <a:lnTo>
                      <a:pt x="84" y="54"/>
                    </a:lnTo>
                    <a:lnTo>
                      <a:pt x="84" y="36"/>
                    </a:lnTo>
                    <a:lnTo>
                      <a:pt x="84" y="30"/>
                    </a:lnTo>
                    <a:lnTo>
                      <a:pt x="84" y="24"/>
                    </a:lnTo>
                    <a:lnTo>
                      <a:pt x="78" y="24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4" name="Freeform 841">
                <a:extLst>
                  <a:ext uri="{FF2B5EF4-FFF2-40B4-BE49-F238E27FC236}">
                    <a16:creationId xmlns:a16="http://schemas.microsoft.com/office/drawing/2014/main" id="{F65E9AA2-C642-BE47-8022-316EC153B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8905" y="4672514"/>
                <a:ext cx="333375" cy="447675"/>
              </a:xfrm>
              <a:custGeom>
                <a:avLst/>
                <a:gdLst/>
                <a:ahLst/>
                <a:cxnLst>
                  <a:cxn ang="0">
                    <a:pos x="114" y="282"/>
                  </a:cxn>
                  <a:cxn ang="0">
                    <a:pos x="114" y="270"/>
                  </a:cxn>
                  <a:cxn ang="0">
                    <a:pos x="108" y="270"/>
                  </a:cxn>
                  <a:cxn ang="0">
                    <a:pos x="30" y="264"/>
                  </a:cxn>
                  <a:cxn ang="0">
                    <a:pos x="18" y="144"/>
                  </a:cxn>
                  <a:cxn ang="0">
                    <a:pos x="18" y="120"/>
                  </a:cxn>
                  <a:cxn ang="0">
                    <a:pos x="12" y="54"/>
                  </a:cxn>
                  <a:cxn ang="0">
                    <a:pos x="6" y="60"/>
                  </a:cxn>
                  <a:cxn ang="0">
                    <a:pos x="0" y="36"/>
                  </a:cxn>
                  <a:cxn ang="0">
                    <a:pos x="12" y="24"/>
                  </a:cxn>
                  <a:cxn ang="0">
                    <a:pos x="18" y="12"/>
                  </a:cxn>
                  <a:cxn ang="0">
                    <a:pos x="54" y="0"/>
                  </a:cxn>
                  <a:cxn ang="0">
                    <a:pos x="72" y="30"/>
                  </a:cxn>
                  <a:cxn ang="0">
                    <a:pos x="90" y="42"/>
                  </a:cxn>
                  <a:cxn ang="0">
                    <a:pos x="156" y="54"/>
                  </a:cxn>
                  <a:cxn ang="0">
                    <a:pos x="156" y="90"/>
                  </a:cxn>
                  <a:cxn ang="0">
                    <a:pos x="168" y="132"/>
                  </a:cxn>
                  <a:cxn ang="0">
                    <a:pos x="174" y="138"/>
                  </a:cxn>
                  <a:cxn ang="0">
                    <a:pos x="210" y="174"/>
                  </a:cxn>
                  <a:cxn ang="0">
                    <a:pos x="204" y="186"/>
                  </a:cxn>
                  <a:cxn ang="0">
                    <a:pos x="198" y="198"/>
                  </a:cxn>
                  <a:cxn ang="0">
                    <a:pos x="192" y="222"/>
                  </a:cxn>
                  <a:cxn ang="0">
                    <a:pos x="180" y="234"/>
                  </a:cxn>
                  <a:cxn ang="0">
                    <a:pos x="168" y="240"/>
                  </a:cxn>
                  <a:cxn ang="0">
                    <a:pos x="156" y="252"/>
                  </a:cxn>
                  <a:cxn ang="0">
                    <a:pos x="144" y="258"/>
                  </a:cxn>
                  <a:cxn ang="0">
                    <a:pos x="138" y="252"/>
                  </a:cxn>
                  <a:cxn ang="0">
                    <a:pos x="132" y="246"/>
                  </a:cxn>
                  <a:cxn ang="0">
                    <a:pos x="126" y="240"/>
                  </a:cxn>
                  <a:cxn ang="0">
                    <a:pos x="120" y="240"/>
                  </a:cxn>
                  <a:cxn ang="0">
                    <a:pos x="114" y="234"/>
                  </a:cxn>
                  <a:cxn ang="0">
                    <a:pos x="114" y="240"/>
                  </a:cxn>
                  <a:cxn ang="0">
                    <a:pos x="114" y="252"/>
                  </a:cxn>
                  <a:cxn ang="0">
                    <a:pos x="120" y="258"/>
                  </a:cxn>
                  <a:cxn ang="0">
                    <a:pos x="126" y="264"/>
                  </a:cxn>
                  <a:cxn ang="0">
                    <a:pos x="120" y="276"/>
                  </a:cxn>
                  <a:cxn ang="0">
                    <a:pos x="114" y="282"/>
                  </a:cxn>
                </a:cxnLst>
                <a:rect l="0" t="0" r="r" b="b"/>
                <a:pathLst>
                  <a:path w="210" h="282">
                    <a:moveTo>
                      <a:pt x="114" y="282"/>
                    </a:moveTo>
                    <a:lnTo>
                      <a:pt x="114" y="270"/>
                    </a:lnTo>
                    <a:lnTo>
                      <a:pt x="108" y="270"/>
                    </a:lnTo>
                    <a:lnTo>
                      <a:pt x="30" y="264"/>
                    </a:lnTo>
                    <a:lnTo>
                      <a:pt x="18" y="144"/>
                    </a:lnTo>
                    <a:lnTo>
                      <a:pt x="18" y="120"/>
                    </a:lnTo>
                    <a:lnTo>
                      <a:pt x="12" y="54"/>
                    </a:lnTo>
                    <a:lnTo>
                      <a:pt x="6" y="60"/>
                    </a:lnTo>
                    <a:lnTo>
                      <a:pt x="0" y="36"/>
                    </a:lnTo>
                    <a:lnTo>
                      <a:pt x="12" y="24"/>
                    </a:lnTo>
                    <a:lnTo>
                      <a:pt x="18" y="12"/>
                    </a:lnTo>
                    <a:lnTo>
                      <a:pt x="54" y="0"/>
                    </a:lnTo>
                    <a:lnTo>
                      <a:pt x="72" y="30"/>
                    </a:lnTo>
                    <a:lnTo>
                      <a:pt x="90" y="42"/>
                    </a:lnTo>
                    <a:lnTo>
                      <a:pt x="156" y="54"/>
                    </a:lnTo>
                    <a:lnTo>
                      <a:pt x="156" y="90"/>
                    </a:lnTo>
                    <a:lnTo>
                      <a:pt x="168" y="132"/>
                    </a:lnTo>
                    <a:lnTo>
                      <a:pt x="174" y="138"/>
                    </a:lnTo>
                    <a:lnTo>
                      <a:pt x="210" y="174"/>
                    </a:lnTo>
                    <a:lnTo>
                      <a:pt x="204" y="186"/>
                    </a:lnTo>
                    <a:lnTo>
                      <a:pt x="198" y="198"/>
                    </a:lnTo>
                    <a:lnTo>
                      <a:pt x="192" y="222"/>
                    </a:lnTo>
                    <a:lnTo>
                      <a:pt x="180" y="234"/>
                    </a:lnTo>
                    <a:lnTo>
                      <a:pt x="168" y="240"/>
                    </a:lnTo>
                    <a:lnTo>
                      <a:pt x="156" y="252"/>
                    </a:lnTo>
                    <a:lnTo>
                      <a:pt x="144" y="258"/>
                    </a:lnTo>
                    <a:lnTo>
                      <a:pt x="138" y="252"/>
                    </a:lnTo>
                    <a:lnTo>
                      <a:pt x="132" y="246"/>
                    </a:lnTo>
                    <a:lnTo>
                      <a:pt x="126" y="240"/>
                    </a:lnTo>
                    <a:lnTo>
                      <a:pt x="120" y="240"/>
                    </a:lnTo>
                    <a:lnTo>
                      <a:pt x="114" y="234"/>
                    </a:lnTo>
                    <a:lnTo>
                      <a:pt x="114" y="240"/>
                    </a:lnTo>
                    <a:lnTo>
                      <a:pt x="114" y="252"/>
                    </a:lnTo>
                    <a:lnTo>
                      <a:pt x="120" y="258"/>
                    </a:lnTo>
                    <a:lnTo>
                      <a:pt x="126" y="264"/>
                    </a:lnTo>
                    <a:lnTo>
                      <a:pt x="120" y="276"/>
                    </a:lnTo>
                    <a:lnTo>
                      <a:pt x="114" y="28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5" name="Freeform 847">
                <a:extLst>
                  <a:ext uri="{FF2B5EF4-FFF2-40B4-BE49-F238E27FC236}">
                    <a16:creationId xmlns:a16="http://schemas.microsoft.com/office/drawing/2014/main" id="{B251561B-8C42-8941-BB8C-23FFF07EA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9130" y="4205789"/>
                <a:ext cx="533400" cy="571500"/>
              </a:xfrm>
              <a:custGeom>
                <a:avLst/>
                <a:gdLst/>
                <a:ahLst/>
                <a:cxnLst>
                  <a:cxn ang="0">
                    <a:pos x="18" y="174"/>
                  </a:cxn>
                  <a:cxn ang="0">
                    <a:pos x="90" y="132"/>
                  </a:cxn>
                  <a:cxn ang="0">
                    <a:pos x="216" y="66"/>
                  </a:cxn>
                  <a:cxn ang="0">
                    <a:pos x="288" y="0"/>
                  </a:cxn>
                  <a:cxn ang="0">
                    <a:pos x="294" y="24"/>
                  </a:cxn>
                  <a:cxn ang="0">
                    <a:pos x="300" y="36"/>
                  </a:cxn>
                  <a:cxn ang="0">
                    <a:pos x="306" y="48"/>
                  </a:cxn>
                  <a:cxn ang="0">
                    <a:pos x="300" y="72"/>
                  </a:cxn>
                  <a:cxn ang="0">
                    <a:pos x="300" y="96"/>
                  </a:cxn>
                  <a:cxn ang="0">
                    <a:pos x="312" y="120"/>
                  </a:cxn>
                  <a:cxn ang="0">
                    <a:pos x="330" y="132"/>
                  </a:cxn>
                  <a:cxn ang="0">
                    <a:pos x="336" y="138"/>
                  </a:cxn>
                  <a:cxn ang="0">
                    <a:pos x="336" y="138"/>
                  </a:cxn>
                  <a:cxn ang="0">
                    <a:pos x="336" y="150"/>
                  </a:cxn>
                  <a:cxn ang="0">
                    <a:pos x="330" y="162"/>
                  </a:cxn>
                  <a:cxn ang="0">
                    <a:pos x="312" y="180"/>
                  </a:cxn>
                  <a:cxn ang="0">
                    <a:pos x="288" y="198"/>
                  </a:cxn>
                  <a:cxn ang="0">
                    <a:pos x="282" y="228"/>
                  </a:cxn>
                  <a:cxn ang="0">
                    <a:pos x="282" y="240"/>
                  </a:cxn>
                  <a:cxn ang="0">
                    <a:pos x="294" y="252"/>
                  </a:cxn>
                  <a:cxn ang="0">
                    <a:pos x="306" y="270"/>
                  </a:cxn>
                  <a:cxn ang="0">
                    <a:pos x="324" y="288"/>
                  </a:cxn>
                  <a:cxn ang="0">
                    <a:pos x="330" y="300"/>
                  </a:cxn>
                  <a:cxn ang="0">
                    <a:pos x="312" y="318"/>
                  </a:cxn>
                  <a:cxn ang="0">
                    <a:pos x="288" y="336"/>
                  </a:cxn>
                  <a:cxn ang="0">
                    <a:pos x="198" y="360"/>
                  </a:cxn>
                  <a:cxn ang="0">
                    <a:pos x="102" y="324"/>
                  </a:cxn>
                  <a:cxn ang="0">
                    <a:pos x="84" y="306"/>
                  </a:cxn>
                  <a:cxn ang="0">
                    <a:pos x="54" y="288"/>
                  </a:cxn>
                  <a:cxn ang="0">
                    <a:pos x="48" y="276"/>
                  </a:cxn>
                  <a:cxn ang="0">
                    <a:pos x="42" y="264"/>
                  </a:cxn>
                  <a:cxn ang="0">
                    <a:pos x="24" y="252"/>
                  </a:cxn>
                  <a:cxn ang="0">
                    <a:pos x="30" y="240"/>
                  </a:cxn>
                  <a:cxn ang="0">
                    <a:pos x="36" y="216"/>
                  </a:cxn>
                  <a:cxn ang="0">
                    <a:pos x="36" y="198"/>
                  </a:cxn>
                  <a:cxn ang="0">
                    <a:pos x="24" y="192"/>
                  </a:cxn>
                  <a:cxn ang="0">
                    <a:pos x="18" y="204"/>
                  </a:cxn>
                  <a:cxn ang="0">
                    <a:pos x="6" y="204"/>
                  </a:cxn>
                  <a:cxn ang="0">
                    <a:pos x="0" y="192"/>
                  </a:cxn>
                  <a:cxn ang="0">
                    <a:pos x="6" y="180"/>
                  </a:cxn>
                </a:cxnLst>
                <a:rect l="0" t="0" r="r" b="b"/>
                <a:pathLst>
                  <a:path w="336" h="360">
                    <a:moveTo>
                      <a:pt x="6" y="180"/>
                    </a:moveTo>
                    <a:lnTo>
                      <a:pt x="18" y="174"/>
                    </a:lnTo>
                    <a:lnTo>
                      <a:pt x="36" y="168"/>
                    </a:lnTo>
                    <a:lnTo>
                      <a:pt x="90" y="132"/>
                    </a:lnTo>
                    <a:lnTo>
                      <a:pt x="156" y="84"/>
                    </a:lnTo>
                    <a:lnTo>
                      <a:pt x="216" y="66"/>
                    </a:lnTo>
                    <a:lnTo>
                      <a:pt x="228" y="54"/>
                    </a:lnTo>
                    <a:lnTo>
                      <a:pt x="288" y="0"/>
                    </a:lnTo>
                    <a:lnTo>
                      <a:pt x="288" y="12"/>
                    </a:lnTo>
                    <a:lnTo>
                      <a:pt x="294" y="24"/>
                    </a:lnTo>
                    <a:lnTo>
                      <a:pt x="294" y="30"/>
                    </a:lnTo>
                    <a:lnTo>
                      <a:pt x="300" y="36"/>
                    </a:lnTo>
                    <a:lnTo>
                      <a:pt x="306" y="42"/>
                    </a:lnTo>
                    <a:lnTo>
                      <a:pt x="306" y="48"/>
                    </a:lnTo>
                    <a:lnTo>
                      <a:pt x="300" y="54"/>
                    </a:lnTo>
                    <a:lnTo>
                      <a:pt x="300" y="72"/>
                    </a:lnTo>
                    <a:lnTo>
                      <a:pt x="300" y="84"/>
                    </a:lnTo>
                    <a:lnTo>
                      <a:pt x="300" y="96"/>
                    </a:lnTo>
                    <a:lnTo>
                      <a:pt x="306" y="114"/>
                    </a:lnTo>
                    <a:lnTo>
                      <a:pt x="312" y="120"/>
                    </a:lnTo>
                    <a:lnTo>
                      <a:pt x="318" y="126"/>
                    </a:lnTo>
                    <a:lnTo>
                      <a:pt x="330" y="132"/>
                    </a:lnTo>
                    <a:lnTo>
                      <a:pt x="330" y="138"/>
                    </a:lnTo>
                    <a:lnTo>
                      <a:pt x="336" y="138"/>
                    </a:lnTo>
                    <a:lnTo>
                      <a:pt x="336" y="144"/>
                    </a:lnTo>
                    <a:lnTo>
                      <a:pt x="336" y="138"/>
                    </a:lnTo>
                    <a:lnTo>
                      <a:pt x="336" y="144"/>
                    </a:lnTo>
                    <a:lnTo>
                      <a:pt x="336" y="150"/>
                    </a:lnTo>
                    <a:lnTo>
                      <a:pt x="336" y="156"/>
                    </a:lnTo>
                    <a:lnTo>
                      <a:pt x="330" y="162"/>
                    </a:lnTo>
                    <a:lnTo>
                      <a:pt x="318" y="174"/>
                    </a:lnTo>
                    <a:lnTo>
                      <a:pt x="312" y="180"/>
                    </a:lnTo>
                    <a:lnTo>
                      <a:pt x="294" y="198"/>
                    </a:lnTo>
                    <a:lnTo>
                      <a:pt x="288" y="198"/>
                    </a:lnTo>
                    <a:lnTo>
                      <a:pt x="288" y="204"/>
                    </a:lnTo>
                    <a:lnTo>
                      <a:pt x="282" y="228"/>
                    </a:lnTo>
                    <a:lnTo>
                      <a:pt x="282" y="234"/>
                    </a:lnTo>
                    <a:lnTo>
                      <a:pt x="282" y="240"/>
                    </a:lnTo>
                    <a:lnTo>
                      <a:pt x="282" y="246"/>
                    </a:lnTo>
                    <a:lnTo>
                      <a:pt x="294" y="252"/>
                    </a:lnTo>
                    <a:lnTo>
                      <a:pt x="300" y="258"/>
                    </a:lnTo>
                    <a:lnTo>
                      <a:pt x="306" y="270"/>
                    </a:lnTo>
                    <a:lnTo>
                      <a:pt x="312" y="276"/>
                    </a:lnTo>
                    <a:lnTo>
                      <a:pt x="324" y="288"/>
                    </a:lnTo>
                    <a:lnTo>
                      <a:pt x="330" y="294"/>
                    </a:lnTo>
                    <a:lnTo>
                      <a:pt x="330" y="300"/>
                    </a:lnTo>
                    <a:lnTo>
                      <a:pt x="318" y="312"/>
                    </a:lnTo>
                    <a:lnTo>
                      <a:pt x="312" y="318"/>
                    </a:lnTo>
                    <a:lnTo>
                      <a:pt x="300" y="330"/>
                    </a:lnTo>
                    <a:lnTo>
                      <a:pt x="288" y="336"/>
                    </a:lnTo>
                    <a:lnTo>
                      <a:pt x="222" y="342"/>
                    </a:lnTo>
                    <a:lnTo>
                      <a:pt x="198" y="360"/>
                    </a:lnTo>
                    <a:lnTo>
                      <a:pt x="120" y="324"/>
                    </a:lnTo>
                    <a:lnTo>
                      <a:pt x="102" y="324"/>
                    </a:lnTo>
                    <a:lnTo>
                      <a:pt x="102" y="318"/>
                    </a:lnTo>
                    <a:lnTo>
                      <a:pt x="84" y="306"/>
                    </a:lnTo>
                    <a:lnTo>
                      <a:pt x="66" y="288"/>
                    </a:lnTo>
                    <a:lnTo>
                      <a:pt x="54" y="288"/>
                    </a:lnTo>
                    <a:lnTo>
                      <a:pt x="48" y="282"/>
                    </a:lnTo>
                    <a:lnTo>
                      <a:pt x="48" y="276"/>
                    </a:lnTo>
                    <a:lnTo>
                      <a:pt x="48" y="270"/>
                    </a:lnTo>
                    <a:lnTo>
                      <a:pt x="42" y="264"/>
                    </a:lnTo>
                    <a:lnTo>
                      <a:pt x="30" y="258"/>
                    </a:lnTo>
                    <a:lnTo>
                      <a:pt x="24" y="252"/>
                    </a:lnTo>
                    <a:lnTo>
                      <a:pt x="30" y="246"/>
                    </a:lnTo>
                    <a:lnTo>
                      <a:pt x="30" y="240"/>
                    </a:lnTo>
                    <a:lnTo>
                      <a:pt x="36" y="228"/>
                    </a:lnTo>
                    <a:lnTo>
                      <a:pt x="36" y="216"/>
                    </a:lnTo>
                    <a:lnTo>
                      <a:pt x="36" y="204"/>
                    </a:lnTo>
                    <a:lnTo>
                      <a:pt x="36" y="19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18" y="198"/>
                    </a:lnTo>
                    <a:lnTo>
                      <a:pt x="18" y="204"/>
                    </a:lnTo>
                    <a:lnTo>
                      <a:pt x="12" y="210"/>
                    </a:lnTo>
                    <a:lnTo>
                      <a:pt x="6" y="204"/>
                    </a:lnTo>
                    <a:lnTo>
                      <a:pt x="0" y="198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6" y="18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6" name="Freeform 866">
                <a:extLst>
                  <a:ext uri="{FF2B5EF4-FFF2-40B4-BE49-F238E27FC236}">
                    <a16:creationId xmlns:a16="http://schemas.microsoft.com/office/drawing/2014/main" id="{E6591622-9F3A-5C4A-BC73-E92BD9370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6805" y="4396289"/>
                <a:ext cx="485775" cy="457200"/>
              </a:xfrm>
              <a:custGeom>
                <a:avLst/>
                <a:gdLst/>
                <a:ahLst/>
                <a:cxnLst>
                  <a:cxn ang="0">
                    <a:pos x="300" y="168"/>
                  </a:cxn>
                  <a:cxn ang="0">
                    <a:pos x="306" y="174"/>
                  </a:cxn>
                  <a:cxn ang="0">
                    <a:pos x="300" y="186"/>
                  </a:cxn>
                  <a:cxn ang="0">
                    <a:pos x="288" y="180"/>
                  </a:cxn>
                  <a:cxn ang="0">
                    <a:pos x="282" y="186"/>
                  </a:cxn>
                  <a:cxn ang="0">
                    <a:pos x="282" y="210"/>
                  </a:cxn>
                  <a:cxn ang="0">
                    <a:pos x="288" y="222"/>
                  </a:cxn>
                  <a:cxn ang="0">
                    <a:pos x="300" y="228"/>
                  </a:cxn>
                  <a:cxn ang="0">
                    <a:pos x="306" y="246"/>
                  </a:cxn>
                  <a:cxn ang="0">
                    <a:pos x="294" y="258"/>
                  </a:cxn>
                  <a:cxn ang="0">
                    <a:pos x="270" y="270"/>
                  </a:cxn>
                  <a:cxn ang="0">
                    <a:pos x="234" y="270"/>
                  </a:cxn>
                  <a:cxn ang="0">
                    <a:pos x="162" y="288"/>
                  </a:cxn>
                  <a:cxn ang="0">
                    <a:pos x="72" y="264"/>
                  </a:cxn>
                  <a:cxn ang="0">
                    <a:pos x="60" y="264"/>
                  </a:cxn>
                  <a:cxn ang="0">
                    <a:pos x="66" y="252"/>
                  </a:cxn>
                  <a:cxn ang="0">
                    <a:pos x="60" y="240"/>
                  </a:cxn>
                  <a:cxn ang="0">
                    <a:pos x="54" y="234"/>
                  </a:cxn>
                  <a:cxn ang="0">
                    <a:pos x="42" y="228"/>
                  </a:cxn>
                  <a:cxn ang="0">
                    <a:pos x="36" y="210"/>
                  </a:cxn>
                  <a:cxn ang="0">
                    <a:pos x="36" y="192"/>
                  </a:cxn>
                  <a:cxn ang="0">
                    <a:pos x="48" y="174"/>
                  </a:cxn>
                  <a:cxn ang="0">
                    <a:pos x="42" y="168"/>
                  </a:cxn>
                  <a:cxn ang="0">
                    <a:pos x="24" y="150"/>
                  </a:cxn>
                  <a:cxn ang="0">
                    <a:pos x="12" y="132"/>
                  </a:cxn>
                  <a:cxn ang="0">
                    <a:pos x="0" y="120"/>
                  </a:cxn>
                  <a:cxn ang="0">
                    <a:pos x="0" y="108"/>
                  </a:cxn>
                  <a:cxn ang="0">
                    <a:pos x="6" y="78"/>
                  </a:cxn>
                  <a:cxn ang="0">
                    <a:pos x="30" y="60"/>
                  </a:cxn>
                  <a:cxn ang="0">
                    <a:pos x="36" y="54"/>
                  </a:cxn>
                  <a:cxn ang="0">
                    <a:pos x="54" y="36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08" y="30"/>
                  </a:cxn>
                  <a:cxn ang="0">
                    <a:pos x="162" y="6"/>
                  </a:cxn>
                  <a:cxn ang="0">
                    <a:pos x="162" y="6"/>
                  </a:cxn>
                  <a:cxn ang="0">
                    <a:pos x="180" y="12"/>
                  </a:cxn>
                  <a:cxn ang="0">
                    <a:pos x="168" y="36"/>
                  </a:cxn>
                  <a:cxn ang="0">
                    <a:pos x="156" y="48"/>
                  </a:cxn>
                  <a:cxn ang="0">
                    <a:pos x="156" y="66"/>
                  </a:cxn>
                  <a:cxn ang="0">
                    <a:pos x="168" y="72"/>
                  </a:cxn>
                  <a:cxn ang="0">
                    <a:pos x="180" y="66"/>
                  </a:cxn>
                  <a:cxn ang="0">
                    <a:pos x="180" y="54"/>
                  </a:cxn>
                  <a:cxn ang="0">
                    <a:pos x="186" y="42"/>
                  </a:cxn>
                  <a:cxn ang="0">
                    <a:pos x="204" y="36"/>
                  </a:cxn>
                  <a:cxn ang="0">
                    <a:pos x="222" y="48"/>
                  </a:cxn>
                  <a:cxn ang="0">
                    <a:pos x="234" y="66"/>
                  </a:cxn>
                  <a:cxn ang="0">
                    <a:pos x="246" y="84"/>
                  </a:cxn>
                  <a:cxn ang="0">
                    <a:pos x="246" y="102"/>
                  </a:cxn>
                  <a:cxn ang="0">
                    <a:pos x="252" y="120"/>
                  </a:cxn>
                  <a:cxn ang="0">
                    <a:pos x="264" y="120"/>
                  </a:cxn>
                  <a:cxn ang="0">
                    <a:pos x="282" y="138"/>
                  </a:cxn>
                  <a:cxn ang="0">
                    <a:pos x="288" y="150"/>
                  </a:cxn>
                  <a:cxn ang="0">
                    <a:pos x="300" y="156"/>
                  </a:cxn>
                </a:cxnLst>
                <a:rect l="0" t="0" r="r" b="b"/>
                <a:pathLst>
                  <a:path w="306" h="288">
                    <a:moveTo>
                      <a:pt x="294" y="162"/>
                    </a:moveTo>
                    <a:lnTo>
                      <a:pt x="300" y="168"/>
                    </a:lnTo>
                    <a:lnTo>
                      <a:pt x="300" y="174"/>
                    </a:lnTo>
                    <a:lnTo>
                      <a:pt x="306" y="174"/>
                    </a:lnTo>
                    <a:lnTo>
                      <a:pt x="300" y="180"/>
                    </a:lnTo>
                    <a:lnTo>
                      <a:pt x="300" y="186"/>
                    </a:lnTo>
                    <a:lnTo>
                      <a:pt x="294" y="186"/>
                    </a:lnTo>
                    <a:lnTo>
                      <a:pt x="288" y="180"/>
                    </a:lnTo>
                    <a:lnTo>
                      <a:pt x="282" y="180"/>
                    </a:lnTo>
                    <a:lnTo>
                      <a:pt x="282" y="186"/>
                    </a:lnTo>
                    <a:lnTo>
                      <a:pt x="282" y="198"/>
                    </a:lnTo>
                    <a:lnTo>
                      <a:pt x="282" y="210"/>
                    </a:lnTo>
                    <a:lnTo>
                      <a:pt x="282" y="216"/>
                    </a:lnTo>
                    <a:lnTo>
                      <a:pt x="288" y="222"/>
                    </a:lnTo>
                    <a:lnTo>
                      <a:pt x="294" y="222"/>
                    </a:lnTo>
                    <a:lnTo>
                      <a:pt x="300" y="228"/>
                    </a:lnTo>
                    <a:lnTo>
                      <a:pt x="306" y="240"/>
                    </a:lnTo>
                    <a:lnTo>
                      <a:pt x="306" y="246"/>
                    </a:lnTo>
                    <a:lnTo>
                      <a:pt x="300" y="252"/>
                    </a:lnTo>
                    <a:lnTo>
                      <a:pt x="294" y="258"/>
                    </a:lnTo>
                    <a:lnTo>
                      <a:pt x="288" y="258"/>
                    </a:lnTo>
                    <a:lnTo>
                      <a:pt x="270" y="270"/>
                    </a:lnTo>
                    <a:lnTo>
                      <a:pt x="252" y="264"/>
                    </a:lnTo>
                    <a:lnTo>
                      <a:pt x="234" y="270"/>
                    </a:lnTo>
                    <a:lnTo>
                      <a:pt x="204" y="276"/>
                    </a:lnTo>
                    <a:lnTo>
                      <a:pt x="162" y="288"/>
                    </a:lnTo>
                    <a:lnTo>
                      <a:pt x="84" y="270"/>
                    </a:lnTo>
                    <a:lnTo>
                      <a:pt x="72" y="264"/>
                    </a:lnTo>
                    <a:lnTo>
                      <a:pt x="66" y="264"/>
                    </a:lnTo>
                    <a:lnTo>
                      <a:pt x="60" y="264"/>
                    </a:lnTo>
                    <a:lnTo>
                      <a:pt x="60" y="252"/>
                    </a:lnTo>
                    <a:lnTo>
                      <a:pt x="66" y="252"/>
                    </a:lnTo>
                    <a:lnTo>
                      <a:pt x="66" y="246"/>
                    </a:lnTo>
                    <a:lnTo>
                      <a:pt x="60" y="240"/>
                    </a:lnTo>
                    <a:lnTo>
                      <a:pt x="60" y="234"/>
                    </a:lnTo>
                    <a:lnTo>
                      <a:pt x="54" y="234"/>
                    </a:lnTo>
                    <a:lnTo>
                      <a:pt x="42" y="234"/>
                    </a:lnTo>
                    <a:lnTo>
                      <a:pt x="42" y="228"/>
                    </a:lnTo>
                    <a:lnTo>
                      <a:pt x="36" y="222"/>
                    </a:lnTo>
                    <a:lnTo>
                      <a:pt x="36" y="210"/>
                    </a:lnTo>
                    <a:lnTo>
                      <a:pt x="30" y="198"/>
                    </a:lnTo>
                    <a:lnTo>
                      <a:pt x="36" y="192"/>
                    </a:lnTo>
                    <a:lnTo>
                      <a:pt x="48" y="180"/>
                    </a:lnTo>
                    <a:lnTo>
                      <a:pt x="48" y="174"/>
                    </a:lnTo>
                    <a:lnTo>
                      <a:pt x="48" y="168"/>
                    </a:lnTo>
                    <a:lnTo>
                      <a:pt x="42" y="168"/>
                    </a:lnTo>
                    <a:lnTo>
                      <a:pt x="30" y="156"/>
                    </a:lnTo>
                    <a:lnTo>
                      <a:pt x="24" y="150"/>
                    </a:lnTo>
                    <a:lnTo>
                      <a:pt x="18" y="138"/>
                    </a:lnTo>
                    <a:lnTo>
                      <a:pt x="12" y="132"/>
                    </a:lnTo>
                    <a:lnTo>
                      <a:pt x="0" y="126"/>
                    </a:lnTo>
                    <a:lnTo>
                      <a:pt x="0" y="120"/>
                    </a:lnTo>
                    <a:lnTo>
                      <a:pt x="0" y="114"/>
                    </a:lnTo>
                    <a:lnTo>
                      <a:pt x="0" y="108"/>
                    </a:lnTo>
                    <a:lnTo>
                      <a:pt x="6" y="84"/>
                    </a:lnTo>
                    <a:lnTo>
                      <a:pt x="6" y="78"/>
                    </a:lnTo>
                    <a:lnTo>
                      <a:pt x="12" y="78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48" y="42"/>
                    </a:lnTo>
                    <a:lnTo>
                      <a:pt x="54" y="36"/>
                    </a:lnTo>
                    <a:lnTo>
                      <a:pt x="54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108" y="30"/>
                    </a:lnTo>
                    <a:lnTo>
                      <a:pt x="132" y="6"/>
                    </a:lnTo>
                    <a:lnTo>
                      <a:pt x="162" y="6"/>
                    </a:lnTo>
                    <a:lnTo>
                      <a:pt x="174" y="0"/>
                    </a:lnTo>
                    <a:lnTo>
                      <a:pt x="162" y="6"/>
                    </a:lnTo>
                    <a:lnTo>
                      <a:pt x="174" y="0"/>
                    </a:lnTo>
                    <a:lnTo>
                      <a:pt x="180" y="12"/>
                    </a:lnTo>
                    <a:lnTo>
                      <a:pt x="174" y="24"/>
                    </a:lnTo>
                    <a:lnTo>
                      <a:pt x="168" y="36"/>
                    </a:lnTo>
                    <a:lnTo>
                      <a:pt x="162" y="42"/>
                    </a:lnTo>
                    <a:lnTo>
                      <a:pt x="156" y="48"/>
                    </a:lnTo>
                    <a:lnTo>
                      <a:pt x="156" y="60"/>
                    </a:lnTo>
                    <a:lnTo>
                      <a:pt x="156" y="66"/>
                    </a:lnTo>
                    <a:lnTo>
                      <a:pt x="162" y="72"/>
                    </a:lnTo>
                    <a:lnTo>
                      <a:pt x="168" y="72"/>
                    </a:lnTo>
                    <a:lnTo>
                      <a:pt x="174" y="66"/>
                    </a:lnTo>
                    <a:lnTo>
                      <a:pt x="180" y="66"/>
                    </a:lnTo>
                    <a:lnTo>
                      <a:pt x="180" y="60"/>
                    </a:lnTo>
                    <a:lnTo>
                      <a:pt x="180" y="54"/>
                    </a:lnTo>
                    <a:lnTo>
                      <a:pt x="180" y="42"/>
                    </a:lnTo>
                    <a:lnTo>
                      <a:pt x="186" y="42"/>
                    </a:lnTo>
                    <a:lnTo>
                      <a:pt x="192" y="36"/>
                    </a:lnTo>
                    <a:lnTo>
                      <a:pt x="204" y="36"/>
                    </a:lnTo>
                    <a:lnTo>
                      <a:pt x="216" y="42"/>
                    </a:lnTo>
                    <a:lnTo>
                      <a:pt x="222" y="48"/>
                    </a:lnTo>
                    <a:lnTo>
                      <a:pt x="228" y="54"/>
                    </a:lnTo>
                    <a:lnTo>
                      <a:pt x="234" y="66"/>
                    </a:lnTo>
                    <a:lnTo>
                      <a:pt x="246" y="72"/>
                    </a:lnTo>
                    <a:lnTo>
                      <a:pt x="246" y="84"/>
                    </a:lnTo>
                    <a:lnTo>
                      <a:pt x="246" y="96"/>
                    </a:lnTo>
                    <a:lnTo>
                      <a:pt x="246" y="102"/>
                    </a:lnTo>
                    <a:lnTo>
                      <a:pt x="246" y="114"/>
                    </a:lnTo>
                    <a:lnTo>
                      <a:pt x="252" y="120"/>
                    </a:lnTo>
                    <a:lnTo>
                      <a:pt x="258" y="126"/>
                    </a:lnTo>
                    <a:lnTo>
                      <a:pt x="264" y="120"/>
                    </a:lnTo>
                    <a:lnTo>
                      <a:pt x="276" y="126"/>
                    </a:lnTo>
                    <a:lnTo>
                      <a:pt x="282" y="138"/>
                    </a:lnTo>
                    <a:lnTo>
                      <a:pt x="288" y="144"/>
                    </a:lnTo>
                    <a:lnTo>
                      <a:pt x="288" y="150"/>
                    </a:lnTo>
                    <a:lnTo>
                      <a:pt x="294" y="156"/>
                    </a:lnTo>
                    <a:lnTo>
                      <a:pt x="300" y="156"/>
                    </a:lnTo>
                    <a:lnTo>
                      <a:pt x="294" y="16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7" name="Freeform 871">
                <a:extLst>
                  <a:ext uri="{FF2B5EF4-FFF2-40B4-BE49-F238E27FC236}">
                    <a16:creationId xmlns:a16="http://schemas.microsoft.com/office/drawing/2014/main" id="{36037076-427B-F842-B1C6-F30CEE99B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4330" y="4901114"/>
                <a:ext cx="485775" cy="447675"/>
              </a:xfrm>
              <a:custGeom>
                <a:avLst/>
                <a:gdLst/>
                <a:ahLst/>
                <a:cxnLst>
                  <a:cxn ang="0">
                    <a:pos x="258" y="0"/>
                  </a:cxn>
                  <a:cxn ang="0">
                    <a:pos x="264" y="0"/>
                  </a:cxn>
                  <a:cxn ang="0">
                    <a:pos x="306" y="24"/>
                  </a:cxn>
                  <a:cxn ang="0">
                    <a:pos x="300" y="96"/>
                  </a:cxn>
                  <a:cxn ang="0">
                    <a:pos x="294" y="186"/>
                  </a:cxn>
                  <a:cxn ang="0">
                    <a:pos x="282" y="276"/>
                  </a:cxn>
                  <a:cxn ang="0">
                    <a:pos x="186" y="282"/>
                  </a:cxn>
                  <a:cxn ang="0">
                    <a:pos x="186" y="258"/>
                  </a:cxn>
                  <a:cxn ang="0">
                    <a:pos x="96" y="246"/>
                  </a:cxn>
                  <a:cxn ang="0">
                    <a:pos x="48" y="246"/>
                  </a:cxn>
                  <a:cxn ang="0">
                    <a:pos x="48" y="222"/>
                  </a:cxn>
                  <a:cxn ang="0">
                    <a:pos x="24" y="192"/>
                  </a:cxn>
                  <a:cxn ang="0">
                    <a:pos x="18" y="162"/>
                  </a:cxn>
                  <a:cxn ang="0">
                    <a:pos x="18" y="144"/>
                  </a:cxn>
                  <a:cxn ang="0">
                    <a:pos x="0" y="102"/>
                  </a:cxn>
                  <a:cxn ang="0">
                    <a:pos x="18" y="96"/>
                  </a:cxn>
                  <a:cxn ang="0">
                    <a:pos x="18" y="90"/>
                  </a:cxn>
                  <a:cxn ang="0">
                    <a:pos x="96" y="66"/>
                  </a:cxn>
                  <a:cxn ang="0">
                    <a:pos x="162" y="30"/>
                  </a:cxn>
                  <a:cxn ang="0">
                    <a:pos x="174" y="30"/>
                  </a:cxn>
                  <a:cxn ang="0">
                    <a:pos x="186" y="36"/>
                  </a:cxn>
                  <a:cxn ang="0">
                    <a:pos x="240" y="18"/>
                  </a:cxn>
                  <a:cxn ang="0">
                    <a:pos x="258" y="0"/>
                  </a:cxn>
                </a:cxnLst>
                <a:rect l="0" t="0" r="r" b="b"/>
                <a:pathLst>
                  <a:path w="306" h="282">
                    <a:moveTo>
                      <a:pt x="258" y="0"/>
                    </a:moveTo>
                    <a:lnTo>
                      <a:pt x="264" y="0"/>
                    </a:lnTo>
                    <a:lnTo>
                      <a:pt x="306" y="24"/>
                    </a:lnTo>
                    <a:lnTo>
                      <a:pt x="300" y="96"/>
                    </a:lnTo>
                    <a:lnTo>
                      <a:pt x="294" y="186"/>
                    </a:lnTo>
                    <a:lnTo>
                      <a:pt x="282" y="276"/>
                    </a:lnTo>
                    <a:lnTo>
                      <a:pt x="186" y="282"/>
                    </a:lnTo>
                    <a:lnTo>
                      <a:pt x="186" y="258"/>
                    </a:lnTo>
                    <a:lnTo>
                      <a:pt x="96" y="246"/>
                    </a:lnTo>
                    <a:lnTo>
                      <a:pt x="48" y="246"/>
                    </a:lnTo>
                    <a:lnTo>
                      <a:pt x="48" y="222"/>
                    </a:lnTo>
                    <a:lnTo>
                      <a:pt x="24" y="192"/>
                    </a:lnTo>
                    <a:lnTo>
                      <a:pt x="18" y="162"/>
                    </a:lnTo>
                    <a:lnTo>
                      <a:pt x="18" y="144"/>
                    </a:lnTo>
                    <a:lnTo>
                      <a:pt x="0" y="102"/>
                    </a:lnTo>
                    <a:lnTo>
                      <a:pt x="18" y="96"/>
                    </a:lnTo>
                    <a:lnTo>
                      <a:pt x="18" y="90"/>
                    </a:lnTo>
                    <a:lnTo>
                      <a:pt x="96" y="66"/>
                    </a:lnTo>
                    <a:lnTo>
                      <a:pt x="162" y="30"/>
                    </a:lnTo>
                    <a:lnTo>
                      <a:pt x="174" y="30"/>
                    </a:lnTo>
                    <a:lnTo>
                      <a:pt x="186" y="36"/>
                    </a:lnTo>
                    <a:lnTo>
                      <a:pt x="240" y="18"/>
                    </a:lnTo>
                    <a:lnTo>
                      <a:pt x="258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8" name="Freeform 811">
                <a:extLst>
                  <a:ext uri="{FF2B5EF4-FFF2-40B4-BE49-F238E27FC236}">
                    <a16:creationId xmlns:a16="http://schemas.microsoft.com/office/drawing/2014/main" id="{4FC36519-446D-0442-B8EA-C556DBF39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9455" y="4215314"/>
                <a:ext cx="447675" cy="542925"/>
              </a:xfrm>
              <a:custGeom>
                <a:avLst/>
                <a:gdLst/>
                <a:ahLst/>
                <a:cxnLst>
                  <a:cxn ang="0">
                    <a:pos x="276" y="234"/>
                  </a:cxn>
                  <a:cxn ang="0">
                    <a:pos x="168" y="330"/>
                  </a:cxn>
                  <a:cxn ang="0">
                    <a:pos x="156" y="336"/>
                  </a:cxn>
                  <a:cxn ang="0">
                    <a:pos x="132" y="342"/>
                  </a:cxn>
                  <a:cxn ang="0">
                    <a:pos x="102" y="312"/>
                  </a:cxn>
                  <a:cxn ang="0">
                    <a:pos x="78" y="282"/>
                  </a:cxn>
                  <a:cxn ang="0">
                    <a:pos x="72" y="270"/>
                  </a:cxn>
                  <a:cxn ang="0">
                    <a:pos x="66" y="228"/>
                  </a:cxn>
                  <a:cxn ang="0">
                    <a:pos x="0" y="186"/>
                  </a:cxn>
                  <a:cxn ang="0">
                    <a:pos x="18" y="150"/>
                  </a:cxn>
                  <a:cxn ang="0">
                    <a:pos x="18" y="138"/>
                  </a:cxn>
                  <a:cxn ang="0">
                    <a:pos x="24" y="132"/>
                  </a:cxn>
                  <a:cxn ang="0">
                    <a:pos x="30" y="126"/>
                  </a:cxn>
                  <a:cxn ang="0">
                    <a:pos x="36" y="120"/>
                  </a:cxn>
                  <a:cxn ang="0">
                    <a:pos x="42" y="120"/>
                  </a:cxn>
                  <a:cxn ang="0">
                    <a:pos x="48" y="120"/>
                  </a:cxn>
                  <a:cxn ang="0">
                    <a:pos x="54" y="108"/>
                  </a:cxn>
                  <a:cxn ang="0">
                    <a:pos x="66" y="102"/>
                  </a:cxn>
                  <a:cxn ang="0">
                    <a:pos x="72" y="108"/>
                  </a:cxn>
                  <a:cxn ang="0">
                    <a:pos x="72" y="36"/>
                  </a:cxn>
                  <a:cxn ang="0">
                    <a:pos x="72" y="6"/>
                  </a:cxn>
                  <a:cxn ang="0">
                    <a:pos x="96" y="0"/>
                  </a:cxn>
                  <a:cxn ang="0">
                    <a:pos x="96" y="12"/>
                  </a:cxn>
                  <a:cxn ang="0">
                    <a:pos x="162" y="12"/>
                  </a:cxn>
                  <a:cxn ang="0">
                    <a:pos x="192" y="0"/>
                  </a:cxn>
                  <a:cxn ang="0">
                    <a:pos x="186" y="12"/>
                  </a:cxn>
                  <a:cxn ang="0">
                    <a:pos x="186" y="36"/>
                  </a:cxn>
                  <a:cxn ang="0">
                    <a:pos x="186" y="60"/>
                  </a:cxn>
                  <a:cxn ang="0">
                    <a:pos x="186" y="78"/>
                  </a:cxn>
                  <a:cxn ang="0">
                    <a:pos x="192" y="90"/>
                  </a:cxn>
                  <a:cxn ang="0">
                    <a:pos x="192" y="96"/>
                  </a:cxn>
                  <a:cxn ang="0">
                    <a:pos x="198" y="102"/>
                  </a:cxn>
                  <a:cxn ang="0">
                    <a:pos x="204" y="108"/>
                  </a:cxn>
                  <a:cxn ang="0">
                    <a:pos x="228" y="120"/>
                  </a:cxn>
                  <a:cxn ang="0">
                    <a:pos x="252" y="132"/>
                  </a:cxn>
                  <a:cxn ang="0">
                    <a:pos x="270" y="144"/>
                  </a:cxn>
                  <a:cxn ang="0">
                    <a:pos x="282" y="186"/>
                  </a:cxn>
                  <a:cxn ang="0">
                    <a:pos x="270" y="198"/>
                  </a:cxn>
                  <a:cxn ang="0">
                    <a:pos x="270" y="210"/>
                  </a:cxn>
                  <a:cxn ang="0">
                    <a:pos x="270" y="222"/>
                  </a:cxn>
                  <a:cxn ang="0">
                    <a:pos x="276" y="234"/>
                  </a:cxn>
                </a:cxnLst>
                <a:rect l="0" t="0" r="r" b="b"/>
                <a:pathLst>
                  <a:path w="282" h="342">
                    <a:moveTo>
                      <a:pt x="276" y="234"/>
                    </a:moveTo>
                    <a:lnTo>
                      <a:pt x="168" y="330"/>
                    </a:lnTo>
                    <a:lnTo>
                      <a:pt x="156" y="336"/>
                    </a:lnTo>
                    <a:lnTo>
                      <a:pt x="132" y="342"/>
                    </a:lnTo>
                    <a:lnTo>
                      <a:pt x="102" y="312"/>
                    </a:lnTo>
                    <a:lnTo>
                      <a:pt x="78" y="282"/>
                    </a:lnTo>
                    <a:lnTo>
                      <a:pt x="72" y="270"/>
                    </a:lnTo>
                    <a:lnTo>
                      <a:pt x="66" y="228"/>
                    </a:lnTo>
                    <a:lnTo>
                      <a:pt x="0" y="186"/>
                    </a:lnTo>
                    <a:lnTo>
                      <a:pt x="18" y="150"/>
                    </a:lnTo>
                    <a:lnTo>
                      <a:pt x="18" y="138"/>
                    </a:lnTo>
                    <a:lnTo>
                      <a:pt x="24" y="132"/>
                    </a:lnTo>
                    <a:lnTo>
                      <a:pt x="30" y="126"/>
                    </a:lnTo>
                    <a:lnTo>
                      <a:pt x="36" y="120"/>
                    </a:lnTo>
                    <a:lnTo>
                      <a:pt x="42" y="120"/>
                    </a:lnTo>
                    <a:lnTo>
                      <a:pt x="48" y="120"/>
                    </a:lnTo>
                    <a:lnTo>
                      <a:pt x="54" y="108"/>
                    </a:lnTo>
                    <a:lnTo>
                      <a:pt x="66" y="102"/>
                    </a:lnTo>
                    <a:lnTo>
                      <a:pt x="72" y="108"/>
                    </a:lnTo>
                    <a:lnTo>
                      <a:pt x="72" y="36"/>
                    </a:lnTo>
                    <a:lnTo>
                      <a:pt x="72" y="6"/>
                    </a:lnTo>
                    <a:lnTo>
                      <a:pt x="96" y="0"/>
                    </a:lnTo>
                    <a:lnTo>
                      <a:pt x="96" y="12"/>
                    </a:lnTo>
                    <a:lnTo>
                      <a:pt x="162" y="12"/>
                    </a:lnTo>
                    <a:lnTo>
                      <a:pt x="192" y="0"/>
                    </a:lnTo>
                    <a:lnTo>
                      <a:pt x="186" y="12"/>
                    </a:lnTo>
                    <a:lnTo>
                      <a:pt x="186" y="36"/>
                    </a:lnTo>
                    <a:lnTo>
                      <a:pt x="186" y="60"/>
                    </a:lnTo>
                    <a:lnTo>
                      <a:pt x="186" y="78"/>
                    </a:lnTo>
                    <a:lnTo>
                      <a:pt x="192" y="90"/>
                    </a:lnTo>
                    <a:lnTo>
                      <a:pt x="192" y="96"/>
                    </a:lnTo>
                    <a:lnTo>
                      <a:pt x="198" y="102"/>
                    </a:lnTo>
                    <a:lnTo>
                      <a:pt x="204" y="108"/>
                    </a:lnTo>
                    <a:lnTo>
                      <a:pt x="228" y="120"/>
                    </a:lnTo>
                    <a:lnTo>
                      <a:pt x="252" y="132"/>
                    </a:lnTo>
                    <a:lnTo>
                      <a:pt x="270" y="144"/>
                    </a:lnTo>
                    <a:lnTo>
                      <a:pt x="282" y="186"/>
                    </a:lnTo>
                    <a:lnTo>
                      <a:pt x="270" y="198"/>
                    </a:lnTo>
                    <a:lnTo>
                      <a:pt x="270" y="210"/>
                    </a:lnTo>
                    <a:lnTo>
                      <a:pt x="270" y="222"/>
                    </a:lnTo>
                    <a:lnTo>
                      <a:pt x="276" y="23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79" name="Freeform 814">
                <a:extLst>
                  <a:ext uri="{FF2B5EF4-FFF2-40B4-BE49-F238E27FC236}">
                    <a16:creationId xmlns:a16="http://schemas.microsoft.com/office/drawing/2014/main" id="{D53C2BE2-673E-9E49-9993-96831DE86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9605" y="4901114"/>
                <a:ext cx="485775" cy="457200"/>
              </a:xfrm>
              <a:custGeom>
                <a:avLst/>
                <a:gdLst/>
                <a:ahLst/>
                <a:cxnLst>
                  <a:cxn ang="0">
                    <a:pos x="48" y="204"/>
                  </a:cxn>
                  <a:cxn ang="0">
                    <a:pos x="54" y="192"/>
                  </a:cxn>
                  <a:cxn ang="0">
                    <a:pos x="66" y="192"/>
                  </a:cxn>
                  <a:cxn ang="0">
                    <a:pos x="78" y="180"/>
                  </a:cxn>
                  <a:cxn ang="0">
                    <a:pos x="72" y="174"/>
                  </a:cxn>
                  <a:cxn ang="0">
                    <a:pos x="90" y="162"/>
                  </a:cxn>
                  <a:cxn ang="0">
                    <a:pos x="90" y="150"/>
                  </a:cxn>
                  <a:cxn ang="0">
                    <a:pos x="96" y="132"/>
                  </a:cxn>
                  <a:cxn ang="0">
                    <a:pos x="102" y="120"/>
                  </a:cxn>
                  <a:cxn ang="0">
                    <a:pos x="120" y="126"/>
                  </a:cxn>
                  <a:cxn ang="0">
                    <a:pos x="132" y="120"/>
                  </a:cxn>
                  <a:cxn ang="0">
                    <a:pos x="138" y="102"/>
                  </a:cxn>
                  <a:cxn ang="0">
                    <a:pos x="162" y="78"/>
                  </a:cxn>
                  <a:cxn ang="0">
                    <a:pos x="174" y="72"/>
                  </a:cxn>
                  <a:cxn ang="0">
                    <a:pos x="186" y="66"/>
                  </a:cxn>
                  <a:cxn ang="0">
                    <a:pos x="192" y="54"/>
                  </a:cxn>
                  <a:cxn ang="0">
                    <a:pos x="216" y="42"/>
                  </a:cxn>
                  <a:cxn ang="0">
                    <a:pos x="228" y="30"/>
                  </a:cxn>
                  <a:cxn ang="0">
                    <a:pos x="234" y="18"/>
                  </a:cxn>
                  <a:cxn ang="0">
                    <a:pos x="222" y="12"/>
                  </a:cxn>
                  <a:cxn ang="0">
                    <a:pos x="216" y="0"/>
                  </a:cxn>
                  <a:cxn ang="0">
                    <a:pos x="264" y="12"/>
                  </a:cxn>
                  <a:cxn ang="0">
                    <a:pos x="270" y="36"/>
                  </a:cxn>
                  <a:cxn ang="0">
                    <a:pos x="282" y="42"/>
                  </a:cxn>
                  <a:cxn ang="0">
                    <a:pos x="276" y="66"/>
                  </a:cxn>
                  <a:cxn ang="0">
                    <a:pos x="288" y="84"/>
                  </a:cxn>
                  <a:cxn ang="0">
                    <a:pos x="276" y="96"/>
                  </a:cxn>
                  <a:cxn ang="0">
                    <a:pos x="270" y="108"/>
                  </a:cxn>
                  <a:cxn ang="0">
                    <a:pos x="276" y="120"/>
                  </a:cxn>
                  <a:cxn ang="0">
                    <a:pos x="288" y="132"/>
                  </a:cxn>
                  <a:cxn ang="0">
                    <a:pos x="288" y="144"/>
                  </a:cxn>
                  <a:cxn ang="0">
                    <a:pos x="276" y="162"/>
                  </a:cxn>
                  <a:cxn ang="0">
                    <a:pos x="282" y="180"/>
                  </a:cxn>
                  <a:cxn ang="0">
                    <a:pos x="294" y="192"/>
                  </a:cxn>
                  <a:cxn ang="0">
                    <a:pos x="306" y="204"/>
                  </a:cxn>
                  <a:cxn ang="0">
                    <a:pos x="306" y="222"/>
                  </a:cxn>
                  <a:cxn ang="0">
                    <a:pos x="282" y="216"/>
                  </a:cxn>
                  <a:cxn ang="0">
                    <a:pos x="264" y="222"/>
                  </a:cxn>
                  <a:cxn ang="0">
                    <a:pos x="246" y="234"/>
                  </a:cxn>
                  <a:cxn ang="0">
                    <a:pos x="234" y="240"/>
                  </a:cxn>
                  <a:cxn ang="0">
                    <a:pos x="222" y="240"/>
                  </a:cxn>
                  <a:cxn ang="0">
                    <a:pos x="192" y="258"/>
                  </a:cxn>
                  <a:cxn ang="0">
                    <a:pos x="162" y="288"/>
                  </a:cxn>
                  <a:cxn ang="0">
                    <a:pos x="18" y="276"/>
                  </a:cxn>
                  <a:cxn ang="0">
                    <a:pos x="12" y="258"/>
                  </a:cxn>
                  <a:cxn ang="0">
                    <a:pos x="0" y="246"/>
                  </a:cxn>
                  <a:cxn ang="0">
                    <a:pos x="48" y="210"/>
                  </a:cxn>
                </a:cxnLst>
                <a:rect l="0" t="0" r="r" b="b"/>
                <a:pathLst>
                  <a:path w="306" h="288">
                    <a:moveTo>
                      <a:pt x="48" y="210"/>
                    </a:moveTo>
                    <a:lnTo>
                      <a:pt x="48" y="204"/>
                    </a:lnTo>
                    <a:lnTo>
                      <a:pt x="48" y="198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66" y="192"/>
                    </a:lnTo>
                    <a:lnTo>
                      <a:pt x="72" y="192"/>
                    </a:lnTo>
                    <a:lnTo>
                      <a:pt x="78" y="180"/>
                    </a:lnTo>
                    <a:lnTo>
                      <a:pt x="78" y="174"/>
                    </a:lnTo>
                    <a:lnTo>
                      <a:pt x="72" y="174"/>
                    </a:lnTo>
                    <a:lnTo>
                      <a:pt x="78" y="168"/>
                    </a:lnTo>
                    <a:lnTo>
                      <a:pt x="90" y="162"/>
                    </a:lnTo>
                    <a:lnTo>
                      <a:pt x="90" y="156"/>
                    </a:lnTo>
                    <a:lnTo>
                      <a:pt x="90" y="150"/>
                    </a:lnTo>
                    <a:lnTo>
                      <a:pt x="90" y="144"/>
                    </a:lnTo>
                    <a:lnTo>
                      <a:pt x="96" y="132"/>
                    </a:lnTo>
                    <a:lnTo>
                      <a:pt x="96" y="126"/>
                    </a:lnTo>
                    <a:lnTo>
                      <a:pt x="102" y="120"/>
                    </a:lnTo>
                    <a:lnTo>
                      <a:pt x="108" y="126"/>
                    </a:lnTo>
                    <a:lnTo>
                      <a:pt x="120" y="126"/>
                    </a:lnTo>
                    <a:lnTo>
                      <a:pt x="126" y="126"/>
                    </a:lnTo>
                    <a:lnTo>
                      <a:pt x="132" y="120"/>
                    </a:lnTo>
                    <a:lnTo>
                      <a:pt x="132" y="114"/>
                    </a:lnTo>
                    <a:lnTo>
                      <a:pt x="138" y="102"/>
                    </a:lnTo>
                    <a:lnTo>
                      <a:pt x="150" y="96"/>
                    </a:lnTo>
                    <a:lnTo>
                      <a:pt x="162" y="78"/>
                    </a:lnTo>
                    <a:lnTo>
                      <a:pt x="168" y="72"/>
                    </a:lnTo>
                    <a:lnTo>
                      <a:pt x="174" y="72"/>
                    </a:lnTo>
                    <a:lnTo>
                      <a:pt x="180" y="72"/>
                    </a:lnTo>
                    <a:lnTo>
                      <a:pt x="186" y="66"/>
                    </a:lnTo>
                    <a:lnTo>
                      <a:pt x="186" y="60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16" y="42"/>
                    </a:lnTo>
                    <a:lnTo>
                      <a:pt x="222" y="36"/>
                    </a:lnTo>
                    <a:lnTo>
                      <a:pt x="228" y="30"/>
                    </a:lnTo>
                    <a:lnTo>
                      <a:pt x="234" y="24"/>
                    </a:lnTo>
                    <a:lnTo>
                      <a:pt x="234" y="18"/>
                    </a:lnTo>
                    <a:lnTo>
                      <a:pt x="228" y="12"/>
                    </a:lnTo>
                    <a:lnTo>
                      <a:pt x="222" y="12"/>
                    </a:lnTo>
                    <a:lnTo>
                      <a:pt x="216" y="6"/>
                    </a:lnTo>
                    <a:lnTo>
                      <a:pt x="216" y="0"/>
                    </a:lnTo>
                    <a:lnTo>
                      <a:pt x="258" y="12"/>
                    </a:lnTo>
                    <a:lnTo>
                      <a:pt x="264" y="12"/>
                    </a:lnTo>
                    <a:lnTo>
                      <a:pt x="270" y="24"/>
                    </a:lnTo>
                    <a:lnTo>
                      <a:pt x="270" y="36"/>
                    </a:lnTo>
                    <a:lnTo>
                      <a:pt x="270" y="42"/>
                    </a:lnTo>
                    <a:lnTo>
                      <a:pt x="282" y="42"/>
                    </a:lnTo>
                    <a:lnTo>
                      <a:pt x="276" y="54"/>
                    </a:lnTo>
                    <a:lnTo>
                      <a:pt x="276" y="66"/>
                    </a:lnTo>
                    <a:lnTo>
                      <a:pt x="288" y="78"/>
                    </a:lnTo>
                    <a:lnTo>
                      <a:pt x="288" y="84"/>
                    </a:lnTo>
                    <a:lnTo>
                      <a:pt x="288" y="90"/>
                    </a:lnTo>
                    <a:lnTo>
                      <a:pt x="276" y="96"/>
                    </a:lnTo>
                    <a:lnTo>
                      <a:pt x="270" y="102"/>
                    </a:lnTo>
                    <a:lnTo>
                      <a:pt x="270" y="108"/>
                    </a:lnTo>
                    <a:lnTo>
                      <a:pt x="270" y="114"/>
                    </a:lnTo>
                    <a:lnTo>
                      <a:pt x="276" y="120"/>
                    </a:lnTo>
                    <a:lnTo>
                      <a:pt x="282" y="126"/>
                    </a:lnTo>
                    <a:lnTo>
                      <a:pt x="288" y="132"/>
                    </a:lnTo>
                    <a:lnTo>
                      <a:pt x="288" y="138"/>
                    </a:lnTo>
                    <a:lnTo>
                      <a:pt x="288" y="144"/>
                    </a:lnTo>
                    <a:lnTo>
                      <a:pt x="282" y="156"/>
                    </a:lnTo>
                    <a:lnTo>
                      <a:pt x="276" y="162"/>
                    </a:lnTo>
                    <a:lnTo>
                      <a:pt x="276" y="168"/>
                    </a:lnTo>
                    <a:lnTo>
                      <a:pt x="282" y="180"/>
                    </a:lnTo>
                    <a:lnTo>
                      <a:pt x="288" y="186"/>
                    </a:lnTo>
                    <a:lnTo>
                      <a:pt x="294" y="192"/>
                    </a:lnTo>
                    <a:lnTo>
                      <a:pt x="306" y="192"/>
                    </a:lnTo>
                    <a:lnTo>
                      <a:pt x="306" y="204"/>
                    </a:lnTo>
                    <a:lnTo>
                      <a:pt x="306" y="210"/>
                    </a:lnTo>
                    <a:lnTo>
                      <a:pt x="306" y="222"/>
                    </a:lnTo>
                    <a:lnTo>
                      <a:pt x="294" y="216"/>
                    </a:lnTo>
                    <a:lnTo>
                      <a:pt x="282" y="216"/>
                    </a:lnTo>
                    <a:lnTo>
                      <a:pt x="270" y="216"/>
                    </a:lnTo>
                    <a:lnTo>
                      <a:pt x="264" y="222"/>
                    </a:lnTo>
                    <a:lnTo>
                      <a:pt x="258" y="228"/>
                    </a:lnTo>
                    <a:lnTo>
                      <a:pt x="246" y="234"/>
                    </a:lnTo>
                    <a:lnTo>
                      <a:pt x="240" y="240"/>
                    </a:lnTo>
                    <a:lnTo>
                      <a:pt x="234" y="240"/>
                    </a:lnTo>
                    <a:lnTo>
                      <a:pt x="228" y="240"/>
                    </a:lnTo>
                    <a:lnTo>
                      <a:pt x="222" y="240"/>
                    </a:lnTo>
                    <a:lnTo>
                      <a:pt x="210" y="246"/>
                    </a:lnTo>
                    <a:lnTo>
                      <a:pt x="192" y="258"/>
                    </a:lnTo>
                    <a:lnTo>
                      <a:pt x="174" y="270"/>
                    </a:lnTo>
                    <a:lnTo>
                      <a:pt x="162" y="288"/>
                    </a:lnTo>
                    <a:lnTo>
                      <a:pt x="18" y="288"/>
                    </a:lnTo>
                    <a:lnTo>
                      <a:pt x="18" y="276"/>
                    </a:lnTo>
                    <a:lnTo>
                      <a:pt x="18" y="264"/>
                    </a:lnTo>
                    <a:lnTo>
                      <a:pt x="12" y="258"/>
                    </a:lnTo>
                    <a:lnTo>
                      <a:pt x="0" y="252"/>
                    </a:lnTo>
                    <a:lnTo>
                      <a:pt x="0" y="246"/>
                    </a:lnTo>
                    <a:lnTo>
                      <a:pt x="48" y="216"/>
                    </a:lnTo>
                    <a:lnTo>
                      <a:pt x="48" y="21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0" name="Freeform 829">
                <a:extLst>
                  <a:ext uri="{FF2B5EF4-FFF2-40B4-BE49-F238E27FC236}">
                    <a16:creationId xmlns:a16="http://schemas.microsoft.com/office/drawing/2014/main" id="{3BCE196B-E708-A946-AF6F-7C4A64B68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155" y="5024939"/>
                <a:ext cx="314325" cy="323850"/>
              </a:xfrm>
              <a:custGeom>
                <a:avLst/>
                <a:gdLst/>
                <a:ahLst/>
                <a:cxnLst>
                  <a:cxn ang="0">
                    <a:pos x="48" y="24"/>
                  </a:cxn>
                  <a:cxn ang="0">
                    <a:pos x="48" y="18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60" y="12"/>
                  </a:cxn>
                  <a:cxn ang="0">
                    <a:pos x="108" y="48"/>
                  </a:cxn>
                  <a:cxn ang="0">
                    <a:pos x="144" y="24"/>
                  </a:cxn>
                  <a:cxn ang="0">
                    <a:pos x="144" y="30"/>
                  </a:cxn>
                  <a:cxn ang="0">
                    <a:pos x="144" y="42"/>
                  </a:cxn>
                  <a:cxn ang="0">
                    <a:pos x="156" y="48"/>
                  </a:cxn>
                  <a:cxn ang="0">
                    <a:pos x="168" y="60"/>
                  </a:cxn>
                  <a:cxn ang="0">
                    <a:pos x="174" y="72"/>
                  </a:cxn>
                  <a:cxn ang="0">
                    <a:pos x="174" y="78"/>
                  </a:cxn>
                  <a:cxn ang="0">
                    <a:pos x="180" y="90"/>
                  </a:cxn>
                  <a:cxn ang="0">
                    <a:pos x="180" y="96"/>
                  </a:cxn>
                  <a:cxn ang="0">
                    <a:pos x="180" y="108"/>
                  </a:cxn>
                  <a:cxn ang="0">
                    <a:pos x="174" y="114"/>
                  </a:cxn>
                  <a:cxn ang="0">
                    <a:pos x="174" y="126"/>
                  </a:cxn>
                  <a:cxn ang="0">
                    <a:pos x="168" y="138"/>
                  </a:cxn>
                  <a:cxn ang="0">
                    <a:pos x="180" y="150"/>
                  </a:cxn>
                  <a:cxn ang="0">
                    <a:pos x="186" y="162"/>
                  </a:cxn>
                  <a:cxn ang="0">
                    <a:pos x="186" y="168"/>
                  </a:cxn>
                  <a:cxn ang="0">
                    <a:pos x="186" y="186"/>
                  </a:cxn>
                  <a:cxn ang="0">
                    <a:pos x="180" y="186"/>
                  </a:cxn>
                  <a:cxn ang="0">
                    <a:pos x="186" y="192"/>
                  </a:cxn>
                  <a:cxn ang="0">
                    <a:pos x="192" y="198"/>
                  </a:cxn>
                  <a:cxn ang="0">
                    <a:pos x="198" y="204"/>
                  </a:cxn>
                  <a:cxn ang="0">
                    <a:pos x="186" y="204"/>
                  </a:cxn>
                  <a:cxn ang="0">
                    <a:pos x="0" y="204"/>
                  </a:cxn>
                  <a:cxn ang="0">
                    <a:pos x="48" y="24"/>
                  </a:cxn>
                </a:cxnLst>
                <a:rect l="0" t="0" r="r" b="b"/>
                <a:pathLst>
                  <a:path w="198" h="204">
                    <a:moveTo>
                      <a:pt x="48" y="24"/>
                    </a:moveTo>
                    <a:lnTo>
                      <a:pt x="48" y="18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60" y="12"/>
                    </a:lnTo>
                    <a:lnTo>
                      <a:pt x="108" y="48"/>
                    </a:lnTo>
                    <a:lnTo>
                      <a:pt x="144" y="24"/>
                    </a:lnTo>
                    <a:lnTo>
                      <a:pt x="144" y="30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68" y="60"/>
                    </a:lnTo>
                    <a:lnTo>
                      <a:pt x="174" y="72"/>
                    </a:lnTo>
                    <a:lnTo>
                      <a:pt x="174" y="78"/>
                    </a:lnTo>
                    <a:lnTo>
                      <a:pt x="180" y="90"/>
                    </a:lnTo>
                    <a:lnTo>
                      <a:pt x="180" y="96"/>
                    </a:lnTo>
                    <a:lnTo>
                      <a:pt x="180" y="108"/>
                    </a:lnTo>
                    <a:lnTo>
                      <a:pt x="174" y="114"/>
                    </a:lnTo>
                    <a:lnTo>
                      <a:pt x="174" y="126"/>
                    </a:lnTo>
                    <a:lnTo>
                      <a:pt x="168" y="138"/>
                    </a:lnTo>
                    <a:lnTo>
                      <a:pt x="180" y="150"/>
                    </a:lnTo>
                    <a:lnTo>
                      <a:pt x="186" y="162"/>
                    </a:lnTo>
                    <a:lnTo>
                      <a:pt x="186" y="168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86" y="192"/>
                    </a:lnTo>
                    <a:lnTo>
                      <a:pt x="192" y="198"/>
                    </a:lnTo>
                    <a:lnTo>
                      <a:pt x="198" y="204"/>
                    </a:lnTo>
                    <a:lnTo>
                      <a:pt x="186" y="204"/>
                    </a:lnTo>
                    <a:lnTo>
                      <a:pt x="0" y="204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1" name="Freeform 854">
                <a:extLst>
                  <a:ext uri="{FF2B5EF4-FFF2-40B4-BE49-F238E27FC236}">
                    <a16:creationId xmlns:a16="http://schemas.microsoft.com/office/drawing/2014/main" id="{7B5D7A88-1F8F-F74C-A7E3-BD56D457A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6405" y="5043989"/>
                <a:ext cx="352425" cy="304800"/>
              </a:xfrm>
              <a:custGeom>
                <a:avLst/>
                <a:gdLst/>
                <a:ahLst/>
                <a:cxnLst>
                  <a:cxn ang="0">
                    <a:pos x="216" y="180"/>
                  </a:cxn>
                  <a:cxn ang="0">
                    <a:pos x="156" y="180"/>
                  </a:cxn>
                  <a:cxn ang="0">
                    <a:pos x="132" y="186"/>
                  </a:cxn>
                  <a:cxn ang="0">
                    <a:pos x="126" y="186"/>
                  </a:cxn>
                  <a:cxn ang="0">
                    <a:pos x="120" y="192"/>
                  </a:cxn>
                  <a:cxn ang="0">
                    <a:pos x="102" y="180"/>
                  </a:cxn>
                  <a:cxn ang="0">
                    <a:pos x="0" y="180"/>
                  </a:cxn>
                  <a:cxn ang="0">
                    <a:pos x="6" y="120"/>
                  </a:cxn>
                  <a:cxn ang="0">
                    <a:pos x="12" y="102"/>
                  </a:cxn>
                  <a:cxn ang="0">
                    <a:pos x="36" y="60"/>
                  </a:cxn>
                  <a:cxn ang="0">
                    <a:pos x="42" y="30"/>
                  </a:cxn>
                  <a:cxn ang="0">
                    <a:pos x="60" y="6"/>
                  </a:cxn>
                  <a:cxn ang="0">
                    <a:pos x="78" y="0"/>
                  </a:cxn>
                  <a:cxn ang="0">
                    <a:pos x="90" y="0"/>
                  </a:cxn>
                  <a:cxn ang="0">
                    <a:pos x="108" y="42"/>
                  </a:cxn>
                  <a:cxn ang="0">
                    <a:pos x="222" y="60"/>
                  </a:cxn>
                  <a:cxn ang="0">
                    <a:pos x="216" y="84"/>
                  </a:cxn>
                  <a:cxn ang="0">
                    <a:pos x="216" y="180"/>
                  </a:cxn>
                </a:cxnLst>
                <a:rect l="0" t="0" r="r" b="b"/>
                <a:pathLst>
                  <a:path w="222" h="192">
                    <a:moveTo>
                      <a:pt x="216" y="180"/>
                    </a:moveTo>
                    <a:lnTo>
                      <a:pt x="156" y="180"/>
                    </a:lnTo>
                    <a:lnTo>
                      <a:pt x="132" y="186"/>
                    </a:lnTo>
                    <a:lnTo>
                      <a:pt x="126" y="186"/>
                    </a:lnTo>
                    <a:lnTo>
                      <a:pt x="120" y="192"/>
                    </a:lnTo>
                    <a:lnTo>
                      <a:pt x="102" y="180"/>
                    </a:lnTo>
                    <a:lnTo>
                      <a:pt x="0" y="180"/>
                    </a:lnTo>
                    <a:lnTo>
                      <a:pt x="6" y="120"/>
                    </a:lnTo>
                    <a:lnTo>
                      <a:pt x="12" y="102"/>
                    </a:lnTo>
                    <a:lnTo>
                      <a:pt x="36" y="60"/>
                    </a:lnTo>
                    <a:lnTo>
                      <a:pt x="42" y="30"/>
                    </a:lnTo>
                    <a:lnTo>
                      <a:pt x="60" y="6"/>
                    </a:lnTo>
                    <a:lnTo>
                      <a:pt x="78" y="0"/>
                    </a:lnTo>
                    <a:lnTo>
                      <a:pt x="90" y="0"/>
                    </a:lnTo>
                    <a:lnTo>
                      <a:pt x="108" y="42"/>
                    </a:lnTo>
                    <a:lnTo>
                      <a:pt x="222" y="60"/>
                    </a:lnTo>
                    <a:lnTo>
                      <a:pt x="216" y="84"/>
                    </a:lnTo>
                    <a:lnTo>
                      <a:pt x="216" y="18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2" name="Freeform 865">
                <a:extLst>
                  <a:ext uri="{FF2B5EF4-FFF2-40B4-BE49-F238E27FC236}">
                    <a16:creationId xmlns:a16="http://schemas.microsoft.com/office/drawing/2014/main" id="{5F881A4A-08C4-514A-9F9A-A3E55EF71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755" y="3767639"/>
                <a:ext cx="571500" cy="457200"/>
              </a:xfrm>
              <a:custGeom>
                <a:avLst/>
                <a:gdLst/>
                <a:ahLst/>
                <a:cxnLst>
                  <a:cxn ang="0">
                    <a:pos x="330" y="174"/>
                  </a:cxn>
                  <a:cxn ang="0">
                    <a:pos x="342" y="204"/>
                  </a:cxn>
                  <a:cxn ang="0">
                    <a:pos x="306" y="234"/>
                  </a:cxn>
                  <a:cxn ang="0">
                    <a:pos x="288" y="240"/>
                  </a:cxn>
                  <a:cxn ang="0">
                    <a:pos x="246" y="264"/>
                  </a:cxn>
                  <a:cxn ang="0">
                    <a:pos x="210" y="276"/>
                  </a:cxn>
                  <a:cxn ang="0">
                    <a:pos x="192" y="282"/>
                  </a:cxn>
                  <a:cxn ang="0">
                    <a:pos x="0" y="192"/>
                  </a:cxn>
                  <a:cxn ang="0">
                    <a:pos x="6" y="180"/>
                  </a:cxn>
                  <a:cxn ang="0">
                    <a:pos x="12" y="162"/>
                  </a:cxn>
                  <a:cxn ang="0">
                    <a:pos x="24" y="150"/>
                  </a:cxn>
                  <a:cxn ang="0">
                    <a:pos x="36" y="150"/>
                  </a:cxn>
                  <a:cxn ang="0">
                    <a:pos x="66" y="138"/>
                  </a:cxn>
                  <a:cxn ang="0">
                    <a:pos x="78" y="126"/>
                  </a:cxn>
                  <a:cxn ang="0">
                    <a:pos x="84" y="120"/>
                  </a:cxn>
                  <a:cxn ang="0">
                    <a:pos x="78" y="108"/>
                  </a:cxn>
                  <a:cxn ang="0">
                    <a:pos x="60" y="102"/>
                  </a:cxn>
                  <a:cxn ang="0">
                    <a:pos x="54" y="66"/>
                  </a:cxn>
                  <a:cxn ang="0">
                    <a:pos x="66" y="30"/>
                  </a:cxn>
                  <a:cxn ang="0">
                    <a:pos x="96" y="54"/>
                  </a:cxn>
                  <a:cxn ang="0">
                    <a:pos x="126" y="66"/>
                  </a:cxn>
                  <a:cxn ang="0">
                    <a:pos x="144" y="72"/>
                  </a:cxn>
                  <a:cxn ang="0">
                    <a:pos x="156" y="84"/>
                  </a:cxn>
                  <a:cxn ang="0">
                    <a:pos x="168" y="102"/>
                  </a:cxn>
                  <a:cxn ang="0">
                    <a:pos x="168" y="114"/>
                  </a:cxn>
                  <a:cxn ang="0">
                    <a:pos x="180" y="114"/>
                  </a:cxn>
                  <a:cxn ang="0">
                    <a:pos x="204" y="102"/>
                  </a:cxn>
                  <a:cxn ang="0">
                    <a:pos x="216" y="78"/>
                  </a:cxn>
                  <a:cxn ang="0">
                    <a:pos x="222" y="42"/>
                  </a:cxn>
                  <a:cxn ang="0">
                    <a:pos x="228" y="18"/>
                  </a:cxn>
                  <a:cxn ang="0">
                    <a:pos x="246" y="6"/>
                  </a:cxn>
                  <a:cxn ang="0">
                    <a:pos x="264" y="6"/>
                  </a:cxn>
                  <a:cxn ang="0">
                    <a:pos x="258" y="18"/>
                  </a:cxn>
                  <a:cxn ang="0">
                    <a:pos x="258" y="30"/>
                  </a:cxn>
                  <a:cxn ang="0">
                    <a:pos x="264" y="30"/>
                  </a:cxn>
                  <a:cxn ang="0">
                    <a:pos x="282" y="24"/>
                  </a:cxn>
                  <a:cxn ang="0">
                    <a:pos x="300" y="18"/>
                  </a:cxn>
                  <a:cxn ang="0">
                    <a:pos x="306" y="30"/>
                  </a:cxn>
                  <a:cxn ang="0">
                    <a:pos x="306" y="48"/>
                  </a:cxn>
                  <a:cxn ang="0">
                    <a:pos x="300" y="66"/>
                  </a:cxn>
                  <a:cxn ang="0">
                    <a:pos x="306" y="78"/>
                  </a:cxn>
                  <a:cxn ang="0">
                    <a:pos x="318" y="78"/>
                  </a:cxn>
                  <a:cxn ang="0">
                    <a:pos x="336" y="72"/>
                  </a:cxn>
                  <a:cxn ang="0">
                    <a:pos x="354" y="84"/>
                  </a:cxn>
                  <a:cxn ang="0">
                    <a:pos x="360" y="132"/>
                  </a:cxn>
                  <a:cxn ang="0">
                    <a:pos x="354" y="150"/>
                  </a:cxn>
                </a:cxnLst>
                <a:rect l="0" t="0" r="r" b="b"/>
                <a:pathLst>
                  <a:path w="360" h="288">
                    <a:moveTo>
                      <a:pt x="354" y="150"/>
                    </a:moveTo>
                    <a:lnTo>
                      <a:pt x="330" y="174"/>
                    </a:lnTo>
                    <a:lnTo>
                      <a:pt x="360" y="198"/>
                    </a:lnTo>
                    <a:lnTo>
                      <a:pt x="342" y="204"/>
                    </a:lnTo>
                    <a:lnTo>
                      <a:pt x="324" y="222"/>
                    </a:lnTo>
                    <a:lnTo>
                      <a:pt x="306" y="234"/>
                    </a:lnTo>
                    <a:lnTo>
                      <a:pt x="300" y="240"/>
                    </a:lnTo>
                    <a:lnTo>
                      <a:pt x="288" y="240"/>
                    </a:lnTo>
                    <a:lnTo>
                      <a:pt x="276" y="234"/>
                    </a:lnTo>
                    <a:lnTo>
                      <a:pt x="246" y="264"/>
                    </a:lnTo>
                    <a:lnTo>
                      <a:pt x="228" y="288"/>
                    </a:lnTo>
                    <a:lnTo>
                      <a:pt x="210" y="276"/>
                    </a:lnTo>
                    <a:lnTo>
                      <a:pt x="204" y="282"/>
                    </a:lnTo>
                    <a:lnTo>
                      <a:pt x="192" y="282"/>
                    </a:lnTo>
                    <a:lnTo>
                      <a:pt x="162" y="27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6" y="180"/>
                    </a:lnTo>
                    <a:lnTo>
                      <a:pt x="6" y="168"/>
                    </a:lnTo>
                    <a:lnTo>
                      <a:pt x="12" y="162"/>
                    </a:lnTo>
                    <a:lnTo>
                      <a:pt x="12" y="156"/>
                    </a:lnTo>
                    <a:lnTo>
                      <a:pt x="24" y="150"/>
                    </a:lnTo>
                    <a:lnTo>
                      <a:pt x="30" y="150"/>
                    </a:lnTo>
                    <a:lnTo>
                      <a:pt x="36" y="150"/>
                    </a:lnTo>
                    <a:lnTo>
                      <a:pt x="54" y="144"/>
                    </a:lnTo>
                    <a:lnTo>
                      <a:pt x="66" y="138"/>
                    </a:lnTo>
                    <a:lnTo>
                      <a:pt x="72" y="132"/>
                    </a:lnTo>
                    <a:lnTo>
                      <a:pt x="78" y="126"/>
                    </a:lnTo>
                    <a:lnTo>
                      <a:pt x="84" y="126"/>
                    </a:lnTo>
                    <a:lnTo>
                      <a:pt x="84" y="120"/>
                    </a:lnTo>
                    <a:lnTo>
                      <a:pt x="84" y="114"/>
                    </a:lnTo>
                    <a:lnTo>
                      <a:pt x="78" y="108"/>
                    </a:lnTo>
                    <a:lnTo>
                      <a:pt x="72" y="108"/>
                    </a:lnTo>
                    <a:lnTo>
                      <a:pt x="60" y="102"/>
                    </a:lnTo>
                    <a:lnTo>
                      <a:pt x="54" y="90"/>
                    </a:lnTo>
                    <a:lnTo>
                      <a:pt x="54" y="66"/>
                    </a:lnTo>
                    <a:lnTo>
                      <a:pt x="54" y="48"/>
                    </a:lnTo>
                    <a:lnTo>
                      <a:pt x="66" y="30"/>
                    </a:lnTo>
                    <a:lnTo>
                      <a:pt x="84" y="42"/>
                    </a:lnTo>
                    <a:lnTo>
                      <a:pt x="96" y="54"/>
                    </a:lnTo>
                    <a:lnTo>
                      <a:pt x="114" y="66"/>
                    </a:lnTo>
                    <a:lnTo>
                      <a:pt x="126" y="66"/>
                    </a:lnTo>
                    <a:lnTo>
                      <a:pt x="132" y="66"/>
                    </a:lnTo>
                    <a:lnTo>
                      <a:pt x="144" y="72"/>
                    </a:lnTo>
                    <a:lnTo>
                      <a:pt x="150" y="72"/>
                    </a:lnTo>
                    <a:lnTo>
                      <a:pt x="156" y="84"/>
                    </a:lnTo>
                    <a:lnTo>
                      <a:pt x="162" y="90"/>
                    </a:lnTo>
                    <a:lnTo>
                      <a:pt x="168" y="102"/>
                    </a:lnTo>
                    <a:lnTo>
                      <a:pt x="168" y="108"/>
                    </a:lnTo>
                    <a:lnTo>
                      <a:pt x="168" y="114"/>
                    </a:lnTo>
                    <a:lnTo>
                      <a:pt x="174" y="114"/>
                    </a:lnTo>
                    <a:lnTo>
                      <a:pt x="180" y="114"/>
                    </a:lnTo>
                    <a:lnTo>
                      <a:pt x="192" y="114"/>
                    </a:lnTo>
                    <a:lnTo>
                      <a:pt x="204" y="102"/>
                    </a:lnTo>
                    <a:lnTo>
                      <a:pt x="216" y="90"/>
                    </a:lnTo>
                    <a:lnTo>
                      <a:pt x="216" y="78"/>
                    </a:lnTo>
                    <a:lnTo>
                      <a:pt x="222" y="54"/>
                    </a:lnTo>
                    <a:lnTo>
                      <a:pt x="222" y="42"/>
                    </a:lnTo>
                    <a:lnTo>
                      <a:pt x="222" y="30"/>
                    </a:lnTo>
                    <a:lnTo>
                      <a:pt x="228" y="18"/>
                    </a:lnTo>
                    <a:lnTo>
                      <a:pt x="240" y="12"/>
                    </a:lnTo>
                    <a:lnTo>
                      <a:pt x="246" y="6"/>
                    </a:lnTo>
                    <a:lnTo>
                      <a:pt x="264" y="0"/>
                    </a:lnTo>
                    <a:lnTo>
                      <a:pt x="264" y="6"/>
                    </a:lnTo>
                    <a:lnTo>
                      <a:pt x="264" y="12"/>
                    </a:lnTo>
                    <a:lnTo>
                      <a:pt x="258" y="18"/>
                    </a:lnTo>
                    <a:lnTo>
                      <a:pt x="258" y="24"/>
                    </a:lnTo>
                    <a:lnTo>
                      <a:pt x="258" y="30"/>
                    </a:lnTo>
                    <a:lnTo>
                      <a:pt x="264" y="36"/>
                    </a:lnTo>
                    <a:lnTo>
                      <a:pt x="264" y="30"/>
                    </a:lnTo>
                    <a:lnTo>
                      <a:pt x="276" y="30"/>
                    </a:lnTo>
                    <a:lnTo>
                      <a:pt x="282" y="24"/>
                    </a:lnTo>
                    <a:lnTo>
                      <a:pt x="288" y="18"/>
                    </a:lnTo>
                    <a:lnTo>
                      <a:pt x="300" y="18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306" y="36"/>
                    </a:lnTo>
                    <a:lnTo>
                      <a:pt x="306" y="48"/>
                    </a:lnTo>
                    <a:lnTo>
                      <a:pt x="306" y="60"/>
                    </a:lnTo>
                    <a:lnTo>
                      <a:pt x="300" y="66"/>
                    </a:lnTo>
                    <a:lnTo>
                      <a:pt x="300" y="72"/>
                    </a:lnTo>
                    <a:lnTo>
                      <a:pt x="306" y="78"/>
                    </a:lnTo>
                    <a:lnTo>
                      <a:pt x="312" y="78"/>
                    </a:lnTo>
                    <a:lnTo>
                      <a:pt x="318" y="78"/>
                    </a:lnTo>
                    <a:lnTo>
                      <a:pt x="324" y="72"/>
                    </a:lnTo>
                    <a:lnTo>
                      <a:pt x="336" y="72"/>
                    </a:lnTo>
                    <a:lnTo>
                      <a:pt x="348" y="78"/>
                    </a:lnTo>
                    <a:lnTo>
                      <a:pt x="354" y="84"/>
                    </a:lnTo>
                    <a:lnTo>
                      <a:pt x="360" y="108"/>
                    </a:lnTo>
                    <a:lnTo>
                      <a:pt x="360" y="132"/>
                    </a:lnTo>
                    <a:lnTo>
                      <a:pt x="354" y="138"/>
                    </a:lnTo>
                    <a:lnTo>
                      <a:pt x="354" y="15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3" name="Freeform 868">
                <a:extLst>
                  <a:ext uri="{FF2B5EF4-FFF2-40B4-BE49-F238E27FC236}">
                    <a16:creationId xmlns:a16="http://schemas.microsoft.com/office/drawing/2014/main" id="{6D76CDD2-B910-F544-88CF-71B2998B0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30" y="4605839"/>
                <a:ext cx="352425" cy="361950"/>
              </a:xfrm>
              <a:custGeom>
                <a:avLst/>
                <a:gdLst/>
                <a:ahLst/>
                <a:cxnLst>
                  <a:cxn ang="0">
                    <a:pos x="222" y="216"/>
                  </a:cxn>
                  <a:cxn ang="0">
                    <a:pos x="222" y="210"/>
                  </a:cxn>
                  <a:cxn ang="0">
                    <a:pos x="210" y="180"/>
                  </a:cxn>
                  <a:cxn ang="0">
                    <a:pos x="150" y="6"/>
                  </a:cxn>
                  <a:cxn ang="0">
                    <a:pos x="138" y="0"/>
                  </a:cxn>
                  <a:cxn ang="0">
                    <a:pos x="126" y="0"/>
                  </a:cxn>
                  <a:cxn ang="0">
                    <a:pos x="114" y="0"/>
                  </a:cxn>
                  <a:cxn ang="0">
                    <a:pos x="90" y="12"/>
                  </a:cxn>
                  <a:cxn ang="0">
                    <a:pos x="72" y="30"/>
                  </a:cxn>
                  <a:cxn ang="0">
                    <a:pos x="66" y="36"/>
                  </a:cxn>
                  <a:cxn ang="0">
                    <a:pos x="60" y="48"/>
                  </a:cxn>
                  <a:cxn ang="0">
                    <a:pos x="48" y="66"/>
                  </a:cxn>
                  <a:cxn ang="0">
                    <a:pos x="48" y="78"/>
                  </a:cxn>
                  <a:cxn ang="0">
                    <a:pos x="42" y="84"/>
                  </a:cxn>
                  <a:cxn ang="0">
                    <a:pos x="36" y="90"/>
                  </a:cxn>
                  <a:cxn ang="0">
                    <a:pos x="24" y="96"/>
                  </a:cxn>
                  <a:cxn ang="0">
                    <a:pos x="12" y="108"/>
                  </a:cxn>
                  <a:cxn ang="0">
                    <a:pos x="6" y="120"/>
                  </a:cxn>
                  <a:cxn ang="0">
                    <a:pos x="0" y="126"/>
                  </a:cxn>
                  <a:cxn ang="0">
                    <a:pos x="0" y="132"/>
                  </a:cxn>
                  <a:cxn ang="0">
                    <a:pos x="0" y="156"/>
                  </a:cxn>
                  <a:cxn ang="0">
                    <a:pos x="0" y="168"/>
                  </a:cxn>
                  <a:cxn ang="0">
                    <a:pos x="12" y="174"/>
                  </a:cxn>
                  <a:cxn ang="0">
                    <a:pos x="18" y="180"/>
                  </a:cxn>
                  <a:cxn ang="0">
                    <a:pos x="18" y="186"/>
                  </a:cxn>
                  <a:cxn ang="0">
                    <a:pos x="24" y="186"/>
                  </a:cxn>
                  <a:cxn ang="0">
                    <a:pos x="36" y="186"/>
                  </a:cxn>
                  <a:cxn ang="0">
                    <a:pos x="42" y="192"/>
                  </a:cxn>
                  <a:cxn ang="0">
                    <a:pos x="48" y="204"/>
                  </a:cxn>
                  <a:cxn ang="0">
                    <a:pos x="48" y="210"/>
                  </a:cxn>
                  <a:cxn ang="0">
                    <a:pos x="48" y="216"/>
                  </a:cxn>
                  <a:cxn ang="0">
                    <a:pos x="54" y="216"/>
                  </a:cxn>
                  <a:cxn ang="0">
                    <a:pos x="54" y="222"/>
                  </a:cxn>
                  <a:cxn ang="0">
                    <a:pos x="60" y="228"/>
                  </a:cxn>
                  <a:cxn ang="0">
                    <a:pos x="66" y="228"/>
                  </a:cxn>
                  <a:cxn ang="0">
                    <a:pos x="84" y="228"/>
                  </a:cxn>
                  <a:cxn ang="0">
                    <a:pos x="96" y="228"/>
                  </a:cxn>
                  <a:cxn ang="0">
                    <a:pos x="114" y="228"/>
                  </a:cxn>
                  <a:cxn ang="0">
                    <a:pos x="132" y="228"/>
                  </a:cxn>
                  <a:cxn ang="0">
                    <a:pos x="144" y="228"/>
                  </a:cxn>
                  <a:cxn ang="0">
                    <a:pos x="150" y="222"/>
                  </a:cxn>
                  <a:cxn ang="0">
                    <a:pos x="156" y="222"/>
                  </a:cxn>
                  <a:cxn ang="0">
                    <a:pos x="162" y="222"/>
                  </a:cxn>
                  <a:cxn ang="0">
                    <a:pos x="168" y="222"/>
                  </a:cxn>
                  <a:cxn ang="0">
                    <a:pos x="180" y="222"/>
                  </a:cxn>
                  <a:cxn ang="0">
                    <a:pos x="186" y="222"/>
                  </a:cxn>
                  <a:cxn ang="0">
                    <a:pos x="198" y="222"/>
                  </a:cxn>
                  <a:cxn ang="0">
                    <a:pos x="210" y="222"/>
                  </a:cxn>
                  <a:cxn ang="0">
                    <a:pos x="216" y="222"/>
                  </a:cxn>
                  <a:cxn ang="0">
                    <a:pos x="222" y="216"/>
                  </a:cxn>
                  <a:cxn ang="0">
                    <a:pos x="222" y="210"/>
                  </a:cxn>
                  <a:cxn ang="0">
                    <a:pos x="222" y="222"/>
                  </a:cxn>
                  <a:cxn ang="0">
                    <a:pos x="222" y="216"/>
                  </a:cxn>
                </a:cxnLst>
                <a:rect l="0" t="0" r="r" b="b"/>
                <a:pathLst>
                  <a:path w="222" h="228">
                    <a:moveTo>
                      <a:pt x="222" y="216"/>
                    </a:moveTo>
                    <a:lnTo>
                      <a:pt x="222" y="210"/>
                    </a:lnTo>
                    <a:lnTo>
                      <a:pt x="210" y="180"/>
                    </a:lnTo>
                    <a:lnTo>
                      <a:pt x="150" y="6"/>
                    </a:lnTo>
                    <a:lnTo>
                      <a:pt x="138" y="0"/>
                    </a:lnTo>
                    <a:lnTo>
                      <a:pt x="126" y="0"/>
                    </a:lnTo>
                    <a:lnTo>
                      <a:pt x="114" y="0"/>
                    </a:lnTo>
                    <a:lnTo>
                      <a:pt x="90" y="12"/>
                    </a:lnTo>
                    <a:lnTo>
                      <a:pt x="72" y="30"/>
                    </a:lnTo>
                    <a:lnTo>
                      <a:pt x="66" y="36"/>
                    </a:lnTo>
                    <a:lnTo>
                      <a:pt x="60" y="48"/>
                    </a:lnTo>
                    <a:lnTo>
                      <a:pt x="48" y="66"/>
                    </a:lnTo>
                    <a:lnTo>
                      <a:pt x="48" y="78"/>
                    </a:lnTo>
                    <a:lnTo>
                      <a:pt x="42" y="84"/>
                    </a:lnTo>
                    <a:lnTo>
                      <a:pt x="36" y="90"/>
                    </a:lnTo>
                    <a:lnTo>
                      <a:pt x="24" y="96"/>
                    </a:lnTo>
                    <a:lnTo>
                      <a:pt x="12" y="108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0" y="156"/>
                    </a:lnTo>
                    <a:lnTo>
                      <a:pt x="0" y="168"/>
                    </a:lnTo>
                    <a:lnTo>
                      <a:pt x="12" y="174"/>
                    </a:lnTo>
                    <a:lnTo>
                      <a:pt x="18" y="180"/>
                    </a:lnTo>
                    <a:lnTo>
                      <a:pt x="18" y="186"/>
                    </a:lnTo>
                    <a:lnTo>
                      <a:pt x="24" y="186"/>
                    </a:lnTo>
                    <a:lnTo>
                      <a:pt x="36" y="186"/>
                    </a:lnTo>
                    <a:lnTo>
                      <a:pt x="42" y="192"/>
                    </a:lnTo>
                    <a:lnTo>
                      <a:pt x="48" y="204"/>
                    </a:lnTo>
                    <a:lnTo>
                      <a:pt x="48" y="210"/>
                    </a:lnTo>
                    <a:lnTo>
                      <a:pt x="48" y="216"/>
                    </a:lnTo>
                    <a:lnTo>
                      <a:pt x="54" y="216"/>
                    </a:lnTo>
                    <a:lnTo>
                      <a:pt x="54" y="222"/>
                    </a:lnTo>
                    <a:lnTo>
                      <a:pt x="60" y="228"/>
                    </a:lnTo>
                    <a:lnTo>
                      <a:pt x="66" y="228"/>
                    </a:lnTo>
                    <a:lnTo>
                      <a:pt x="84" y="228"/>
                    </a:lnTo>
                    <a:lnTo>
                      <a:pt x="96" y="228"/>
                    </a:lnTo>
                    <a:lnTo>
                      <a:pt x="114" y="228"/>
                    </a:lnTo>
                    <a:lnTo>
                      <a:pt x="132" y="228"/>
                    </a:lnTo>
                    <a:lnTo>
                      <a:pt x="144" y="228"/>
                    </a:lnTo>
                    <a:lnTo>
                      <a:pt x="150" y="222"/>
                    </a:lnTo>
                    <a:lnTo>
                      <a:pt x="156" y="222"/>
                    </a:lnTo>
                    <a:lnTo>
                      <a:pt x="162" y="222"/>
                    </a:lnTo>
                    <a:lnTo>
                      <a:pt x="168" y="222"/>
                    </a:lnTo>
                    <a:lnTo>
                      <a:pt x="180" y="222"/>
                    </a:lnTo>
                    <a:lnTo>
                      <a:pt x="186" y="222"/>
                    </a:lnTo>
                    <a:lnTo>
                      <a:pt x="198" y="222"/>
                    </a:lnTo>
                    <a:lnTo>
                      <a:pt x="210" y="222"/>
                    </a:lnTo>
                    <a:lnTo>
                      <a:pt x="216" y="222"/>
                    </a:lnTo>
                    <a:lnTo>
                      <a:pt x="222" y="216"/>
                    </a:lnTo>
                    <a:lnTo>
                      <a:pt x="222" y="210"/>
                    </a:lnTo>
                    <a:lnTo>
                      <a:pt x="222" y="222"/>
                    </a:lnTo>
                    <a:lnTo>
                      <a:pt x="222" y="21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4" name="Freeform 876">
                <a:extLst>
                  <a:ext uri="{FF2B5EF4-FFF2-40B4-BE49-F238E27FC236}">
                    <a16:creationId xmlns:a16="http://schemas.microsoft.com/office/drawing/2014/main" id="{CAE62CF5-7314-7946-AA65-E94A0629E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005" y="4443914"/>
                <a:ext cx="400050" cy="514350"/>
              </a:xfrm>
              <a:custGeom>
                <a:avLst/>
                <a:gdLst/>
                <a:ahLst/>
                <a:cxnLst>
                  <a:cxn ang="0">
                    <a:pos x="252" y="174"/>
                  </a:cxn>
                  <a:cxn ang="0">
                    <a:pos x="252" y="168"/>
                  </a:cxn>
                  <a:cxn ang="0">
                    <a:pos x="234" y="156"/>
                  </a:cxn>
                  <a:cxn ang="0">
                    <a:pos x="216" y="138"/>
                  </a:cxn>
                  <a:cxn ang="0">
                    <a:pos x="204" y="138"/>
                  </a:cxn>
                  <a:cxn ang="0">
                    <a:pos x="198" y="132"/>
                  </a:cxn>
                  <a:cxn ang="0">
                    <a:pos x="198" y="126"/>
                  </a:cxn>
                  <a:cxn ang="0">
                    <a:pos x="198" y="120"/>
                  </a:cxn>
                  <a:cxn ang="0">
                    <a:pos x="192" y="114"/>
                  </a:cxn>
                  <a:cxn ang="0">
                    <a:pos x="180" y="108"/>
                  </a:cxn>
                  <a:cxn ang="0">
                    <a:pos x="174" y="102"/>
                  </a:cxn>
                  <a:cxn ang="0">
                    <a:pos x="180" y="96"/>
                  </a:cxn>
                  <a:cxn ang="0">
                    <a:pos x="180" y="90"/>
                  </a:cxn>
                  <a:cxn ang="0">
                    <a:pos x="186" y="78"/>
                  </a:cxn>
                  <a:cxn ang="0">
                    <a:pos x="186" y="66"/>
                  </a:cxn>
                  <a:cxn ang="0">
                    <a:pos x="186" y="54"/>
                  </a:cxn>
                  <a:cxn ang="0">
                    <a:pos x="186" y="48"/>
                  </a:cxn>
                  <a:cxn ang="0">
                    <a:pos x="180" y="42"/>
                  </a:cxn>
                  <a:cxn ang="0">
                    <a:pos x="174" y="42"/>
                  </a:cxn>
                  <a:cxn ang="0">
                    <a:pos x="168" y="48"/>
                  </a:cxn>
                  <a:cxn ang="0">
                    <a:pos x="168" y="54"/>
                  </a:cxn>
                  <a:cxn ang="0">
                    <a:pos x="162" y="60"/>
                  </a:cxn>
                  <a:cxn ang="0">
                    <a:pos x="156" y="54"/>
                  </a:cxn>
                  <a:cxn ang="0">
                    <a:pos x="150" y="48"/>
                  </a:cxn>
                  <a:cxn ang="0">
                    <a:pos x="150" y="42"/>
                  </a:cxn>
                  <a:cxn ang="0">
                    <a:pos x="156" y="36"/>
                  </a:cxn>
                  <a:cxn ang="0">
                    <a:pos x="156" y="30"/>
                  </a:cxn>
                  <a:cxn ang="0">
                    <a:pos x="174" y="6"/>
                  </a:cxn>
                  <a:cxn ang="0">
                    <a:pos x="180" y="0"/>
                  </a:cxn>
                  <a:cxn ang="0">
                    <a:pos x="60" y="84"/>
                  </a:cxn>
                  <a:cxn ang="0">
                    <a:pos x="24" y="102"/>
                  </a:cxn>
                  <a:cxn ang="0">
                    <a:pos x="18" y="114"/>
                  </a:cxn>
                  <a:cxn ang="0">
                    <a:pos x="18" y="120"/>
                  </a:cxn>
                  <a:cxn ang="0">
                    <a:pos x="6" y="126"/>
                  </a:cxn>
                  <a:cxn ang="0">
                    <a:pos x="0" y="126"/>
                  </a:cxn>
                  <a:cxn ang="0">
                    <a:pos x="0" y="150"/>
                  </a:cxn>
                  <a:cxn ang="0">
                    <a:pos x="30" y="150"/>
                  </a:cxn>
                  <a:cxn ang="0">
                    <a:pos x="48" y="192"/>
                  </a:cxn>
                  <a:cxn ang="0">
                    <a:pos x="54" y="204"/>
                  </a:cxn>
                  <a:cxn ang="0">
                    <a:pos x="72" y="234"/>
                  </a:cxn>
                  <a:cxn ang="0">
                    <a:pos x="108" y="288"/>
                  </a:cxn>
                  <a:cxn ang="0">
                    <a:pos x="132" y="318"/>
                  </a:cxn>
                  <a:cxn ang="0">
                    <a:pos x="144" y="324"/>
                  </a:cxn>
                  <a:cxn ang="0">
                    <a:pos x="198" y="306"/>
                  </a:cxn>
                  <a:cxn ang="0">
                    <a:pos x="216" y="288"/>
                  </a:cxn>
                  <a:cxn ang="0">
                    <a:pos x="234" y="270"/>
                  </a:cxn>
                  <a:cxn ang="0">
                    <a:pos x="252" y="174"/>
                  </a:cxn>
                  <a:cxn ang="0">
                    <a:pos x="252" y="168"/>
                  </a:cxn>
                  <a:cxn ang="0">
                    <a:pos x="252" y="174"/>
                  </a:cxn>
                </a:cxnLst>
                <a:rect l="0" t="0" r="r" b="b"/>
                <a:pathLst>
                  <a:path w="252" h="324">
                    <a:moveTo>
                      <a:pt x="252" y="174"/>
                    </a:moveTo>
                    <a:lnTo>
                      <a:pt x="252" y="168"/>
                    </a:lnTo>
                    <a:lnTo>
                      <a:pt x="234" y="156"/>
                    </a:lnTo>
                    <a:lnTo>
                      <a:pt x="216" y="138"/>
                    </a:lnTo>
                    <a:lnTo>
                      <a:pt x="204" y="138"/>
                    </a:lnTo>
                    <a:lnTo>
                      <a:pt x="198" y="132"/>
                    </a:lnTo>
                    <a:lnTo>
                      <a:pt x="198" y="126"/>
                    </a:lnTo>
                    <a:lnTo>
                      <a:pt x="198" y="120"/>
                    </a:lnTo>
                    <a:lnTo>
                      <a:pt x="192" y="114"/>
                    </a:lnTo>
                    <a:lnTo>
                      <a:pt x="180" y="108"/>
                    </a:lnTo>
                    <a:lnTo>
                      <a:pt x="174" y="102"/>
                    </a:lnTo>
                    <a:lnTo>
                      <a:pt x="180" y="96"/>
                    </a:lnTo>
                    <a:lnTo>
                      <a:pt x="180" y="90"/>
                    </a:lnTo>
                    <a:lnTo>
                      <a:pt x="186" y="78"/>
                    </a:lnTo>
                    <a:lnTo>
                      <a:pt x="186" y="66"/>
                    </a:lnTo>
                    <a:lnTo>
                      <a:pt x="186" y="54"/>
                    </a:lnTo>
                    <a:lnTo>
                      <a:pt x="186" y="48"/>
                    </a:lnTo>
                    <a:lnTo>
                      <a:pt x="180" y="42"/>
                    </a:lnTo>
                    <a:lnTo>
                      <a:pt x="174" y="42"/>
                    </a:lnTo>
                    <a:lnTo>
                      <a:pt x="168" y="48"/>
                    </a:lnTo>
                    <a:lnTo>
                      <a:pt x="168" y="54"/>
                    </a:lnTo>
                    <a:lnTo>
                      <a:pt x="162" y="60"/>
                    </a:lnTo>
                    <a:lnTo>
                      <a:pt x="156" y="54"/>
                    </a:lnTo>
                    <a:lnTo>
                      <a:pt x="150" y="48"/>
                    </a:lnTo>
                    <a:lnTo>
                      <a:pt x="150" y="42"/>
                    </a:lnTo>
                    <a:lnTo>
                      <a:pt x="156" y="36"/>
                    </a:lnTo>
                    <a:lnTo>
                      <a:pt x="156" y="30"/>
                    </a:lnTo>
                    <a:lnTo>
                      <a:pt x="174" y="6"/>
                    </a:lnTo>
                    <a:lnTo>
                      <a:pt x="180" y="0"/>
                    </a:lnTo>
                    <a:lnTo>
                      <a:pt x="60" y="84"/>
                    </a:lnTo>
                    <a:lnTo>
                      <a:pt x="24" y="102"/>
                    </a:lnTo>
                    <a:lnTo>
                      <a:pt x="18" y="114"/>
                    </a:lnTo>
                    <a:lnTo>
                      <a:pt x="18" y="120"/>
                    </a:lnTo>
                    <a:lnTo>
                      <a:pt x="6" y="126"/>
                    </a:lnTo>
                    <a:lnTo>
                      <a:pt x="0" y="126"/>
                    </a:lnTo>
                    <a:lnTo>
                      <a:pt x="0" y="150"/>
                    </a:lnTo>
                    <a:lnTo>
                      <a:pt x="30" y="150"/>
                    </a:lnTo>
                    <a:lnTo>
                      <a:pt x="48" y="192"/>
                    </a:lnTo>
                    <a:lnTo>
                      <a:pt x="54" y="204"/>
                    </a:lnTo>
                    <a:lnTo>
                      <a:pt x="72" y="234"/>
                    </a:lnTo>
                    <a:lnTo>
                      <a:pt x="108" y="288"/>
                    </a:lnTo>
                    <a:lnTo>
                      <a:pt x="132" y="318"/>
                    </a:lnTo>
                    <a:lnTo>
                      <a:pt x="144" y="324"/>
                    </a:lnTo>
                    <a:lnTo>
                      <a:pt x="198" y="306"/>
                    </a:lnTo>
                    <a:lnTo>
                      <a:pt x="216" y="288"/>
                    </a:lnTo>
                    <a:lnTo>
                      <a:pt x="234" y="270"/>
                    </a:lnTo>
                    <a:lnTo>
                      <a:pt x="252" y="174"/>
                    </a:lnTo>
                    <a:lnTo>
                      <a:pt x="252" y="168"/>
                    </a:lnTo>
                    <a:lnTo>
                      <a:pt x="252" y="17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5" name="Freeform 767">
                <a:extLst>
                  <a:ext uri="{FF2B5EF4-FFF2-40B4-BE49-F238E27FC236}">
                    <a16:creationId xmlns:a16="http://schemas.microsoft.com/office/drawing/2014/main" id="{E3835633-C76E-4246-A9E3-9C0C8258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305" y="2700839"/>
                <a:ext cx="352425" cy="381000"/>
              </a:xfrm>
              <a:custGeom>
                <a:avLst/>
                <a:gdLst/>
                <a:ahLst/>
                <a:cxnLst>
                  <a:cxn ang="0">
                    <a:pos x="42" y="210"/>
                  </a:cxn>
                  <a:cxn ang="0">
                    <a:pos x="84" y="240"/>
                  </a:cxn>
                  <a:cxn ang="0">
                    <a:pos x="162" y="204"/>
                  </a:cxn>
                  <a:cxn ang="0">
                    <a:pos x="216" y="180"/>
                  </a:cxn>
                  <a:cxn ang="0">
                    <a:pos x="222" y="114"/>
                  </a:cxn>
                  <a:cxn ang="0">
                    <a:pos x="210" y="96"/>
                  </a:cxn>
                  <a:cxn ang="0">
                    <a:pos x="204" y="102"/>
                  </a:cxn>
                  <a:cxn ang="0">
                    <a:pos x="198" y="102"/>
                  </a:cxn>
                  <a:cxn ang="0">
                    <a:pos x="192" y="102"/>
                  </a:cxn>
                  <a:cxn ang="0">
                    <a:pos x="186" y="102"/>
                  </a:cxn>
                  <a:cxn ang="0">
                    <a:pos x="180" y="96"/>
                  </a:cxn>
                  <a:cxn ang="0">
                    <a:pos x="174" y="96"/>
                  </a:cxn>
                  <a:cxn ang="0">
                    <a:pos x="162" y="90"/>
                  </a:cxn>
                  <a:cxn ang="0">
                    <a:pos x="150" y="90"/>
                  </a:cxn>
                  <a:cxn ang="0">
                    <a:pos x="144" y="90"/>
                  </a:cxn>
                  <a:cxn ang="0">
                    <a:pos x="132" y="84"/>
                  </a:cxn>
                  <a:cxn ang="0">
                    <a:pos x="132" y="78"/>
                  </a:cxn>
                  <a:cxn ang="0">
                    <a:pos x="126" y="72"/>
                  </a:cxn>
                  <a:cxn ang="0">
                    <a:pos x="126" y="60"/>
                  </a:cxn>
                  <a:cxn ang="0">
                    <a:pos x="120" y="48"/>
                  </a:cxn>
                  <a:cxn ang="0">
                    <a:pos x="114" y="48"/>
                  </a:cxn>
                  <a:cxn ang="0">
                    <a:pos x="108" y="42"/>
                  </a:cxn>
                  <a:cxn ang="0">
                    <a:pos x="96" y="42"/>
                  </a:cxn>
                  <a:cxn ang="0">
                    <a:pos x="90" y="36"/>
                  </a:cxn>
                  <a:cxn ang="0">
                    <a:pos x="90" y="30"/>
                  </a:cxn>
                  <a:cxn ang="0">
                    <a:pos x="84" y="18"/>
                  </a:cxn>
                  <a:cxn ang="0">
                    <a:pos x="78" y="6"/>
                  </a:cxn>
                  <a:cxn ang="0">
                    <a:pos x="72" y="6"/>
                  </a:cxn>
                  <a:cxn ang="0">
                    <a:pos x="60" y="0"/>
                  </a:cxn>
                  <a:cxn ang="0">
                    <a:pos x="48" y="0"/>
                  </a:cxn>
                  <a:cxn ang="0">
                    <a:pos x="48" y="12"/>
                  </a:cxn>
                  <a:cxn ang="0">
                    <a:pos x="0" y="138"/>
                  </a:cxn>
                  <a:cxn ang="0">
                    <a:pos x="18" y="144"/>
                  </a:cxn>
                  <a:cxn ang="0">
                    <a:pos x="24" y="180"/>
                  </a:cxn>
                  <a:cxn ang="0">
                    <a:pos x="36" y="204"/>
                  </a:cxn>
                  <a:cxn ang="0">
                    <a:pos x="42" y="210"/>
                  </a:cxn>
                </a:cxnLst>
                <a:rect l="0" t="0" r="r" b="b"/>
                <a:pathLst>
                  <a:path w="222" h="240">
                    <a:moveTo>
                      <a:pt x="42" y="210"/>
                    </a:moveTo>
                    <a:lnTo>
                      <a:pt x="84" y="240"/>
                    </a:lnTo>
                    <a:lnTo>
                      <a:pt x="162" y="204"/>
                    </a:lnTo>
                    <a:lnTo>
                      <a:pt x="216" y="180"/>
                    </a:lnTo>
                    <a:lnTo>
                      <a:pt x="222" y="114"/>
                    </a:lnTo>
                    <a:lnTo>
                      <a:pt x="210" y="96"/>
                    </a:lnTo>
                    <a:lnTo>
                      <a:pt x="204" y="102"/>
                    </a:lnTo>
                    <a:lnTo>
                      <a:pt x="198" y="102"/>
                    </a:lnTo>
                    <a:lnTo>
                      <a:pt x="192" y="102"/>
                    </a:lnTo>
                    <a:lnTo>
                      <a:pt x="186" y="102"/>
                    </a:lnTo>
                    <a:lnTo>
                      <a:pt x="180" y="96"/>
                    </a:lnTo>
                    <a:lnTo>
                      <a:pt x="174" y="96"/>
                    </a:lnTo>
                    <a:lnTo>
                      <a:pt x="162" y="90"/>
                    </a:lnTo>
                    <a:lnTo>
                      <a:pt x="150" y="90"/>
                    </a:lnTo>
                    <a:lnTo>
                      <a:pt x="144" y="90"/>
                    </a:lnTo>
                    <a:lnTo>
                      <a:pt x="132" y="84"/>
                    </a:lnTo>
                    <a:lnTo>
                      <a:pt x="132" y="78"/>
                    </a:lnTo>
                    <a:lnTo>
                      <a:pt x="126" y="72"/>
                    </a:lnTo>
                    <a:lnTo>
                      <a:pt x="126" y="60"/>
                    </a:lnTo>
                    <a:lnTo>
                      <a:pt x="120" y="48"/>
                    </a:lnTo>
                    <a:lnTo>
                      <a:pt x="114" y="48"/>
                    </a:lnTo>
                    <a:lnTo>
                      <a:pt x="108" y="42"/>
                    </a:lnTo>
                    <a:lnTo>
                      <a:pt x="96" y="42"/>
                    </a:lnTo>
                    <a:lnTo>
                      <a:pt x="90" y="36"/>
                    </a:lnTo>
                    <a:lnTo>
                      <a:pt x="90" y="30"/>
                    </a:lnTo>
                    <a:lnTo>
                      <a:pt x="84" y="18"/>
                    </a:lnTo>
                    <a:lnTo>
                      <a:pt x="78" y="6"/>
                    </a:lnTo>
                    <a:lnTo>
                      <a:pt x="72" y="6"/>
                    </a:lnTo>
                    <a:lnTo>
                      <a:pt x="60" y="0"/>
                    </a:lnTo>
                    <a:lnTo>
                      <a:pt x="48" y="0"/>
                    </a:lnTo>
                    <a:lnTo>
                      <a:pt x="48" y="12"/>
                    </a:lnTo>
                    <a:lnTo>
                      <a:pt x="0" y="138"/>
                    </a:lnTo>
                    <a:lnTo>
                      <a:pt x="18" y="144"/>
                    </a:lnTo>
                    <a:lnTo>
                      <a:pt x="24" y="180"/>
                    </a:lnTo>
                    <a:lnTo>
                      <a:pt x="36" y="204"/>
                    </a:lnTo>
                    <a:lnTo>
                      <a:pt x="42" y="21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6" name="Freeform 842">
                <a:extLst>
                  <a:ext uri="{FF2B5EF4-FFF2-40B4-BE49-F238E27FC236}">
                    <a16:creationId xmlns:a16="http://schemas.microsoft.com/office/drawing/2014/main" id="{CE4DEA8B-C59F-2E4C-B55F-3992CC371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405" y="5091614"/>
                <a:ext cx="533400" cy="266700"/>
              </a:xfrm>
              <a:custGeom>
                <a:avLst/>
                <a:gdLst/>
                <a:ahLst/>
                <a:cxnLst>
                  <a:cxn ang="0">
                    <a:pos x="336" y="168"/>
                  </a:cxn>
                  <a:cxn ang="0">
                    <a:pos x="294" y="168"/>
                  </a:cxn>
                  <a:cxn ang="0">
                    <a:pos x="144" y="168"/>
                  </a:cxn>
                  <a:cxn ang="0">
                    <a:pos x="66" y="168"/>
                  </a:cxn>
                  <a:cxn ang="0">
                    <a:pos x="6" y="162"/>
                  </a:cxn>
                  <a:cxn ang="0">
                    <a:pos x="18" y="150"/>
                  </a:cxn>
                  <a:cxn ang="0">
                    <a:pos x="18" y="138"/>
                  </a:cxn>
                  <a:cxn ang="0">
                    <a:pos x="0" y="90"/>
                  </a:cxn>
                  <a:cxn ang="0">
                    <a:pos x="108" y="12"/>
                  </a:cxn>
                  <a:cxn ang="0">
                    <a:pos x="126" y="6"/>
                  </a:cxn>
                  <a:cxn ang="0">
                    <a:pos x="150" y="0"/>
                  </a:cxn>
                  <a:cxn ang="0">
                    <a:pos x="228" y="6"/>
                  </a:cxn>
                  <a:cxn ang="0">
                    <a:pos x="234" y="6"/>
                  </a:cxn>
                  <a:cxn ang="0">
                    <a:pos x="234" y="18"/>
                  </a:cxn>
                  <a:cxn ang="0">
                    <a:pos x="240" y="30"/>
                  </a:cxn>
                  <a:cxn ang="0">
                    <a:pos x="240" y="48"/>
                  </a:cxn>
                  <a:cxn ang="0">
                    <a:pos x="252" y="54"/>
                  </a:cxn>
                  <a:cxn ang="0">
                    <a:pos x="258" y="54"/>
                  </a:cxn>
                  <a:cxn ang="0">
                    <a:pos x="270" y="54"/>
                  </a:cxn>
                  <a:cxn ang="0">
                    <a:pos x="270" y="60"/>
                  </a:cxn>
                  <a:cxn ang="0">
                    <a:pos x="282" y="66"/>
                  </a:cxn>
                  <a:cxn ang="0">
                    <a:pos x="294" y="72"/>
                  </a:cxn>
                  <a:cxn ang="0">
                    <a:pos x="306" y="72"/>
                  </a:cxn>
                  <a:cxn ang="0">
                    <a:pos x="312" y="78"/>
                  </a:cxn>
                  <a:cxn ang="0">
                    <a:pos x="300" y="114"/>
                  </a:cxn>
                  <a:cxn ang="0">
                    <a:pos x="336" y="168"/>
                  </a:cxn>
                </a:cxnLst>
                <a:rect l="0" t="0" r="r" b="b"/>
                <a:pathLst>
                  <a:path w="336" h="168">
                    <a:moveTo>
                      <a:pt x="336" y="168"/>
                    </a:moveTo>
                    <a:lnTo>
                      <a:pt x="294" y="168"/>
                    </a:lnTo>
                    <a:lnTo>
                      <a:pt x="144" y="168"/>
                    </a:lnTo>
                    <a:lnTo>
                      <a:pt x="66" y="168"/>
                    </a:lnTo>
                    <a:lnTo>
                      <a:pt x="6" y="162"/>
                    </a:lnTo>
                    <a:lnTo>
                      <a:pt x="18" y="150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108" y="12"/>
                    </a:lnTo>
                    <a:lnTo>
                      <a:pt x="126" y="6"/>
                    </a:lnTo>
                    <a:lnTo>
                      <a:pt x="150" y="0"/>
                    </a:lnTo>
                    <a:lnTo>
                      <a:pt x="228" y="6"/>
                    </a:lnTo>
                    <a:lnTo>
                      <a:pt x="234" y="6"/>
                    </a:lnTo>
                    <a:lnTo>
                      <a:pt x="234" y="18"/>
                    </a:lnTo>
                    <a:lnTo>
                      <a:pt x="240" y="30"/>
                    </a:lnTo>
                    <a:lnTo>
                      <a:pt x="240" y="48"/>
                    </a:lnTo>
                    <a:lnTo>
                      <a:pt x="252" y="54"/>
                    </a:lnTo>
                    <a:lnTo>
                      <a:pt x="258" y="54"/>
                    </a:lnTo>
                    <a:lnTo>
                      <a:pt x="270" y="54"/>
                    </a:lnTo>
                    <a:lnTo>
                      <a:pt x="270" y="60"/>
                    </a:lnTo>
                    <a:lnTo>
                      <a:pt x="282" y="66"/>
                    </a:lnTo>
                    <a:lnTo>
                      <a:pt x="294" y="72"/>
                    </a:lnTo>
                    <a:lnTo>
                      <a:pt x="306" y="72"/>
                    </a:lnTo>
                    <a:lnTo>
                      <a:pt x="312" y="78"/>
                    </a:lnTo>
                    <a:lnTo>
                      <a:pt x="300" y="114"/>
                    </a:lnTo>
                    <a:lnTo>
                      <a:pt x="336" y="16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7" name="Freeform 869">
                <a:extLst>
                  <a:ext uri="{FF2B5EF4-FFF2-40B4-BE49-F238E27FC236}">
                    <a16:creationId xmlns:a16="http://schemas.microsoft.com/office/drawing/2014/main" id="{70324F41-4E82-9F4E-8CF7-87D776C8D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805" y="4377239"/>
                <a:ext cx="361950" cy="542925"/>
              </a:xfrm>
              <a:custGeom>
                <a:avLst/>
                <a:gdLst/>
                <a:ahLst/>
                <a:cxnLst>
                  <a:cxn ang="0">
                    <a:pos x="222" y="222"/>
                  </a:cxn>
                  <a:cxn ang="0">
                    <a:pos x="210" y="246"/>
                  </a:cxn>
                  <a:cxn ang="0">
                    <a:pos x="216" y="270"/>
                  </a:cxn>
                  <a:cxn ang="0">
                    <a:pos x="210" y="282"/>
                  </a:cxn>
                  <a:cxn ang="0">
                    <a:pos x="204" y="306"/>
                  </a:cxn>
                  <a:cxn ang="0">
                    <a:pos x="210" y="318"/>
                  </a:cxn>
                  <a:cxn ang="0">
                    <a:pos x="198" y="342"/>
                  </a:cxn>
                  <a:cxn ang="0">
                    <a:pos x="186" y="330"/>
                  </a:cxn>
                  <a:cxn ang="0">
                    <a:pos x="162" y="300"/>
                  </a:cxn>
                  <a:cxn ang="0">
                    <a:pos x="144" y="282"/>
                  </a:cxn>
                  <a:cxn ang="0">
                    <a:pos x="114" y="282"/>
                  </a:cxn>
                  <a:cxn ang="0">
                    <a:pos x="78" y="288"/>
                  </a:cxn>
                  <a:cxn ang="0">
                    <a:pos x="66" y="300"/>
                  </a:cxn>
                  <a:cxn ang="0">
                    <a:pos x="48" y="306"/>
                  </a:cxn>
                  <a:cxn ang="0">
                    <a:pos x="0" y="270"/>
                  </a:cxn>
                  <a:cxn ang="0">
                    <a:pos x="30" y="276"/>
                  </a:cxn>
                  <a:cxn ang="0">
                    <a:pos x="60" y="270"/>
                  </a:cxn>
                  <a:cxn ang="0">
                    <a:pos x="72" y="252"/>
                  </a:cxn>
                  <a:cxn ang="0">
                    <a:pos x="78" y="228"/>
                  </a:cxn>
                  <a:cxn ang="0">
                    <a:pos x="84" y="198"/>
                  </a:cxn>
                  <a:cxn ang="0">
                    <a:pos x="72" y="168"/>
                  </a:cxn>
                  <a:cxn ang="0">
                    <a:pos x="42" y="132"/>
                  </a:cxn>
                  <a:cxn ang="0">
                    <a:pos x="30" y="108"/>
                  </a:cxn>
                  <a:cxn ang="0">
                    <a:pos x="36" y="84"/>
                  </a:cxn>
                  <a:cxn ang="0">
                    <a:pos x="48" y="54"/>
                  </a:cxn>
                  <a:cxn ang="0">
                    <a:pos x="54" y="30"/>
                  </a:cxn>
                  <a:cxn ang="0">
                    <a:pos x="72" y="12"/>
                  </a:cxn>
                  <a:cxn ang="0">
                    <a:pos x="90" y="0"/>
                  </a:cxn>
                  <a:cxn ang="0">
                    <a:pos x="108" y="6"/>
                  </a:cxn>
                  <a:cxn ang="0">
                    <a:pos x="114" y="12"/>
                  </a:cxn>
                  <a:cxn ang="0">
                    <a:pos x="126" y="18"/>
                  </a:cxn>
                  <a:cxn ang="0">
                    <a:pos x="138" y="24"/>
                  </a:cxn>
                  <a:cxn ang="0">
                    <a:pos x="156" y="24"/>
                  </a:cxn>
                  <a:cxn ang="0">
                    <a:pos x="168" y="42"/>
                  </a:cxn>
                  <a:cxn ang="0">
                    <a:pos x="162" y="60"/>
                  </a:cxn>
                  <a:cxn ang="0">
                    <a:pos x="174" y="84"/>
                  </a:cxn>
                  <a:cxn ang="0">
                    <a:pos x="204" y="102"/>
                  </a:cxn>
                  <a:cxn ang="0">
                    <a:pos x="216" y="138"/>
                  </a:cxn>
                  <a:cxn ang="0">
                    <a:pos x="228" y="162"/>
                  </a:cxn>
                  <a:cxn ang="0">
                    <a:pos x="216" y="168"/>
                  </a:cxn>
                  <a:cxn ang="0">
                    <a:pos x="216" y="186"/>
                  </a:cxn>
                  <a:cxn ang="0">
                    <a:pos x="228" y="198"/>
                  </a:cxn>
                  <a:cxn ang="0">
                    <a:pos x="228" y="210"/>
                  </a:cxn>
                </a:cxnLst>
                <a:rect l="0" t="0" r="r" b="b"/>
                <a:pathLst>
                  <a:path w="228" h="342">
                    <a:moveTo>
                      <a:pt x="228" y="216"/>
                    </a:moveTo>
                    <a:lnTo>
                      <a:pt x="222" y="222"/>
                    </a:lnTo>
                    <a:lnTo>
                      <a:pt x="216" y="234"/>
                    </a:lnTo>
                    <a:lnTo>
                      <a:pt x="210" y="246"/>
                    </a:lnTo>
                    <a:lnTo>
                      <a:pt x="210" y="252"/>
                    </a:lnTo>
                    <a:lnTo>
                      <a:pt x="216" y="270"/>
                    </a:lnTo>
                    <a:lnTo>
                      <a:pt x="216" y="276"/>
                    </a:lnTo>
                    <a:lnTo>
                      <a:pt x="210" y="282"/>
                    </a:lnTo>
                    <a:lnTo>
                      <a:pt x="204" y="294"/>
                    </a:lnTo>
                    <a:lnTo>
                      <a:pt x="204" y="306"/>
                    </a:lnTo>
                    <a:lnTo>
                      <a:pt x="210" y="312"/>
                    </a:lnTo>
                    <a:lnTo>
                      <a:pt x="210" y="318"/>
                    </a:lnTo>
                    <a:lnTo>
                      <a:pt x="216" y="330"/>
                    </a:lnTo>
                    <a:lnTo>
                      <a:pt x="198" y="342"/>
                    </a:lnTo>
                    <a:lnTo>
                      <a:pt x="192" y="336"/>
                    </a:lnTo>
                    <a:lnTo>
                      <a:pt x="186" y="330"/>
                    </a:lnTo>
                    <a:lnTo>
                      <a:pt x="174" y="312"/>
                    </a:lnTo>
                    <a:lnTo>
                      <a:pt x="162" y="300"/>
                    </a:lnTo>
                    <a:lnTo>
                      <a:pt x="150" y="288"/>
                    </a:lnTo>
                    <a:lnTo>
                      <a:pt x="144" y="282"/>
                    </a:lnTo>
                    <a:lnTo>
                      <a:pt x="138" y="282"/>
                    </a:lnTo>
                    <a:lnTo>
                      <a:pt x="114" y="282"/>
                    </a:lnTo>
                    <a:lnTo>
                      <a:pt x="96" y="282"/>
                    </a:lnTo>
                    <a:lnTo>
                      <a:pt x="78" y="288"/>
                    </a:lnTo>
                    <a:lnTo>
                      <a:pt x="72" y="294"/>
                    </a:lnTo>
                    <a:lnTo>
                      <a:pt x="66" y="300"/>
                    </a:lnTo>
                    <a:lnTo>
                      <a:pt x="54" y="306"/>
                    </a:lnTo>
                    <a:lnTo>
                      <a:pt x="48" y="306"/>
                    </a:lnTo>
                    <a:lnTo>
                      <a:pt x="24" y="306"/>
                    </a:lnTo>
                    <a:lnTo>
                      <a:pt x="0" y="270"/>
                    </a:lnTo>
                    <a:lnTo>
                      <a:pt x="12" y="270"/>
                    </a:lnTo>
                    <a:lnTo>
                      <a:pt x="30" y="276"/>
                    </a:lnTo>
                    <a:lnTo>
                      <a:pt x="48" y="276"/>
                    </a:lnTo>
                    <a:lnTo>
                      <a:pt x="60" y="270"/>
                    </a:lnTo>
                    <a:lnTo>
                      <a:pt x="66" y="264"/>
                    </a:lnTo>
                    <a:lnTo>
                      <a:pt x="72" y="252"/>
                    </a:lnTo>
                    <a:lnTo>
                      <a:pt x="78" y="240"/>
                    </a:lnTo>
                    <a:lnTo>
                      <a:pt x="78" y="228"/>
                    </a:lnTo>
                    <a:lnTo>
                      <a:pt x="84" y="210"/>
                    </a:lnTo>
                    <a:lnTo>
                      <a:pt x="84" y="198"/>
                    </a:lnTo>
                    <a:lnTo>
                      <a:pt x="84" y="186"/>
                    </a:lnTo>
                    <a:lnTo>
                      <a:pt x="72" y="168"/>
                    </a:lnTo>
                    <a:lnTo>
                      <a:pt x="54" y="156"/>
                    </a:lnTo>
                    <a:lnTo>
                      <a:pt x="42" y="132"/>
                    </a:lnTo>
                    <a:lnTo>
                      <a:pt x="36" y="120"/>
                    </a:lnTo>
                    <a:lnTo>
                      <a:pt x="30" y="108"/>
                    </a:lnTo>
                    <a:lnTo>
                      <a:pt x="30" y="96"/>
                    </a:lnTo>
                    <a:lnTo>
                      <a:pt x="36" y="84"/>
                    </a:lnTo>
                    <a:lnTo>
                      <a:pt x="42" y="72"/>
                    </a:lnTo>
                    <a:lnTo>
                      <a:pt x="48" y="54"/>
                    </a:lnTo>
                    <a:lnTo>
                      <a:pt x="54" y="42"/>
                    </a:lnTo>
                    <a:lnTo>
                      <a:pt x="54" y="30"/>
                    </a:lnTo>
                    <a:lnTo>
                      <a:pt x="60" y="18"/>
                    </a:lnTo>
                    <a:lnTo>
                      <a:pt x="72" y="12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8" y="6"/>
                    </a:lnTo>
                    <a:lnTo>
                      <a:pt x="114" y="6"/>
                    </a:lnTo>
                    <a:lnTo>
                      <a:pt x="114" y="12"/>
                    </a:lnTo>
                    <a:lnTo>
                      <a:pt x="120" y="18"/>
                    </a:lnTo>
                    <a:lnTo>
                      <a:pt x="126" y="18"/>
                    </a:lnTo>
                    <a:lnTo>
                      <a:pt x="132" y="24"/>
                    </a:lnTo>
                    <a:lnTo>
                      <a:pt x="138" y="24"/>
                    </a:lnTo>
                    <a:lnTo>
                      <a:pt x="144" y="18"/>
                    </a:lnTo>
                    <a:lnTo>
                      <a:pt x="156" y="24"/>
                    </a:lnTo>
                    <a:lnTo>
                      <a:pt x="162" y="36"/>
                    </a:lnTo>
                    <a:lnTo>
                      <a:pt x="168" y="42"/>
                    </a:lnTo>
                    <a:lnTo>
                      <a:pt x="162" y="48"/>
                    </a:lnTo>
                    <a:lnTo>
                      <a:pt x="162" y="60"/>
                    </a:lnTo>
                    <a:lnTo>
                      <a:pt x="168" y="66"/>
                    </a:lnTo>
                    <a:lnTo>
                      <a:pt x="174" y="84"/>
                    </a:lnTo>
                    <a:lnTo>
                      <a:pt x="186" y="96"/>
                    </a:lnTo>
                    <a:lnTo>
                      <a:pt x="204" y="102"/>
                    </a:lnTo>
                    <a:lnTo>
                      <a:pt x="210" y="120"/>
                    </a:lnTo>
                    <a:lnTo>
                      <a:pt x="216" y="138"/>
                    </a:lnTo>
                    <a:lnTo>
                      <a:pt x="222" y="150"/>
                    </a:lnTo>
                    <a:lnTo>
                      <a:pt x="228" y="162"/>
                    </a:lnTo>
                    <a:lnTo>
                      <a:pt x="222" y="168"/>
                    </a:lnTo>
                    <a:lnTo>
                      <a:pt x="216" y="168"/>
                    </a:lnTo>
                    <a:lnTo>
                      <a:pt x="216" y="174"/>
                    </a:lnTo>
                    <a:lnTo>
                      <a:pt x="216" y="186"/>
                    </a:lnTo>
                    <a:lnTo>
                      <a:pt x="222" y="192"/>
                    </a:lnTo>
                    <a:lnTo>
                      <a:pt x="228" y="198"/>
                    </a:lnTo>
                    <a:lnTo>
                      <a:pt x="228" y="204"/>
                    </a:lnTo>
                    <a:lnTo>
                      <a:pt x="228" y="210"/>
                    </a:lnTo>
                    <a:lnTo>
                      <a:pt x="228" y="21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8" name="Freeform 870">
                <a:extLst>
                  <a:ext uri="{FF2B5EF4-FFF2-40B4-BE49-F238E27FC236}">
                    <a16:creationId xmlns:a16="http://schemas.microsoft.com/office/drawing/2014/main" id="{C4358E0F-0384-8A46-B4E1-D346AD450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55" y="5129714"/>
                <a:ext cx="381000" cy="361950"/>
              </a:xfrm>
              <a:custGeom>
                <a:avLst/>
                <a:gdLst/>
                <a:ahLst/>
                <a:cxnLst>
                  <a:cxn ang="0">
                    <a:pos x="240" y="24"/>
                  </a:cxn>
                  <a:cxn ang="0">
                    <a:pos x="234" y="42"/>
                  </a:cxn>
                  <a:cxn ang="0">
                    <a:pos x="234" y="138"/>
                  </a:cxn>
                  <a:cxn ang="0">
                    <a:pos x="234" y="228"/>
                  </a:cxn>
                  <a:cxn ang="0">
                    <a:pos x="222" y="228"/>
                  </a:cxn>
                  <a:cxn ang="0">
                    <a:pos x="198" y="198"/>
                  </a:cxn>
                  <a:cxn ang="0">
                    <a:pos x="180" y="174"/>
                  </a:cxn>
                  <a:cxn ang="0">
                    <a:pos x="156" y="162"/>
                  </a:cxn>
                  <a:cxn ang="0">
                    <a:pos x="102" y="156"/>
                  </a:cxn>
                  <a:cxn ang="0">
                    <a:pos x="30" y="114"/>
                  </a:cxn>
                  <a:cxn ang="0">
                    <a:pos x="12" y="114"/>
                  </a:cxn>
                  <a:cxn ang="0">
                    <a:pos x="18" y="114"/>
                  </a:cxn>
                  <a:cxn ang="0">
                    <a:pos x="24" y="108"/>
                  </a:cxn>
                  <a:cxn ang="0">
                    <a:pos x="24" y="102"/>
                  </a:cxn>
                  <a:cxn ang="0">
                    <a:pos x="18" y="96"/>
                  </a:cxn>
                  <a:cxn ang="0">
                    <a:pos x="18" y="90"/>
                  </a:cxn>
                  <a:cxn ang="0">
                    <a:pos x="18" y="84"/>
                  </a:cxn>
                  <a:cxn ang="0">
                    <a:pos x="12" y="78"/>
                  </a:cxn>
                  <a:cxn ang="0">
                    <a:pos x="6" y="72"/>
                  </a:cxn>
                  <a:cxn ang="0">
                    <a:pos x="0" y="66"/>
                  </a:cxn>
                  <a:cxn ang="0">
                    <a:pos x="0" y="60"/>
                  </a:cxn>
                  <a:cxn ang="0">
                    <a:pos x="0" y="48"/>
                  </a:cxn>
                  <a:cxn ang="0">
                    <a:pos x="0" y="42"/>
                  </a:cxn>
                  <a:cxn ang="0">
                    <a:pos x="6" y="36"/>
                  </a:cxn>
                  <a:cxn ang="0">
                    <a:pos x="18" y="30"/>
                  </a:cxn>
                  <a:cxn ang="0">
                    <a:pos x="24" y="30"/>
                  </a:cxn>
                  <a:cxn ang="0">
                    <a:pos x="30" y="30"/>
                  </a:cxn>
                  <a:cxn ang="0">
                    <a:pos x="36" y="36"/>
                  </a:cxn>
                  <a:cxn ang="0">
                    <a:pos x="42" y="36"/>
                  </a:cxn>
                  <a:cxn ang="0">
                    <a:pos x="48" y="30"/>
                  </a:cxn>
                  <a:cxn ang="0">
                    <a:pos x="48" y="18"/>
                  </a:cxn>
                  <a:cxn ang="0">
                    <a:pos x="48" y="6"/>
                  </a:cxn>
                  <a:cxn ang="0">
                    <a:pos x="60" y="0"/>
                  </a:cxn>
                  <a:cxn ang="0">
                    <a:pos x="84" y="18"/>
                  </a:cxn>
                  <a:cxn ang="0">
                    <a:pos x="198" y="24"/>
                  </a:cxn>
                  <a:cxn ang="0">
                    <a:pos x="240" y="24"/>
                  </a:cxn>
                </a:cxnLst>
                <a:rect l="0" t="0" r="r" b="b"/>
                <a:pathLst>
                  <a:path w="240" h="228">
                    <a:moveTo>
                      <a:pt x="240" y="24"/>
                    </a:moveTo>
                    <a:lnTo>
                      <a:pt x="234" y="42"/>
                    </a:lnTo>
                    <a:lnTo>
                      <a:pt x="234" y="138"/>
                    </a:lnTo>
                    <a:lnTo>
                      <a:pt x="234" y="228"/>
                    </a:lnTo>
                    <a:lnTo>
                      <a:pt x="222" y="228"/>
                    </a:lnTo>
                    <a:lnTo>
                      <a:pt x="198" y="198"/>
                    </a:lnTo>
                    <a:lnTo>
                      <a:pt x="180" y="174"/>
                    </a:lnTo>
                    <a:lnTo>
                      <a:pt x="156" y="162"/>
                    </a:lnTo>
                    <a:lnTo>
                      <a:pt x="102" y="156"/>
                    </a:lnTo>
                    <a:lnTo>
                      <a:pt x="30" y="114"/>
                    </a:lnTo>
                    <a:lnTo>
                      <a:pt x="12" y="114"/>
                    </a:lnTo>
                    <a:lnTo>
                      <a:pt x="18" y="114"/>
                    </a:lnTo>
                    <a:lnTo>
                      <a:pt x="24" y="108"/>
                    </a:lnTo>
                    <a:lnTo>
                      <a:pt x="24" y="102"/>
                    </a:lnTo>
                    <a:lnTo>
                      <a:pt x="18" y="96"/>
                    </a:lnTo>
                    <a:lnTo>
                      <a:pt x="18" y="90"/>
                    </a:lnTo>
                    <a:lnTo>
                      <a:pt x="18" y="84"/>
                    </a:lnTo>
                    <a:lnTo>
                      <a:pt x="12" y="78"/>
                    </a:lnTo>
                    <a:lnTo>
                      <a:pt x="6" y="72"/>
                    </a:lnTo>
                    <a:lnTo>
                      <a:pt x="0" y="66"/>
                    </a:lnTo>
                    <a:lnTo>
                      <a:pt x="0" y="60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6" y="36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6"/>
                    </a:lnTo>
                    <a:lnTo>
                      <a:pt x="42" y="36"/>
                    </a:lnTo>
                    <a:lnTo>
                      <a:pt x="48" y="30"/>
                    </a:lnTo>
                    <a:lnTo>
                      <a:pt x="48" y="18"/>
                    </a:lnTo>
                    <a:lnTo>
                      <a:pt x="48" y="6"/>
                    </a:lnTo>
                    <a:lnTo>
                      <a:pt x="60" y="0"/>
                    </a:lnTo>
                    <a:lnTo>
                      <a:pt x="84" y="18"/>
                    </a:lnTo>
                    <a:lnTo>
                      <a:pt x="198" y="24"/>
                    </a:lnTo>
                    <a:lnTo>
                      <a:pt x="240" y="2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89" name="Freeform 758">
                <a:extLst>
                  <a:ext uri="{FF2B5EF4-FFF2-40B4-BE49-F238E27FC236}">
                    <a16:creationId xmlns:a16="http://schemas.microsoft.com/office/drawing/2014/main" id="{DDBD4F4B-1D04-AE47-8390-2E09B4F85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955" y="2738939"/>
                <a:ext cx="381000" cy="228600"/>
              </a:xfrm>
              <a:custGeom>
                <a:avLst/>
                <a:gdLst/>
                <a:ahLst/>
                <a:cxnLst>
                  <a:cxn ang="0">
                    <a:pos x="156" y="126"/>
                  </a:cxn>
                  <a:cxn ang="0">
                    <a:pos x="102" y="138"/>
                  </a:cxn>
                  <a:cxn ang="0">
                    <a:pos x="72" y="144"/>
                  </a:cxn>
                  <a:cxn ang="0">
                    <a:pos x="72" y="126"/>
                  </a:cxn>
                  <a:cxn ang="0">
                    <a:pos x="60" y="114"/>
                  </a:cxn>
                  <a:cxn ang="0">
                    <a:pos x="60" y="108"/>
                  </a:cxn>
                  <a:cxn ang="0">
                    <a:pos x="48" y="90"/>
                  </a:cxn>
                  <a:cxn ang="0">
                    <a:pos x="0" y="24"/>
                  </a:cxn>
                  <a:cxn ang="0">
                    <a:pos x="6" y="18"/>
                  </a:cxn>
                  <a:cxn ang="0">
                    <a:pos x="24" y="18"/>
                  </a:cxn>
                  <a:cxn ang="0">
                    <a:pos x="36" y="18"/>
                  </a:cxn>
                  <a:cxn ang="0">
                    <a:pos x="48" y="24"/>
                  </a:cxn>
                  <a:cxn ang="0">
                    <a:pos x="54" y="30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78" y="54"/>
                  </a:cxn>
                  <a:cxn ang="0">
                    <a:pos x="84" y="60"/>
                  </a:cxn>
                  <a:cxn ang="0">
                    <a:pos x="102" y="54"/>
                  </a:cxn>
                  <a:cxn ang="0">
                    <a:pos x="114" y="48"/>
                  </a:cxn>
                  <a:cxn ang="0">
                    <a:pos x="126" y="42"/>
                  </a:cxn>
                  <a:cxn ang="0">
                    <a:pos x="138" y="30"/>
                  </a:cxn>
                  <a:cxn ang="0">
                    <a:pos x="150" y="18"/>
                  </a:cxn>
                  <a:cxn ang="0">
                    <a:pos x="168" y="12"/>
                  </a:cxn>
                  <a:cxn ang="0">
                    <a:pos x="186" y="0"/>
                  </a:cxn>
                  <a:cxn ang="0">
                    <a:pos x="192" y="12"/>
                  </a:cxn>
                  <a:cxn ang="0">
                    <a:pos x="198" y="24"/>
                  </a:cxn>
                  <a:cxn ang="0">
                    <a:pos x="222" y="60"/>
                  </a:cxn>
                  <a:cxn ang="0">
                    <a:pos x="240" y="78"/>
                  </a:cxn>
                  <a:cxn ang="0">
                    <a:pos x="240" y="84"/>
                  </a:cxn>
                  <a:cxn ang="0">
                    <a:pos x="228" y="84"/>
                  </a:cxn>
                  <a:cxn ang="0">
                    <a:pos x="222" y="90"/>
                  </a:cxn>
                  <a:cxn ang="0">
                    <a:pos x="210" y="96"/>
                  </a:cxn>
                  <a:cxn ang="0">
                    <a:pos x="198" y="102"/>
                  </a:cxn>
                  <a:cxn ang="0">
                    <a:pos x="192" y="102"/>
                  </a:cxn>
                  <a:cxn ang="0">
                    <a:pos x="192" y="108"/>
                  </a:cxn>
                  <a:cxn ang="0">
                    <a:pos x="186" y="114"/>
                  </a:cxn>
                  <a:cxn ang="0">
                    <a:pos x="180" y="114"/>
                  </a:cxn>
                  <a:cxn ang="0">
                    <a:pos x="174" y="114"/>
                  </a:cxn>
                  <a:cxn ang="0">
                    <a:pos x="168" y="114"/>
                  </a:cxn>
                  <a:cxn ang="0">
                    <a:pos x="162" y="120"/>
                  </a:cxn>
                  <a:cxn ang="0">
                    <a:pos x="156" y="126"/>
                  </a:cxn>
                </a:cxnLst>
                <a:rect l="0" t="0" r="r" b="b"/>
                <a:pathLst>
                  <a:path w="240" h="144">
                    <a:moveTo>
                      <a:pt x="156" y="126"/>
                    </a:moveTo>
                    <a:lnTo>
                      <a:pt x="102" y="138"/>
                    </a:lnTo>
                    <a:lnTo>
                      <a:pt x="72" y="144"/>
                    </a:lnTo>
                    <a:lnTo>
                      <a:pt x="72" y="126"/>
                    </a:lnTo>
                    <a:lnTo>
                      <a:pt x="60" y="114"/>
                    </a:lnTo>
                    <a:lnTo>
                      <a:pt x="60" y="108"/>
                    </a:lnTo>
                    <a:lnTo>
                      <a:pt x="48" y="90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24" y="18"/>
                    </a:lnTo>
                    <a:lnTo>
                      <a:pt x="36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78" y="54"/>
                    </a:lnTo>
                    <a:lnTo>
                      <a:pt x="84" y="60"/>
                    </a:lnTo>
                    <a:lnTo>
                      <a:pt x="102" y="54"/>
                    </a:lnTo>
                    <a:lnTo>
                      <a:pt x="114" y="48"/>
                    </a:lnTo>
                    <a:lnTo>
                      <a:pt x="126" y="42"/>
                    </a:lnTo>
                    <a:lnTo>
                      <a:pt x="138" y="30"/>
                    </a:lnTo>
                    <a:lnTo>
                      <a:pt x="150" y="18"/>
                    </a:lnTo>
                    <a:lnTo>
                      <a:pt x="168" y="12"/>
                    </a:lnTo>
                    <a:lnTo>
                      <a:pt x="186" y="0"/>
                    </a:lnTo>
                    <a:lnTo>
                      <a:pt x="192" y="12"/>
                    </a:lnTo>
                    <a:lnTo>
                      <a:pt x="198" y="24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40" y="84"/>
                    </a:lnTo>
                    <a:lnTo>
                      <a:pt x="228" y="84"/>
                    </a:lnTo>
                    <a:lnTo>
                      <a:pt x="222" y="90"/>
                    </a:lnTo>
                    <a:lnTo>
                      <a:pt x="210" y="96"/>
                    </a:lnTo>
                    <a:lnTo>
                      <a:pt x="198" y="102"/>
                    </a:lnTo>
                    <a:lnTo>
                      <a:pt x="192" y="102"/>
                    </a:lnTo>
                    <a:lnTo>
                      <a:pt x="192" y="108"/>
                    </a:lnTo>
                    <a:lnTo>
                      <a:pt x="186" y="114"/>
                    </a:lnTo>
                    <a:lnTo>
                      <a:pt x="180" y="114"/>
                    </a:lnTo>
                    <a:lnTo>
                      <a:pt x="174" y="114"/>
                    </a:lnTo>
                    <a:lnTo>
                      <a:pt x="168" y="114"/>
                    </a:lnTo>
                    <a:lnTo>
                      <a:pt x="162" y="120"/>
                    </a:lnTo>
                    <a:lnTo>
                      <a:pt x="156" y="12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0" name="Freeform 802">
                <a:extLst>
                  <a:ext uri="{FF2B5EF4-FFF2-40B4-BE49-F238E27FC236}">
                    <a16:creationId xmlns:a16="http://schemas.microsoft.com/office/drawing/2014/main" id="{CC261F31-D442-6F41-AD81-B982F56A1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1080" y="4453439"/>
                <a:ext cx="381000" cy="533400"/>
              </a:xfrm>
              <a:custGeom>
                <a:avLst/>
                <a:gdLst/>
                <a:ahLst/>
                <a:cxnLst>
                  <a:cxn ang="0">
                    <a:pos x="30" y="60"/>
                  </a:cxn>
                  <a:cxn ang="0">
                    <a:pos x="42" y="54"/>
                  </a:cxn>
                  <a:cxn ang="0">
                    <a:pos x="36" y="36"/>
                  </a:cxn>
                  <a:cxn ang="0">
                    <a:pos x="42" y="24"/>
                  </a:cxn>
                  <a:cxn ang="0">
                    <a:pos x="54" y="18"/>
                  </a:cxn>
                  <a:cxn ang="0">
                    <a:pos x="66" y="24"/>
                  </a:cxn>
                  <a:cxn ang="0">
                    <a:pos x="78" y="12"/>
                  </a:cxn>
                  <a:cxn ang="0">
                    <a:pos x="84" y="0"/>
                  </a:cxn>
                  <a:cxn ang="0">
                    <a:pos x="102" y="6"/>
                  </a:cxn>
                  <a:cxn ang="0">
                    <a:pos x="120" y="12"/>
                  </a:cxn>
                  <a:cxn ang="0">
                    <a:pos x="132" y="30"/>
                  </a:cxn>
                  <a:cxn ang="0">
                    <a:pos x="132" y="48"/>
                  </a:cxn>
                  <a:cxn ang="0">
                    <a:pos x="126" y="54"/>
                  </a:cxn>
                  <a:cxn ang="0">
                    <a:pos x="132" y="66"/>
                  </a:cxn>
                  <a:cxn ang="0">
                    <a:pos x="144" y="66"/>
                  </a:cxn>
                  <a:cxn ang="0">
                    <a:pos x="162" y="72"/>
                  </a:cxn>
                  <a:cxn ang="0">
                    <a:pos x="168" y="84"/>
                  </a:cxn>
                  <a:cxn ang="0">
                    <a:pos x="186" y="90"/>
                  </a:cxn>
                  <a:cxn ang="0">
                    <a:pos x="198" y="96"/>
                  </a:cxn>
                  <a:cxn ang="0">
                    <a:pos x="210" y="102"/>
                  </a:cxn>
                  <a:cxn ang="0">
                    <a:pos x="216" y="108"/>
                  </a:cxn>
                  <a:cxn ang="0">
                    <a:pos x="210" y="120"/>
                  </a:cxn>
                  <a:cxn ang="0">
                    <a:pos x="204" y="126"/>
                  </a:cxn>
                  <a:cxn ang="0">
                    <a:pos x="216" y="138"/>
                  </a:cxn>
                  <a:cxn ang="0">
                    <a:pos x="222" y="156"/>
                  </a:cxn>
                  <a:cxn ang="0">
                    <a:pos x="234" y="156"/>
                  </a:cxn>
                  <a:cxn ang="0">
                    <a:pos x="240" y="162"/>
                  </a:cxn>
                  <a:cxn ang="0">
                    <a:pos x="240" y="180"/>
                  </a:cxn>
                  <a:cxn ang="0">
                    <a:pos x="240" y="198"/>
                  </a:cxn>
                  <a:cxn ang="0">
                    <a:pos x="234" y="210"/>
                  </a:cxn>
                  <a:cxn ang="0">
                    <a:pos x="228" y="216"/>
                  </a:cxn>
                  <a:cxn ang="0">
                    <a:pos x="234" y="228"/>
                  </a:cxn>
                  <a:cxn ang="0">
                    <a:pos x="222" y="234"/>
                  </a:cxn>
                  <a:cxn ang="0">
                    <a:pos x="204" y="234"/>
                  </a:cxn>
                  <a:cxn ang="0">
                    <a:pos x="198" y="252"/>
                  </a:cxn>
                  <a:cxn ang="0">
                    <a:pos x="186" y="264"/>
                  </a:cxn>
                  <a:cxn ang="0">
                    <a:pos x="138" y="288"/>
                  </a:cxn>
                  <a:cxn ang="0">
                    <a:pos x="108" y="300"/>
                  </a:cxn>
                  <a:cxn ang="0">
                    <a:pos x="102" y="312"/>
                  </a:cxn>
                  <a:cxn ang="0">
                    <a:pos x="96" y="324"/>
                  </a:cxn>
                  <a:cxn ang="0">
                    <a:pos x="90" y="330"/>
                  </a:cxn>
                  <a:cxn ang="0">
                    <a:pos x="78" y="324"/>
                  </a:cxn>
                  <a:cxn ang="0">
                    <a:pos x="66" y="336"/>
                  </a:cxn>
                  <a:cxn ang="0">
                    <a:pos x="60" y="324"/>
                  </a:cxn>
                  <a:cxn ang="0">
                    <a:pos x="48" y="324"/>
                  </a:cxn>
                  <a:cxn ang="0">
                    <a:pos x="36" y="318"/>
                  </a:cxn>
                  <a:cxn ang="0">
                    <a:pos x="30" y="294"/>
                  </a:cxn>
                  <a:cxn ang="0">
                    <a:pos x="30" y="246"/>
                  </a:cxn>
                  <a:cxn ang="0">
                    <a:pos x="24" y="234"/>
                  </a:cxn>
                  <a:cxn ang="0">
                    <a:pos x="18" y="222"/>
                  </a:cxn>
                  <a:cxn ang="0">
                    <a:pos x="12" y="222"/>
                  </a:cxn>
                  <a:cxn ang="0">
                    <a:pos x="6" y="210"/>
                  </a:cxn>
                  <a:cxn ang="0">
                    <a:pos x="12" y="198"/>
                  </a:cxn>
                  <a:cxn ang="0">
                    <a:pos x="6" y="192"/>
                  </a:cxn>
                  <a:cxn ang="0">
                    <a:pos x="6" y="180"/>
                  </a:cxn>
                  <a:cxn ang="0">
                    <a:pos x="12" y="168"/>
                  </a:cxn>
                  <a:cxn ang="0">
                    <a:pos x="6" y="162"/>
                  </a:cxn>
                  <a:cxn ang="0">
                    <a:pos x="0" y="156"/>
                  </a:cxn>
                  <a:cxn ang="0">
                    <a:pos x="0" y="120"/>
                  </a:cxn>
                  <a:cxn ang="0">
                    <a:pos x="18" y="72"/>
                  </a:cxn>
                </a:cxnLst>
                <a:rect l="0" t="0" r="r" b="b"/>
                <a:pathLst>
                  <a:path w="240" h="336">
                    <a:moveTo>
                      <a:pt x="24" y="66"/>
                    </a:moveTo>
                    <a:lnTo>
                      <a:pt x="30" y="60"/>
                    </a:lnTo>
                    <a:lnTo>
                      <a:pt x="36" y="54"/>
                    </a:lnTo>
                    <a:lnTo>
                      <a:pt x="42" y="54"/>
                    </a:lnTo>
                    <a:lnTo>
                      <a:pt x="42" y="42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42" y="24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54" y="24"/>
                    </a:lnTo>
                    <a:lnTo>
                      <a:pt x="66" y="24"/>
                    </a:lnTo>
                    <a:lnTo>
                      <a:pt x="72" y="18"/>
                    </a:lnTo>
                    <a:lnTo>
                      <a:pt x="78" y="12"/>
                    </a:lnTo>
                    <a:lnTo>
                      <a:pt x="78" y="6"/>
                    </a:lnTo>
                    <a:lnTo>
                      <a:pt x="84" y="0"/>
                    </a:lnTo>
                    <a:lnTo>
                      <a:pt x="90" y="6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0" y="12"/>
                    </a:lnTo>
                    <a:lnTo>
                      <a:pt x="126" y="24"/>
                    </a:lnTo>
                    <a:lnTo>
                      <a:pt x="132" y="30"/>
                    </a:lnTo>
                    <a:lnTo>
                      <a:pt x="132" y="42"/>
                    </a:lnTo>
                    <a:lnTo>
                      <a:pt x="132" y="48"/>
                    </a:lnTo>
                    <a:lnTo>
                      <a:pt x="126" y="48"/>
                    </a:lnTo>
                    <a:lnTo>
                      <a:pt x="126" y="54"/>
                    </a:lnTo>
                    <a:lnTo>
                      <a:pt x="132" y="60"/>
                    </a:lnTo>
                    <a:lnTo>
                      <a:pt x="132" y="66"/>
                    </a:lnTo>
                    <a:lnTo>
                      <a:pt x="138" y="66"/>
                    </a:lnTo>
                    <a:lnTo>
                      <a:pt x="144" y="66"/>
                    </a:lnTo>
                    <a:lnTo>
                      <a:pt x="156" y="66"/>
                    </a:lnTo>
                    <a:lnTo>
                      <a:pt x="162" y="72"/>
                    </a:lnTo>
                    <a:lnTo>
                      <a:pt x="162" y="78"/>
                    </a:lnTo>
                    <a:lnTo>
                      <a:pt x="168" y="84"/>
                    </a:lnTo>
                    <a:lnTo>
                      <a:pt x="174" y="84"/>
                    </a:lnTo>
                    <a:lnTo>
                      <a:pt x="186" y="90"/>
                    </a:lnTo>
                    <a:lnTo>
                      <a:pt x="192" y="90"/>
                    </a:lnTo>
                    <a:lnTo>
                      <a:pt x="198" y="96"/>
                    </a:lnTo>
                    <a:lnTo>
                      <a:pt x="204" y="102"/>
                    </a:lnTo>
                    <a:lnTo>
                      <a:pt x="210" y="102"/>
                    </a:lnTo>
                    <a:lnTo>
                      <a:pt x="216" y="102"/>
                    </a:lnTo>
                    <a:lnTo>
                      <a:pt x="216" y="108"/>
                    </a:lnTo>
                    <a:lnTo>
                      <a:pt x="210" y="114"/>
                    </a:lnTo>
                    <a:lnTo>
                      <a:pt x="210" y="120"/>
                    </a:lnTo>
                    <a:lnTo>
                      <a:pt x="204" y="120"/>
                    </a:lnTo>
                    <a:lnTo>
                      <a:pt x="204" y="126"/>
                    </a:lnTo>
                    <a:lnTo>
                      <a:pt x="210" y="132"/>
                    </a:lnTo>
                    <a:lnTo>
                      <a:pt x="216" y="138"/>
                    </a:lnTo>
                    <a:lnTo>
                      <a:pt x="216" y="150"/>
                    </a:lnTo>
                    <a:lnTo>
                      <a:pt x="222" y="156"/>
                    </a:lnTo>
                    <a:lnTo>
                      <a:pt x="228" y="156"/>
                    </a:lnTo>
                    <a:lnTo>
                      <a:pt x="234" y="156"/>
                    </a:lnTo>
                    <a:lnTo>
                      <a:pt x="240" y="156"/>
                    </a:lnTo>
                    <a:lnTo>
                      <a:pt x="240" y="162"/>
                    </a:lnTo>
                    <a:lnTo>
                      <a:pt x="240" y="168"/>
                    </a:lnTo>
                    <a:lnTo>
                      <a:pt x="240" y="180"/>
                    </a:lnTo>
                    <a:lnTo>
                      <a:pt x="240" y="186"/>
                    </a:lnTo>
                    <a:lnTo>
                      <a:pt x="240" y="198"/>
                    </a:lnTo>
                    <a:lnTo>
                      <a:pt x="240" y="204"/>
                    </a:lnTo>
                    <a:lnTo>
                      <a:pt x="234" y="210"/>
                    </a:lnTo>
                    <a:lnTo>
                      <a:pt x="228" y="210"/>
                    </a:lnTo>
                    <a:lnTo>
                      <a:pt x="228" y="216"/>
                    </a:lnTo>
                    <a:lnTo>
                      <a:pt x="234" y="222"/>
                    </a:lnTo>
                    <a:lnTo>
                      <a:pt x="234" y="228"/>
                    </a:lnTo>
                    <a:lnTo>
                      <a:pt x="228" y="234"/>
                    </a:lnTo>
                    <a:lnTo>
                      <a:pt x="222" y="234"/>
                    </a:lnTo>
                    <a:lnTo>
                      <a:pt x="210" y="234"/>
                    </a:lnTo>
                    <a:lnTo>
                      <a:pt x="204" y="234"/>
                    </a:lnTo>
                    <a:lnTo>
                      <a:pt x="204" y="240"/>
                    </a:lnTo>
                    <a:lnTo>
                      <a:pt x="198" y="252"/>
                    </a:lnTo>
                    <a:lnTo>
                      <a:pt x="192" y="258"/>
                    </a:lnTo>
                    <a:lnTo>
                      <a:pt x="186" y="264"/>
                    </a:lnTo>
                    <a:lnTo>
                      <a:pt x="168" y="276"/>
                    </a:lnTo>
                    <a:lnTo>
                      <a:pt x="138" y="288"/>
                    </a:lnTo>
                    <a:lnTo>
                      <a:pt x="126" y="294"/>
                    </a:lnTo>
                    <a:lnTo>
                      <a:pt x="108" y="300"/>
                    </a:lnTo>
                    <a:lnTo>
                      <a:pt x="102" y="306"/>
                    </a:lnTo>
                    <a:lnTo>
                      <a:pt x="102" y="312"/>
                    </a:lnTo>
                    <a:lnTo>
                      <a:pt x="102" y="318"/>
                    </a:lnTo>
                    <a:lnTo>
                      <a:pt x="96" y="324"/>
                    </a:lnTo>
                    <a:lnTo>
                      <a:pt x="96" y="330"/>
                    </a:lnTo>
                    <a:lnTo>
                      <a:pt x="90" y="330"/>
                    </a:lnTo>
                    <a:lnTo>
                      <a:pt x="84" y="324"/>
                    </a:lnTo>
                    <a:lnTo>
                      <a:pt x="78" y="324"/>
                    </a:lnTo>
                    <a:lnTo>
                      <a:pt x="72" y="324"/>
                    </a:lnTo>
                    <a:lnTo>
                      <a:pt x="66" y="336"/>
                    </a:lnTo>
                    <a:lnTo>
                      <a:pt x="60" y="330"/>
                    </a:lnTo>
                    <a:lnTo>
                      <a:pt x="60" y="324"/>
                    </a:lnTo>
                    <a:lnTo>
                      <a:pt x="54" y="324"/>
                    </a:lnTo>
                    <a:lnTo>
                      <a:pt x="48" y="324"/>
                    </a:lnTo>
                    <a:lnTo>
                      <a:pt x="36" y="324"/>
                    </a:lnTo>
                    <a:lnTo>
                      <a:pt x="36" y="318"/>
                    </a:lnTo>
                    <a:lnTo>
                      <a:pt x="36" y="306"/>
                    </a:lnTo>
                    <a:lnTo>
                      <a:pt x="30" y="294"/>
                    </a:lnTo>
                    <a:lnTo>
                      <a:pt x="24" y="246"/>
                    </a:lnTo>
                    <a:lnTo>
                      <a:pt x="30" y="246"/>
                    </a:lnTo>
                    <a:lnTo>
                      <a:pt x="30" y="240"/>
                    </a:lnTo>
                    <a:lnTo>
                      <a:pt x="24" y="234"/>
                    </a:lnTo>
                    <a:lnTo>
                      <a:pt x="24" y="222"/>
                    </a:lnTo>
                    <a:lnTo>
                      <a:pt x="18" y="222"/>
                    </a:lnTo>
                    <a:lnTo>
                      <a:pt x="18" y="216"/>
                    </a:lnTo>
                    <a:lnTo>
                      <a:pt x="12" y="222"/>
                    </a:lnTo>
                    <a:lnTo>
                      <a:pt x="6" y="216"/>
                    </a:lnTo>
                    <a:lnTo>
                      <a:pt x="6" y="210"/>
                    </a:lnTo>
                    <a:lnTo>
                      <a:pt x="12" y="204"/>
                    </a:lnTo>
                    <a:lnTo>
                      <a:pt x="12" y="198"/>
                    </a:lnTo>
                    <a:lnTo>
                      <a:pt x="12" y="192"/>
                    </a:lnTo>
                    <a:lnTo>
                      <a:pt x="6" y="192"/>
                    </a:lnTo>
                    <a:lnTo>
                      <a:pt x="0" y="186"/>
                    </a:lnTo>
                    <a:lnTo>
                      <a:pt x="6" y="180"/>
                    </a:lnTo>
                    <a:lnTo>
                      <a:pt x="6" y="174"/>
                    </a:lnTo>
                    <a:lnTo>
                      <a:pt x="12" y="168"/>
                    </a:lnTo>
                    <a:lnTo>
                      <a:pt x="12" y="162"/>
                    </a:lnTo>
                    <a:lnTo>
                      <a:pt x="6" y="162"/>
                    </a:lnTo>
                    <a:lnTo>
                      <a:pt x="6" y="156"/>
                    </a:lnTo>
                    <a:lnTo>
                      <a:pt x="0" y="156"/>
                    </a:lnTo>
                    <a:lnTo>
                      <a:pt x="0" y="150"/>
                    </a:lnTo>
                    <a:lnTo>
                      <a:pt x="0" y="120"/>
                    </a:lnTo>
                    <a:lnTo>
                      <a:pt x="30" y="90"/>
                    </a:lnTo>
                    <a:lnTo>
                      <a:pt x="18" y="72"/>
                    </a:lnTo>
                    <a:lnTo>
                      <a:pt x="24" y="6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1" name="Freeform 803">
                <a:extLst>
                  <a:ext uri="{FF2B5EF4-FFF2-40B4-BE49-F238E27FC236}">
                    <a16:creationId xmlns:a16="http://schemas.microsoft.com/office/drawing/2014/main" id="{619FE2E1-399E-D341-9DCF-FED11709D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1605" y="4186739"/>
                <a:ext cx="419100" cy="419100"/>
              </a:xfrm>
              <a:custGeom>
                <a:avLst/>
                <a:gdLst/>
                <a:ahLst/>
                <a:cxnLst>
                  <a:cxn ang="0">
                    <a:pos x="6" y="90"/>
                  </a:cxn>
                  <a:cxn ang="0">
                    <a:pos x="24" y="18"/>
                  </a:cxn>
                  <a:cxn ang="0">
                    <a:pos x="24" y="6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66" y="12"/>
                  </a:cxn>
                  <a:cxn ang="0">
                    <a:pos x="84" y="12"/>
                  </a:cxn>
                  <a:cxn ang="0">
                    <a:pos x="96" y="18"/>
                  </a:cxn>
                  <a:cxn ang="0">
                    <a:pos x="108" y="18"/>
                  </a:cxn>
                  <a:cxn ang="0">
                    <a:pos x="126" y="24"/>
                  </a:cxn>
                  <a:cxn ang="0">
                    <a:pos x="150" y="24"/>
                  </a:cxn>
                  <a:cxn ang="0">
                    <a:pos x="180" y="30"/>
                  </a:cxn>
                  <a:cxn ang="0">
                    <a:pos x="192" y="48"/>
                  </a:cxn>
                  <a:cxn ang="0">
                    <a:pos x="192" y="60"/>
                  </a:cxn>
                  <a:cxn ang="0">
                    <a:pos x="186" y="66"/>
                  </a:cxn>
                  <a:cxn ang="0">
                    <a:pos x="186" y="78"/>
                  </a:cxn>
                  <a:cxn ang="0">
                    <a:pos x="198" y="78"/>
                  </a:cxn>
                  <a:cxn ang="0">
                    <a:pos x="216" y="66"/>
                  </a:cxn>
                  <a:cxn ang="0">
                    <a:pos x="228" y="66"/>
                  </a:cxn>
                  <a:cxn ang="0">
                    <a:pos x="234" y="90"/>
                  </a:cxn>
                  <a:cxn ang="0">
                    <a:pos x="228" y="114"/>
                  </a:cxn>
                  <a:cxn ang="0">
                    <a:pos x="234" y="132"/>
                  </a:cxn>
                  <a:cxn ang="0">
                    <a:pos x="240" y="144"/>
                  </a:cxn>
                  <a:cxn ang="0">
                    <a:pos x="240" y="156"/>
                  </a:cxn>
                  <a:cxn ang="0">
                    <a:pos x="258" y="168"/>
                  </a:cxn>
                  <a:cxn ang="0">
                    <a:pos x="252" y="186"/>
                  </a:cxn>
                  <a:cxn ang="0">
                    <a:pos x="234" y="192"/>
                  </a:cxn>
                  <a:cxn ang="0">
                    <a:pos x="210" y="192"/>
                  </a:cxn>
                  <a:cxn ang="0">
                    <a:pos x="198" y="192"/>
                  </a:cxn>
                  <a:cxn ang="0">
                    <a:pos x="186" y="198"/>
                  </a:cxn>
                  <a:cxn ang="0">
                    <a:pos x="168" y="210"/>
                  </a:cxn>
                  <a:cxn ang="0">
                    <a:pos x="168" y="222"/>
                  </a:cxn>
                  <a:cxn ang="0">
                    <a:pos x="150" y="234"/>
                  </a:cxn>
                  <a:cxn ang="0">
                    <a:pos x="132" y="246"/>
                  </a:cxn>
                  <a:cxn ang="0">
                    <a:pos x="120" y="264"/>
                  </a:cxn>
                  <a:cxn ang="0">
                    <a:pos x="108" y="264"/>
                  </a:cxn>
                  <a:cxn ang="0">
                    <a:pos x="90" y="252"/>
                  </a:cxn>
                  <a:cxn ang="0">
                    <a:pos x="78" y="240"/>
                  </a:cxn>
                  <a:cxn ang="0">
                    <a:pos x="60" y="228"/>
                  </a:cxn>
                  <a:cxn ang="0">
                    <a:pos x="42" y="216"/>
                  </a:cxn>
                  <a:cxn ang="0">
                    <a:pos x="30" y="222"/>
                  </a:cxn>
                  <a:cxn ang="0">
                    <a:pos x="12" y="222"/>
                  </a:cxn>
                  <a:cxn ang="0">
                    <a:pos x="12" y="210"/>
                  </a:cxn>
                  <a:cxn ang="0">
                    <a:pos x="12" y="186"/>
                  </a:cxn>
                  <a:cxn ang="0">
                    <a:pos x="18" y="168"/>
                  </a:cxn>
                  <a:cxn ang="0">
                    <a:pos x="18" y="156"/>
                  </a:cxn>
                </a:cxnLst>
                <a:rect l="0" t="0" r="r" b="b"/>
                <a:pathLst>
                  <a:path w="264" h="264">
                    <a:moveTo>
                      <a:pt x="18" y="144"/>
                    </a:moveTo>
                    <a:lnTo>
                      <a:pt x="6" y="90"/>
                    </a:lnTo>
                    <a:lnTo>
                      <a:pt x="0" y="54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54" y="0"/>
                    </a:lnTo>
                    <a:lnTo>
                      <a:pt x="60" y="6"/>
                    </a:lnTo>
                    <a:lnTo>
                      <a:pt x="60" y="12"/>
                    </a:lnTo>
                    <a:lnTo>
                      <a:pt x="66" y="12"/>
                    </a:lnTo>
                    <a:lnTo>
                      <a:pt x="72" y="12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08" y="18"/>
                    </a:lnTo>
                    <a:lnTo>
                      <a:pt x="114" y="12"/>
                    </a:lnTo>
                    <a:lnTo>
                      <a:pt x="126" y="24"/>
                    </a:lnTo>
                    <a:lnTo>
                      <a:pt x="126" y="30"/>
                    </a:lnTo>
                    <a:lnTo>
                      <a:pt x="150" y="24"/>
                    </a:lnTo>
                    <a:lnTo>
                      <a:pt x="174" y="30"/>
                    </a:lnTo>
                    <a:lnTo>
                      <a:pt x="180" y="30"/>
                    </a:lnTo>
                    <a:lnTo>
                      <a:pt x="186" y="36"/>
                    </a:lnTo>
                    <a:lnTo>
                      <a:pt x="192" y="48"/>
                    </a:lnTo>
                    <a:lnTo>
                      <a:pt x="192" y="54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86" y="66"/>
                    </a:lnTo>
                    <a:lnTo>
                      <a:pt x="186" y="72"/>
                    </a:lnTo>
                    <a:lnTo>
                      <a:pt x="186" y="78"/>
                    </a:lnTo>
                    <a:lnTo>
                      <a:pt x="192" y="84"/>
                    </a:lnTo>
                    <a:lnTo>
                      <a:pt x="198" y="78"/>
                    </a:lnTo>
                    <a:lnTo>
                      <a:pt x="210" y="72"/>
                    </a:lnTo>
                    <a:lnTo>
                      <a:pt x="216" y="66"/>
                    </a:lnTo>
                    <a:lnTo>
                      <a:pt x="222" y="66"/>
                    </a:lnTo>
                    <a:lnTo>
                      <a:pt x="228" y="66"/>
                    </a:lnTo>
                    <a:lnTo>
                      <a:pt x="234" y="78"/>
                    </a:lnTo>
                    <a:lnTo>
                      <a:pt x="234" y="90"/>
                    </a:lnTo>
                    <a:lnTo>
                      <a:pt x="234" y="102"/>
                    </a:lnTo>
                    <a:lnTo>
                      <a:pt x="228" y="114"/>
                    </a:lnTo>
                    <a:lnTo>
                      <a:pt x="228" y="126"/>
                    </a:lnTo>
                    <a:lnTo>
                      <a:pt x="234" y="132"/>
                    </a:lnTo>
                    <a:lnTo>
                      <a:pt x="240" y="138"/>
                    </a:lnTo>
                    <a:lnTo>
                      <a:pt x="240" y="144"/>
                    </a:lnTo>
                    <a:lnTo>
                      <a:pt x="240" y="150"/>
                    </a:lnTo>
                    <a:lnTo>
                      <a:pt x="240" y="156"/>
                    </a:lnTo>
                    <a:lnTo>
                      <a:pt x="246" y="162"/>
                    </a:lnTo>
                    <a:lnTo>
                      <a:pt x="258" y="168"/>
                    </a:lnTo>
                    <a:lnTo>
                      <a:pt x="264" y="174"/>
                    </a:lnTo>
                    <a:lnTo>
                      <a:pt x="252" y="186"/>
                    </a:lnTo>
                    <a:lnTo>
                      <a:pt x="246" y="192"/>
                    </a:lnTo>
                    <a:lnTo>
                      <a:pt x="234" y="192"/>
                    </a:lnTo>
                    <a:lnTo>
                      <a:pt x="222" y="192"/>
                    </a:lnTo>
                    <a:lnTo>
                      <a:pt x="210" y="192"/>
                    </a:lnTo>
                    <a:lnTo>
                      <a:pt x="204" y="192"/>
                    </a:lnTo>
                    <a:lnTo>
                      <a:pt x="198" y="192"/>
                    </a:lnTo>
                    <a:lnTo>
                      <a:pt x="192" y="198"/>
                    </a:lnTo>
                    <a:lnTo>
                      <a:pt x="186" y="198"/>
                    </a:lnTo>
                    <a:lnTo>
                      <a:pt x="180" y="198"/>
                    </a:lnTo>
                    <a:lnTo>
                      <a:pt x="168" y="210"/>
                    </a:lnTo>
                    <a:lnTo>
                      <a:pt x="168" y="216"/>
                    </a:lnTo>
                    <a:lnTo>
                      <a:pt x="168" y="222"/>
                    </a:lnTo>
                    <a:lnTo>
                      <a:pt x="156" y="228"/>
                    </a:lnTo>
                    <a:lnTo>
                      <a:pt x="150" y="234"/>
                    </a:lnTo>
                    <a:lnTo>
                      <a:pt x="138" y="240"/>
                    </a:lnTo>
                    <a:lnTo>
                      <a:pt x="132" y="246"/>
                    </a:lnTo>
                    <a:lnTo>
                      <a:pt x="126" y="252"/>
                    </a:lnTo>
                    <a:lnTo>
                      <a:pt x="120" y="264"/>
                    </a:lnTo>
                    <a:lnTo>
                      <a:pt x="114" y="264"/>
                    </a:lnTo>
                    <a:lnTo>
                      <a:pt x="108" y="264"/>
                    </a:lnTo>
                    <a:lnTo>
                      <a:pt x="102" y="258"/>
                    </a:lnTo>
                    <a:lnTo>
                      <a:pt x="90" y="252"/>
                    </a:lnTo>
                    <a:lnTo>
                      <a:pt x="90" y="240"/>
                    </a:lnTo>
                    <a:lnTo>
                      <a:pt x="78" y="240"/>
                    </a:lnTo>
                    <a:lnTo>
                      <a:pt x="72" y="23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16"/>
                    </a:lnTo>
                    <a:lnTo>
                      <a:pt x="36" y="222"/>
                    </a:lnTo>
                    <a:lnTo>
                      <a:pt x="30" y="222"/>
                    </a:lnTo>
                    <a:lnTo>
                      <a:pt x="18" y="228"/>
                    </a:lnTo>
                    <a:lnTo>
                      <a:pt x="12" y="222"/>
                    </a:lnTo>
                    <a:lnTo>
                      <a:pt x="12" y="216"/>
                    </a:lnTo>
                    <a:lnTo>
                      <a:pt x="12" y="210"/>
                    </a:lnTo>
                    <a:lnTo>
                      <a:pt x="12" y="198"/>
                    </a:lnTo>
                    <a:lnTo>
                      <a:pt x="12" y="186"/>
                    </a:lnTo>
                    <a:lnTo>
                      <a:pt x="12" y="180"/>
                    </a:lnTo>
                    <a:lnTo>
                      <a:pt x="18" y="168"/>
                    </a:lnTo>
                    <a:lnTo>
                      <a:pt x="18" y="162"/>
                    </a:lnTo>
                    <a:lnTo>
                      <a:pt x="18" y="156"/>
                    </a:lnTo>
                    <a:lnTo>
                      <a:pt x="18" y="14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2" name="Freeform 817">
                <a:extLst>
                  <a:ext uri="{FF2B5EF4-FFF2-40B4-BE49-F238E27FC236}">
                    <a16:creationId xmlns:a16="http://schemas.microsoft.com/office/drawing/2014/main" id="{C0910677-02B5-714E-8C52-5304036CD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1505" y="4415339"/>
                <a:ext cx="457200" cy="504825"/>
              </a:xfrm>
              <a:custGeom>
                <a:avLst/>
                <a:gdLst/>
                <a:ahLst/>
                <a:cxnLst>
                  <a:cxn ang="0">
                    <a:pos x="114" y="6"/>
                  </a:cxn>
                  <a:cxn ang="0">
                    <a:pos x="114" y="18"/>
                  </a:cxn>
                  <a:cxn ang="0">
                    <a:pos x="102" y="24"/>
                  </a:cxn>
                  <a:cxn ang="0">
                    <a:pos x="78" y="30"/>
                  </a:cxn>
                  <a:cxn ang="0">
                    <a:pos x="54" y="48"/>
                  </a:cxn>
                  <a:cxn ang="0">
                    <a:pos x="42" y="78"/>
                  </a:cxn>
                  <a:cxn ang="0">
                    <a:pos x="30" y="78"/>
                  </a:cxn>
                  <a:cxn ang="0">
                    <a:pos x="18" y="78"/>
                  </a:cxn>
                  <a:cxn ang="0">
                    <a:pos x="18" y="102"/>
                  </a:cxn>
                  <a:cxn ang="0">
                    <a:pos x="18" y="132"/>
                  </a:cxn>
                  <a:cxn ang="0">
                    <a:pos x="6" y="144"/>
                  </a:cxn>
                  <a:cxn ang="0">
                    <a:pos x="0" y="150"/>
                  </a:cxn>
                  <a:cxn ang="0">
                    <a:pos x="12" y="168"/>
                  </a:cxn>
                  <a:cxn ang="0">
                    <a:pos x="30" y="192"/>
                  </a:cxn>
                  <a:cxn ang="0">
                    <a:pos x="48" y="192"/>
                  </a:cxn>
                  <a:cxn ang="0">
                    <a:pos x="66" y="192"/>
                  </a:cxn>
                  <a:cxn ang="0">
                    <a:pos x="72" y="204"/>
                  </a:cxn>
                  <a:cxn ang="0">
                    <a:pos x="66" y="216"/>
                  </a:cxn>
                  <a:cxn ang="0">
                    <a:pos x="54" y="222"/>
                  </a:cxn>
                  <a:cxn ang="0">
                    <a:pos x="60" y="228"/>
                  </a:cxn>
                  <a:cxn ang="0">
                    <a:pos x="66" y="234"/>
                  </a:cxn>
                  <a:cxn ang="0">
                    <a:pos x="90" y="240"/>
                  </a:cxn>
                  <a:cxn ang="0">
                    <a:pos x="90" y="246"/>
                  </a:cxn>
                  <a:cxn ang="0">
                    <a:pos x="96" y="258"/>
                  </a:cxn>
                  <a:cxn ang="0">
                    <a:pos x="102" y="252"/>
                  </a:cxn>
                  <a:cxn ang="0">
                    <a:pos x="126" y="246"/>
                  </a:cxn>
                  <a:cxn ang="0">
                    <a:pos x="144" y="252"/>
                  </a:cxn>
                  <a:cxn ang="0">
                    <a:pos x="150" y="270"/>
                  </a:cxn>
                  <a:cxn ang="0">
                    <a:pos x="162" y="276"/>
                  </a:cxn>
                  <a:cxn ang="0">
                    <a:pos x="174" y="282"/>
                  </a:cxn>
                  <a:cxn ang="0">
                    <a:pos x="186" y="288"/>
                  </a:cxn>
                  <a:cxn ang="0">
                    <a:pos x="198" y="294"/>
                  </a:cxn>
                  <a:cxn ang="0">
                    <a:pos x="210" y="306"/>
                  </a:cxn>
                  <a:cxn ang="0">
                    <a:pos x="228" y="306"/>
                  </a:cxn>
                  <a:cxn ang="0">
                    <a:pos x="282" y="318"/>
                  </a:cxn>
                  <a:cxn ang="0">
                    <a:pos x="282" y="270"/>
                  </a:cxn>
                  <a:cxn ang="0">
                    <a:pos x="288" y="264"/>
                  </a:cxn>
                  <a:cxn ang="0">
                    <a:pos x="282" y="246"/>
                  </a:cxn>
                  <a:cxn ang="0">
                    <a:pos x="276" y="240"/>
                  </a:cxn>
                  <a:cxn ang="0">
                    <a:pos x="264" y="240"/>
                  </a:cxn>
                  <a:cxn ang="0">
                    <a:pos x="270" y="228"/>
                  </a:cxn>
                  <a:cxn ang="0">
                    <a:pos x="270" y="216"/>
                  </a:cxn>
                  <a:cxn ang="0">
                    <a:pos x="258" y="210"/>
                  </a:cxn>
                  <a:cxn ang="0">
                    <a:pos x="264" y="198"/>
                  </a:cxn>
                  <a:cxn ang="0">
                    <a:pos x="270" y="186"/>
                  </a:cxn>
                  <a:cxn ang="0">
                    <a:pos x="264" y="180"/>
                  </a:cxn>
                  <a:cxn ang="0">
                    <a:pos x="258" y="174"/>
                  </a:cxn>
                  <a:cxn ang="0">
                    <a:pos x="288" y="114"/>
                  </a:cxn>
                  <a:cxn ang="0">
                    <a:pos x="282" y="90"/>
                  </a:cxn>
                  <a:cxn ang="0">
                    <a:pos x="270" y="72"/>
                  </a:cxn>
                  <a:cxn ang="0">
                    <a:pos x="246" y="60"/>
                  </a:cxn>
                  <a:cxn ang="0">
                    <a:pos x="240" y="48"/>
                  </a:cxn>
                  <a:cxn ang="0">
                    <a:pos x="228" y="48"/>
                  </a:cxn>
                  <a:cxn ang="0">
                    <a:pos x="216" y="36"/>
                  </a:cxn>
                  <a:cxn ang="0">
                    <a:pos x="210" y="24"/>
                  </a:cxn>
                  <a:cxn ang="0">
                    <a:pos x="204" y="12"/>
                  </a:cxn>
                  <a:cxn ang="0">
                    <a:pos x="198" y="0"/>
                  </a:cxn>
                  <a:cxn ang="0">
                    <a:pos x="186" y="0"/>
                  </a:cxn>
                  <a:cxn ang="0">
                    <a:pos x="174" y="12"/>
                  </a:cxn>
                  <a:cxn ang="0">
                    <a:pos x="108" y="6"/>
                  </a:cxn>
                </a:cxnLst>
                <a:rect l="0" t="0" r="r" b="b"/>
                <a:pathLst>
                  <a:path w="288" h="318">
                    <a:moveTo>
                      <a:pt x="108" y="6"/>
                    </a:moveTo>
                    <a:lnTo>
                      <a:pt x="114" y="6"/>
                    </a:lnTo>
                    <a:lnTo>
                      <a:pt x="114" y="12"/>
                    </a:lnTo>
                    <a:lnTo>
                      <a:pt x="114" y="18"/>
                    </a:lnTo>
                    <a:lnTo>
                      <a:pt x="108" y="24"/>
                    </a:lnTo>
                    <a:lnTo>
                      <a:pt x="102" y="24"/>
                    </a:lnTo>
                    <a:lnTo>
                      <a:pt x="90" y="24"/>
                    </a:lnTo>
                    <a:lnTo>
                      <a:pt x="78" y="30"/>
                    </a:lnTo>
                    <a:lnTo>
                      <a:pt x="66" y="42"/>
                    </a:lnTo>
                    <a:lnTo>
                      <a:pt x="54" y="48"/>
                    </a:lnTo>
                    <a:lnTo>
                      <a:pt x="42" y="72"/>
                    </a:lnTo>
                    <a:lnTo>
                      <a:pt x="42" y="78"/>
                    </a:lnTo>
                    <a:lnTo>
                      <a:pt x="36" y="78"/>
                    </a:lnTo>
                    <a:lnTo>
                      <a:pt x="30" y="78"/>
                    </a:lnTo>
                    <a:lnTo>
                      <a:pt x="24" y="78"/>
                    </a:lnTo>
                    <a:lnTo>
                      <a:pt x="18" y="78"/>
                    </a:lnTo>
                    <a:lnTo>
                      <a:pt x="18" y="84"/>
                    </a:lnTo>
                    <a:lnTo>
                      <a:pt x="18" y="102"/>
                    </a:lnTo>
                    <a:lnTo>
                      <a:pt x="18" y="120"/>
                    </a:lnTo>
                    <a:lnTo>
                      <a:pt x="18" y="132"/>
                    </a:lnTo>
                    <a:lnTo>
                      <a:pt x="12" y="138"/>
                    </a:lnTo>
                    <a:lnTo>
                      <a:pt x="6" y="144"/>
                    </a:lnTo>
                    <a:lnTo>
                      <a:pt x="0" y="144"/>
                    </a:lnTo>
                    <a:lnTo>
                      <a:pt x="0" y="150"/>
                    </a:lnTo>
                    <a:lnTo>
                      <a:pt x="6" y="162"/>
                    </a:lnTo>
                    <a:lnTo>
                      <a:pt x="12" y="168"/>
                    </a:lnTo>
                    <a:lnTo>
                      <a:pt x="24" y="186"/>
                    </a:lnTo>
                    <a:lnTo>
                      <a:pt x="30" y="192"/>
                    </a:lnTo>
                    <a:lnTo>
                      <a:pt x="42" y="192"/>
                    </a:lnTo>
                    <a:lnTo>
                      <a:pt x="48" y="192"/>
                    </a:lnTo>
                    <a:lnTo>
                      <a:pt x="54" y="186"/>
                    </a:lnTo>
                    <a:lnTo>
                      <a:pt x="66" y="192"/>
                    </a:lnTo>
                    <a:lnTo>
                      <a:pt x="66" y="198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66" y="216"/>
                    </a:lnTo>
                    <a:lnTo>
                      <a:pt x="60" y="216"/>
                    </a:lnTo>
                    <a:lnTo>
                      <a:pt x="54" y="222"/>
                    </a:lnTo>
                    <a:lnTo>
                      <a:pt x="54" y="228"/>
                    </a:lnTo>
                    <a:lnTo>
                      <a:pt x="60" y="228"/>
                    </a:lnTo>
                    <a:lnTo>
                      <a:pt x="66" y="228"/>
                    </a:lnTo>
                    <a:lnTo>
                      <a:pt x="66" y="234"/>
                    </a:lnTo>
                    <a:lnTo>
                      <a:pt x="72" y="234"/>
                    </a:lnTo>
                    <a:lnTo>
                      <a:pt x="90" y="240"/>
                    </a:lnTo>
                    <a:lnTo>
                      <a:pt x="96" y="246"/>
                    </a:lnTo>
                    <a:lnTo>
                      <a:pt x="90" y="246"/>
                    </a:lnTo>
                    <a:lnTo>
                      <a:pt x="90" y="252"/>
                    </a:lnTo>
                    <a:lnTo>
                      <a:pt x="96" y="258"/>
                    </a:lnTo>
                    <a:lnTo>
                      <a:pt x="102" y="258"/>
                    </a:lnTo>
                    <a:lnTo>
                      <a:pt x="102" y="252"/>
                    </a:lnTo>
                    <a:lnTo>
                      <a:pt x="114" y="246"/>
                    </a:lnTo>
                    <a:lnTo>
                      <a:pt x="126" y="246"/>
                    </a:lnTo>
                    <a:lnTo>
                      <a:pt x="138" y="246"/>
                    </a:lnTo>
                    <a:lnTo>
                      <a:pt x="144" y="252"/>
                    </a:lnTo>
                    <a:lnTo>
                      <a:pt x="150" y="258"/>
                    </a:lnTo>
                    <a:lnTo>
                      <a:pt x="150" y="270"/>
                    </a:lnTo>
                    <a:lnTo>
                      <a:pt x="156" y="276"/>
                    </a:lnTo>
                    <a:lnTo>
                      <a:pt x="162" y="276"/>
                    </a:lnTo>
                    <a:lnTo>
                      <a:pt x="168" y="276"/>
                    </a:lnTo>
                    <a:lnTo>
                      <a:pt x="174" y="282"/>
                    </a:lnTo>
                    <a:lnTo>
                      <a:pt x="180" y="288"/>
                    </a:lnTo>
                    <a:lnTo>
                      <a:pt x="186" y="288"/>
                    </a:lnTo>
                    <a:lnTo>
                      <a:pt x="192" y="294"/>
                    </a:lnTo>
                    <a:lnTo>
                      <a:pt x="198" y="294"/>
                    </a:lnTo>
                    <a:lnTo>
                      <a:pt x="204" y="294"/>
                    </a:lnTo>
                    <a:lnTo>
                      <a:pt x="210" y="306"/>
                    </a:lnTo>
                    <a:lnTo>
                      <a:pt x="222" y="306"/>
                    </a:lnTo>
                    <a:lnTo>
                      <a:pt x="228" y="306"/>
                    </a:lnTo>
                    <a:lnTo>
                      <a:pt x="240" y="306"/>
                    </a:lnTo>
                    <a:lnTo>
                      <a:pt x="282" y="318"/>
                    </a:lnTo>
                    <a:lnTo>
                      <a:pt x="288" y="318"/>
                    </a:lnTo>
                    <a:lnTo>
                      <a:pt x="282" y="270"/>
                    </a:lnTo>
                    <a:lnTo>
                      <a:pt x="288" y="270"/>
                    </a:lnTo>
                    <a:lnTo>
                      <a:pt x="288" y="264"/>
                    </a:lnTo>
                    <a:lnTo>
                      <a:pt x="282" y="258"/>
                    </a:lnTo>
                    <a:lnTo>
                      <a:pt x="282" y="246"/>
                    </a:lnTo>
                    <a:lnTo>
                      <a:pt x="276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40"/>
                    </a:lnTo>
                    <a:lnTo>
                      <a:pt x="264" y="234"/>
                    </a:lnTo>
                    <a:lnTo>
                      <a:pt x="270" y="228"/>
                    </a:lnTo>
                    <a:lnTo>
                      <a:pt x="270" y="222"/>
                    </a:lnTo>
                    <a:lnTo>
                      <a:pt x="270" y="216"/>
                    </a:lnTo>
                    <a:lnTo>
                      <a:pt x="264" y="216"/>
                    </a:lnTo>
                    <a:lnTo>
                      <a:pt x="258" y="210"/>
                    </a:lnTo>
                    <a:lnTo>
                      <a:pt x="264" y="204"/>
                    </a:lnTo>
                    <a:lnTo>
                      <a:pt x="264" y="198"/>
                    </a:lnTo>
                    <a:lnTo>
                      <a:pt x="270" y="192"/>
                    </a:lnTo>
                    <a:lnTo>
                      <a:pt x="270" y="186"/>
                    </a:lnTo>
                    <a:lnTo>
                      <a:pt x="264" y="186"/>
                    </a:lnTo>
                    <a:lnTo>
                      <a:pt x="264" y="180"/>
                    </a:lnTo>
                    <a:lnTo>
                      <a:pt x="258" y="180"/>
                    </a:lnTo>
                    <a:lnTo>
                      <a:pt x="258" y="174"/>
                    </a:lnTo>
                    <a:lnTo>
                      <a:pt x="258" y="144"/>
                    </a:lnTo>
                    <a:lnTo>
                      <a:pt x="288" y="114"/>
                    </a:lnTo>
                    <a:lnTo>
                      <a:pt x="276" y="96"/>
                    </a:lnTo>
                    <a:lnTo>
                      <a:pt x="282" y="90"/>
                    </a:lnTo>
                    <a:lnTo>
                      <a:pt x="282" y="72"/>
                    </a:lnTo>
                    <a:lnTo>
                      <a:pt x="270" y="72"/>
                    </a:lnTo>
                    <a:lnTo>
                      <a:pt x="264" y="66"/>
                    </a:lnTo>
                    <a:lnTo>
                      <a:pt x="246" y="60"/>
                    </a:lnTo>
                    <a:lnTo>
                      <a:pt x="246" y="54"/>
                    </a:lnTo>
                    <a:lnTo>
                      <a:pt x="240" y="48"/>
                    </a:lnTo>
                    <a:lnTo>
                      <a:pt x="234" y="48"/>
                    </a:lnTo>
                    <a:lnTo>
                      <a:pt x="228" y="48"/>
                    </a:lnTo>
                    <a:lnTo>
                      <a:pt x="222" y="42"/>
                    </a:lnTo>
                    <a:lnTo>
                      <a:pt x="216" y="36"/>
                    </a:lnTo>
                    <a:lnTo>
                      <a:pt x="210" y="30"/>
                    </a:lnTo>
                    <a:lnTo>
                      <a:pt x="210" y="24"/>
                    </a:lnTo>
                    <a:lnTo>
                      <a:pt x="204" y="18"/>
                    </a:lnTo>
                    <a:lnTo>
                      <a:pt x="204" y="12"/>
                    </a:lnTo>
                    <a:lnTo>
                      <a:pt x="204" y="6"/>
                    </a:lnTo>
                    <a:lnTo>
                      <a:pt x="198" y="0"/>
                    </a:lnTo>
                    <a:lnTo>
                      <a:pt x="192" y="0"/>
                    </a:lnTo>
                    <a:lnTo>
                      <a:pt x="186" y="0"/>
                    </a:lnTo>
                    <a:lnTo>
                      <a:pt x="180" y="6"/>
                    </a:lnTo>
                    <a:lnTo>
                      <a:pt x="174" y="12"/>
                    </a:lnTo>
                    <a:lnTo>
                      <a:pt x="114" y="6"/>
                    </a:lnTo>
                    <a:lnTo>
                      <a:pt x="108" y="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3" name="Freeform 819">
                <a:extLst>
                  <a:ext uri="{FF2B5EF4-FFF2-40B4-BE49-F238E27FC236}">
                    <a16:creationId xmlns:a16="http://schemas.microsoft.com/office/drawing/2014/main" id="{D884D080-534D-864C-8F5A-163490476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3755" y="4882064"/>
                <a:ext cx="466725" cy="48577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94" y="126"/>
                  </a:cxn>
                  <a:cxn ang="0">
                    <a:pos x="294" y="138"/>
                  </a:cxn>
                  <a:cxn ang="0">
                    <a:pos x="282" y="144"/>
                  </a:cxn>
                  <a:cxn ang="0">
                    <a:pos x="264" y="156"/>
                  </a:cxn>
                  <a:cxn ang="0">
                    <a:pos x="264" y="174"/>
                  </a:cxn>
                  <a:cxn ang="0">
                    <a:pos x="246" y="180"/>
                  </a:cxn>
                  <a:cxn ang="0">
                    <a:pos x="240" y="192"/>
                  </a:cxn>
                  <a:cxn ang="0">
                    <a:pos x="180" y="306"/>
                  </a:cxn>
                  <a:cxn ang="0">
                    <a:pos x="48" y="288"/>
                  </a:cxn>
                  <a:cxn ang="0">
                    <a:pos x="36" y="276"/>
                  </a:cxn>
                  <a:cxn ang="0">
                    <a:pos x="42" y="258"/>
                  </a:cxn>
                  <a:cxn ang="0">
                    <a:pos x="36" y="240"/>
                  </a:cxn>
                  <a:cxn ang="0">
                    <a:pos x="24" y="222"/>
                  </a:cxn>
                  <a:cxn ang="0">
                    <a:pos x="30" y="204"/>
                  </a:cxn>
                  <a:cxn ang="0">
                    <a:pos x="36" y="186"/>
                  </a:cxn>
                  <a:cxn ang="0">
                    <a:pos x="24" y="150"/>
                  </a:cxn>
                  <a:cxn ang="0">
                    <a:pos x="6" y="138"/>
                  </a:cxn>
                  <a:cxn ang="0">
                    <a:pos x="0" y="120"/>
                  </a:cxn>
                  <a:cxn ang="0">
                    <a:pos x="36" y="78"/>
                  </a:cxn>
                  <a:cxn ang="0">
                    <a:pos x="60" y="48"/>
                  </a:cxn>
                  <a:cxn ang="0">
                    <a:pos x="66" y="36"/>
                  </a:cxn>
                  <a:cxn ang="0">
                    <a:pos x="78" y="30"/>
                  </a:cxn>
                  <a:cxn ang="0">
                    <a:pos x="90" y="42"/>
                  </a:cxn>
                  <a:cxn ang="0">
                    <a:pos x="168" y="12"/>
                  </a:cxn>
                  <a:cxn ang="0">
                    <a:pos x="174" y="30"/>
                  </a:cxn>
                  <a:cxn ang="0">
                    <a:pos x="192" y="30"/>
                  </a:cxn>
                  <a:cxn ang="0">
                    <a:pos x="210" y="18"/>
                  </a:cxn>
                  <a:cxn ang="0">
                    <a:pos x="216" y="12"/>
                  </a:cxn>
                  <a:cxn ang="0">
                    <a:pos x="234" y="12"/>
                  </a:cxn>
                  <a:cxn ang="0">
                    <a:pos x="246" y="24"/>
                  </a:cxn>
                  <a:cxn ang="0">
                    <a:pos x="258" y="60"/>
                  </a:cxn>
                  <a:cxn ang="0">
                    <a:pos x="276" y="84"/>
                  </a:cxn>
                  <a:cxn ang="0">
                    <a:pos x="288" y="84"/>
                  </a:cxn>
                  <a:cxn ang="0">
                    <a:pos x="294" y="96"/>
                  </a:cxn>
                </a:cxnLst>
                <a:rect l="0" t="0" r="r" b="b"/>
                <a:pathLst>
                  <a:path w="294" h="306">
                    <a:moveTo>
                      <a:pt x="294" y="96"/>
                    </a:moveTo>
                    <a:lnTo>
                      <a:pt x="288" y="102"/>
                    </a:lnTo>
                    <a:lnTo>
                      <a:pt x="294" y="114"/>
                    </a:lnTo>
                    <a:lnTo>
                      <a:pt x="294" y="126"/>
                    </a:lnTo>
                    <a:lnTo>
                      <a:pt x="294" y="132"/>
                    </a:lnTo>
                    <a:lnTo>
                      <a:pt x="294" y="138"/>
                    </a:lnTo>
                    <a:lnTo>
                      <a:pt x="288" y="144"/>
                    </a:lnTo>
                    <a:lnTo>
                      <a:pt x="282" y="144"/>
                    </a:lnTo>
                    <a:lnTo>
                      <a:pt x="270" y="150"/>
                    </a:lnTo>
                    <a:lnTo>
                      <a:pt x="264" y="156"/>
                    </a:lnTo>
                    <a:lnTo>
                      <a:pt x="270" y="168"/>
                    </a:lnTo>
                    <a:lnTo>
                      <a:pt x="264" y="174"/>
                    </a:lnTo>
                    <a:lnTo>
                      <a:pt x="252" y="174"/>
                    </a:lnTo>
                    <a:lnTo>
                      <a:pt x="246" y="180"/>
                    </a:lnTo>
                    <a:lnTo>
                      <a:pt x="240" y="180"/>
                    </a:lnTo>
                    <a:lnTo>
                      <a:pt x="240" y="192"/>
                    </a:lnTo>
                    <a:lnTo>
                      <a:pt x="240" y="198"/>
                    </a:lnTo>
                    <a:lnTo>
                      <a:pt x="180" y="306"/>
                    </a:lnTo>
                    <a:lnTo>
                      <a:pt x="54" y="294"/>
                    </a:lnTo>
                    <a:lnTo>
                      <a:pt x="48" y="288"/>
                    </a:lnTo>
                    <a:lnTo>
                      <a:pt x="42" y="282"/>
                    </a:lnTo>
                    <a:lnTo>
                      <a:pt x="36" y="276"/>
                    </a:lnTo>
                    <a:lnTo>
                      <a:pt x="42" y="276"/>
                    </a:lnTo>
                    <a:lnTo>
                      <a:pt x="42" y="258"/>
                    </a:lnTo>
                    <a:lnTo>
                      <a:pt x="42" y="252"/>
                    </a:lnTo>
                    <a:lnTo>
                      <a:pt x="36" y="240"/>
                    </a:lnTo>
                    <a:lnTo>
                      <a:pt x="24" y="228"/>
                    </a:lnTo>
                    <a:lnTo>
                      <a:pt x="24" y="222"/>
                    </a:lnTo>
                    <a:lnTo>
                      <a:pt x="30" y="216"/>
                    </a:lnTo>
                    <a:lnTo>
                      <a:pt x="30" y="204"/>
                    </a:lnTo>
                    <a:lnTo>
                      <a:pt x="36" y="198"/>
                    </a:lnTo>
                    <a:lnTo>
                      <a:pt x="36" y="186"/>
                    </a:lnTo>
                    <a:lnTo>
                      <a:pt x="30" y="168"/>
                    </a:lnTo>
                    <a:lnTo>
                      <a:pt x="24" y="150"/>
                    </a:lnTo>
                    <a:lnTo>
                      <a:pt x="12" y="138"/>
                    </a:lnTo>
                    <a:lnTo>
                      <a:pt x="6" y="138"/>
                    </a:lnTo>
                    <a:lnTo>
                      <a:pt x="0" y="132"/>
                    </a:lnTo>
                    <a:lnTo>
                      <a:pt x="0" y="120"/>
                    </a:lnTo>
                    <a:lnTo>
                      <a:pt x="0" y="114"/>
                    </a:lnTo>
                    <a:lnTo>
                      <a:pt x="36" y="78"/>
                    </a:lnTo>
                    <a:lnTo>
                      <a:pt x="60" y="66"/>
                    </a:lnTo>
                    <a:lnTo>
                      <a:pt x="60" y="48"/>
                    </a:lnTo>
                    <a:lnTo>
                      <a:pt x="60" y="36"/>
                    </a:lnTo>
                    <a:lnTo>
                      <a:pt x="66" y="36"/>
                    </a:lnTo>
                    <a:lnTo>
                      <a:pt x="72" y="30"/>
                    </a:lnTo>
                    <a:lnTo>
                      <a:pt x="78" y="30"/>
                    </a:lnTo>
                    <a:lnTo>
                      <a:pt x="90" y="36"/>
                    </a:lnTo>
                    <a:lnTo>
                      <a:pt x="90" y="42"/>
                    </a:lnTo>
                    <a:lnTo>
                      <a:pt x="138" y="0"/>
                    </a:lnTo>
                    <a:lnTo>
                      <a:pt x="168" y="12"/>
                    </a:lnTo>
                    <a:lnTo>
                      <a:pt x="168" y="24"/>
                    </a:lnTo>
                    <a:lnTo>
                      <a:pt x="174" y="30"/>
                    </a:lnTo>
                    <a:lnTo>
                      <a:pt x="186" y="36"/>
                    </a:lnTo>
                    <a:lnTo>
                      <a:pt x="192" y="30"/>
                    </a:lnTo>
                    <a:lnTo>
                      <a:pt x="204" y="24"/>
                    </a:lnTo>
                    <a:lnTo>
                      <a:pt x="210" y="18"/>
                    </a:lnTo>
                    <a:lnTo>
                      <a:pt x="210" y="12"/>
                    </a:lnTo>
                    <a:lnTo>
                      <a:pt x="216" y="12"/>
                    </a:lnTo>
                    <a:lnTo>
                      <a:pt x="222" y="12"/>
                    </a:lnTo>
                    <a:lnTo>
                      <a:pt x="234" y="12"/>
                    </a:lnTo>
                    <a:lnTo>
                      <a:pt x="240" y="18"/>
                    </a:lnTo>
                    <a:lnTo>
                      <a:pt x="246" y="24"/>
                    </a:lnTo>
                    <a:lnTo>
                      <a:pt x="258" y="36"/>
                    </a:lnTo>
                    <a:lnTo>
                      <a:pt x="258" y="60"/>
                    </a:lnTo>
                    <a:lnTo>
                      <a:pt x="270" y="78"/>
                    </a:lnTo>
                    <a:lnTo>
                      <a:pt x="276" y="84"/>
                    </a:lnTo>
                    <a:lnTo>
                      <a:pt x="282" y="90"/>
                    </a:lnTo>
                    <a:lnTo>
                      <a:pt x="288" y="84"/>
                    </a:lnTo>
                    <a:lnTo>
                      <a:pt x="294" y="90"/>
                    </a:lnTo>
                    <a:lnTo>
                      <a:pt x="294" y="9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4" name="Freeform 855">
                <a:extLst>
                  <a:ext uri="{FF2B5EF4-FFF2-40B4-BE49-F238E27FC236}">
                    <a16:creationId xmlns:a16="http://schemas.microsoft.com/office/drawing/2014/main" id="{916FA983-4773-A94C-912F-EE2D94E40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430" y="4424864"/>
                <a:ext cx="533400" cy="476250"/>
              </a:xfrm>
              <a:custGeom>
                <a:avLst/>
                <a:gdLst/>
                <a:ahLst/>
                <a:cxnLst>
                  <a:cxn ang="0">
                    <a:pos x="204" y="186"/>
                  </a:cxn>
                  <a:cxn ang="0">
                    <a:pos x="60" y="258"/>
                  </a:cxn>
                  <a:cxn ang="0">
                    <a:pos x="18" y="240"/>
                  </a:cxn>
                  <a:cxn ang="0">
                    <a:pos x="30" y="234"/>
                  </a:cxn>
                  <a:cxn ang="0">
                    <a:pos x="36" y="222"/>
                  </a:cxn>
                  <a:cxn ang="0">
                    <a:pos x="24" y="204"/>
                  </a:cxn>
                  <a:cxn ang="0">
                    <a:pos x="12" y="198"/>
                  </a:cxn>
                  <a:cxn ang="0">
                    <a:pos x="12" y="180"/>
                  </a:cxn>
                  <a:cxn ang="0">
                    <a:pos x="12" y="162"/>
                  </a:cxn>
                  <a:cxn ang="0">
                    <a:pos x="24" y="168"/>
                  </a:cxn>
                  <a:cxn ang="0">
                    <a:pos x="30" y="162"/>
                  </a:cxn>
                  <a:cxn ang="0">
                    <a:pos x="30" y="150"/>
                  </a:cxn>
                  <a:cxn ang="0">
                    <a:pos x="30" y="138"/>
                  </a:cxn>
                  <a:cxn ang="0">
                    <a:pos x="36" y="126"/>
                  </a:cxn>
                  <a:cxn ang="0">
                    <a:pos x="54" y="108"/>
                  </a:cxn>
                  <a:cxn ang="0">
                    <a:pos x="72" y="84"/>
                  </a:cxn>
                  <a:cxn ang="0">
                    <a:pos x="84" y="84"/>
                  </a:cxn>
                  <a:cxn ang="0">
                    <a:pos x="84" y="72"/>
                  </a:cxn>
                  <a:cxn ang="0">
                    <a:pos x="78" y="60"/>
                  </a:cxn>
                  <a:cxn ang="0">
                    <a:pos x="78" y="48"/>
                  </a:cxn>
                  <a:cxn ang="0">
                    <a:pos x="96" y="48"/>
                  </a:cxn>
                  <a:cxn ang="0">
                    <a:pos x="102" y="60"/>
                  </a:cxn>
                  <a:cxn ang="0">
                    <a:pos x="114" y="66"/>
                  </a:cxn>
                  <a:cxn ang="0">
                    <a:pos x="126" y="72"/>
                  </a:cxn>
                  <a:cxn ang="0">
                    <a:pos x="162" y="48"/>
                  </a:cxn>
                  <a:cxn ang="0">
                    <a:pos x="186" y="12"/>
                  </a:cxn>
                  <a:cxn ang="0">
                    <a:pos x="252" y="12"/>
                  </a:cxn>
                  <a:cxn ang="0">
                    <a:pos x="282" y="24"/>
                  </a:cxn>
                  <a:cxn ang="0">
                    <a:pos x="336" y="174"/>
                  </a:cxn>
                  <a:cxn ang="0">
                    <a:pos x="324" y="186"/>
                  </a:cxn>
                  <a:cxn ang="0">
                    <a:pos x="306" y="192"/>
                  </a:cxn>
                  <a:cxn ang="0">
                    <a:pos x="294" y="186"/>
                  </a:cxn>
                  <a:cxn ang="0">
                    <a:pos x="288" y="162"/>
                  </a:cxn>
                  <a:cxn ang="0">
                    <a:pos x="276" y="156"/>
                  </a:cxn>
                  <a:cxn ang="0">
                    <a:pos x="264" y="156"/>
                  </a:cxn>
                  <a:cxn ang="0">
                    <a:pos x="252" y="168"/>
                  </a:cxn>
                  <a:cxn ang="0">
                    <a:pos x="240" y="168"/>
                  </a:cxn>
                  <a:cxn ang="0">
                    <a:pos x="222" y="162"/>
                  </a:cxn>
                  <a:cxn ang="0">
                    <a:pos x="210" y="168"/>
                  </a:cxn>
                </a:cxnLst>
                <a:rect l="0" t="0" r="r" b="b"/>
                <a:pathLst>
                  <a:path w="336" h="300">
                    <a:moveTo>
                      <a:pt x="204" y="174"/>
                    </a:moveTo>
                    <a:lnTo>
                      <a:pt x="204" y="186"/>
                    </a:lnTo>
                    <a:lnTo>
                      <a:pt x="168" y="300"/>
                    </a:lnTo>
                    <a:lnTo>
                      <a:pt x="60" y="258"/>
                    </a:lnTo>
                    <a:lnTo>
                      <a:pt x="0" y="252"/>
                    </a:lnTo>
                    <a:lnTo>
                      <a:pt x="18" y="240"/>
                    </a:lnTo>
                    <a:lnTo>
                      <a:pt x="24" y="240"/>
                    </a:lnTo>
                    <a:lnTo>
                      <a:pt x="30" y="234"/>
                    </a:lnTo>
                    <a:lnTo>
                      <a:pt x="36" y="228"/>
                    </a:lnTo>
                    <a:lnTo>
                      <a:pt x="36" y="222"/>
                    </a:lnTo>
                    <a:lnTo>
                      <a:pt x="30" y="210"/>
                    </a:lnTo>
                    <a:lnTo>
                      <a:pt x="24" y="204"/>
                    </a:lnTo>
                    <a:lnTo>
                      <a:pt x="18" y="204"/>
                    </a:lnTo>
                    <a:lnTo>
                      <a:pt x="12" y="198"/>
                    </a:lnTo>
                    <a:lnTo>
                      <a:pt x="12" y="192"/>
                    </a:lnTo>
                    <a:lnTo>
                      <a:pt x="12" y="180"/>
                    </a:lnTo>
                    <a:lnTo>
                      <a:pt x="12" y="168"/>
                    </a:lnTo>
                    <a:lnTo>
                      <a:pt x="12" y="162"/>
                    </a:lnTo>
                    <a:lnTo>
                      <a:pt x="18" y="162"/>
                    </a:lnTo>
                    <a:lnTo>
                      <a:pt x="24" y="168"/>
                    </a:lnTo>
                    <a:lnTo>
                      <a:pt x="30" y="168"/>
                    </a:lnTo>
                    <a:lnTo>
                      <a:pt x="30" y="162"/>
                    </a:lnTo>
                    <a:lnTo>
                      <a:pt x="36" y="156"/>
                    </a:lnTo>
                    <a:lnTo>
                      <a:pt x="30" y="150"/>
                    </a:lnTo>
                    <a:lnTo>
                      <a:pt x="24" y="144"/>
                    </a:lnTo>
                    <a:lnTo>
                      <a:pt x="30" y="138"/>
                    </a:lnTo>
                    <a:lnTo>
                      <a:pt x="36" y="132"/>
                    </a:lnTo>
                    <a:lnTo>
                      <a:pt x="36" y="126"/>
                    </a:lnTo>
                    <a:lnTo>
                      <a:pt x="42" y="114"/>
                    </a:lnTo>
                    <a:lnTo>
                      <a:pt x="54" y="108"/>
                    </a:lnTo>
                    <a:lnTo>
                      <a:pt x="60" y="102"/>
                    </a:lnTo>
                    <a:lnTo>
                      <a:pt x="72" y="84"/>
                    </a:lnTo>
                    <a:lnTo>
                      <a:pt x="78" y="84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84" y="72"/>
                    </a:lnTo>
                    <a:lnTo>
                      <a:pt x="78" y="66"/>
                    </a:lnTo>
                    <a:lnTo>
                      <a:pt x="78" y="60"/>
                    </a:lnTo>
                    <a:lnTo>
                      <a:pt x="78" y="54"/>
                    </a:lnTo>
                    <a:lnTo>
                      <a:pt x="78" y="48"/>
                    </a:lnTo>
                    <a:lnTo>
                      <a:pt x="90" y="48"/>
                    </a:lnTo>
                    <a:lnTo>
                      <a:pt x="96" y="48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108" y="66"/>
                    </a:lnTo>
                    <a:lnTo>
                      <a:pt x="114" y="66"/>
                    </a:lnTo>
                    <a:lnTo>
                      <a:pt x="120" y="72"/>
                    </a:lnTo>
                    <a:lnTo>
                      <a:pt x="126" y="72"/>
                    </a:lnTo>
                    <a:lnTo>
                      <a:pt x="138" y="66"/>
                    </a:lnTo>
                    <a:lnTo>
                      <a:pt x="162" y="48"/>
                    </a:lnTo>
                    <a:lnTo>
                      <a:pt x="174" y="24"/>
                    </a:lnTo>
                    <a:lnTo>
                      <a:pt x="186" y="12"/>
                    </a:lnTo>
                    <a:lnTo>
                      <a:pt x="204" y="0"/>
                    </a:lnTo>
                    <a:lnTo>
                      <a:pt x="252" y="12"/>
                    </a:lnTo>
                    <a:lnTo>
                      <a:pt x="270" y="18"/>
                    </a:lnTo>
                    <a:lnTo>
                      <a:pt x="282" y="24"/>
                    </a:lnTo>
                    <a:lnTo>
                      <a:pt x="294" y="54"/>
                    </a:lnTo>
                    <a:lnTo>
                      <a:pt x="336" y="174"/>
                    </a:lnTo>
                    <a:lnTo>
                      <a:pt x="330" y="174"/>
                    </a:lnTo>
                    <a:lnTo>
                      <a:pt x="324" y="186"/>
                    </a:lnTo>
                    <a:lnTo>
                      <a:pt x="318" y="192"/>
                    </a:lnTo>
                    <a:lnTo>
                      <a:pt x="306" y="192"/>
                    </a:lnTo>
                    <a:lnTo>
                      <a:pt x="300" y="192"/>
                    </a:lnTo>
                    <a:lnTo>
                      <a:pt x="294" y="186"/>
                    </a:lnTo>
                    <a:lnTo>
                      <a:pt x="294" y="174"/>
                    </a:lnTo>
                    <a:lnTo>
                      <a:pt x="288" y="162"/>
                    </a:lnTo>
                    <a:lnTo>
                      <a:pt x="282" y="156"/>
                    </a:lnTo>
                    <a:lnTo>
                      <a:pt x="276" y="156"/>
                    </a:lnTo>
                    <a:lnTo>
                      <a:pt x="270" y="156"/>
                    </a:lnTo>
                    <a:lnTo>
                      <a:pt x="264" y="156"/>
                    </a:lnTo>
                    <a:lnTo>
                      <a:pt x="258" y="168"/>
                    </a:lnTo>
                    <a:lnTo>
                      <a:pt x="252" y="168"/>
                    </a:lnTo>
                    <a:lnTo>
                      <a:pt x="246" y="168"/>
                    </a:lnTo>
                    <a:lnTo>
                      <a:pt x="240" y="168"/>
                    </a:lnTo>
                    <a:lnTo>
                      <a:pt x="234" y="162"/>
                    </a:lnTo>
                    <a:lnTo>
                      <a:pt x="222" y="162"/>
                    </a:lnTo>
                    <a:lnTo>
                      <a:pt x="216" y="162"/>
                    </a:lnTo>
                    <a:lnTo>
                      <a:pt x="210" y="168"/>
                    </a:lnTo>
                    <a:lnTo>
                      <a:pt x="204" y="17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5" name="Freeform 774">
                <a:extLst>
                  <a:ext uri="{FF2B5EF4-FFF2-40B4-BE49-F238E27FC236}">
                    <a16:creationId xmlns:a16="http://schemas.microsoft.com/office/drawing/2014/main" id="{DED3115C-C81A-B847-8DD3-49BD88FDD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4330" y="3081839"/>
                <a:ext cx="342900" cy="323850"/>
              </a:xfrm>
              <a:custGeom>
                <a:avLst/>
                <a:gdLst/>
                <a:ahLst/>
                <a:cxnLst>
                  <a:cxn ang="0">
                    <a:pos x="132" y="204"/>
                  </a:cxn>
                  <a:cxn ang="0">
                    <a:pos x="138" y="198"/>
                  </a:cxn>
                  <a:cxn ang="0">
                    <a:pos x="138" y="192"/>
                  </a:cxn>
                  <a:cxn ang="0">
                    <a:pos x="138" y="186"/>
                  </a:cxn>
                  <a:cxn ang="0">
                    <a:pos x="132" y="186"/>
                  </a:cxn>
                  <a:cxn ang="0">
                    <a:pos x="126" y="186"/>
                  </a:cxn>
                  <a:cxn ang="0">
                    <a:pos x="120" y="180"/>
                  </a:cxn>
                  <a:cxn ang="0">
                    <a:pos x="108" y="186"/>
                  </a:cxn>
                  <a:cxn ang="0">
                    <a:pos x="102" y="186"/>
                  </a:cxn>
                  <a:cxn ang="0">
                    <a:pos x="90" y="186"/>
                  </a:cxn>
                  <a:cxn ang="0">
                    <a:pos x="84" y="180"/>
                  </a:cxn>
                  <a:cxn ang="0">
                    <a:pos x="84" y="174"/>
                  </a:cxn>
                  <a:cxn ang="0">
                    <a:pos x="90" y="168"/>
                  </a:cxn>
                  <a:cxn ang="0">
                    <a:pos x="90" y="162"/>
                  </a:cxn>
                  <a:cxn ang="0">
                    <a:pos x="84" y="156"/>
                  </a:cxn>
                  <a:cxn ang="0">
                    <a:pos x="78" y="150"/>
                  </a:cxn>
                  <a:cxn ang="0">
                    <a:pos x="72" y="144"/>
                  </a:cxn>
                  <a:cxn ang="0">
                    <a:pos x="66" y="144"/>
                  </a:cxn>
                  <a:cxn ang="0">
                    <a:pos x="60" y="150"/>
                  </a:cxn>
                  <a:cxn ang="0">
                    <a:pos x="60" y="156"/>
                  </a:cxn>
                  <a:cxn ang="0">
                    <a:pos x="48" y="150"/>
                  </a:cxn>
                  <a:cxn ang="0">
                    <a:pos x="48" y="144"/>
                  </a:cxn>
                  <a:cxn ang="0">
                    <a:pos x="48" y="138"/>
                  </a:cxn>
                  <a:cxn ang="0">
                    <a:pos x="48" y="132"/>
                  </a:cxn>
                  <a:cxn ang="0">
                    <a:pos x="42" y="126"/>
                  </a:cxn>
                  <a:cxn ang="0">
                    <a:pos x="36" y="120"/>
                  </a:cxn>
                  <a:cxn ang="0">
                    <a:pos x="24" y="96"/>
                  </a:cxn>
                  <a:cxn ang="0">
                    <a:pos x="18" y="84"/>
                  </a:cxn>
                  <a:cxn ang="0">
                    <a:pos x="0" y="72"/>
                  </a:cxn>
                  <a:cxn ang="0">
                    <a:pos x="54" y="0"/>
                  </a:cxn>
                  <a:cxn ang="0">
                    <a:pos x="72" y="0"/>
                  </a:cxn>
                  <a:cxn ang="0">
                    <a:pos x="78" y="6"/>
                  </a:cxn>
                  <a:cxn ang="0">
                    <a:pos x="84" y="12"/>
                  </a:cxn>
                  <a:cxn ang="0">
                    <a:pos x="90" y="12"/>
                  </a:cxn>
                  <a:cxn ang="0">
                    <a:pos x="96" y="12"/>
                  </a:cxn>
                  <a:cxn ang="0">
                    <a:pos x="102" y="12"/>
                  </a:cxn>
                  <a:cxn ang="0">
                    <a:pos x="108" y="12"/>
                  </a:cxn>
                  <a:cxn ang="0">
                    <a:pos x="114" y="24"/>
                  </a:cxn>
                  <a:cxn ang="0">
                    <a:pos x="120" y="24"/>
                  </a:cxn>
                  <a:cxn ang="0">
                    <a:pos x="126" y="18"/>
                  </a:cxn>
                  <a:cxn ang="0">
                    <a:pos x="126" y="12"/>
                  </a:cxn>
                  <a:cxn ang="0">
                    <a:pos x="144" y="24"/>
                  </a:cxn>
                  <a:cxn ang="0">
                    <a:pos x="156" y="42"/>
                  </a:cxn>
                  <a:cxn ang="0">
                    <a:pos x="162" y="54"/>
                  </a:cxn>
                  <a:cxn ang="0">
                    <a:pos x="168" y="66"/>
                  </a:cxn>
                  <a:cxn ang="0">
                    <a:pos x="168" y="72"/>
                  </a:cxn>
                  <a:cxn ang="0">
                    <a:pos x="174" y="78"/>
                  </a:cxn>
                  <a:cxn ang="0">
                    <a:pos x="180" y="84"/>
                  </a:cxn>
                  <a:cxn ang="0">
                    <a:pos x="186" y="78"/>
                  </a:cxn>
                  <a:cxn ang="0">
                    <a:pos x="186" y="72"/>
                  </a:cxn>
                  <a:cxn ang="0">
                    <a:pos x="192" y="72"/>
                  </a:cxn>
                  <a:cxn ang="0">
                    <a:pos x="198" y="72"/>
                  </a:cxn>
                  <a:cxn ang="0">
                    <a:pos x="204" y="78"/>
                  </a:cxn>
                  <a:cxn ang="0">
                    <a:pos x="216" y="90"/>
                  </a:cxn>
                  <a:cxn ang="0">
                    <a:pos x="216" y="96"/>
                  </a:cxn>
                  <a:cxn ang="0">
                    <a:pos x="216" y="102"/>
                  </a:cxn>
                  <a:cxn ang="0">
                    <a:pos x="216" y="114"/>
                  </a:cxn>
                  <a:cxn ang="0">
                    <a:pos x="132" y="204"/>
                  </a:cxn>
                </a:cxnLst>
                <a:rect l="0" t="0" r="r" b="b"/>
                <a:pathLst>
                  <a:path w="216" h="204">
                    <a:moveTo>
                      <a:pt x="132" y="204"/>
                    </a:moveTo>
                    <a:lnTo>
                      <a:pt x="138" y="198"/>
                    </a:lnTo>
                    <a:lnTo>
                      <a:pt x="138" y="192"/>
                    </a:lnTo>
                    <a:lnTo>
                      <a:pt x="138" y="186"/>
                    </a:lnTo>
                    <a:lnTo>
                      <a:pt x="132" y="186"/>
                    </a:lnTo>
                    <a:lnTo>
                      <a:pt x="126" y="186"/>
                    </a:lnTo>
                    <a:lnTo>
                      <a:pt x="120" y="180"/>
                    </a:lnTo>
                    <a:lnTo>
                      <a:pt x="108" y="186"/>
                    </a:lnTo>
                    <a:lnTo>
                      <a:pt x="102" y="186"/>
                    </a:lnTo>
                    <a:lnTo>
                      <a:pt x="90" y="186"/>
                    </a:lnTo>
                    <a:lnTo>
                      <a:pt x="84" y="180"/>
                    </a:lnTo>
                    <a:lnTo>
                      <a:pt x="84" y="174"/>
                    </a:lnTo>
                    <a:lnTo>
                      <a:pt x="90" y="168"/>
                    </a:lnTo>
                    <a:lnTo>
                      <a:pt x="90" y="162"/>
                    </a:lnTo>
                    <a:lnTo>
                      <a:pt x="84" y="156"/>
                    </a:lnTo>
                    <a:lnTo>
                      <a:pt x="78" y="150"/>
                    </a:lnTo>
                    <a:lnTo>
                      <a:pt x="72" y="144"/>
                    </a:lnTo>
                    <a:lnTo>
                      <a:pt x="66" y="144"/>
                    </a:lnTo>
                    <a:lnTo>
                      <a:pt x="60" y="150"/>
                    </a:lnTo>
                    <a:lnTo>
                      <a:pt x="60" y="156"/>
                    </a:lnTo>
                    <a:lnTo>
                      <a:pt x="48" y="150"/>
                    </a:lnTo>
                    <a:lnTo>
                      <a:pt x="48" y="144"/>
                    </a:lnTo>
                    <a:lnTo>
                      <a:pt x="48" y="138"/>
                    </a:lnTo>
                    <a:lnTo>
                      <a:pt x="48" y="132"/>
                    </a:lnTo>
                    <a:lnTo>
                      <a:pt x="42" y="126"/>
                    </a:lnTo>
                    <a:lnTo>
                      <a:pt x="36" y="120"/>
                    </a:lnTo>
                    <a:lnTo>
                      <a:pt x="24" y="96"/>
                    </a:lnTo>
                    <a:lnTo>
                      <a:pt x="18" y="84"/>
                    </a:lnTo>
                    <a:lnTo>
                      <a:pt x="0" y="72"/>
                    </a:lnTo>
                    <a:lnTo>
                      <a:pt x="54" y="0"/>
                    </a:lnTo>
                    <a:lnTo>
                      <a:pt x="72" y="0"/>
                    </a:lnTo>
                    <a:lnTo>
                      <a:pt x="78" y="6"/>
                    </a:lnTo>
                    <a:lnTo>
                      <a:pt x="84" y="12"/>
                    </a:lnTo>
                    <a:lnTo>
                      <a:pt x="90" y="12"/>
                    </a:lnTo>
                    <a:lnTo>
                      <a:pt x="96" y="12"/>
                    </a:lnTo>
                    <a:lnTo>
                      <a:pt x="102" y="12"/>
                    </a:lnTo>
                    <a:lnTo>
                      <a:pt x="108" y="12"/>
                    </a:lnTo>
                    <a:lnTo>
                      <a:pt x="114" y="24"/>
                    </a:lnTo>
                    <a:lnTo>
                      <a:pt x="120" y="24"/>
                    </a:lnTo>
                    <a:lnTo>
                      <a:pt x="126" y="18"/>
                    </a:lnTo>
                    <a:lnTo>
                      <a:pt x="126" y="12"/>
                    </a:lnTo>
                    <a:lnTo>
                      <a:pt x="144" y="24"/>
                    </a:lnTo>
                    <a:lnTo>
                      <a:pt x="156" y="42"/>
                    </a:lnTo>
                    <a:lnTo>
                      <a:pt x="162" y="54"/>
                    </a:lnTo>
                    <a:lnTo>
                      <a:pt x="168" y="66"/>
                    </a:lnTo>
                    <a:lnTo>
                      <a:pt x="168" y="72"/>
                    </a:lnTo>
                    <a:lnTo>
                      <a:pt x="174" y="78"/>
                    </a:lnTo>
                    <a:lnTo>
                      <a:pt x="180" y="84"/>
                    </a:lnTo>
                    <a:lnTo>
                      <a:pt x="186" y="78"/>
                    </a:lnTo>
                    <a:lnTo>
                      <a:pt x="186" y="72"/>
                    </a:lnTo>
                    <a:lnTo>
                      <a:pt x="192" y="72"/>
                    </a:lnTo>
                    <a:lnTo>
                      <a:pt x="198" y="72"/>
                    </a:lnTo>
                    <a:lnTo>
                      <a:pt x="204" y="78"/>
                    </a:lnTo>
                    <a:lnTo>
                      <a:pt x="216" y="90"/>
                    </a:lnTo>
                    <a:lnTo>
                      <a:pt x="216" y="96"/>
                    </a:lnTo>
                    <a:lnTo>
                      <a:pt x="216" y="102"/>
                    </a:lnTo>
                    <a:lnTo>
                      <a:pt x="216" y="114"/>
                    </a:lnTo>
                    <a:lnTo>
                      <a:pt x="132" y="20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6" name="Freeform 776">
                <a:extLst>
                  <a:ext uri="{FF2B5EF4-FFF2-40B4-BE49-F238E27FC236}">
                    <a16:creationId xmlns:a16="http://schemas.microsoft.com/office/drawing/2014/main" id="{F71092B1-3B21-714B-B1F0-7CFC1CC78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3880" y="3262814"/>
                <a:ext cx="504825" cy="371475"/>
              </a:xfrm>
              <a:custGeom>
                <a:avLst/>
                <a:gdLst/>
                <a:ahLst/>
                <a:cxnLst>
                  <a:cxn ang="0">
                    <a:pos x="150" y="228"/>
                  </a:cxn>
                  <a:cxn ang="0">
                    <a:pos x="162" y="222"/>
                  </a:cxn>
                  <a:cxn ang="0">
                    <a:pos x="180" y="222"/>
                  </a:cxn>
                  <a:cxn ang="0">
                    <a:pos x="192" y="210"/>
                  </a:cxn>
                  <a:cxn ang="0">
                    <a:pos x="216" y="210"/>
                  </a:cxn>
                  <a:cxn ang="0">
                    <a:pos x="222" y="222"/>
                  </a:cxn>
                  <a:cxn ang="0">
                    <a:pos x="240" y="228"/>
                  </a:cxn>
                  <a:cxn ang="0">
                    <a:pos x="252" y="210"/>
                  </a:cxn>
                  <a:cxn ang="0">
                    <a:pos x="252" y="186"/>
                  </a:cxn>
                  <a:cxn ang="0">
                    <a:pos x="306" y="186"/>
                  </a:cxn>
                  <a:cxn ang="0">
                    <a:pos x="318" y="174"/>
                  </a:cxn>
                  <a:cxn ang="0">
                    <a:pos x="312" y="162"/>
                  </a:cxn>
                  <a:cxn ang="0">
                    <a:pos x="294" y="174"/>
                  </a:cxn>
                  <a:cxn ang="0">
                    <a:pos x="276" y="168"/>
                  </a:cxn>
                  <a:cxn ang="0">
                    <a:pos x="276" y="156"/>
                  </a:cxn>
                  <a:cxn ang="0">
                    <a:pos x="282" y="144"/>
                  </a:cxn>
                  <a:cxn ang="0">
                    <a:pos x="276" y="126"/>
                  </a:cxn>
                  <a:cxn ang="0">
                    <a:pos x="252" y="114"/>
                  </a:cxn>
                  <a:cxn ang="0">
                    <a:pos x="234" y="126"/>
                  </a:cxn>
                  <a:cxn ang="0">
                    <a:pos x="228" y="132"/>
                  </a:cxn>
                  <a:cxn ang="0">
                    <a:pos x="222" y="120"/>
                  </a:cxn>
                  <a:cxn ang="0">
                    <a:pos x="222" y="114"/>
                  </a:cxn>
                  <a:cxn ang="0">
                    <a:pos x="234" y="102"/>
                  </a:cxn>
                  <a:cxn ang="0">
                    <a:pos x="234" y="90"/>
                  </a:cxn>
                  <a:cxn ang="0">
                    <a:pos x="222" y="90"/>
                  </a:cxn>
                  <a:cxn ang="0">
                    <a:pos x="210" y="84"/>
                  </a:cxn>
                  <a:cxn ang="0">
                    <a:pos x="204" y="102"/>
                  </a:cxn>
                  <a:cxn ang="0">
                    <a:pos x="192" y="102"/>
                  </a:cxn>
                  <a:cxn ang="0">
                    <a:pos x="162" y="48"/>
                  </a:cxn>
                  <a:cxn ang="0">
                    <a:pos x="150" y="6"/>
                  </a:cxn>
                  <a:cxn ang="0">
                    <a:pos x="138" y="0"/>
                  </a:cxn>
                  <a:cxn ang="0">
                    <a:pos x="114" y="6"/>
                  </a:cxn>
                  <a:cxn ang="0">
                    <a:pos x="108" y="18"/>
                  </a:cxn>
                  <a:cxn ang="0">
                    <a:pos x="96" y="12"/>
                  </a:cxn>
                  <a:cxn ang="0">
                    <a:pos x="84" y="0"/>
                  </a:cxn>
                  <a:cxn ang="0">
                    <a:pos x="6" y="102"/>
                  </a:cxn>
                  <a:cxn ang="0">
                    <a:pos x="18" y="120"/>
                  </a:cxn>
                  <a:cxn ang="0">
                    <a:pos x="42" y="126"/>
                  </a:cxn>
                  <a:cxn ang="0">
                    <a:pos x="60" y="132"/>
                  </a:cxn>
                  <a:cxn ang="0">
                    <a:pos x="84" y="150"/>
                  </a:cxn>
                  <a:cxn ang="0">
                    <a:pos x="102" y="174"/>
                  </a:cxn>
                  <a:cxn ang="0">
                    <a:pos x="120" y="210"/>
                  </a:cxn>
                  <a:cxn ang="0">
                    <a:pos x="138" y="222"/>
                  </a:cxn>
                  <a:cxn ang="0">
                    <a:pos x="138" y="234"/>
                  </a:cxn>
                </a:cxnLst>
                <a:rect l="0" t="0" r="r" b="b"/>
                <a:pathLst>
                  <a:path w="318" h="234">
                    <a:moveTo>
                      <a:pt x="138" y="234"/>
                    </a:moveTo>
                    <a:lnTo>
                      <a:pt x="150" y="228"/>
                    </a:lnTo>
                    <a:lnTo>
                      <a:pt x="150" y="222"/>
                    </a:lnTo>
                    <a:lnTo>
                      <a:pt x="162" y="222"/>
                    </a:lnTo>
                    <a:lnTo>
                      <a:pt x="174" y="222"/>
                    </a:lnTo>
                    <a:lnTo>
                      <a:pt x="180" y="222"/>
                    </a:lnTo>
                    <a:lnTo>
                      <a:pt x="192" y="216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16" y="210"/>
                    </a:lnTo>
                    <a:lnTo>
                      <a:pt x="222" y="210"/>
                    </a:lnTo>
                    <a:lnTo>
                      <a:pt x="222" y="222"/>
                    </a:lnTo>
                    <a:lnTo>
                      <a:pt x="228" y="222"/>
                    </a:lnTo>
                    <a:lnTo>
                      <a:pt x="240" y="228"/>
                    </a:lnTo>
                    <a:lnTo>
                      <a:pt x="246" y="222"/>
                    </a:lnTo>
                    <a:lnTo>
                      <a:pt x="252" y="210"/>
                    </a:lnTo>
                    <a:lnTo>
                      <a:pt x="252" y="192"/>
                    </a:lnTo>
                    <a:lnTo>
                      <a:pt x="252" y="186"/>
                    </a:lnTo>
                    <a:lnTo>
                      <a:pt x="294" y="186"/>
                    </a:lnTo>
                    <a:lnTo>
                      <a:pt x="306" y="186"/>
                    </a:lnTo>
                    <a:lnTo>
                      <a:pt x="312" y="180"/>
                    </a:lnTo>
                    <a:lnTo>
                      <a:pt x="318" y="174"/>
                    </a:lnTo>
                    <a:lnTo>
                      <a:pt x="318" y="162"/>
                    </a:lnTo>
                    <a:lnTo>
                      <a:pt x="312" y="162"/>
                    </a:lnTo>
                    <a:lnTo>
                      <a:pt x="306" y="168"/>
                    </a:lnTo>
                    <a:lnTo>
                      <a:pt x="294" y="174"/>
                    </a:lnTo>
                    <a:lnTo>
                      <a:pt x="288" y="174"/>
                    </a:lnTo>
                    <a:lnTo>
                      <a:pt x="276" y="168"/>
                    </a:lnTo>
                    <a:lnTo>
                      <a:pt x="276" y="162"/>
                    </a:lnTo>
                    <a:lnTo>
                      <a:pt x="276" y="156"/>
                    </a:lnTo>
                    <a:lnTo>
                      <a:pt x="276" y="150"/>
                    </a:lnTo>
                    <a:lnTo>
                      <a:pt x="282" y="144"/>
                    </a:lnTo>
                    <a:lnTo>
                      <a:pt x="282" y="132"/>
                    </a:lnTo>
                    <a:lnTo>
                      <a:pt x="276" y="126"/>
                    </a:lnTo>
                    <a:lnTo>
                      <a:pt x="264" y="120"/>
                    </a:lnTo>
                    <a:lnTo>
                      <a:pt x="252" y="114"/>
                    </a:lnTo>
                    <a:lnTo>
                      <a:pt x="240" y="120"/>
                    </a:lnTo>
                    <a:lnTo>
                      <a:pt x="234" y="126"/>
                    </a:lnTo>
                    <a:lnTo>
                      <a:pt x="234" y="132"/>
                    </a:lnTo>
                    <a:lnTo>
                      <a:pt x="228" y="132"/>
                    </a:lnTo>
                    <a:lnTo>
                      <a:pt x="222" y="126"/>
                    </a:lnTo>
                    <a:lnTo>
                      <a:pt x="222" y="120"/>
                    </a:lnTo>
                    <a:lnTo>
                      <a:pt x="216" y="114"/>
                    </a:lnTo>
                    <a:lnTo>
                      <a:pt x="222" y="114"/>
                    </a:lnTo>
                    <a:lnTo>
                      <a:pt x="222" y="108"/>
                    </a:lnTo>
                    <a:lnTo>
                      <a:pt x="234" y="102"/>
                    </a:lnTo>
                    <a:lnTo>
                      <a:pt x="234" y="96"/>
                    </a:lnTo>
                    <a:lnTo>
                      <a:pt x="234" y="90"/>
                    </a:lnTo>
                    <a:lnTo>
                      <a:pt x="228" y="90"/>
                    </a:lnTo>
                    <a:lnTo>
                      <a:pt x="222" y="90"/>
                    </a:lnTo>
                    <a:lnTo>
                      <a:pt x="216" y="90"/>
                    </a:lnTo>
                    <a:lnTo>
                      <a:pt x="210" y="84"/>
                    </a:lnTo>
                    <a:lnTo>
                      <a:pt x="210" y="90"/>
                    </a:lnTo>
                    <a:lnTo>
                      <a:pt x="204" y="102"/>
                    </a:lnTo>
                    <a:lnTo>
                      <a:pt x="198" y="102"/>
                    </a:lnTo>
                    <a:lnTo>
                      <a:pt x="192" y="102"/>
                    </a:lnTo>
                    <a:lnTo>
                      <a:pt x="180" y="90"/>
                    </a:lnTo>
                    <a:lnTo>
                      <a:pt x="162" y="48"/>
                    </a:lnTo>
                    <a:lnTo>
                      <a:pt x="156" y="12"/>
                    </a:lnTo>
                    <a:lnTo>
                      <a:pt x="150" y="6"/>
                    </a:lnTo>
                    <a:lnTo>
                      <a:pt x="150" y="0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14" y="6"/>
                    </a:lnTo>
                    <a:lnTo>
                      <a:pt x="114" y="12"/>
                    </a:lnTo>
                    <a:lnTo>
                      <a:pt x="108" y="18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90" y="6"/>
                    </a:lnTo>
                    <a:lnTo>
                      <a:pt x="84" y="0"/>
                    </a:lnTo>
                    <a:lnTo>
                      <a:pt x="0" y="90"/>
                    </a:lnTo>
                    <a:lnTo>
                      <a:pt x="6" y="102"/>
                    </a:lnTo>
                    <a:lnTo>
                      <a:pt x="12" y="114"/>
                    </a:lnTo>
                    <a:lnTo>
                      <a:pt x="18" y="120"/>
                    </a:lnTo>
                    <a:lnTo>
                      <a:pt x="30" y="126"/>
                    </a:lnTo>
                    <a:lnTo>
                      <a:pt x="42" y="126"/>
                    </a:lnTo>
                    <a:lnTo>
                      <a:pt x="54" y="126"/>
                    </a:lnTo>
                    <a:lnTo>
                      <a:pt x="60" y="132"/>
                    </a:lnTo>
                    <a:lnTo>
                      <a:pt x="78" y="138"/>
                    </a:lnTo>
                    <a:lnTo>
                      <a:pt x="84" y="150"/>
                    </a:lnTo>
                    <a:lnTo>
                      <a:pt x="90" y="162"/>
                    </a:lnTo>
                    <a:lnTo>
                      <a:pt x="102" y="174"/>
                    </a:lnTo>
                    <a:lnTo>
                      <a:pt x="114" y="204"/>
                    </a:lnTo>
                    <a:lnTo>
                      <a:pt x="120" y="210"/>
                    </a:lnTo>
                    <a:lnTo>
                      <a:pt x="132" y="216"/>
                    </a:lnTo>
                    <a:lnTo>
                      <a:pt x="138" y="222"/>
                    </a:lnTo>
                    <a:lnTo>
                      <a:pt x="138" y="228"/>
                    </a:lnTo>
                    <a:lnTo>
                      <a:pt x="138" y="23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Franklin Gothic Medium Regular"/>
                  <a:cs typeface="+mn-cs"/>
                </a:endParaRPr>
              </a:p>
            </p:txBody>
          </p:sp>
          <p:sp>
            <p:nvSpPr>
              <p:cNvPr id="97" name="Freeform 840">
                <a:extLst>
                  <a:ext uri="{FF2B5EF4-FFF2-40B4-BE49-F238E27FC236}">
                    <a16:creationId xmlns:a16="http://schemas.microsoft.com/office/drawing/2014/main" id="{EF999DD8-E1D7-2F4A-AE5B-F21585AA2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250" y="3443288"/>
                <a:ext cx="495300" cy="485775"/>
              </a:xfrm>
              <a:custGeom>
                <a:avLst/>
                <a:gdLst>
                  <a:gd name="T0" fmla="*/ 9525 w 312"/>
                  <a:gd name="T1" fmla="*/ 190500 h 306"/>
                  <a:gd name="T2" fmla="*/ 47625 w 312"/>
                  <a:gd name="T3" fmla="*/ 171450 h 306"/>
                  <a:gd name="T4" fmla="*/ 57150 w 312"/>
                  <a:gd name="T5" fmla="*/ 142875 h 306"/>
                  <a:gd name="T6" fmla="*/ 28575 w 312"/>
                  <a:gd name="T7" fmla="*/ 123825 h 306"/>
                  <a:gd name="T8" fmla="*/ 19050 w 312"/>
                  <a:gd name="T9" fmla="*/ 104775 h 306"/>
                  <a:gd name="T10" fmla="*/ 47625 w 312"/>
                  <a:gd name="T11" fmla="*/ 85725 h 306"/>
                  <a:gd name="T12" fmla="*/ 57150 w 312"/>
                  <a:gd name="T13" fmla="*/ 95250 h 306"/>
                  <a:gd name="T14" fmla="*/ 66675 w 312"/>
                  <a:gd name="T15" fmla="*/ 104775 h 306"/>
                  <a:gd name="T16" fmla="*/ 85725 w 312"/>
                  <a:gd name="T17" fmla="*/ 114300 h 306"/>
                  <a:gd name="T18" fmla="*/ 95250 w 312"/>
                  <a:gd name="T19" fmla="*/ 95250 h 306"/>
                  <a:gd name="T20" fmla="*/ 123825 w 312"/>
                  <a:gd name="T21" fmla="*/ 85725 h 306"/>
                  <a:gd name="T22" fmla="*/ 142875 w 312"/>
                  <a:gd name="T23" fmla="*/ 85725 h 306"/>
                  <a:gd name="T24" fmla="*/ 161925 w 312"/>
                  <a:gd name="T25" fmla="*/ 66675 h 306"/>
                  <a:gd name="T26" fmla="*/ 152400 w 312"/>
                  <a:gd name="T27" fmla="*/ 47625 h 306"/>
                  <a:gd name="T28" fmla="*/ 123825 w 312"/>
                  <a:gd name="T29" fmla="*/ 47625 h 306"/>
                  <a:gd name="T30" fmla="*/ 104775 w 312"/>
                  <a:gd name="T31" fmla="*/ 38100 h 306"/>
                  <a:gd name="T32" fmla="*/ 104775 w 312"/>
                  <a:gd name="T33" fmla="*/ 9525 h 306"/>
                  <a:gd name="T34" fmla="*/ 123825 w 312"/>
                  <a:gd name="T35" fmla="*/ 0 h 306"/>
                  <a:gd name="T36" fmla="*/ 142875 w 312"/>
                  <a:gd name="T37" fmla="*/ 9525 h 306"/>
                  <a:gd name="T38" fmla="*/ 190500 w 312"/>
                  <a:gd name="T39" fmla="*/ 47625 h 306"/>
                  <a:gd name="T40" fmla="*/ 209550 w 312"/>
                  <a:gd name="T41" fmla="*/ 66675 h 306"/>
                  <a:gd name="T42" fmla="*/ 209550 w 312"/>
                  <a:gd name="T43" fmla="*/ 104775 h 306"/>
                  <a:gd name="T44" fmla="*/ 200025 w 312"/>
                  <a:gd name="T45" fmla="*/ 133350 h 306"/>
                  <a:gd name="T46" fmla="*/ 209550 w 312"/>
                  <a:gd name="T47" fmla="*/ 161925 h 306"/>
                  <a:gd name="T48" fmla="*/ 247650 w 312"/>
                  <a:gd name="T49" fmla="*/ 190500 h 306"/>
                  <a:gd name="T50" fmla="*/ 276225 w 312"/>
                  <a:gd name="T51" fmla="*/ 219075 h 306"/>
                  <a:gd name="T52" fmla="*/ 314325 w 312"/>
                  <a:gd name="T53" fmla="*/ 228600 h 306"/>
                  <a:gd name="T54" fmla="*/ 342900 w 312"/>
                  <a:gd name="T55" fmla="*/ 219075 h 306"/>
                  <a:gd name="T56" fmla="*/ 361950 w 312"/>
                  <a:gd name="T57" fmla="*/ 219075 h 306"/>
                  <a:gd name="T58" fmla="*/ 390525 w 312"/>
                  <a:gd name="T59" fmla="*/ 238125 h 306"/>
                  <a:gd name="T60" fmla="*/ 409575 w 312"/>
                  <a:gd name="T61" fmla="*/ 276225 h 306"/>
                  <a:gd name="T62" fmla="*/ 428625 w 312"/>
                  <a:gd name="T63" fmla="*/ 285750 h 306"/>
                  <a:gd name="T64" fmla="*/ 438150 w 312"/>
                  <a:gd name="T65" fmla="*/ 276225 h 306"/>
                  <a:gd name="T66" fmla="*/ 438150 w 312"/>
                  <a:gd name="T67" fmla="*/ 257175 h 306"/>
                  <a:gd name="T68" fmla="*/ 457200 w 312"/>
                  <a:gd name="T69" fmla="*/ 238125 h 306"/>
                  <a:gd name="T70" fmla="*/ 495300 w 312"/>
                  <a:gd name="T71" fmla="*/ 390525 h 306"/>
                  <a:gd name="T72" fmla="*/ 466725 w 312"/>
                  <a:gd name="T73" fmla="*/ 457200 h 306"/>
                  <a:gd name="T74" fmla="*/ 228600 w 312"/>
                  <a:gd name="T75" fmla="*/ 381000 h 306"/>
                  <a:gd name="T76" fmla="*/ 57150 w 312"/>
                  <a:gd name="T77" fmla="*/ 238125 h 30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12" h="306">
                    <a:moveTo>
                      <a:pt x="0" y="120"/>
                    </a:moveTo>
                    <a:lnTo>
                      <a:pt x="6" y="120"/>
                    </a:lnTo>
                    <a:lnTo>
                      <a:pt x="18" y="114"/>
                    </a:lnTo>
                    <a:lnTo>
                      <a:pt x="30" y="108"/>
                    </a:lnTo>
                    <a:lnTo>
                      <a:pt x="36" y="102"/>
                    </a:lnTo>
                    <a:lnTo>
                      <a:pt x="36" y="90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12" y="72"/>
                    </a:lnTo>
                    <a:lnTo>
                      <a:pt x="12" y="66"/>
                    </a:lnTo>
                    <a:lnTo>
                      <a:pt x="18" y="54"/>
                    </a:lnTo>
                    <a:lnTo>
                      <a:pt x="30" y="54"/>
                    </a:lnTo>
                    <a:lnTo>
                      <a:pt x="36" y="54"/>
                    </a:lnTo>
                    <a:lnTo>
                      <a:pt x="36" y="60"/>
                    </a:lnTo>
                    <a:lnTo>
                      <a:pt x="42" y="60"/>
                    </a:lnTo>
                    <a:lnTo>
                      <a:pt x="42" y="66"/>
                    </a:lnTo>
                    <a:lnTo>
                      <a:pt x="48" y="72"/>
                    </a:lnTo>
                    <a:lnTo>
                      <a:pt x="54" y="72"/>
                    </a:lnTo>
                    <a:lnTo>
                      <a:pt x="60" y="66"/>
                    </a:lnTo>
                    <a:lnTo>
                      <a:pt x="60" y="60"/>
                    </a:lnTo>
                    <a:lnTo>
                      <a:pt x="66" y="54"/>
                    </a:lnTo>
                    <a:lnTo>
                      <a:pt x="78" y="54"/>
                    </a:lnTo>
                    <a:lnTo>
                      <a:pt x="84" y="54"/>
                    </a:lnTo>
                    <a:lnTo>
                      <a:pt x="90" y="54"/>
                    </a:lnTo>
                    <a:lnTo>
                      <a:pt x="96" y="48"/>
                    </a:lnTo>
                    <a:lnTo>
                      <a:pt x="102" y="42"/>
                    </a:lnTo>
                    <a:lnTo>
                      <a:pt x="96" y="36"/>
                    </a:lnTo>
                    <a:lnTo>
                      <a:pt x="96" y="30"/>
                    </a:lnTo>
                    <a:lnTo>
                      <a:pt x="90" y="30"/>
                    </a:lnTo>
                    <a:lnTo>
                      <a:pt x="78" y="30"/>
                    </a:lnTo>
                    <a:lnTo>
                      <a:pt x="72" y="30"/>
                    </a:lnTo>
                    <a:lnTo>
                      <a:pt x="66" y="24"/>
                    </a:lnTo>
                    <a:lnTo>
                      <a:pt x="66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0" y="6"/>
                    </a:lnTo>
                    <a:lnTo>
                      <a:pt x="102" y="18"/>
                    </a:lnTo>
                    <a:lnTo>
                      <a:pt x="120" y="30"/>
                    </a:lnTo>
                    <a:lnTo>
                      <a:pt x="126" y="36"/>
                    </a:lnTo>
                    <a:lnTo>
                      <a:pt x="132" y="42"/>
                    </a:lnTo>
                    <a:lnTo>
                      <a:pt x="132" y="54"/>
                    </a:lnTo>
                    <a:lnTo>
                      <a:pt x="132" y="66"/>
                    </a:lnTo>
                    <a:lnTo>
                      <a:pt x="126" y="72"/>
                    </a:lnTo>
                    <a:lnTo>
                      <a:pt x="126" y="84"/>
                    </a:lnTo>
                    <a:lnTo>
                      <a:pt x="126" y="96"/>
                    </a:lnTo>
                    <a:lnTo>
                      <a:pt x="132" y="102"/>
                    </a:lnTo>
                    <a:lnTo>
                      <a:pt x="138" y="108"/>
                    </a:lnTo>
                    <a:lnTo>
                      <a:pt x="156" y="120"/>
                    </a:lnTo>
                    <a:lnTo>
                      <a:pt x="162" y="132"/>
                    </a:lnTo>
                    <a:lnTo>
                      <a:pt x="174" y="138"/>
                    </a:lnTo>
                    <a:lnTo>
                      <a:pt x="192" y="144"/>
                    </a:lnTo>
                    <a:lnTo>
                      <a:pt x="198" y="144"/>
                    </a:lnTo>
                    <a:lnTo>
                      <a:pt x="204" y="144"/>
                    </a:lnTo>
                    <a:lnTo>
                      <a:pt x="216" y="138"/>
                    </a:lnTo>
                    <a:lnTo>
                      <a:pt x="222" y="138"/>
                    </a:lnTo>
                    <a:lnTo>
                      <a:pt x="228" y="138"/>
                    </a:lnTo>
                    <a:lnTo>
                      <a:pt x="234" y="144"/>
                    </a:lnTo>
                    <a:lnTo>
                      <a:pt x="246" y="150"/>
                    </a:lnTo>
                    <a:lnTo>
                      <a:pt x="252" y="162"/>
                    </a:lnTo>
                    <a:lnTo>
                      <a:pt x="258" y="174"/>
                    </a:lnTo>
                    <a:lnTo>
                      <a:pt x="264" y="180"/>
                    </a:lnTo>
                    <a:lnTo>
                      <a:pt x="270" y="180"/>
                    </a:lnTo>
                    <a:lnTo>
                      <a:pt x="276" y="180"/>
                    </a:lnTo>
                    <a:lnTo>
                      <a:pt x="276" y="174"/>
                    </a:lnTo>
                    <a:lnTo>
                      <a:pt x="276" y="168"/>
                    </a:lnTo>
                    <a:lnTo>
                      <a:pt x="276" y="162"/>
                    </a:lnTo>
                    <a:lnTo>
                      <a:pt x="276" y="156"/>
                    </a:lnTo>
                    <a:lnTo>
                      <a:pt x="288" y="150"/>
                    </a:lnTo>
                    <a:lnTo>
                      <a:pt x="294" y="150"/>
                    </a:lnTo>
                    <a:lnTo>
                      <a:pt x="312" y="246"/>
                    </a:lnTo>
                    <a:lnTo>
                      <a:pt x="300" y="282"/>
                    </a:lnTo>
                    <a:lnTo>
                      <a:pt x="294" y="288"/>
                    </a:lnTo>
                    <a:lnTo>
                      <a:pt x="204" y="306"/>
                    </a:lnTo>
                    <a:lnTo>
                      <a:pt x="144" y="240"/>
                    </a:lnTo>
                    <a:lnTo>
                      <a:pt x="72" y="180"/>
                    </a:lnTo>
                    <a:lnTo>
                      <a:pt x="36" y="150"/>
                    </a:lnTo>
                    <a:lnTo>
                      <a:pt x="0" y="12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98" name="Freeform 807">
                <a:extLst>
                  <a:ext uri="{FF2B5EF4-FFF2-40B4-BE49-F238E27FC236}">
                    <a16:creationId xmlns:a16="http://schemas.microsoft.com/office/drawing/2014/main" id="{B4EE4A1D-E1AB-4A40-B649-555C1FD20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0725" y="3824288"/>
                <a:ext cx="409575" cy="371475"/>
              </a:xfrm>
              <a:custGeom>
                <a:avLst/>
                <a:gdLst>
                  <a:gd name="T0" fmla="*/ 19050 w 258"/>
                  <a:gd name="T1" fmla="*/ 28575 h 234"/>
                  <a:gd name="T2" fmla="*/ 9525 w 258"/>
                  <a:gd name="T3" fmla="*/ 57150 h 234"/>
                  <a:gd name="T4" fmla="*/ 28575 w 258"/>
                  <a:gd name="T5" fmla="*/ 47625 h 234"/>
                  <a:gd name="T6" fmla="*/ 38100 w 258"/>
                  <a:gd name="T7" fmla="*/ 66675 h 234"/>
                  <a:gd name="T8" fmla="*/ 28575 w 258"/>
                  <a:gd name="T9" fmla="*/ 76200 h 234"/>
                  <a:gd name="T10" fmla="*/ 28575 w 258"/>
                  <a:gd name="T11" fmla="*/ 95250 h 234"/>
                  <a:gd name="T12" fmla="*/ 38100 w 258"/>
                  <a:gd name="T13" fmla="*/ 133350 h 234"/>
                  <a:gd name="T14" fmla="*/ 28575 w 258"/>
                  <a:gd name="T15" fmla="*/ 161925 h 234"/>
                  <a:gd name="T16" fmla="*/ 28575 w 258"/>
                  <a:gd name="T17" fmla="*/ 209550 h 234"/>
                  <a:gd name="T18" fmla="*/ 28575 w 258"/>
                  <a:gd name="T19" fmla="*/ 228600 h 234"/>
                  <a:gd name="T20" fmla="*/ 9525 w 258"/>
                  <a:gd name="T21" fmla="*/ 257175 h 234"/>
                  <a:gd name="T22" fmla="*/ 85725 w 258"/>
                  <a:gd name="T23" fmla="*/ 352425 h 234"/>
                  <a:gd name="T24" fmla="*/ 161925 w 258"/>
                  <a:gd name="T25" fmla="*/ 323850 h 234"/>
                  <a:gd name="T26" fmla="*/ 219075 w 258"/>
                  <a:gd name="T27" fmla="*/ 371475 h 234"/>
                  <a:gd name="T28" fmla="*/ 276225 w 258"/>
                  <a:gd name="T29" fmla="*/ 276225 h 234"/>
                  <a:gd name="T30" fmla="*/ 295275 w 258"/>
                  <a:gd name="T31" fmla="*/ 257175 h 234"/>
                  <a:gd name="T32" fmla="*/ 314325 w 258"/>
                  <a:gd name="T33" fmla="*/ 257175 h 234"/>
                  <a:gd name="T34" fmla="*/ 304800 w 258"/>
                  <a:gd name="T35" fmla="*/ 238125 h 234"/>
                  <a:gd name="T36" fmla="*/ 295275 w 258"/>
                  <a:gd name="T37" fmla="*/ 219075 h 234"/>
                  <a:gd name="T38" fmla="*/ 314325 w 258"/>
                  <a:gd name="T39" fmla="*/ 200025 h 234"/>
                  <a:gd name="T40" fmla="*/ 390525 w 258"/>
                  <a:gd name="T41" fmla="*/ 152400 h 234"/>
                  <a:gd name="T42" fmla="*/ 390525 w 258"/>
                  <a:gd name="T43" fmla="*/ 152400 h 234"/>
                  <a:gd name="T44" fmla="*/ 390525 w 258"/>
                  <a:gd name="T45" fmla="*/ 133350 h 234"/>
                  <a:gd name="T46" fmla="*/ 361950 w 258"/>
                  <a:gd name="T47" fmla="*/ 133350 h 234"/>
                  <a:gd name="T48" fmla="*/ 342900 w 258"/>
                  <a:gd name="T49" fmla="*/ 114300 h 234"/>
                  <a:gd name="T50" fmla="*/ 333375 w 258"/>
                  <a:gd name="T51" fmla="*/ 104775 h 234"/>
                  <a:gd name="T52" fmla="*/ 314325 w 258"/>
                  <a:gd name="T53" fmla="*/ 104775 h 234"/>
                  <a:gd name="T54" fmla="*/ 276225 w 258"/>
                  <a:gd name="T55" fmla="*/ 114300 h 234"/>
                  <a:gd name="T56" fmla="*/ 238125 w 258"/>
                  <a:gd name="T57" fmla="*/ 104775 h 234"/>
                  <a:gd name="T58" fmla="*/ 152400 w 258"/>
                  <a:gd name="T59" fmla="*/ 57150 h 234"/>
                  <a:gd name="T60" fmla="*/ 161925 w 258"/>
                  <a:gd name="T61" fmla="*/ 19050 h 234"/>
                  <a:gd name="T62" fmla="*/ 152400 w 258"/>
                  <a:gd name="T63" fmla="*/ 0 h 234"/>
                  <a:gd name="T64" fmla="*/ 123825 w 258"/>
                  <a:gd name="T65" fmla="*/ 0 h 234"/>
                  <a:gd name="T66" fmla="*/ 85725 w 258"/>
                  <a:gd name="T67" fmla="*/ 19050 h 234"/>
                  <a:gd name="T68" fmla="*/ 47625 w 258"/>
                  <a:gd name="T69" fmla="*/ 28575 h 234"/>
                  <a:gd name="T70" fmla="*/ 47625 w 258"/>
                  <a:gd name="T71" fmla="*/ 9525 h 234"/>
                  <a:gd name="T72" fmla="*/ 38100 w 258"/>
                  <a:gd name="T73" fmla="*/ 9525 h 23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8" h="234">
                    <a:moveTo>
                      <a:pt x="24" y="6"/>
                    </a:moveTo>
                    <a:lnTo>
                      <a:pt x="12" y="18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18" y="48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24" y="84"/>
                    </a:lnTo>
                    <a:lnTo>
                      <a:pt x="24" y="96"/>
                    </a:lnTo>
                    <a:lnTo>
                      <a:pt x="18" y="102"/>
                    </a:lnTo>
                    <a:lnTo>
                      <a:pt x="18" y="120"/>
                    </a:lnTo>
                    <a:lnTo>
                      <a:pt x="18" y="132"/>
                    </a:lnTo>
                    <a:lnTo>
                      <a:pt x="18" y="138"/>
                    </a:lnTo>
                    <a:lnTo>
                      <a:pt x="18" y="144"/>
                    </a:lnTo>
                    <a:lnTo>
                      <a:pt x="6" y="156"/>
                    </a:lnTo>
                    <a:lnTo>
                      <a:pt x="6" y="162"/>
                    </a:lnTo>
                    <a:lnTo>
                      <a:pt x="30" y="216"/>
                    </a:lnTo>
                    <a:lnTo>
                      <a:pt x="54" y="222"/>
                    </a:lnTo>
                    <a:lnTo>
                      <a:pt x="84" y="210"/>
                    </a:lnTo>
                    <a:lnTo>
                      <a:pt x="102" y="204"/>
                    </a:lnTo>
                    <a:lnTo>
                      <a:pt x="120" y="210"/>
                    </a:lnTo>
                    <a:lnTo>
                      <a:pt x="138" y="234"/>
                    </a:lnTo>
                    <a:lnTo>
                      <a:pt x="168" y="180"/>
                    </a:lnTo>
                    <a:lnTo>
                      <a:pt x="174" y="174"/>
                    </a:lnTo>
                    <a:lnTo>
                      <a:pt x="174" y="162"/>
                    </a:lnTo>
                    <a:lnTo>
                      <a:pt x="186" y="162"/>
                    </a:lnTo>
                    <a:lnTo>
                      <a:pt x="192" y="162"/>
                    </a:lnTo>
                    <a:lnTo>
                      <a:pt x="198" y="162"/>
                    </a:lnTo>
                    <a:lnTo>
                      <a:pt x="198" y="156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38"/>
                    </a:lnTo>
                    <a:lnTo>
                      <a:pt x="192" y="132"/>
                    </a:lnTo>
                    <a:lnTo>
                      <a:pt x="198" y="126"/>
                    </a:lnTo>
                    <a:lnTo>
                      <a:pt x="228" y="108"/>
                    </a:lnTo>
                    <a:lnTo>
                      <a:pt x="246" y="96"/>
                    </a:lnTo>
                    <a:lnTo>
                      <a:pt x="258" y="96"/>
                    </a:lnTo>
                    <a:lnTo>
                      <a:pt x="246" y="96"/>
                    </a:lnTo>
                    <a:lnTo>
                      <a:pt x="246" y="90"/>
                    </a:lnTo>
                    <a:lnTo>
                      <a:pt x="246" y="84"/>
                    </a:lnTo>
                    <a:lnTo>
                      <a:pt x="240" y="84"/>
                    </a:lnTo>
                    <a:lnTo>
                      <a:pt x="228" y="84"/>
                    </a:lnTo>
                    <a:lnTo>
                      <a:pt x="216" y="78"/>
                    </a:lnTo>
                    <a:lnTo>
                      <a:pt x="216" y="72"/>
                    </a:lnTo>
                    <a:lnTo>
                      <a:pt x="216" y="66"/>
                    </a:lnTo>
                    <a:lnTo>
                      <a:pt x="210" y="66"/>
                    </a:lnTo>
                    <a:lnTo>
                      <a:pt x="204" y="66"/>
                    </a:lnTo>
                    <a:lnTo>
                      <a:pt x="198" y="66"/>
                    </a:lnTo>
                    <a:lnTo>
                      <a:pt x="180" y="72"/>
                    </a:lnTo>
                    <a:lnTo>
                      <a:pt x="174" y="72"/>
                    </a:lnTo>
                    <a:lnTo>
                      <a:pt x="162" y="66"/>
                    </a:lnTo>
                    <a:lnTo>
                      <a:pt x="150" y="66"/>
                    </a:lnTo>
                    <a:lnTo>
                      <a:pt x="132" y="60"/>
                    </a:lnTo>
                    <a:lnTo>
                      <a:pt x="96" y="36"/>
                    </a:lnTo>
                    <a:lnTo>
                      <a:pt x="102" y="18"/>
                    </a:lnTo>
                    <a:lnTo>
                      <a:pt x="102" y="12"/>
                    </a:lnTo>
                    <a:lnTo>
                      <a:pt x="102" y="6"/>
                    </a:lnTo>
                    <a:lnTo>
                      <a:pt x="96" y="0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99" name="Freeform 805">
                <a:extLst>
                  <a:ext uri="{FF2B5EF4-FFF2-40B4-BE49-F238E27FC236}">
                    <a16:creationId xmlns:a16="http://schemas.microsoft.com/office/drawing/2014/main" id="{28351B4A-F0C5-4346-B326-685D62CBA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975" y="3719513"/>
                <a:ext cx="381000" cy="257175"/>
              </a:xfrm>
              <a:custGeom>
                <a:avLst/>
                <a:gdLst>
                  <a:gd name="T0" fmla="*/ 28575 w 240"/>
                  <a:gd name="T1" fmla="*/ 114300 h 162"/>
                  <a:gd name="T2" fmla="*/ 28575 w 240"/>
                  <a:gd name="T3" fmla="*/ 104775 h 162"/>
                  <a:gd name="T4" fmla="*/ 47625 w 240"/>
                  <a:gd name="T5" fmla="*/ 104775 h 162"/>
                  <a:gd name="T6" fmla="*/ 57150 w 240"/>
                  <a:gd name="T7" fmla="*/ 104775 h 162"/>
                  <a:gd name="T8" fmla="*/ 66675 w 240"/>
                  <a:gd name="T9" fmla="*/ 114300 h 162"/>
                  <a:gd name="T10" fmla="*/ 66675 w 240"/>
                  <a:gd name="T11" fmla="*/ 123825 h 162"/>
                  <a:gd name="T12" fmla="*/ 66675 w 240"/>
                  <a:gd name="T13" fmla="*/ 133350 h 162"/>
                  <a:gd name="T14" fmla="*/ 57150 w 240"/>
                  <a:gd name="T15" fmla="*/ 161925 h 162"/>
                  <a:gd name="T16" fmla="*/ 114300 w 240"/>
                  <a:gd name="T17" fmla="*/ 200025 h 162"/>
                  <a:gd name="T18" fmla="*/ 142875 w 240"/>
                  <a:gd name="T19" fmla="*/ 209550 h 162"/>
                  <a:gd name="T20" fmla="*/ 161925 w 240"/>
                  <a:gd name="T21" fmla="*/ 209550 h 162"/>
                  <a:gd name="T22" fmla="*/ 180975 w 240"/>
                  <a:gd name="T23" fmla="*/ 219075 h 162"/>
                  <a:gd name="T24" fmla="*/ 190500 w 240"/>
                  <a:gd name="T25" fmla="*/ 219075 h 162"/>
                  <a:gd name="T26" fmla="*/ 219075 w 240"/>
                  <a:gd name="T27" fmla="*/ 209550 h 162"/>
                  <a:gd name="T28" fmla="*/ 228600 w 240"/>
                  <a:gd name="T29" fmla="*/ 209550 h 162"/>
                  <a:gd name="T30" fmla="*/ 238125 w 240"/>
                  <a:gd name="T31" fmla="*/ 209550 h 162"/>
                  <a:gd name="T32" fmla="*/ 247650 w 240"/>
                  <a:gd name="T33" fmla="*/ 209550 h 162"/>
                  <a:gd name="T34" fmla="*/ 247650 w 240"/>
                  <a:gd name="T35" fmla="*/ 219075 h 162"/>
                  <a:gd name="T36" fmla="*/ 247650 w 240"/>
                  <a:gd name="T37" fmla="*/ 228600 h 162"/>
                  <a:gd name="T38" fmla="*/ 266700 w 240"/>
                  <a:gd name="T39" fmla="*/ 238125 h 162"/>
                  <a:gd name="T40" fmla="*/ 285750 w 240"/>
                  <a:gd name="T41" fmla="*/ 238125 h 162"/>
                  <a:gd name="T42" fmla="*/ 295275 w 240"/>
                  <a:gd name="T43" fmla="*/ 238125 h 162"/>
                  <a:gd name="T44" fmla="*/ 295275 w 240"/>
                  <a:gd name="T45" fmla="*/ 257175 h 162"/>
                  <a:gd name="T46" fmla="*/ 314325 w 240"/>
                  <a:gd name="T47" fmla="*/ 257175 h 162"/>
                  <a:gd name="T48" fmla="*/ 381000 w 240"/>
                  <a:gd name="T49" fmla="*/ 123825 h 162"/>
                  <a:gd name="T50" fmla="*/ 371475 w 240"/>
                  <a:gd name="T51" fmla="*/ 123825 h 162"/>
                  <a:gd name="T52" fmla="*/ 352425 w 240"/>
                  <a:gd name="T53" fmla="*/ 114300 h 162"/>
                  <a:gd name="T54" fmla="*/ 342900 w 240"/>
                  <a:gd name="T55" fmla="*/ 104775 h 162"/>
                  <a:gd name="T56" fmla="*/ 342900 w 240"/>
                  <a:gd name="T57" fmla="*/ 95250 h 162"/>
                  <a:gd name="T58" fmla="*/ 266700 w 240"/>
                  <a:gd name="T59" fmla="*/ 38100 h 162"/>
                  <a:gd name="T60" fmla="*/ 257175 w 240"/>
                  <a:gd name="T61" fmla="*/ 28575 h 162"/>
                  <a:gd name="T62" fmla="*/ 257175 w 240"/>
                  <a:gd name="T63" fmla="*/ 19050 h 162"/>
                  <a:gd name="T64" fmla="*/ 247650 w 240"/>
                  <a:gd name="T65" fmla="*/ 9525 h 162"/>
                  <a:gd name="T66" fmla="*/ 228600 w 240"/>
                  <a:gd name="T67" fmla="*/ 28575 h 162"/>
                  <a:gd name="T68" fmla="*/ 219075 w 240"/>
                  <a:gd name="T69" fmla="*/ 28575 h 162"/>
                  <a:gd name="T70" fmla="*/ 190500 w 240"/>
                  <a:gd name="T71" fmla="*/ 28575 h 162"/>
                  <a:gd name="T72" fmla="*/ 180975 w 240"/>
                  <a:gd name="T73" fmla="*/ 28575 h 162"/>
                  <a:gd name="T74" fmla="*/ 161925 w 240"/>
                  <a:gd name="T75" fmla="*/ 38100 h 162"/>
                  <a:gd name="T76" fmla="*/ 152400 w 240"/>
                  <a:gd name="T77" fmla="*/ 38100 h 162"/>
                  <a:gd name="T78" fmla="*/ 142875 w 240"/>
                  <a:gd name="T79" fmla="*/ 38100 h 162"/>
                  <a:gd name="T80" fmla="*/ 123825 w 240"/>
                  <a:gd name="T81" fmla="*/ 28575 h 162"/>
                  <a:gd name="T82" fmla="*/ 114300 w 240"/>
                  <a:gd name="T83" fmla="*/ 19050 h 162"/>
                  <a:gd name="T84" fmla="*/ 85725 w 240"/>
                  <a:gd name="T85" fmla="*/ 0 h 162"/>
                  <a:gd name="T86" fmla="*/ 76200 w 240"/>
                  <a:gd name="T87" fmla="*/ 0 h 162"/>
                  <a:gd name="T88" fmla="*/ 57150 w 240"/>
                  <a:gd name="T89" fmla="*/ 0 h 162"/>
                  <a:gd name="T90" fmla="*/ 47625 w 240"/>
                  <a:gd name="T91" fmla="*/ 9525 h 162"/>
                  <a:gd name="T92" fmla="*/ 38100 w 240"/>
                  <a:gd name="T93" fmla="*/ 9525 h 162"/>
                  <a:gd name="T94" fmla="*/ 38100 w 240"/>
                  <a:gd name="T95" fmla="*/ 19050 h 162"/>
                  <a:gd name="T96" fmla="*/ 38100 w 240"/>
                  <a:gd name="T97" fmla="*/ 38100 h 162"/>
                  <a:gd name="T98" fmla="*/ 28575 w 240"/>
                  <a:gd name="T99" fmla="*/ 57150 h 162"/>
                  <a:gd name="T100" fmla="*/ 28575 w 240"/>
                  <a:gd name="T101" fmla="*/ 66675 h 162"/>
                  <a:gd name="T102" fmla="*/ 28575 w 240"/>
                  <a:gd name="T103" fmla="*/ 76200 h 162"/>
                  <a:gd name="T104" fmla="*/ 9525 w 240"/>
                  <a:gd name="T105" fmla="*/ 76200 h 162"/>
                  <a:gd name="T106" fmla="*/ 0 w 240"/>
                  <a:gd name="T107" fmla="*/ 76200 h 162"/>
                  <a:gd name="T108" fmla="*/ 0 w 240"/>
                  <a:gd name="T109" fmla="*/ 85725 h 162"/>
                  <a:gd name="T110" fmla="*/ 0 w 240"/>
                  <a:gd name="T111" fmla="*/ 95250 h 162"/>
                  <a:gd name="T112" fmla="*/ 9525 w 240"/>
                  <a:gd name="T113" fmla="*/ 104775 h 162"/>
                  <a:gd name="T114" fmla="*/ 28575 w 240"/>
                  <a:gd name="T115" fmla="*/ 114300 h 16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40" h="162">
                    <a:moveTo>
                      <a:pt x="18" y="72"/>
                    </a:moveTo>
                    <a:lnTo>
                      <a:pt x="18" y="66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42" y="72"/>
                    </a:lnTo>
                    <a:lnTo>
                      <a:pt x="42" y="78"/>
                    </a:lnTo>
                    <a:lnTo>
                      <a:pt x="42" y="84"/>
                    </a:lnTo>
                    <a:lnTo>
                      <a:pt x="36" y="102"/>
                    </a:lnTo>
                    <a:lnTo>
                      <a:pt x="72" y="126"/>
                    </a:lnTo>
                    <a:lnTo>
                      <a:pt x="90" y="132"/>
                    </a:lnTo>
                    <a:lnTo>
                      <a:pt x="102" y="132"/>
                    </a:lnTo>
                    <a:lnTo>
                      <a:pt x="114" y="138"/>
                    </a:lnTo>
                    <a:lnTo>
                      <a:pt x="120" y="138"/>
                    </a:lnTo>
                    <a:lnTo>
                      <a:pt x="138" y="132"/>
                    </a:lnTo>
                    <a:lnTo>
                      <a:pt x="144" y="132"/>
                    </a:lnTo>
                    <a:lnTo>
                      <a:pt x="150" y="132"/>
                    </a:lnTo>
                    <a:lnTo>
                      <a:pt x="156" y="132"/>
                    </a:lnTo>
                    <a:lnTo>
                      <a:pt x="156" y="138"/>
                    </a:lnTo>
                    <a:lnTo>
                      <a:pt x="156" y="144"/>
                    </a:lnTo>
                    <a:lnTo>
                      <a:pt x="168" y="150"/>
                    </a:lnTo>
                    <a:lnTo>
                      <a:pt x="180" y="150"/>
                    </a:lnTo>
                    <a:lnTo>
                      <a:pt x="186" y="150"/>
                    </a:lnTo>
                    <a:lnTo>
                      <a:pt x="186" y="162"/>
                    </a:lnTo>
                    <a:lnTo>
                      <a:pt x="198" y="162"/>
                    </a:lnTo>
                    <a:lnTo>
                      <a:pt x="240" y="78"/>
                    </a:lnTo>
                    <a:lnTo>
                      <a:pt x="234" y="78"/>
                    </a:lnTo>
                    <a:lnTo>
                      <a:pt x="222" y="72"/>
                    </a:lnTo>
                    <a:lnTo>
                      <a:pt x="216" y="66"/>
                    </a:lnTo>
                    <a:lnTo>
                      <a:pt x="216" y="60"/>
                    </a:lnTo>
                    <a:lnTo>
                      <a:pt x="168" y="24"/>
                    </a:lnTo>
                    <a:lnTo>
                      <a:pt x="162" y="18"/>
                    </a:lnTo>
                    <a:lnTo>
                      <a:pt x="162" y="12"/>
                    </a:lnTo>
                    <a:lnTo>
                      <a:pt x="156" y="6"/>
                    </a:lnTo>
                    <a:lnTo>
                      <a:pt x="144" y="18"/>
                    </a:lnTo>
                    <a:lnTo>
                      <a:pt x="138" y="18"/>
                    </a:lnTo>
                    <a:lnTo>
                      <a:pt x="120" y="18"/>
                    </a:lnTo>
                    <a:lnTo>
                      <a:pt x="114" y="18"/>
                    </a:lnTo>
                    <a:lnTo>
                      <a:pt x="102" y="24"/>
                    </a:lnTo>
                    <a:lnTo>
                      <a:pt x="96" y="24"/>
                    </a:lnTo>
                    <a:lnTo>
                      <a:pt x="90" y="24"/>
                    </a:lnTo>
                    <a:lnTo>
                      <a:pt x="78" y="18"/>
                    </a:lnTo>
                    <a:lnTo>
                      <a:pt x="72" y="12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24" y="24"/>
                    </a:lnTo>
                    <a:lnTo>
                      <a:pt x="18" y="36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8" y="7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0" name="Freeform 766">
                <a:extLst>
                  <a:ext uri="{FF2B5EF4-FFF2-40B4-BE49-F238E27FC236}">
                    <a16:creationId xmlns:a16="http://schemas.microsoft.com/office/drawing/2014/main" id="{2A88E3AD-DE1F-EB42-8B55-35F7EAB24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1625" y="2586038"/>
                <a:ext cx="323850" cy="419100"/>
              </a:xfrm>
              <a:custGeom>
                <a:avLst/>
                <a:gdLst>
                  <a:gd name="T0" fmla="*/ 57150 w 204"/>
                  <a:gd name="T1" fmla="*/ 409575 h 264"/>
                  <a:gd name="T2" fmla="*/ 0 w 204"/>
                  <a:gd name="T3" fmla="*/ 104775 h 264"/>
                  <a:gd name="T4" fmla="*/ 104775 w 204"/>
                  <a:gd name="T5" fmla="*/ 85725 h 264"/>
                  <a:gd name="T6" fmla="*/ 133350 w 204"/>
                  <a:gd name="T7" fmla="*/ 76200 h 264"/>
                  <a:gd name="T8" fmla="*/ 276225 w 204"/>
                  <a:gd name="T9" fmla="*/ 0 h 264"/>
                  <a:gd name="T10" fmla="*/ 285750 w 204"/>
                  <a:gd name="T11" fmla="*/ 57150 h 264"/>
                  <a:gd name="T12" fmla="*/ 323850 w 204"/>
                  <a:gd name="T13" fmla="*/ 333375 h 264"/>
                  <a:gd name="T14" fmla="*/ 314325 w 204"/>
                  <a:gd name="T15" fmla="*/ 352425 h 264"/>
                  <a:gd name="T16" fmla="*/ 133350 w 204"/>
                  <a:gd name="T17" fmla="*/ 381000 h 264"/>
                  <a:gd name="T18" fmla="*/ 123825 w 204"/>
                  <a:gd name="T19" fmla="*/ 381000 h 264"/>
                  <a:gd name="T20" fmla="*/ 114300 w 204"/>
                  <a:gd name="T21" fmla="*/ 381000 h 264"/>
                  <a:gd name="T22" fmla="*/ 104775 w 204"/>
                  <a:gd name="T23" fmla="*/ 390525 h 264"/>
                  <a:gd name="T24" fmla="*/ 104775 w 204"/>
                  <a:gd name="T25" fmla="*/ 400050 h 264"/>
                  <a:gd name="T26" fmla="*/ 114300 w 204"/>
                  <a:gd name="T27" fmla="*/ 409575 h 264"/>
                  <a:gd name="T28" fmla="*/ 104775 w 204"/>
                  <a:gd name="T29" fmla="*/ 409575 h 264"/>
                  <a:gd name="T30" fmla="*/ 95250 w 204"/>
                  <a:gd name="T31" fmla="*/ 419100 h 264"/>
                  <a:gd name="T32" fmla="*/ 85725 w 204"/>
                  <a:gd name="T33" fmla="*/ 419100 h 264"/>
                  <a:gd name="T34" fmla="*/ 76200 w 204"/>
                  <a:gd name="T35" fmla="*/ 419100 h 264"/>
                  <a:gd name="T36" fmla="*/ 66675 w 204"/>
                  <a:gd name="T37" fmla="*/ 409575 h 264"/>
                  <a:gd name="T38" fmla="*/ 57150 w 204"/>
                  <a:gd name="T39" fmla="*/ 409575 h 26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04" h="264">
                    <a:moveTo>
                      <a:pt x="36" y="258"/>
                    </a:moveTo>
                    <a:lnTo>
                      <a:pt x="0" y="66"/>
                    </a:lnTo>
                    <a:lnTo>
                      <a:pt x="66" y="54"/>
                    </a:lnTo>
                    <a:lnTo>
                      <a:pt x="84" y="48"/>
                    </a:lnTo>
                    <a:lnTo>
                      <a:pt x="174" y="0"/>
                    </a:lnTo>
                    <a:lnTo>
                      <a:pt x="180" y="36"/>
                    </a:lnTo>
                    <a:lnTo>
                      <a:pt x="204" y="210"/>
                    </a:lnTo>
                    <a:lnTo>
                      <a:pt x="198" y="222"/>
                    </a:lnTo>
                    <a:lnTo>
                      <a:pt x="84" y="240"/>
                    </a:lnTo>
                    <a:lnTo>
                      <a:pt x="78" y="240"/>
                    </a:lnTo>
                    <a:lnTo>
                      <a:pt x="72" y="240"/>
                    </a:lnTo>
                    <a:lnTo>
                      <a:pt x="66" y="246"/>
                    </a:lnTo>
                    <a:lnTo>
                      <a:pt x="66" y="252"/>
                    </a:lnTo>
                    <a:lnTo>
                      <a:pt x="72" y="258"/>
                    </a:lnTo>
                    <a:lnTo>
                      <a:pt x="66" y="258"/>
                    </a:lnTo>
                    <a:lnTo>
                      <a:pt x="60" y="264"/>
                    </a:lnTo>
                    <a:lnTo>
                      <a:pt x="54" y="264"/>
                    </a:lnTo>
                    <a:lnTo>
                      <a:pt x="48" y="264"/>
                    </a:lnTo>
                    <a:lnTo>
                      <a:pt x="42" y="258"/>
                    </a:lnTo>
                    <a:lnTo>
                      <a:pt x="36" y="2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1" name="Freeform 778">
                <a:extLst>
                  <a:ext uri="{FF2B5EF4-FFF2-40B4-BE49-F238E27FC236}">
                    <a16:creationId xmlns:a16="http://schemas.microsoft.com/office/drawing/2014/main" id="{1AE3090C-3D4F-614C-8992-4C5050693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4150" y="2995613"/>
                <a:ext cx="542925" cy="400050"/>
              </a:xfrm>
              <a:custGeom>
                <a:avLst/>
                <a:gdLst>
                  <a:gd name="T0" fmla="*/ 9525 w 342"/>
                  <a:gd name="T1" fmla="*/ 238125 h 252"/>
                  <a:gd name="T2" fmla="*/ 9525 w 342"/>
                  <a:gd name="T3" fmla="*/ 219075 h 252"/>
                  <a:gd name="T4" fmla="*/ 38100 w 342"/>
                  <a:gd name="T5" fmla="*/ 219075 h 252"/>
                  <a:gd name="T6" fmla="*/ 66675 w 342"/>
                  <a:gd name="T7" fmla="*/ 219075 h 252"/>
                  <a:gd name="T8" fmla="*/ 95250 w 342"/>
                  <a:gd name="T9" fmla="*/ 209550 h 252"/>
                  <a:gd name="T10" fmla="*/ 104775 w 342"/>
                  <a:gd name="T11" fmla="*/ 200025 h 252"/>
                  <a:gd name="T12" fmla="*/ 95250 w 342"/>
                  <a:gd name="T13" fmla="*/ 152400 h 252"/>
                  <a:gd name="T14" fmla="*/ 95250 w 342"/>
                  <a:gd name="T15" fmla="*/ 95250 h 252"/>
                  <a:gd name="T16" fmla="*/ 95250 w 342"/>
                  <a:gd name="T17" fmla="*/ 76200 h 252"/>
                  <a:gd name="T18" fmla="*/ 123825 w 342"/>
                  <a:gd name="T19" fmla="*/ 47625 h 252"/>
                  <a:gd name="T20" fmla="*/ 142875 w 342"/>
                  <a:gd name="T21" fmla="*/ 38100 h 252"/>
                  <a:gd name="T22" fmla="*/ 133350 w 342"/>
                  <a:gd name="T23" fmla="*/ 19050 h 252"/>
                  <a:gd name="T24" fmla="*/ 152400 w 342"/>
                  <a:gd name="T25" fmla="*/ 0 h 252"/>
                  <a:gd name="T26" fmla="*/ 238125 w 342"/>
                  <a:gd name="T27" fmla="*/ 28575 h 252"/>
                  <a:gd name="T28" fmla="*/ 314325 w 342"/>
                  <a:gd name="T29" fmla="*/ 95250 h 252"/>
                  <a:gd name="T30" fmla="*/ 352425 w 342"/>
                  <a:gd name="T31" fmla="*/ 123825 h 252"/>
                  <a:gd name="T32" fmla="*/ 400050 w 342"/>
                  <a:gd name="T33" fmla="*/ 123825 h 252"/>
                  <a:gd name="T34" fmla="*/ 542925 w 342"/>
                  <a:gd name="T35" fmla="*/ 161925 h 252"/>
                  <a:gd name="T36" fmla="*/ 523875 w 342"/>
                  <a:gd name="T37" fmla="*/ 304800 h 252"/>
                  <a:gd name="T38" fmla="*/ 504825 w 342"/>
                  <a:gd name="T39" fmla="*/ 314325 h 252"/>
                  <a:gd name="T40" fmla="*/ 504825 w 342"/>
                  <a:gd name="T41" fmla="*/ 333375 h 252"/>
                  <a:gd name="T42" fmla="*/ 504825 w 342"/>
                  <a:gd name="T43" fmla="*/ 361950 h 252"/>
                  <a:gd name="T44" fmla="*/ 466725 w 342"/>
                  <a:gd name="T45" fmla="*/ 371475 h 252"/>
                  <a:gd name="T46" fmla="*/ 447675 w 342"/>
                  <a:gd name="T47" fmla="*/ 361950 h 252"/>
                  <a:gd name="T48" fmla="*/ 428625 w 342"/>
                  <a:gd name="T49" fmla="*/ 381000 h 252"/>
                  <a:gd name="T50" fmla="*/ 409575 w 342"/>
                  <a:gd name="T51" fmla="*/ 390525 h 252"/>
                  <a:gd name="T52" fmla="*/ 361950 w 342"/>
                  <a:gd name="T53" fmla="*/ 400050 h 252"/>
                  <a:gd name="T54" fmla="*/ 342900 w 342"/>
                  <a:gd name="T55" fmla="*/ 390525 h 252"/>
                  <a:gd name="T56" fmla="*/ 333375 w 342"/>
                  <a:gd name="T57" fmla="*/ 361950 h 252"/>
                  <a:gd name="T58" fmla="*/ 304800 w 342"/>
                  <a:gd name="T59" fmla="*/ 361950 h 252"/>
                  <a:gd name="T60" fmla="*/ 295275 w 342"/>
                  <a:gd name="T61" fmla="*/ 371475 h 252"/>
                  <a:gd name="T62" fmla="*/ 285750 w 342"/>
                  <a:gd name="T63" fmla="*/ 390525 h 252"/>
                  <a:gd name="T64" fmla="*/ 266700 w 342"/>
                  <a:gd name="T65" fmla="*/ 381000 h 252"/>
                  <a:gd name="T66" fmla="*/ 257175 w 342"/>
                  <a:gd name="T67" fmla="*/ 342900 h 252"/>
                  <a:gd name="T68" fmla="*/ 238125 w 342"/>
                  <a:gd name="T69" fmla="*/ 333375 h 252"/>
                  <a:gd name="T70" fmla="*/ 219075 w 342"/>
                  <a:gd name="T71" fmla="*/ 333375 h 252"/>
                  <a:gd name="T72" fmla="*/ 200025 w 342"/>
                  <a:gd name="T73" fmla="*/ 314325 h 252"/>
                  <a:gd name="T74" fmla="*/ 171450 w 342"/>
                  <a:gd name="T75" fmla="*/ 285750 h 252"/>
                  <a:gd name="T76" fmla="*/ 142875 w 342"/>
                  <a:gd name="T77" fmla="*/ 304800 h 252"/>
                  <a:gd name="T78" fmla="*/ 123825 w 342"/>
                  <a:gd name="T79" fmla="*/ 323850 h 252"/>
                  <a:gd name="T80" fmla="*/ 95250 w 342"/>
                  <a:gd name="T81" fmla="*/ 381000 h 252"/>
                  <a:gd name="T82" fmla="*/ 66675 w 342"/>
                  <a:gd name="T83" fmla="*/ 371475 h 252"/>
                  <a:gd name="T84" fmla="*/ 47625 w 342"/>
                  <a:gd name="T85" fmla="*/ 352425 h 252"/>
                  <a:gd name="T86" fmla="*/ 28575 w 342"/>
                  <a:gd name="T87" fmla="*/ 361950 h 252"/>
                  <a:gd name="T88" fmla="*/ 19050 w 342"/>
                  <a:gd name="T89" fmla="*/ 342900 h 252"/>
                  <a:gd name="T90" fmla="*/ 28575 w 342"/>
                  <a:gd name="T91" fmla="*/ 314325 h 252"/>
                  <a:gd name="T92" fmla="*/ 28575 w 342"/>
                  <a:gd name="T93" fmla="*/ 295275 h 252"/>
                  <a:gd name="T94" fmla="*/ 0 w 342"/>
                  <a:gd name="T95" fmla="*/ 228600 h 25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42" h="252">
                    <a:moveTo>
                      <a:pt x="0" y="144"/>
                    </a:moveTo>
                    <a:lnTo>
                      <a:pt x="6" y="150"/>
                    </a:lnTo>
                    <a:lnTo>
                      <a:pt x="6" y="144"/>
                    </a:lnTo>
                    <a:lnTo>
                      <a:pt x="6" y="138"/>
                    </a:lnTo>
                    <a:lnTo>
                      <a:pt x="18" y="132"/>
                    </a:lnTo>
                    <a:lnTo>
                      <a:pt x="24" y="138"/>
                    </a:lnTo>
                    <a:lnTo>
                      <a:pt x="30" y="138"/>
                    </a:lnTo>
                    <a:lnTo>
                      <a:pt x="42" y="138"/>
                    </a:lnTo>
                    <a:lnTo>
                      <a:pt x="54" y="138"/>
                    </a:lnTo>
                    <a:lnTo>
                      <a:pt x="60" y="132"/>
                    </a:lnTo>
                    <a:lnTo>
                      <a:pt x="66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0" y="96"/>
                    </a:lnTo>
                    <a:lnTo>
                      <a:pt x="60" y="72"/>
                    </a:lnTo>
                    <a:lnTo>
                      <a:pt x="60" y="60"/>
                    </a:lnTo>
                    <a:lnTo>
                      <a:pt x="60" y="54"/>
                    </a:lnTo>
                    <a:lnTo>
                      <a:pt x="60" y="48"/>
                    </a:lnTo>
                    <a:lnTo>
                      <a:pt x="72" y="42"/>
                    </a:lnTo>
                    <a:lnTo>
                      <a:pt x="78" y="30"/>
                    </a:lnTo>
                    <a:lnTo>
                      <a:pt x="90" y="30"/>
                    </a:lnTo>
                    <a:lnTo>
                      <a:pt x="90" y="24"/>
                    </a:lnTo>
                    <a:lnTo>
                      <a:pt x="90" y="18"/>
                    </a:lnTo>
                    <a:lnTo>
                      <a:pt x="84" y="12"/>
                    </a:lnTo>
                    <a:lnTo>
                      <a:pt x="84" y="6"/>
                    </a:lnTo>
                    <a:lnTo>
                      <a:pt x="96" y="0"/>
                    </a:lnTo>
                    <a:lnTo>
                      <a:pt x="138" y="18"/>
                    </a:lnTo>
                    <a:lnTo>
                      <a:pt x="150" y="18"/>
                    </a:lnTo>
                    <a:lnTo>
                      <a:pt x="162" y="24"/>
                    </a:lnTo>
                    <a:lnTo>
                      <a:pt x="198" y="60"/>
                    </a:lnTo>
                    <a:lnTo>
                      <a:pt x="210" y="66"/>
                    </a:lnTo>
                    <a:lnTo>
                      <a:pt x="222" y="78"/>
                    </a:lnTo>
                    <a:lnTo>
                      <a:pt x="240" y="72"/>
                    </a:lnTo>
                    <a:lnTo>
                      <a:pt x="252" y="78"/>
                    </a:lnTo>
                    <a:lnTo>
                      <a:pt x="312" y="90"/>
                    </a:lnTo>
                    <a:lnTo>
                      <a:pt x="342" y="102"/>
                    </a:lnTo>
                    <a:lnTo>
                      <a:pt x="336" y="114"/>
                    </a:lnTo>
                    <a:lnTo>
                      <a:pt x="330" y="192"/>
                    </a:lnTo>
                    <a:lnTo>
                      <a:pt x="324" y="192"/>
                    </a:lnTo>
                    <a:lnTo>
                      <a:pt x="318" y="198"/>
                    </a:lnTo>
                    <a:lnTo>
                      <a:pt x="312" y="204"/>
                    </a:lnTo>
                    <a:lnTo>
                      <a:pt x="318" y="210"/>
                    </a:lnTo>
                    <a:lnTo>
                      <a:pt x="318" y="216"/>
                    </a:lnTo>
                    <a:lnTo>
                      <a:pt x="318" y="228"/>
                    </a:lnTo>
                    <a:lnTo>
                      <a:pt x="300" y="234"/>
                    </a:lnTo>
                    <a:lnTo>
                      <a:pt x="294" y="234"/>
                    </a:lnTo>
                    <a:lnTo>
                      <a:pt x="288" y="228"/>
                    </a:lnTo>
                    <a:lnTo>
                      <a:pt x="282" y="228"/>
                    </a:lnTo>
                    <a:lnTo>
                      <a:pt x="276" y="234"/>
                    </a:lnTo>
                    <a:lnTo>
                      <a:pt x="270" y="240"/>
                    </a:lnTo>
                    <a:lnTo>
                      <a:pt x="264" y="246"/>
                    </a:lnTo>
                    <a:lnTo>
                      <a:pt x="258" y="246"/>
                    </a:lnTo>
                    <a:lnTo>
                      <a:pt x="246" y="252"/>
                    </a:lnTo>
                    <a:lnTo>
                      <a:pt x="228" y="252"/>
                    </a:lnTo>
                    <a:lnTo>
                      <a:pt x="222" y="252"/>
                    </a:lnTo>
                    <a:lnTo>
                      <a:pt x="216" y="246"/>
                    </a:lnTo>
                    <a:lnTo>
                      <a:pt x="216" y="240"/>
                    </a:lnTo>
                    <a:lnTo>
                      <a:pt x="210" y="228"/>
                    </a:lnTo>
                    <a:lnTo>
                      <a:pt x="204" y="228"/>
                    </a:lnTo>
                    <a:lnTo>
                      <a:pt x="192" y="228"/>
                    </a:lnTo>
                    <a:lnTo>
                      <a:pt x="186" y="228"/>
                    </a:lnTo>
                    <a:lnTo>
                      <a:pt x="186" y="234"/>
                    </a:lnTo>
                    <a:lnTo>
                      <a:pt x="180" y="240"/>
                    </a:lnTo>
                    <a:lnTo>
                      <a:pt x="180" y="246"/>
                    </a:lnTo>
                    <a:lnTo>
                      <a:pt x="174" y="246"/>
                    </a:lnTo>
                    <a:lnTo>
                      <a:pt x="168" y="240"/>
                    </a:lnTo>
                    <a:lnTo>
                      <a:pt x="162" y="228"/>
                    </a:lnTo>
                    <a:lnTo>
                      <a:pt x="162" y="216"/>
                    </a:lnTo>
                    <a:lnTo>
                      <a:pt x="156" y="210"/>
                    </a:lnTo>
                    <a:lnTo>
                      <a:pt x="150" y="210"/>
                    </a:lnTo>
                    <a:lnTo>
                      <a:pt x="144" y="210"/>
                    </a:lnTo>
                    <a:lnTo>
                      <a:pt x="138" y="210"/>
                    </a:lnTo>
                    <a:lnTo>
                      <a:pt x="138" y="204"/>
                    </a:lnTo>
                    <a:lnTo>
                      <a:pt x="126" y="198"/>
                    </a:lnTo>
                    <a:lnTo>
                      <a:pt x="120" y="192"/>
                    </a:lnTo>
                    <a:lnTo>
                      <a:pt x="108" y="180"/>
                    </a:lnTo>
                    <a:lnTo>
                      <a:pt x="102" y="180"/>
                    </a:lnTo>
                    <a:lnTo>
                      <a:pt x="90" y="192"/>
                    </a:lnTo>
                    <a:lnTo>
                      <a:pt x="84" y="198"/>
                    </a:lnTo>
                    <a:lnTo>
                      <a:pt x="78" y="204"/>
                    </a:lnTo>
                    <a:lnTo>
                      <a:pt x="66" y="222"/>
                    </a:lnTo>
                    <a:lnTo>
                      <a:pt x="60" y="240"/>
                    </a:lnTo>
                    <a:lnTo>
                      <a:pt x="54" y="246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30" y="222"/>
                    </a:lnTo>
                    <a:lnTo>
                      <a:pt x="24" y="228"/>
                    </a:lnTo>
                    <a:lnTo>
                      <a:pt x="18" y="228"/>
                    </a:lnTo>
                    <a:lnTo>
                      <a:pt x="12" y="222"/>
                    </a:lnTo>
                    <a:lnTo>
                      <a:pt x="12" y="216"/>
                    </a:lnTo>
                    <a:lnTo>
                      <a:pt x="18" y="204"/>
                    </a:lnTo>
                    <a:lnTo>
                      <a:pt x="18" y="198"/>
                    </a:lnTo>
                    <a:lnTo>
                      <a:pt x="18" y="192"/>
                    </a:lnTo>
                    <a:lnTo>
                      <a:pt x="18" y="186"/>
                    </a:lnTo>
                    <a:lnTo>
                      <a:pt x="6" y="168"/>
                    </a:lnTo>
                    <a:lnTo>
                      <a:pt x="0" y="14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2" name="Freeform 808">
                <a:extLst>
                  <a:ext uri="{FF2B5EF4-FFF2-40B4-BE49-F238E27FC236}">
                    <a16:creationId xmlns:a16="http://schemas.microsoft.com/office/drawing/2014/main" id="{22C49E6F-13F9-4443-AD53-13E884BBB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1800" y="4481513"/>
                <a:ext cx="561975" cy="400050"/>
              </a:xfrm>
              <a:custGeom>
                <a:avLst/>
                <a:gdLst>
                  <a:gd name="T0" fmla="*/ 552450 w 354"/>
                  <a:gd name="T1" fmla="*/ 76200 h 252"/>
                  <a:gd name="T2" fmla="*/ 523875 w 354"/>
                  <a:gd name="T3" fmla="*/ 57150 h 252"/>
                  <a:gd name="T4" fmla="*/ 514350 w 354"/>
                  <a:gd name="T5" fmla="*/ 28575 h 252"/>
                  <a:gd name="T6" fmla="*/ 476250 w 354"/>
                  <a:gd name="T7" fmla="*/ 28575 h 252"/>
                  <a:gd name="T8" fmla="*/ 457200 w 354"/>
                  <a:gd name="T9" fmla="*/ 47625 h 252"/>
                  <a:gd name="T10" fmla="*/ 428625 w 354"/>
                  <a:gd name="T11" fmla="*/ 47625 h 252"/>
                  <a:gd name="T12" fmla="*/ 428625 w 354"/>
                  <a:gd name="T13" fmla="*/ 28575 h 252"/>
                  <a:gd name="T14" fmla="*/ 419100 w 354"/>
                  <a:gd name="T15" fmla="*/ 9525 h 252"/>
                  <a:gd name="T16" fmla="*/ 400050 w 354"/>
                  <a:gd name="T17" fmla="*/ 9525 h 252"/>
                  <a:gd name="T18" fmla="*/ 381000 w 354"/>
                  <a:gd name="T19" fmla="*/ 9525 h 252"/>
                  <a:gd name="T20" fmla="*/ 342900 w 354"/>
                  <a:gd name="T21" fmla="*/ 9525 h 252"/>
                  <a:gd name="T22" fmla="*/ 314325 w 354"/>
                  <a:gd name="T23" fmla="*/ 9525 h 252"/>
                  <a:gd name="T24" fmla="*/ 295275 w 354"/>
                  <a:gd name="T25" fmla="*/ 19050 h 252"/>
                  <a:gd name="T26" fmla="*/ 276225 w 354"/>
                  <a:gd name="T27" fmla="*/ 19050 h 252"/>
                  <a:gd name="T28" fmla="*/ 257175 w 354"/>
                  <a:gd name="T29" fmla="*/ 47625 h 252"/>
                  <a:gd name="T30" fmla="*/ 238125 w 354"/>
                  <a:gd name="T31" fmla="*/ 66675 h 252"/>
                  <a:gd name="T32" fmla="*/ 209550 w 354"/>
                  <a:gd name="T33" fmla="*/ 85725 h 252"/>
                  <a:gd name="T34" fmla="*/ 190500 w 354"/>
                  <a:gd name="T35" fmla="*/ 104775 h 252"/>
                  <a:gd name="T36" fmla="*/ 171450 w 354"/>
                  <a:gd name="T37" fmla="*/ 123825 h 252"/>
                  <a:gd name="T38" fmla="*/ 152400 w 354"/>
                  <a:gd name="T39" fmla="*/ 114300 h 252"/>
                  <a:gd name="T40" fmla="*/ 133350 w 354"/>
                  <a:gd name="T41" fmla="*/ 114300 h 252"/>
                  <a:gd name="T42" fmla="*/ 114300 w 354"/>
                  <a:gd name="T43" fmla="*/ 133350 h 252"/>
                  <a:gd name="T44" fmla="*/ 95250 w 354"/>
                  <a:gd name="T45" fmla="*/ 133350 h 252"/>
                  <a:gd name="T46" fmla="*/ 95250 w 354"/>
                  <a:gd name="T47" fmla="*/ 142875 h 252"/>
                  <a:gd name="T48" fmla="*/ 104775 w 354"/>
                  <a:gd name="T49" fmla="*/ 161925 h 252"/>
                  <a:gd name="T50" fmla="*/ 85725 w 354"/>
                  <a:gd name="T51" fmla="*/ 190500 h 252"/>
                  <a:gd name="T52" fmla="*/ 76200 w 354"/>
                  <a:gd name="T53" fmla="*/ 200025 h 252"/>
                  <a:gd name="T54" fmla="*/ 95250 w 354"/>
                  <a:gd name="T55" fmla="*/ 228600 h 252"/>
                  <a:gd name="T56" fmla="*/ 104775 w 354"/>
                  <a:gd name="T57" fmla="*/ 266700 h 252"/>
                  <a:gd name="T58" fmla="*/ 85725 w 354"/>
                  <a:gd name="T59" fmla="*/ 266700 h 252"/>
                  <a:gd name="T60" fmla="*/ 76200 w 354"/>
                  <a:gd name="T61" fmla="*/ 285750 h 252"/>
                  <a:gd name="T62" fmla="*/ 85725 w 354"/>
                  <a:gd name="T63" fmla="*/ 295275 h 252"/>
                  <a:gd name="T64" fmla="*/ 95250 w 354"/>
                  <a:gd name="T65" fmla="*/ 314325 h 252"/>
                  <a:gd name="T66" fmla="*/ 85725 w 354"/>
                  <a:gd name="T67" fmla="*/ 323850 h 252"/>
                  <a:gd name="T68" fmla="*/ 57150 w 354"/>
                  <a:gd name="T69" fmla="*/ 342900 h 252"/>
                  <a:gd name="T70" fmla="*/ 38100 w 354"/>
                  <a:gd name="T71" fmla="*/ 352425 h 252"/>
                  <a:gd name="T72" fmla="*/ 28575 w 354"/>
                  <a:gd name="T73" fmla="*/ 352425 h 252"/>
                  <a:gd name="T74" fmla="*/ 9525 w 354"/>
                  <a:gd name="T75" fmla="*/ 361950 h 252"/>
                  <a:gd name="T76" fmla="*/ 0 w 354"/>
                  <a:gd name="T77" fmla="*/ 371475 h 252"/>
                  <a:gd name="T78" fmla="*/ 0 w 354"/>
                  <a:gd name="T79" fmla="*/ 400050 h 252"/>
                  <a:gd name="T80" fmla="*/ 123825 w 354"/>
                  <a:gd name="T81" fmla="*/ 371475 h 252"/>
                  <a:gd name="T82" fmla="*/ 171450 w 354"/>
                  <a:gd name="T83" fmla="*/ 342900 h 252"/>
                  <a:gd name="T84" fmla="*/ 200025 w 354"/>
                  <a:gd name="T85" fmla="*/ 323850 h 252"/>
                  <a:gd name="T86" fmla="*/ 276225 w 354"/>
                  <a:gd name="T87" fmla="*/ 371475 h 252"/>
                  <a:gd name="T88" fmla="*/ 285750 w 354"/>
                  <a:gd name="T89" fmla="*/ 352425 h 252"/>
                  <a:gd name="T90" fmla="*/ 314325 w 354"/>
                  <a:gd name="T91" fmla="*/ 333375 h 252"/>
                  <a:gd name="T92" fmla="*/ 323850 w 354"/>
                  <a:gd name="T93" fmla="*/ 323850 h 252"/>
                  <a:gd name="T94" fmla="*/ 361950 w 354"/>
                  <a:gd name="T95" fmla="*/ 323850 h 252"/>
                  <a:gd name="T96" fmla="*/ 409575 w 354"/>
                  <a:gd name="T97" fmla="*/ 285750 h 252"/>
                  <a:gd name="T98" fmla="*/ 419100 w 354"/>
                  <a:gd name="T99" fmla="*/ 266700 h 252"/>
                  <a:gd name="T100" fmla="*/ 409575 w 354"/>
                  <a:gd name="T101" fmla="*/ 238125 h 252"/>
                  <a:gd name="T102" fmla="*/ 409575 w 354"/>
                  <a:gd name="T103" fmla="*/ 200025 h 252"/>
                  <a:gd name="T104" fmla="*/ 409575 w 354"/>
                  <a:gd name="T105" fmla="*/ 180975 h 252"/>
                  <a:gd name="T106" fmla="*/ 476250 w 354"/>
                  <a:gd name="T107" fmla="*/ 142875 h 252"/>
                  <a:gd name="T108" fmla="*/ 561975 w 354"/>
                  <a:gd name="T109" fmla="*/ 85725 h 25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54" h="252">
                    <a:moveTo>
                      <a:pt x="354" y="54"/>
                    </a:moveTo>
                    <a:lnTo>
                      <a:pt x="348" y="48"/>
                    </a:lnTo>
                    <a:lnTo>
                      <a:pt x="336" y="42"/>
                    </a:lnTo>
                    <a:lnTo>
                      <a:pt x="330" y="36"/>
                    </a:lnTo>
                    <a:lnTo>
                      <a:pt x="330" y="30"/>
                    </a:lnTo>
                    <a:lnTo>
                      <a:pt x="324" y="18"/>
                    </a:lnTo>
                    <a:lnTo>
                      <a:pt x="312" y="12"/>
                    </a:lnTo>
                    <a:lnTo>
                      <a:pt x="300" y="18"/>
                    </a:lnTo>
                    <a:lnTo>
                      <a:pt x="294" y="24"/>
                    </a:lnTo>
                    <a:lnTo>
                      <a:pt x="288" y="30"/>
                    </a:lnTo>
                    <a:lnTo>
                      <a:pt x="276" y="30"/>
                    </a:lnTo>
                    <a:lnTo>
                      <a:pt x="270" y="30"/>
                    </a:lnTo>
                    <a:lnTo>
                      <a:pt x="270" y="24"/>
                    </a:lnTo>
                    <a:lnTo>
                      <a:pt x="270" y="18"/>
                    </a:lnTo>
                    <a:lnTo>
                      <a:pt x="270" y="12"/>
                    </a:lnTo>
                    <a:lnTo>
                      <a:pt x="264" y="6"/>
                    </a:lnTo>
                    <a:lnTo>
                      <a:pt x="258" y="6"/>
                    </a:lnTo>
                    <a:lnTo>
                      <a:pt x="252" y="6"/>
                    </a:lnTo>
                    <a:lnTo>
                      <a:pt x="246" y="0"/>
                    </a:lnTo>
                    <a:lnTo>
                      <a:pt x="240" y="6"/>
                    </a:lnTo>
                    <a:lnTo>
                      <a:pt x="228" y="6"/>
                    </a:lnTo>
                    <a:lnTo>
                      <a:pt x="216" y="6"/>
                    </a:lnTo>
                    <a:lnTo>
                      <a:pt x="204" y="6"/>
                    </a:lnTo>
                    <a:lnTo>
                      <a:pt x="198" y="6"/>
                    </a:lnTo>
                    <a:lnTo>
                      <a:pt x="192" y="6"/>
                    </a:lnTo>
                    <a:lnTo>
                      <a:pt x="186" y="12"/>
                    </a:lnTo>
                    <a:lnTo>
                      <a:pt x="180" y="12"/>
                    </a:lnTo>
                    <a:lnTo>
                      <a:pt x="174" y="12"/>
                    </a:lnTo>
                    <a:lnTo>
                      <a:pt x="162" y="24"/>
                    </a:lnTo>
                    <a:lnTo>
                      <a:pt x="162" y="30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44" y="48"/>
                    </a:lnTo>
                    <a:lnTo>
                      <a:pt x="132" y="54"/>
                    </a:lnTo>
                    <a:lnTo>
                      <a:pt x="126" y="60"/>
                    </a:lnTo>
                    <a:lnTo>
                      <a:pt x="120" y="66"/>
                    </a:lnTo>
                    <a:lnTo>
                      <a:pt x="114" y="78"/>
                    </a:lnTo>
                    <a:lnTo>
                      <a:pt x="108" y="78"/>
                    </a:lnTo>
                    <a:lnTo>
                      <a:pt x="102" y="78"/>
                    </a:lnTo>
                    <a:lnTo>
                      <a:pt x="96" y="72"/>
                    </a:lnTo>
                    <a:lnTo>
                      <a:pt x="84" y="66"/>
                    </a:lnTo>
                    <a:lnTo>
                      <a:pt x="84" y="72"/>
                    </a:lnTo>
                    <a:lnTo>
                      <a:pt x="78" y="84"/>
                    </a:lnTo>
                    <a:lnTo>
                      <a:pt x="72" y="84"/>
                    </a:lnTo>
                    <a:lnTo>
                      <a:pt x="66" y="84"/>
                    </a:lnTo>
                    <a:lnTo>
                      <a:pt x="60" y="84"/>
                    </a:lnTo>
                    <a:lnTo>
                      <a:pt x="54" y="84"/>
                    </a:lnTo>
                    <a:lnTo>
                      <a:pt x="60" y="90"/>
                    </a:lnTo>
                    <a:lnTo>
                      <a:pt x="66" y="96"/>
                    </a:lnTo>
                    <a:lnTo>
                      <a:pt x="66" y="102"/>
                    </a:lnTo>
                    <a:lnTo>
                      <a:pt x="60" y="108"/>
                    </a:lnTo>
                    <a:lnTo>
                      <a:pt x="54" y="120"/>
                    </a:lnTo>
                    <a:lnTo>
                      <a:pt x="48" y="120"/>
                    </a:lnTo>
                    <a:lnTo>
                      <a:pt x="48" y="126"/>
                    </a:lnTo>
                    <a:lnTo>
                      <a:pt x="54" y="138"/>
                    </a:lnTo>
                    <a:lnTo>
                      <a:pt x="60" y="144"/>
                    </a:lnTo>
                    <a:lnTo>
                      <a:pt x="66" y="156"/>
                    </a:lnTo>
                    <a:lnTo>
                      <a:pt x="66" y="168"/>
                    </a:lnTo>
                    <a:lnTo>
                      <a:pt x="60" y="168"/>
                    </a:lnTo>
                    <a:lnTo>
                      <a:pt x="54" y="168"/>
                    </a:lnTo>
                    <a:lnTo>
                      <a:pt x="48" y="174"/>
                    </a:lnTo>
                    <a:lnTo>
                      <a:pt x="48" y="180"/>
                    </a:lnTo>
                    <a:lnTo>
                      <a:pt x="48" y="186"/>
                    </a:lnTo>
                    <a:lnTo>
                      <a:pt x="54" y="186"/>
                    </a:lnTo>
                    <a:lnTo>
                      <a:pt x="60" y="192"/>
                    </a:lnTo>
                    <a:lnTo>
                      <a:pt x="60" y="198"/>
                    </a:lnTo>
                    <a:lnTo>
                      <a:pt x="60" y="204"/>
                    </a:lnTo>
                    <a:lnTo>
                      <a:pt x="54" y="204"/>
                    </a:lnTo>
                    <a:lnTo>
                      <a:pt x="48" y="210"/>
                    </a:lnTo>
                    <a:lnTo>
                      <a:pt x="36" y="216"/>
                    </a:lnTo>
                    <a:lnTo>
                      <a:pt x="30" y="222"/>
                    </a:lnTo>
                    <a:lnTo>
                      <a:pt x="24" y="222"/>
                    </a:lnTo>
                    <a:lnTo>
                      <a:pt x="18" y="216"/>
                    </a:lnTo>
                    <a:lnTo>
                      <a:pt x="18" y="222"/>
                    </a:lnTo>
                    <a:lnTo>
                      <a:pt x="12" y="228"/>
                    </a:lnTo>
                    <a:lnTo>
                      <a:pt x="6" y="228"/>
                    </a:lnTo>
                    <a:lnTo>
                      <a:pt x="0" y="228"/>
                    </a:lnTo>
                    <a:lnTo>
                      <a:pt x="0" y="234"/>
                    </a:lnTo>
                    <a:lnTo>
                      <a:pt x="0" y="240"/>
                    </a:lnTo>
                    <a:lnTo>
                      <a:pt x="0" y="252"/>
                    </a:lnTo>
                    <a:lnTo>
                      <a:pt x="72" y="228"/>
                    </a:lnTo>
                    <a:lnTo>
                      <a:pt x="78" y="234"/>
                    </a:lnTo>
                    <a:lnTo>
                      <a:pt x="90" y="216"/>
                    </a:lnTo>
                    <a:lnTo>
                      <a:pt x="108" y="216"/>
                    </a:lnTo>
                    <a:lnTo>
                      <a:pt x="114" y="216"/>
                    </a:lnTo>
                    <a:lnTo>
                      <a:pt x="126" y="204"/>
                    </a:lnTo>
                    <a:lnTo>
                      <a:pt x="144" y="210"/>
                    </a:lnTo>
                    <a:lnTo>
                      <a:pt x="174" y="234"/>
                    </a:lnTo>
                    <a:lnTo>
                      <a:pt x="174" y="228"/>
                    </a:lnTo>
                    <a:lnTo>
                      <a:pt x="180" y="222"/>
                    </a:lnTo>
                    <a:lnTo>
                      <a:pt x="192" y="216"/>
                    </a:lnTo>
                    <a:lnTo>
                      <a:pt x="198" y="210"/>
                    </a:lnTo>
                    <a:lnTo>
                      <a:pt x="198" y="204"/>
                    </a:lnTo>
                    <a:lnTo>
                      <a:pt x="204" y="204"/>
                    </a:lnTo>
                    <a:lnTo>
                      <a:pt x="216" y="204"/>
                    </a:lnTo>
                    <a:lnTo>
                      <a:pt x="228" y="204"/>
                    </a:lnTo>
                    <a:lnTo>
                      <a:pt x="246" y="192"/>
                    </a:lnTo>
                    <a:lnTo>
                      <a:pt x="258" y="180"/>
                    </a:lnTo>
                    <a:lnTo>
                      <a:pt x="258" y="174"/>
                    </a:lnTo>
                    <a:lnTo>
                      <a:pt x="264" y="168"/>
                    </a:lnTo>
                    <a:lnTo>
                      <a:pt x="258" y="162"/>
                    </a:lnTo>
                    <a:lnTo>
                      <a:pt x="258" y="150"/>
                    </a:lnTo>
                    <a:lnTo>
                      <a:pt x="258" y="138"/>
                    </a:lnTo>
                    <a:lnTo>
                      <a:pt x="258" y="126"/>
                    </a:lnTo>
                    <a:lnTo>
                      <a:pt x="258" y="120"/>
                    </a:lnTo>
                    <a:lnTo>
                      <a:pt x="258" y="114"/>
                    </a:lnTo>
                    <a:lnTo>
                      <a:pt x="282" y="102"/>
                    </a:lnTo>
                    <a:lnTo>
                      <a:pt x="300" y="90"/>
                    </a:lnTo>
                    <a:lnTo>
                      <a:pt x="318" y="78"/>
                    </a:lnTo>
                    <a:lnTo>
                      <a:pt x="354" y="5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3" name="Freeform 821">
                <a:extLst>
                  <a:ext uri="{FF2B5EF4-FFF2-40B4-BE49-F238E27FC236}">
                    <a16:creationId xmlns:a16="http://schemas.microsoft.com/office/drawing/2014/main" id="{175EB3A0-F94A-9142-AE51-33AB6BC42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4050" y="4148138"/>
                <a:ext cx="419100" cy="400050"/>
              </a:xfrm>
              <a:custGeom>
                <a:avLst/>
                <a:gdLst>
                  <a:gd name="T0" fmla="*/ 314325 w 264"/>
                  <a:gd name="T1" fmla="*/ 76200 h 252"/>
                  <a:gd name="T2" fmla="*/ 314325 w 264"/>
                  <a:gd name="T3" fmla="*/ 123825 h 252"/>
                  <a:gd name="T4" fmla="*/ 352425 w 264"/>
                  <a:gd name="T5" fmla="*/ 161925 h 252"/>
                  <a:gd name="T6" fmla="*/ 361950 w 264"/>
                  <a:gd name="T7" fmla="*/ 190500 h 252"/>
                  <a:gd name="T8" fmla="*/ 409575 w 264"/>
                  <a:gd name="T9" fmla="*/ 276225 h 252"/>
                  <a:gd name="T10" fmla="*/ 419100 w 264"/>
                  <a:gd name="T11" fmla="*/ 285750 h 252"/>
                  <a:gd name="T12" fmla="*/ 409575 w 264"/>
                  <a:gd name="T13" fmla="*/ 304800 h 252"/>
                  <a:gd name="T14" fmla="*/ 381000 w 264"/>
                  <a:gd name="T15" fmla="*/ 304800 h 252"/>
                  <a:gd name="T16" fmla="*/ 342900 w 264"/>
                  <a:gd name="T17" fmla="*/ 333375 h 252"/>
                  <a:gd name="T18" fmla="*/ 304800 w 264"/>
                  <a:gd name="T19" fmla="*/ 381000 h 252"/>
                  <a:gd name="T20" fmla="*/ 295275 w 264"/>
                  <a:gd name="T21" fmla="*/ 390525 h 252"/>
                  <a:gd name="T22" fmla="*/ 276225 w 264"/>
                  <a:gd name="T23" fmla="*/ 390525 h 252"/>
                  <a:gd name="T24" fmla="*/ 266700 w 264"/>
                  <a:gd name="T25" fmla="*/ 400050 h 252"/>
                  <a:gd name="T26" fmla="*/ 209550 w 264"/>
                  <a:gd name="T27" fmla="*/ 400050 h 252"/>
                  <a:gd name="T28" fmla="*/ 161925 w 264"/>
                  <a:gd name="T29" fmla="*/ 390525 h 252"/>
                  <a:gd name="T30" fmla="*/ 142875 w 264"/>
                  <a:gd name="T31" fmla="*/ 371475 h 252"/>
                  <a:gd name="T32" fmla="*/ 123825 w 264"/>
                  <a:gd name="T33" fmla="*/ 361950 h 252"/>
                  <a:gd name="T34" fmla="*/ 114300 w 264"/>
                  <a:gd name="T35" fmla="*/ 342900 h 252"/>
                  <a:gd name="T36" fmla="*/ 114300 w 264"/>
                  <a:gd name="T37" fmla="*/ 323850 h 252"/>
                  <a:gd name="T38" fmla="*/ 95250 w 264"/>
                  <a:gd name="T39" fmla="*/ 314325 h 252"/>
                  <a:gd name="T40" fmla="*/ 76200 w 264"/>
                  <a:gd name="T41" fmla="*/ 323850 h 252"/>
                  <a:gd name="T42" fmla="*/ 66675 w 264"/>
                  <a:gd name="T43" fmla="*/ 304800 h 252"/>
                  <a:gd name="T44" fmla="*/ 76200 w 264"/>
                  <a:gd name="T45" fmla="*/ 285750 h 252"/>
                  <a:gd name="T46" fmla="*/ 76200 w 264"/>
                  <a:gd name="T47" fmla="*/ 266700 h 252"/>
                  <a:gd name="T48" fmla="*/ 38100 w 264"/>
                  <a:gd name="T49" fmla="*/ 247650 h 252"/>
                  <a:gd name="T50" fmla="*/ 47625 w 264"/>
                  <a:gd name="T51" fmla="*/ 228600 h 252"/>
                  <a:gd name="T52" fmla="*/ 47625 w 264"/>
                  <a:gd name="T53" fmla="*/ 209550 h 252"/>
                  <a:gd name="T54" fmla="*/ 28575 w 264"/>
                  <a:gd name="T55" fmla="*/ 171450 h 252"/>
                  <a:gd name="T56" fmla="*/ 19050 w 264"/>
                  <a:gd name="T57" fmla="*/ 133350 h 252"/>
                  <a:gd name="T58" fmla="*/ 0 w 264"/>
                  <a:gd name="T59" fmla="*/ 104775 h 252"/>
                  <a:gd name="T60" fmla="*/ 9525 w 264"/>
                  <a:gd name="T61" fmla="*/ 76200 h 252"/>
                  <a:gd name="T62" fmla="*/ 57150 w 264"/>
                  <a:gd name="T63" fmla="*/ 28575 h 252"/>
                  <a:gd name="T64" fmla="*/ 152400 w 264"/>
                  <a:gd name="T65" fmla="*/ 28575 h 252"/>
                  <a:gd name="T66" fmla="*/ 228600 w 264"/>
                  <a:gd name="T67" fmla="*/ 0 h 252"/>
                  <a:gd name="T68" fmla="*/ 285750 w 264"/>
                  <a:gd name="T69" fmla="*/ 47625 h 2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64" h="252">
                    <a:moveTo>
                      <a:pt x="180" y="30"/>
                    </a:moveTo>
                    <a:lnTo>
                      <a:pt x="198" y="48"/>
                    </a:lnTo>
                    <a:lnTo>
                      <a:pt x="198" y="60"/>
                    </a:lnTo>
                    <a:lnTo>
                      <a:pt x="198" y="78"/>
                    </a:lnTo>
                    <a:lnTo>
                      <a:pt x="210" y="96"/>
                    </a:lnTo>
                    <a:lnTo>
                      <a:pt x="222" y="102"/>
                    </a:lnTo>
                    <a:lnTo>
                      <a:pt x="222" y="108"/>
                    </a:lnTo>
                    <a:lnTo>
                      <a:pt x="228" y="120"/>
                    </a:lnTo>
                    <a:lnTo>
                      <a:pt x="246" y="156"/>
                    </a:lnTo>
                    <a:lnTo>
                      <a:pt x="258" y="174"/>
                    </a:lnTo>
                    <a:lnTo>
                      <a:pt x="264" y="174"/>
                    </a:lnTo>
                    <a:lnTo>
                      <a:pt x="264" y="180"/>
                    </a:lnTo>
                    <a:lnTo>
                      <a:pt x="264" y="186"/>
                    </a:lnTo>
                    <a:lnTo>
                      <a:pt x="258" y="192"/>
                    </a:lnTo>
                    <a:lnTo>
                      <a:pt x="252" y="192"/>
                    </a:lnTo>
                    <a:lnTo>
                      <a:pt x="240" y="192"/>
                    </a:lnTo>
                    <a:lnTo>
                      <a:pt x="228" y="198"/>
                    </a:lnTo>
                    <a:lnTo>
                      <a:pt x="216" y="210"/>
                    </a:lnTo>
                    <a:lnTo>
                      <a:pt x="204" y="216"/>
                    </a:lnTo>
                    <a:lnTo>
                      <a:pt x="192" y="240"/>
                    </a:lnTo>
                    <a:lnTo>
                      <a:pt x="192" y="246"/>
                    </a:lnTo>
                    <a:lnTo>
                      <a:pt x="186" y="246"/>
                    </a:lnTo>
                    <a:lnTo>
                      <a:pt x="180" y="246"/>
                    </a:lnTo>
                    <a:lnTo>
                      <a:pt x="174" y="246"/>
                    </a:lnTo>
                    <a:lnTo>
                      <a:pt x="168" y="246"/>
                    </a:lnTo>
                    <a:lnTo>
                      <a:pt x="168" y="252"/>
                    </a:lnTo>
                    <a:lnTo>
                      <a:pt x="156" y="252"/>
                    </a:lnTo>
                    <a:lnTo>
                      <a:pt x="132" y="252"/>
                    </a:lnTo>
                    <a:lnTo>
                      <a:pt x="114" y="252"/>
                    </a:lnTo>
                    <a:lnTo>
                      <a:pt x="102" y="246"/>
                    </a:lnTo>
                    <a:lnTo>
                      <a:pt x="96" y="240"/>
                    </a:lnTo>
                    <a:lnTo>
                      <a:pt x="90" y="234"/>
                    </a:lnTo>
                    <a:lnTo>
                      <a:pt x="84" y="228"/>
                    </a:lnTo>
                    <a:lnTo>
                      <a:pt x="78" y="228"/>
                    </a:lnTo>
                    <a:lnTo>
                      <a:pt x="72" y="222"/>
                    </a:lnTo>
                    <a:lnTo>
                      <a:pt x="72" y="216"/>
                    </a:lnTo>
                    <a:lnTo>
                      <a:pt x="72" y="210"/>
                    </a:lnTo>
                    <a:lnTo>
                      <a:pt x="72" y="204"/>
                    </a:lnTo>
                    <a:lnTo>
                      <a:pt x="66" y="198"/>
                    </a:lnTo>
                    <a:lnTo>
                      <a:pt x="60" y="198"/>
                    </a:lnTo>
                    <a:lnTo>
                      <a:pt x="54" y="198"/>
                    </a:lnTo>
                    <a:lnTo>
                      <a:pt x="48" y="204"/>
                    </a:lnTo>
                    <a:lnTo>
                      <a:pt x="42" y="198"/>
                    </a:lnTo>
                    <a:lnTo>
                      <a:pt x="42" y="192"/>
                    </a:lnTo>
                    <a:lnTo>
                      <a:pt x="48" y="186"/>
                    </a:lnTo>
                    <a:lnTo>
                      <a:pt x="48" y="180"/>
                    </a:lnTo>
                    <a:lnTo>
                      <a:pt x="48" y="174"/>
                    </a:lnTo>
                    <a:lnTo>
                      <a:pt x="48" y="168"/>
                    </a:lnTo>
                    <a:lnTo>
                      <a:pt x="36" y="162"/>
                    </a:lnTo>
                    <a:lnTo>
                      <a:pt x="24" y="156"/>
                    </a:lnTo>
                    <a:lnTo>
                      <a:pt x="24" y="150"/>
                    </a:lnTo>
                    <a:lnTo>
                      <a:pt x="30" y="144"/>
                    </a:lnTo>
                    <a:lnTo>
                      <a:pt x="30" y="138"/>
                    </a:lnTo>
                    <a:lnTo>
                      <a:pt x="30" y="132"/>
                    </a:lnTo>
                    <a:lnTo>
                      <a:pt x="24" y="120"/>
                    </a:lnTo>
                    <a:lnTo>
                      <a:pt x="18" y="108"/>
                    </a:lnTo>
                    <a:lnTo>
                      <a:pt x="12" y="102"/>
                    </a:lnTo>
                    <a:lnTo>
                      <a:pt x="12" y="84"/>
                    </a:lnTo>
                    <a:lnTo>
                      <a:pt x="6" y="72"/>
                    </a:lnTo>
                    <a:lnTo>
                      <a:pt x="0" y="66"/>
                    </a:lnTo>
                    <a:lnTo>
                      <a:pt x="0" y="54"/>
                    </a:lnTo>
                    <a:lnTo>
                      <a:pt x="6" y="48"/>
                    </a:lnTo>
                    <a:lnTo>
                      <a:pt x="18" y="24"/>
                    </a:lnTo>
                    <a:lnTo>
                      <a:pt x="36" y="18"/>
                    </a:lnTo>
                    <a:lnTo>
                      <a:pt x="72" y="12"/>
                    </a:lnTo>
                    <a:lnTo>
                      <a:pt x="96" y="18"/>
                    </a:lnTo>
                    <a:lnTo>
                      <a:pt x="126" y="6"/>
                    </a:lnTo>
                    <a:lnTo>
                      <a:pt x="144" y="0"/>
                    </a:lnTo>
                    <a:lnTo>
                      <a:pt x="162" y="6"/>
                    </a:lnTo>
                    <a:lnTo>
                      <a:pt x="180" y="3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4" name="Freeform 860">
                <a:extLst>
                  <a:ext uri="{FF2B5EF4-FFF2-40B4-BE49-F238E27FC236}">
                    <a16:creationId xmlns:a16="http://schemas.microsoft.com/office/drawing/2014/main" id="{A2BD107B-A09B-7242-A38A-56CF6C92F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600" y="4005263"/>
                <a:ext cx="542925" cy="638175"/>
              </a:xfrm>
              <a:custGeom>
                <a:avLst/>
                <a:gdLst>
                  <a:gd name="T0" fmla="*/ 542925 w 342"/>
                  <a:gd name="T1" fmla="*/ 219075 h 402"/>
                  <a:gd name="T2" fmla="*/ 542925 w 342"/>
                  <a:gd name="T3" fmla="*/ 238125 h 402"/>
                  <a:gd name="T4" fmla="*/ 514350 w 342"/>
                  <a:gd name="T5" fmla="*/ 247650 h 402"/>
                  <a:gd name="T6" fmla="*/ 495300 w 342"/>
                  <a:gd name="T7" fmla="*/ 228600 h 402"/>
                  <a:gd name="T8" fmla="*/ 466725 w 342"/>
                  <a:gd name="T9" fmla="*/ 219075 h 402"/>
                  <a:gd name="T10" fmla="*/ 457200 w 342"/>
                  <a:gd name="T11" fmla="*/ 238125 h 402"/>
                  <a:gd name="T12" fmla="*/ 476250 w 342"/>
                  <a:gd name="T13" fmla="*/ 285750 h 402"/>
                  <a:gd name="T14" fmla="*/ 485775 w 342"/>
                  <a:gd name="T15" fmla="*/ 438150 h 402"/>
                  <a:gd name="T16" fmla="*/ 447675 w 342"/>
                  <a:gd name="T17" fmla="*/ 495300 h 402"/>
                  <a:gd name="T18" fmla="*/ 409575 w 342"/>
                  <a:gd name="T19" fmla="*/ 523875 h 402"/>
                  <a:gd name="T20" fmla="*/ 371475 w 342"/>
                  <a:gd name="T21" fmla="*/ 523875 h 402"/>
                  <a:gd name="T22" fmla="*/ 352425 w 342"/>
                  <a:gd name="T23" fmla="*/ 514350 h 402"/>
                  <a:gd name="T24" fmla="*/ 342900 w 342"/>
                  <a:gd name="T25" fmla="*/ 495300 h 402"/>
                  <a:gd name="T26" fmla="*/ 314325 w 342"/>
                  <a:gd name="T27" fmla="*/ 495300 h 402"/>
                  <a:gd name="T28" fmla="*/ 314325 w 342"/>
                  <a:gd name="T29" fmla="*/ 514350 h 402"/>
                  <a:gd name="T30" fmla="*/ 323850 w 342"/>
                  <a:gd name="T31" fmla="*/ 533400 h 402"/>
                  <a:gd name="T32" fmla="*/ 314325 w 342"/>
                  <a:gd name="T33" fmla="*/ 552450 h 402"/>
                  <a:gd name="T34" fmla="*/ 285750 w 342"/>
                  <a:gd name="T35" fmla="*/ 581025 h 402"/>
                  <a:gd name="T36" fmla="*/ 257175 w 342"/>
                  <a:gd name="T37" fmla="*/ 600075 h 402"/>
                  <a:gd name="T38" fmla="*/ 247650 w 342"/>
                  <a:gd name="T39" fmla="*/ 628650 h 402"/>
                  <a:gd name="T40" fmla="*/ 228600 w 342"/>
                  <a:gd name="T41" fmla="*/ 638175 h 402"/>
                  <a:gd name="T42" fmla="*/ 219075 w 342"/>
                  <a:gd name="T43" fmla="*/ 619125 h 402"/>
                  <a:gd name="T44" fmla="*/ 200025 w 342"/>
                  <a:gd name="T45" fmla="*/ 590550 h 402"/>
                  <a:gd name="T46" fmla="*/ 171450 w 342"/>
                  <a:gd name="T47" fmla="*/ 590550 h 402"/>
                  <a:gd name="T48" fmla="*/ 152400 w 342"/>
                  <a:gd name="T49" fmla="*/ 571500 h 402"/>
                  <a:gd name="T50" fmla="*/ 152400 w 342"/>
                  <a:gd name="T51" fmla="*/ 552450 h 402"/>
                  <a:gd name="T52" fmla="*/ 152400 w 342"/>
                  <a:gd name="T53" fmla="*/ 523875 h 402"/>
                  <a:gd name="T54" fmla="*/ 152400 w 342"/>
                  <a:gd name="T55" fmla="*/ 504825 h 402"/>
                  <a:gd name="T56" fmla="*/ 123825 w 342"/>
                  <a:gd name="T57" fmla="*/ 476250 h 402"/>
                  <a:gd name="T58" fmla="*/ 85725 w 342"/>
                  <a:gd name="T59" fmla="*/ 447675 h 402"/>
                  <a:gd name="T60" fmla="*/ 57150 w 342"/>
                  <a:gd name="T61" fmla="*/ 457200 h 402"/>
                  <a:gd name="T62" fmla="*/ 47625 w 342"/>
                  <a:gd name="T63" fmla="*/ 476250 h 402"/>
                  <a:gd name="T64" fmla="*/ 47625 w 342"/>
                  <a:gd name="T65" fmla="*/ 495300 h 402"/>
                  <a:gd name="T66" fmla="*/ 28575 w 342"/>
                  <a:gd name="T67" fmla="*/ 504825 h 402"/>
                  <a:gd name="T68" fmla="*/ 9525 w 342"/>
                  <a:gd name="T69" fmla="*/ 495300 h 402"/>
                  <a:gd name="T70" fmla="*/ 9525 w 342"/>
                  <a:gd name="T71" fmla="*/ 466725 h 402"/>
                  <a:gd name="T72" fmla="*/ 28575 w 342"/>
                  <a:gd name="T73" fmla="*/ 447675 h 402"/>
                  <a:gd name="T74" fmla="*/ 47625 w 342"/>
                  <a:gd name="T75" fmla="*/ 409575 h 402"/>
                  <a:gd name="T76" fmla="*/ 19050 w 342"/>
                  <a:gd name="T77" fmla="*/ 400050 h 402"/>
                  <a:gd name="T78" fmla="*/ 19050 w 342"/>
                  <a:gd name="T79" fmla="*/ 371475 h 402"/>
                  <a:gd name="T80" fmla="*/ 0 w 342"/>
                  <a:gd name="T81" fmla="*/ 333375 h 402"/>
                  <a:gd name="T82" fmla="*/ 9525 w 342"/>
                  <a:gd name="T83" fmla="*/ 304800 h 402"/>
                  <a:gd name="T84" fmla="*/ 28575 w 342"/>
                  <a:gd name="T85" fmla="*/ 314325 h 402"/>
                  <a:gd name="T86" fmla="*/ 47625 w 342"/>
                  <a:gd name="T87" fmla="*/ 304800 h 402"/>
                  <a:gd name="T88" fmla="*/ 104775 w 342"/>
                  <a:gd name="T89" fmla="*/ 219075 h 402"/>
                  <a:gd name="T90" fmla="*/ 180975 w 342"/>
                  <a:gd name="T91" fmla="*/ 133350 h 402"/>
                  <a:gd name="T92" fmla="*/ 219075 w 342"/>
                  <a:gd name="T93" fmla="*/ 142875 h 402"/>
                  <a:gd name="T94" fmla="*/ 257175 w 342"/>
                  <a:gd name="T95" fmla="*/ 114300 h 402"/>
                  <a:gd name="T96" fmla="*/ 314325 w 342"/>
                  <a:gd name="T97" fmla="*/ 76200 h 402"/>
                  <a:gd name="T98" fmla="*/ 304800 w 342"/>
                  <a:gd name="T99" fmla="*/ 0 h 402"/>
                  <a:gd name="T100" fmla="*/ 485775 w 342"/>
                  <a:gd name="T101" fmla="*/ 114300 h 402"/>
                  <a:gd name="T102" fmla="*/ 495300 w 342"/>
                  <a:gd name="T103" fmla="*/ 171450 h 402"/>
                  <a:gd name="T104" fmla="*/ 533400 w 342"/>
                  <a:gd name="T105" fmla="*/ 209550 h 4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42" h="402">
                    <a:moveTo>
                      <a:pt x="336" y="132"/>
                    </a:moveTo>
                    <a:lnTo>
                      <a:pt x="342" y="138"/>
                    </a:lnTo>
                    <a:lnTo>
                      <a:pt x="342" y="144"/>
                    </a:lnTo>
                    <a:lnTo>
                      <a:pt x="342" y="150"/>
                    </a:lnTo>
                    <a:lnTo>
                      <a:pt x="330" y="156"/>
                    </a:lnTo>
                    <a:lnTo>
                      <a:pt x="324" y="156"/>
                    </a:lnTo>
                    <a:lnTo>
                      <a:pt x="318" y="150"/>
                    </a:lnTo>
                    <a:lnTo>
                      <a:pt x="312" y="144"/>
                    </a:lnTo>
                    <a:lnTo>
                      <a:pt x="300" y="138"/>
                    </a:lnTo>
                    <a:lnTo>
                      <a:pt x="294" y="138"/>
                    </a:lnTo>
                    <a:lnTo>
                      <a:pt x="288" y="144"/>
                    </a:lnTo>
                    <a:lnTo>
                      <a:pt x="288" y="150"/>
                    </a:lnTo>
                    <a:lnTo>
                      <a:pt x="294" y="150"/>
                    </a:lnTo>
                    <a:lnTo>
                      <a:pt x="300" y="180"/>
                    </a:lnTo>
                    <a:lnTo>
                      <a:pt x="324" y="264"/>
                    </a:lnTo>
                    <a:lnTo>
                      <a:pt x="306" y="276"/>
                    </a:lnTo>
                    <a:lnTo>
                      <a:pt x="294" y="288"/>
                    </a:lnTo>
                    <a:lnTo>
                      <a:pt x="282" y="312"/>
                    </a:lnTo>
                    <a:lnTo>
                      <a:pt x="270" y="324"/>
                    </a:lnTo>
                    <a:lnTo>
                      <a:pt x="258" y="330"/>
                    </a:lnTo>
                    <a:lnTo>
                      <a:pt x="246" y="336"/>
                    </a:lnTo>
                    <a:lnTo>
                      <a:pt x="234" y="330"/>
                    </a:lnTo>
                    <a:lnTo>
                      <a:pt x="228" y="330"/>
                    </a:lnTo>
                    <a:lnTo>
                      <a:pt x="222" y="324"/>
                    </a:lnTo>
                    <a:lnTo>
                      <a:pt x="222" y="318"/>
                    </a:lnTo>
                    <a:lnTo>
                      <a:pt x="216" y="312"/>
                    </a:lnTo>
                    <a:lnTo>
                      <a:pt x="210" y="312"/>
                    </a:lnTo>
                    <a:lnTo>
                      <a:pt x="198" y="312"/>
                    </a:lnTo>
                    <a:lnTo>
                      <a:pt x="198" y="318"/>
                    </a:lnTo>
                    <a:lnTo>
                      <a:pt x="198" y="324"/>
                    </a:lnTo>
                    <a:lnTo>
                      <a:pt x="198" y="330"/>
                    </a:lnTo>
                    <a:lnTo>
                      <a:pt x="204" y="336"/>
                    </a:lnTo>
                    <a:lnTo>
                      <a:pt x="204" y="342"/>
                    </a:lnTo>
                    <a:lnTo>
                      <a:pt x="198" y="348"/>
                    </a:lnTo>
                    <a:lnTo>
                      <a:pt x="192" y="348"/>
                    </a:lnTo>
                    <a:lnTo>
                      <a:pt x="180" y="366"/>
                    </a:lnTo>
                    <a:lnTo>
                      <a:pt x="174" y="372"/>
                    </a:lnTo>
                    <a:lnTo>
                      <a:pt x="162" y="378"/>
                    </a:lnTo>
                    <a:lnTo>
                      <a:pt x="156" y="390"/>
                    </a:lnTo>
                    <a:lnTo>
                      <a:pt x="156" y="396"/>
                    </a:lnTo>
                    <a:lnTo>
                      <a:pt x="150" y="402"/>
                    </a:lnTo>
                    <a:lnTo>
                      <a:pt x="144" y="402"/>
                    </a:lnTo>
                    <a:lnTo>
                      <a:pt x="138" y="396"/>
                    </a:lnTo>
                    <a:lnTo>
                      <a:pt x="138" y="390"/>
                    </a:lnTo>
                    <a:lnTo>
                      <a:pt x="132" y="384"/>
                    </a:lnTo>
                    <a:lnTo>
                      <a:pt x="126" y="372"/>
                    </a:lnTo>
                    <a:lnTo>
                      <a:pt x="114" y="366"/>
                    </a:lnTo>
                    <a:lnTo>
                      <a:pt x="108" y="372"/>
                    </a:lnTo>
                    <a:lnTo>
                      <a:pt x="102" y="366"/>
                    </a:lnTo>
                    <a:lnTo>
                      <a:pt x="96" y="360"/>
                    </a:lnTo>
                    <a:lnTo>
                      <a:pt x="96" y="354"/>
                    </a:lnTo>
                    <a:lnTo>
                      <a:pt x="96" y="348"/>
                    </a:lnTo>
                    <a:lnTo>
                      <a:pt x="96" y="342"/>
                    </a:lnTo>
                    <a:lnTo>
                      <a:pt x="96" y="330"/>
                    </a:lnTo>
                    <a:lnTo>
                      <a:pt x="96" y="324"/>
                    </a:lnTo>
                    <a:lnTo>
                      <a:pt x="96" y="318"/>
                    </a:lnTo>
                    <a:lnTo>
                      <a:pt x="84" y="312"/>
                    </a:lnTo>
                    <a:lnTo>
                      <a:pt x="78" y="300"/>
                    </a:lnTo>
                    <a:lnTo>
                      <a:pt x="66" y="288"/>
                    </a:lnTo>
                    <a:lnTo>
                      <a:pt x="54" y="282"/>
                    </a:lnTo>
                    <a:lnTo>
                      <a:pt x="42" y="282"/>
                    </a:lnTo>
                    <a:lnTo>
                      <a:pt x="36" y="288"/>
                    </a:lnTo>
                    <a:lnTo>
                      <a:pt x="30" y="288"/>
                    </a:lnTo>
                    <a:lnTo>
                      <a:pt x="30" y="300"/>
                    </a:lnTo>
                    <a:lnTo>
                      <a:pt x="30" y="306"/>
                    </a:lnTo>
                    <a:lnTo>
                      <a:pt x="30" y="312"/>
                    </a:lnTo>
                    <a:lnTo>
                      <a:pt x="24" y="312"/>
                    </a:lnTo>
                    <a:lnTo>
                      <a:pt x="18" y="318"/>
                    </a:lnTo>
                    <a:lnTo>
                      <a:pt x="12" y="318"/>
                    </a:lnTo>
                    <a:lnTo>
                      <a:pt x="6" y="312"/>
                    </a:lnTo>
                    <a:lnTo>
                      <a:pt x="6" y="306"/>
                    </a:lnTo>
                    <a:lnTo>
                      <a:pt x="6" y="294"/>
                    </a:lnTo>
                    <a:lnTo>
                      <a:pt x="12" y="288"/>
                    </a:lnTo>
                    <a:lnTo>
                      <a:pt x="18" y="282"/>
                    </a:lnTo>
                    <a:lnTo>
                      <a:pt x="24" y="270"/>
                    </a:lnTo>
                    <a:lnTo>
                      <a:pt x="30" y="258"/>
                    </a:lnTo>
                    <a:lnTo>
                      <a:pt x="24" y="246"/>
                    </a:lnTo>
                    <a:lnTo>
                      <a:pt x="12" y="252"/>
                    </a:lnTo>
                    <a:lnTo>
                      <a:pt x="24" y="246"/>
                    </a:lnTo>
                    <a:lnTo>
                      <a:pt x="12" y="234"/>
                    </a:lnTo>
                    <a:lnTo>
                      <a:pt x="6" y="222"/>
                    </a:lnTo>
                    <a:lnTo>
                      <a:pt x="0" y="210"/>
                    </a:lnTo>
                    <a:lnTo>
                      <a:pt x="6" y="198"/>
                    </a:lnTo>
                    <a:lnTo>
                      <a:pt x="6" y="192"/>
                    </a:lnTo>
                    <a:lnTo>
                      <a:pt x="12" y="192"/>
                    </a:lnTo>
                    <a:lnTo>
                      <a:pt x="18" y="198"/>
                    </a:lnTo>
                    <a:lnTo>
                      <a:pt x="24" y="198"/>
                    </a:lnTo>
                    <a:lnTo>
                      <a:pt x="30" y="192"/>
                    </a:lnTo>
                    <a:lnTo>
                      <a:pt x="30" y="186"/>
                    </a:lnTo>
                    <a:lnTo>
                      <a:pt x="66" y="138"/>
                    </a:lnTo>
                    <a:lnTo>
                      <a:pt x="84" y="114"/>
                    </a:lnTo>
                    <a:lnTo>
                      <a:pt x="114" y="84"/>
                    </a:lnTo>
                    <a:lnTo>
                      <a:pt x="126" y="90"/>
                    </a:lnTo>
                    <a:lnTo>
                      <a:pt x="138" y="90"/>
                    </a:lnTo>
                    <a:lnTo>
                      <a:pt x="144" y="84"/>
                    </a:lnTo>
                    <a:lnTo>
                      <a:pt x="162" y="72"/>
                    </a:lnTo>
                    <a:lnTo>
                      <a:pt x="180" y="54"/>
                    </a:lnTo>
                    <a:lnTo>
                      <a:pt x="198" y="48"/>
                    </a:lnTo>
                    <a:lnTo>
                      <a:pt x="168" y="24"/>
                    </a:lnTo>
                    <a:lnTo>
                      <a:pt x="192" y="0"/>
                    </a:lnTo>
                    <a:lnTo>
                      <a:pt x="306" y="60"/>
                    </a:lnTo>
                    <a:lnTo>
                      <a:pt x="306" y="72"/>
                    </a:lnTo>
                    <a:lnTo>
                      <a:pt x="306" y="90"/>
                    </a:lnTo>
                    <a:lnTo>
                      <a:pt x="312" y="108"/>
                    </a:lnTo>
                    <a:lnTo>
                      <a:pt x="318" y="120"/>
                    </a:lnTo>
                    <a:lnTo>
                      <a:pt x="336" y="13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5" name="Freeform 867">
                <a:extLst>
                  <a:ext uri="{FF2B5EF4-FFF2-40B4-BE49-F238E27FC236}">
                    <a16:creationId xmlns:a16="http://schemas.microsoft.com/office/drawing/2014/main" id="{E8848D11-63DB-614D-8C06-417A519FA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2700" y="4071938"/>
                <a:ext cx="447675" cy="371475"/>
              </a:xfrm>
              <a:custGeom>
                <a:avLst/>
                <a:gdLst>
                  <a:gd name="T0" fmla="*/ 381000 w 282"/>
                  <a:gd name="T1" fmla="*/ 323850 h 234"/>
                  <a:gd name="T2" fmla="*/ 361950 w 282"/>
                  <a:gd name="T3" fmla="*/ 333375 h 234"/>
                  <a:gd name="T4" fmla="*/ 314325 w 282"/>
                  <a:gd name="T5" fmla="*/ 333375 h 234"/>
                  <a:gd name="T6" fmla="*/ 276225 w 282"/>
                  <a:gd name="T7" fmla="*/ 371475 h 234"/>
                  <a:gd name="T8" fmla="*/ 190500 w 282"/>
                  <a:gd name="T9" fmla="*/ 352425 h 234"/>
                  <a:gd name="T10" fmla="*/ 180975 w 282"/>
                  <a:gd name="T11" fmla="*/ 352425 h 234"/>
                  <a:gd name="T12" fmla="*/ 180975 w 282"/>
                  <a:gd name="T13" fmla="*/ 342900 h 234"/>
                  <a:gd name="T14" fmla="*/ 161925 w 282"/>
                  <a:gd name="T15" fmla="*/ 333375 h 234"/>
                  <a:gd name="T16" fmla="*/ 152400 w 282"/>
                  <a:gd name="T17" fmla="*/ 323850 h 234"/>
                  <a:gd name="T18" fmla="*/ 142875 w 282"/>
                  <a:gd name="T19" fmla="*/ 314325 h 234"/>
                  <a:gd name="T20" fmla="*/ 133350 w 282"/>
                  <a:gd name="T21" fmla="*/ 304800 h 234"/>
                  <a:gd name="T22" fmla="*/ 133350 w 282"/>
                  <a:gd name="T23" fmla="*/ 285750 h 234"/>
                  <a:gd name="T24" fmla="*/ 133350 w 282"/>
                  <a:gd name="T25" fmla="*/ 266700 h 234"/>
                  <a:gd name="T26" fmla="*/ 133350 w 282"/>
                  <a:gd name="T27" fmla="*/ 247650 h 234"/>
                  <a:gd name="T28" fmla="*/ 133350 w 282"/>
                  <a:gd name="T29" fmla="*/ 219075 h 234"/>
                  <a:gd name="T30" fmla="*/ 142875 w 282"/>
                  <a:gd name="T31" fmla="*/ 209550 h 234"/>
                  <a:gd name="T32" fmla="*/ 142875 w 282"/>
                  <a:gd name="T33" fmla="*/ 200025 h 234"/>
                  <a:gd name="T34" fmla="*/ 142875 w 282"/>
                  <a:gd name="T35" fmla="*/ 190500 h 234"/>
                  <a:gd name="T36" fmla="*/ 133350 w 282"/>
                  <a:gd name="T37" fmla="*/ 190500 h 234"/>
                  <a:gd name="T38" fmla="*/ 123825 w 282"/>
                  <a:gd name="T39" fmla="*/ 180975 h 234"/>
                  <a:gd name="T40" fmla="*/ 123825 w 282"/>
                  <a:gd name="T41" fmla="*/ 171450 h 234"/>
                  <a:gd name="T42" fmla="*/ 114300 w 282"/>
                  <a:gd name="T43" fmla="*/ 152400 h 234"/>
                  <a:gd name="T44" fmla="*/ 114300 w 282"/>
                  <a:gd name="T45" fmla="*/ 133350 h 234"/>
                  <a:gd name="T46" fmla="*/ 95250 w 282"/>
                  <a:gd name="T47" fmla="*/ 114300 h 234"/>
                  <a:gd name="T48" fmla="*/ 85725 w 282"/>
                  <a:gd name="T49" fmla="*/ 114300 h 234"/>
                  <a:gd name="T50" fmla="*/ 66675 w 282"/>
                  <a:gd name="T51" fmla="*/ 114300 h 234"/>
                  <a:gd name="T52" fmla="*/ 38100 w 282"/>
                  <a:gd name="T53" fmla="*/ 114300 h 234"/>
                  <a:gd name="T54" fmla="*/ 19050 w 282"/>
                  <a:gd name="T55" fmla="*/ 95250 h 234"/>
                  <a:gd name="T56" fmla="*/ 0 w 282"/>
                  <a:gd name="T57" fmla="*/ 85725 h 234"/>
                  <a:gd name="T58" fmla="*/ 0 w 282"/>
                  <a:gd name="T59" fmla="*/ 66675 h 234"/>
                  <a:gd name="T60" fmla="*/ 0 w 282"/>
                  <a:gd name="T61" fmla="*/ 47625 h 234"/>
                  <a:gd name="T62" fmla="*/ 9525 w 282"/>
                  <a:gd name="T63" fmla="*/ 38100 h 234"/>
                  <a:gd name="T64" fmla="*/ 28575 w 282"/>
                  <a:gd name="T65" fmla="*/ 19050 h 234"/>
                  <a:gd name="T66" fmla="*/ 38100 w 282"/>
                  <a:gd name="T67" fmla="*/ 19050 h 234"/>
                  <a:gd name="T68" fmla="*/ 57150 w 282"/>
                  <a:gd name="T69" fmla="*/ 19050 h 234"/>
                  <a:gd name="T70" fmla="*/ 66675 w 282"/>
                  <a:gd name="T71" fmla="*/ 19050 h 234"/>
                  <a:gd name="T72" fmla="*/ 76200 w 282"/>
                  <a:gd name="T73" fmla="*/ 19050 h 234"/>
                  <a:gd name="T74" fmla="*/ 85725 w 282"/>
                  <a:gd name="T75" fmla="*/ 0 h 234"/>
                  <a:gd name="T76" fmla="*/ 342900 w 282"/>
                  <a:gd name="T77" fmla="*/ 133350 h 234"/>
                  <a:gd name="T78" fmla="*/ 390525 w 282"/>
                  <a:gd name="T79" fmla="*/ 142875 h 234"/>
                  <a:gd name="T80" fmla="*/ 409575 w 282"/>
                  <a:gd name="T81" fmla="*/ 142875 h 234"/>
                  <a:gd name="T82" fmla="*/ 419100 w 282"/>
                  <a:gd name="T83" fmla="*/ 133350 h 234"/>
                  <a:gd name="T84" fmla="*/ 447675 w 282"/>
                  <a:gd name="T85" fmla="*/ 152400 h 234"/>
                  <a:gd name="T86" fmla="*/ 390525 w 282"/>
                  <a:gd name="T87" fmla="*/ 228600 h 234"/>
                  <a:gd name="T88" fmla="*/ 390525 w 282"/>
                  <a:gd name="T89" fmla="*/ 238125 h 234"/>
                  <a:gd name="T90" fmla="*/ 381000 w 282"/>
                  <a:gd name="T91" fmla="*/ 247650 h 234"/>
                  <a:gd name="T92" fmla="*/ 371475 w 282"/>
                  <a:gd name="T93" fmla="*/ 247650 h 234"/>
                  <a:gd name="T94" fmla="*/ 361950 w 282"/>
                  <a:gd name="T95" fmla="*/ 238125 h 234"/>
                  <a:gd name="T96" fmla="*/ 352425 w 282"/>
                  <a:gd name="T97" fmla="*/ 238125 h 234"/>
                  <a:gd name="T98" fmla="*/ 352425 w 282"/>
                  <a:gd name="T99" fmla="*/ 247650 h 234"/>
                  <a:gd name="T100" fmla="*/ 342900 w 282"/>
                  <a:gd name="T101" fmla="*/ 266700 h 234"/>
                  <a:gd name="T102" fmla="*/ 342900 w 282"/>
                  <a:gd name="T103" fmla="*/ 276225 h 234"/>
                  <a:gd name="T104" fmla="*/ 352425 w 282"/>
                  <a:gd name="T105" fmla="*/ 285750 h 234"/>
                  <a:gd name="T106" fmla="*/ 352425 w 282"/>
                  <a:gd name="T107" fmla="*/ 295275 h 234"/>
                  <a:gd name="T108" fmla="*/ 361950 w 282"/>
                  <a:gd name="T109" fmla="*/ 304800 h 234"/>
                  <a:gd name="T110" fmla="*/ 381000 w 282"/>
                  <a:gd name="T111" fmla="*/ 323850 h 23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82" h="234">
                    <a:moveTo>
                      <a:pt x="240" y="204"/>
                    </a:moveTo>
                    <a:lnTo>
                      <a:pt x="228" y="210"/>
                    </a:lnTo>
                    <a:lnTo>
                      <a:pt x="198" y="210"/>
                    </a:lnTo>
                    <a:lnTo>
                      <a:pt x="174" y="234"/>
                    </a:lnTo>
                    <a:lnTo>
                      <a:pt x="120" y="222"/>
                    </a:lnTo>
                    <a:lnTo>
                      <a:pt x="114" y="222"/>
                    </a:lnTo>
                    <a:lnTo>
                      <a:pt x="114" y="216"/>
                    </a:lnTo>
                    <a:lnTo>
                      <a:pt x="102" y="210"/>
                    </a:lnTo>
                    <a:lnTo>
                      <a:pt x="96" y="204"/>
                    </a:lnTo>
                    <a:lnTo>
                      <a:pt x="90" y="198"/>
                    </a:lnTo>
                    <a:lnTo>
                      <a:pt x="84" y="192"/>
                    </a:lnTo>
                    <a:lnTo>
                      <a:pt x="84" y="180"/>
                    </a:lnTo>
                    <a:lnTo>
                      <a:pt x="84" y="168"/>
                    </a:lnTo>
                    <a:lnTo>
                      <a:pt x="84" y="156"/>
                    </a:lnTo>
                    <a:lnTo>
                      <a:pt x="84" y="138"/>
                    </a:lnTo>
                    <a:lnTo>
                      <a:pt x="90" y="132"/>
                    </a:lnTo>
                    <a:lnTo>
                      <a:pt x="90" y="126"/>
                    </a:lnTo>
                    <a:lnTo>
                      <a:pt x="90" y="120"/>
                    </a:lnTo>
                    <a:lnTo>
                      <a:pt x="84" y="120"/>
                    </a:lnTo>
                    <a:lnTo>
                      <a:pt x="78" y="114"/>
                    </a:lnTo>
                    <a:lnTo>
                      <a:pt x="78" y="108"/>
                    </a:lnTo>
                    <a:lnTo>
                      <a:pt x="72" y="96"/>
                    </a:lnTo>
                    <a:lnTo>
                      <a:pt x="72" y="84"/>
                    </a:lnTo>
                    <a:lnTo>
                      <a:pt x="60" y="72"/>
                    </a:lnTo>
                    <a:lnTo>
                      <a:pt x="54" y="72"/>
                    </a:lnTo>
                    <a:lnTo>
                      <a:pt x="42" y="72"/>
                    </a:lnTo>
                    <a:lnTo>
                      <a:pt x="24" y="72"/>
                    </a:lnTo>
                    <a:lnTo>
                      <a:pt x="12" y="60"/>
                    </a:lnTo>
                    <a:lnTo>
                      <a:pt x="0" y="54"/>
                    </a:lnTo>
                    <a:lnTo>
                      <a:pt x="0" y="42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48" y="12"/>
                    </a:lnTo>
                    <a:lnTo>
                      <a:pt x="54" y="0"/>
                    </a:lnTo>
                    <a:lnTo>
                      <a:pt x="216" y="84"/>
                    </a:lnTo>
                    <a:lnTo>
                      <a:pt x="246" y="90"/>
                    </a:lnTo>
                    <a:lnTo>
                      <a:pt x="258" y="90"/>
                    </a:lnTo>
                    <a:lnTo>
                      <a:pt x="264" y="84"/>
                    </a:lnTo>
                    <a:lnTo>
                      <a:pt x="282" y="96"/>
                    </a:lnTo>
                    <a:lnTo>
                      <a:pt x="246" y="144"/>
                    </a:lnTo>
                    <a:lnTo>
                      <a:pt x="246" y="150"/>
                    </a:lnTo>
                    <a:lnTo>
                      <a:pt x="240" y="156"/>
                    </a:lnTo>
                    <a:lnTo>
                      <a:pt x="234" y="156"/>
                    </a:lnTo>
                    <a:lnTo>
                      <a:pt x="228" y="150"/>
                    </a:lnTo>
                    <a:lnTo>
                      <a:pt x="222" y="150"/>
                    </a:lnTo>
                    <a:lnTo>
                      <a:pt x="222" y="156"/>
                    </a:lnTo>
                    <a:lnTo>
                      <a:pt x="216" y="168"/>
                    </a:lnTo>
                    <a:lnTo>
                      <a:pt x="216" y="174"/>
                    </a:lnTo>
                    <a:lnTo>
                      <a:pt x="222" y="180"/>
                    </a:lnTo>
                    <a:lnTo>
                      <a:pt x="222" y="186"/>
                    </a:lnTo>
                    <a:lnTo>
                      <a:pt x="228" y="192"/>
                    </a:lnTo>
                    <a:lnTo>
                      <a:pt x="240" y="20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6" name="Freeform 799">
                <a:extLst>
                  <a:ext uri="{FF2B5EF4-FFF2-40B4-BE49-F238E27FC236}">
                    <a16:creationId xmlns:a16="http://schemas.microsoft.com/office/drawing/2014/main" id="{CE170635-57EA-2D4A-824C-905E7CA6D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4100" y="3557588"/>
                <a:ext cx="323850" cy="285750"/>
              </a:xfrm>
              <a:custGeom>
                <a:avLst/>
                <a:gdLst>
                  <a:gd name="T0" fmla="*/ 257175 w 204"/>
                  <a:gd name="T1" fmla="*/ 0 h 180"/>
                  <a:gd name="T2" fmla="*/ 276225 w 204"/>
                  <a:gd name="T3" fmla="*/ 9525 h 180"/>
                  <a:gd name="T4" fmla="*/ 276225 w 204"/>
                  <a:gd name="T5" fmla="*/ 19050 h 180"/>
                  <a:gd name="T6" fmla="*/ 285750 w 204"/>
                  <a:gd name="T7" fmla="*/ 28575 h 180"/>
                  <a:gd name="T8" fmla="*/ 285750 w 204"/>
                  <a:gd name="T9" fmla="*/ 38100 h 180"/>
                  <a:gd name="T10" fmla="*/ 295275 w 204"/>
                  <a:gd name="T11" fmla="*/ 38100 h 180"/>
                  <a:gd name="T12" fmla="*/ 304800 w 204"/>
                  <a:gd name="T13" fmla="*/ 38100 h 180"/>
                  <a:gd name="T14" fmla="*/ 323850 w 204"/>
                  <a:gd name="T15" fmla="*/ 28575 h 180"/>
                  <a:gd name="T16" fmla="*/ 323850 w 204"/>
                  <a:gd name="T17" fmla="*/ 19050 h 180"/>
                  <a:gd name="T18" fmla="*/ 323850 w 204"/>
                  <a:gd name="T19" fmla="*/ 66675 h 180"/>
                  <a:gd name="T20" fmla="*/ 314325 w 204"/>
                  <a:gd name="T21" fmla="*/ 133350 h 180"/>
                  <a:gd name="T22" fmla="*/ 266700 w 204"/>
                  <a:gd name="T23" fmla="*/ 200025 h 180"/>
                  <a:gd name="T24" fmla="*/ 276225 w 204"/>
                  <a:gd name="T25" fmla="*/ 228600 h 180"/>
                  <a:gd name="T26" fmla="*/ 276225 w 204"/>
                  <a:gd name="T27" fmla="*/ 238125 h 180"/>
                  <a:gd name="T28" fmla="*/ 247650 w 204"/>
                  <a:gd name="T29" fmla="*/ 247650 h 180"/>
                  <a:gd name="T30" fmla="*/ 247650 w 204"/>
                  <a:gd name="T31" fmla="*/ 266700 h 180"/>
                  <a:gd name="T32" fmla="*/ 238125 w 204"/>
                  <a:gd name="T33" fmla="*/ 276225 h 180"/>
                  <a:gd name="T34" fmla="*/ 219075 w 204"/>
                  <a:gd name="T35" fmla="*/ 285750 h 180"/>
                  <a:gd name="T36" fmla="*/ 209550 w 204"/>
                  <a:gd name="T37" fmla="*/ 285750 h 180"/>
                  <a:gd name="T38" fmla="*/ 200025 w 204"/>
                  <a:gd name="T39" fmla="*/ 285750 h 180"/>
                  <a:gd name="T40" fmla="*/ 200025 w 204"/>
                  <a:gd name="T41" fmla="*/ 276225 h 180"/>
                  <a:gd name="T42" fmla="*/ 180975 w 204"/>
                  <a:gd name="T43" fmla="*/ 276225 h 180"/>
                  <a:gd name="T44" fmla="*/ 171450 w 204"/>
                  <a:gd name="T45" fmla="*/ 276225 h 180"/>
                  <a:gd name="T46" fmla="*/ 161925 w 204"/>
                  <a:gd name="T47" fmla="*/ 276225 h 180"/>
                  <a:gd name="T48" fmla="*/ 152400 w 204"/>
                  <a:gd name="T49" fmla="*/ 266700 h 180"/>
                  <a:gd name="T50" fmla="*/ 152400 w 204"/>
                  <a:gd name="T51" fmla="*/ 276225 h 180"/>
                  <a:gd name="T52" fmla="*/ 152400 w 204"/>
                  <a:gd name="T53" fmla="*/ 285750 h 180"/>
                  <a:gd name="T54" fmla="*/ 142875 w 204"/>
                  <a:gd name="T55" fmla="*/ 285750 h 180"/>
                  <a:gd name="T56" fmla="*/ 133350 w 204"/>
                  <a:gd name="T57" fmla="*/ 285750 h 180"/>
                  <a:gd name="T58" fmla="*/ 114300 w 204"/>
                  <a:gd name="T59" fmla="*/ 276225 h 180"/>
                  <a:gd name="T60" fmla="*/ 104775 w 204"/>
                  <a:gd name="T61" fmla="*/ 266700 h 180"/>
                  <a:gd name="T62" fmla="*/ 104775 w 204"/>
                  <a:gd name="T63" fmla="*/ 257175 h 180"/>
                  <a:gd name="T64" fmla="*/ 28575 w 204"/>
                  <a:gd name="T65" fmla="*/ 200025 h 180"/>
                  <a:gd name="T66" fmla="*/ 19050 w 204"/>
                  <a:gd name="T67" fmla="*/ 190500 h 180"/>
                  <a:gd name="T68" fmla="*/ 19050 w 204"/>
                  <a:gd name="T69" fmla="*/ 180975 h 180"/>
                  <a:gd name="T70" fmla="*/ 9525 w 204"/>
                  <a:gd name="T71" fmla="*/ 171450 h 180"/>
                  <a:gd name="T72" fmla="*/ 9525 w 204"/>
                  <a:gd name="T73" fmla="*/ 161925 h 180"/>
                  <a:gd name="T74" fmla="*/ 9525 w 204"/>
                  <a:gd name="T75" fmla="*/ 142875 h 180"/>
                  <a:gd name="T76" fmla="*/ 0 w 204"/>
                  <a:gd name="T77" fmla="*/ 123825 h 180"/>
                  <a:gd name="T78" fmla="*/ 9525 w 204"/>
                  <a:gd name="T79" fmla="*/ 95250 h 180"/>
                  <a:gd name="T80" fmla="*/ 9525 w 204"/>
                  <a:gd name="T81" fmla="*/ 76200 h 180"/>
                  <a:gd name="T82" fmla="*/ 28575 w 204"/>
                  <a:gd name="T83" fmla="*/ 66675 h 180"/>
                  <a:gd name="T84" fmla="*/ 28575 w 204"/>
                  <a:gd name="T85" fmla="*/ 57150 h 180"/>
                  <a:gd name="T86" fmla="*/ 47625 w 204"/>
                  <a:gd name="T87" fmla="*/ 57150 h 180"/>
                  <a:gd name="T88" fmla="*/ 66675 w 204"/>
                  <a:gd name="T89" fmla="*/ 57150 h 180"/>
                  <a:gd name="T90" fmla="*/ 76200 w 204"/>
                  <a:gd name="T91" fmla="*/ 57150 h 180"/>
                  <a:gd name="T92" fmla="*/ 95250 w 204"/>
                  <a:gd name="T93" fmla="*/ 47625 h 180"/>
                  <a:gd name="T94" fmla="*/ 95250 w 204"/>
                  <a:gd name="T95" fmla="*/ 38100 h 180"/>
                  <a:gd name="T96" fmla="*/ 104775 w 204"/>
                  <a:gd name="T97" fmla="*/ 38100 h 180"/>
                  <a:gd name="T98" fmla="*/ 133350 w 204"/>
                  <a:gd name="T99" fmla="*/ 38100 h 180"/>
                  <a:gd name="T100" fmla="*/ 142875 w 204"/>
                  <a:gd name="T101" fmla="*/ 38100 h 180"/>
                  <a:gd name="T102" fmla="*/ 142875 w 204"/>
                  <a:gd name="T103" fmla="*/ 57150 h 180"/>
                  <a:gd name="T104" fmla="*/ 152400 w 204"/>
                  <a:gd name="T105" fmla="*/ 57150 h 180"/>
                  <a:gd name="T106" fmla="*/ 171450 w 204"/>
                  <a:gd name="T107" fmla="*/ 66675 h 180"/>
                  <a:gd name="T108" fmla="*/ 180975 w 204"/>
                  <a:gd name="T109" fmla="*/ 57150 h 180"/>
                  <a:gd name="T110" fmla="*/ 190500 w 204"/>
                  <a:gd name="T111" fmla="*/ 38100 h 180"/>
                  <a:gd name="T112" fmla="*/ 190500 w 204"/>
                  <a:gd name="T113" fmla="*/ 9525 h 180"/>
                  <a:gd name="T114" fmla="*/ 190500 w 204"/>
                  <a:gd name="T115" fmla="*/ 0 h 180"/>
                  <a:gd name="T116" fmla="*/ 257175 w 204"/>
                  <a:gd name="T117" fmla="*/ 0 h 1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04" h="180">
                    <a:moveTo>
                      <a:pt x="162" y="0"/>
                    </a:moveTo>
                    <a:lnTo>
                      <a:pt x="174" y="6"/>
                    </a:lnTo>
                    <a:lnTo>
                      <a:pt x="174" y="12"/>
                    </a:lnTo>
                    <a:lnTo>
                      <a:pt x="180" y="18"/>
                    </a:lnTo>
                    <a:lnTo>
                      <a:pt x="180" y="24"/>
                    </a:lnTo>
                    <a:lnTo>
                      <a:pt x="186" y="24"/>
                    </a:lnTo>
                    <a:lnTo>
                      <a:pt x="192" y="24"/>
                    </a:lnTo>
                    <a:lnTo>
                      <a:pt x="204" y="18"/>
                    </a:lnTo>
                    <a:lnTo>
                      <a:pt x="204" y="12"/>
                    </a:lnTo>
                    <a:lnTo>
                      <a:pt x="204" y="42"/>
                    </a:lnTo>
                    <a:lnTo>
                      <a:pt x="198" y="84"/>
                    </a:lnTo>
                    <a:lnTo>
                      <a:pt x="168" y="126"/>
                    </a:lnTo>
                    <a:lnTo>
                      <a:pt x="174" y="144"/>
                    </a:lnTo>
                    <a:lnTo>
                      <a:pt x="174" y="150"/>
                    </a:lnTo>
                    <a:lnTo>
                      <a:pt x="156" y="156"/>
                    </a:lnTo>
                    <a:lnTo>
                      <a:pt x="156" y="168"/>
                    </a:lnTo>
                    <a:lnTo>
                      <a:pt x="150" y="174"/>
                    </a:lnTo>
                    <a:lnTo>
                      <a:pt x="138" y="180"/>
                    </a:lnTo>
                    <a:lnTo>
                      <a:pt x="132" y="180"/>
                    </a:lnTo>
                    <a:lnTo>
                      <a:pt x="126" y="180"/>
                    </a:lnTo>
                    <a:lnTo>
                      <a:pt x="126" y="174"/>
                    </a:lnTo>
                    <a:lnTo>
                      <a:pt x="114" y="174"/>
                    </a:lnTo>
                    <a:lnTo>
                      <a:pt x="108" y="174"/>
                    </a:lnTo>
                    <a:lnTo>
                      <a:pt x="102" y="174"/>
                    </a:lnTo>
                    <a:lnTo>
                      <a:pt x="96" y="168"/>
                    </a:lnTo>
                    <a:lnTo>
                      <a:pt x="96" y="174"/>
                    </a:lnTo>
                    <a:lnTo>
                      <a:pt x="96" y="180"/>
                    </a:lnTo>
                    <a:lnTo>
                      <a:pt x="90" y="180"/>
                    </a:lnTo>
                    <a:lnTo>
                      <a:pt x="84" y="180"/>
                    </a:lnTo>
                    <a:lnTo>
                      <a:pt x="72" y="174"/>
                    </a:lnTo>
                    <a:lnTo>
                      <a:pt x="66" y="168"/>
                    </a:lnTo>
                    <a:lnTo>
                      <a:pt x="66" y="162"/>
                    </a:lnTo>
                    <a:lnTo>
                      <a:pt x="18" y="126"/>
                    </a:lnTo>
                    <a:lnTo>
                      <a:pt x="12" y="120"/>
                    </a:lnTo>
                    <a:lnTo>
                      <a:pt x="12" y="114"/>
                    </a:lnTo>
                    <a:lnTo>
                      <a:pt x="6" y="108"/>
                    </a:lnTo>
                    <a:lnTo>
                      <a:pt x="6" y="102"/>
                    </a:lnTo>
                    <a:lnTo>
                      <a:pt x="6" y="90"/>
                    </a:lnTo>
                    <a:lnTo>
                      <a:pt x="0" y="78"/>
                    </a:lnTo>
                    <a:lnTo>
                      <a:pt x="6" y="60"/>
                    </a:lnTo>
                    <a:lnTo>
                      <a:pt x="6" y="48"/>
                    </a:lnTo>
                    <a:lnTo>
                      <a:pt x="18" y="42"/>
                    </a:lnTo>
                    <a:lnTo>
                      <a:pt x="18" y="36"/>
                    </a:lnTo>
                    <a:lnTo>
                      <a:pt x="30" y="36"/>
                    </a:lnTo>
                    <a:lnTo>
                      <a:pt x="42" y="36"/>
                    </a:lnTo>
                    <a:lnTo>
                      <a:pt x="48" y="36"/>
                    </a:lnTo>
                    <a:lnTo>
                      <a:pt x="60" y="30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84" y="24"/>
                    </a:lnTo>
                    <a:lnTo>
                      <a:pt x="90" y="24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8" y="42"/>
                    </a:lnTo>
                    <a:lnTo>
                      <a:pt x="114" y="36"/>
                    </a:lnTo>
                    <a:lnTo>
                      <a:pt x="120" y="24"/>
                    </a:lnTo>
                    <a:lnTo>
                      <a:pt x="120" y="6"/>
                    </a:lnTo>
                    <a:lnTo>
                      <a:pt x="120" y="0"/>
                    </a:lnTo>
                    <a:lnTo>
                      <a:pt x="162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7" name="Freeform 760">
                <a:extLst>
                  <a:ext uri="{FF2B5EF4-FFF2-40B4-BE49-F238E27FC236}">
                    <a16:creationId xmlns:a16="http://schemas.microsoft.com/office/drawing/2014/main" id="{279A2BFE-EDE2-344B-8E6F-1B811F141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900" y="2614613"/>
                <a:ext cx="342900" cy="247650"/>
              </a:xfrm>
              <a:custGeom>
                <a:avLst/>
                <a:gdLst>
                  <a:gd name="T0" fmla="*/ 342900 w 216"/>
                  <a:gd name="T1" fmla="*/ 95250 h 156"/>
                  <a:gd name="T2" fmla="*/ 228600 w 216"/>
                  <a:gd name="T3" fmla="*/ 114300 h 156"/>
                  <a:gd name="T4" fmla="*/ 228600 w 216"/>
                  <a:gd name="T5" fmla="*/ 171450 h 156"/>
                  <a:gd name="T6" fmla="*/ 219075 w 216"/>
                  <a:gd name="T7" fmla="*/ 161925 h 156"/>
                  <a:gd name="T8" fmla="*/ 209550 w 216"/>
                  <a:gd name="T9" fmla="*/ 161925 h 156"/>
                  <a:gd name="T10" fmla="*/ 200025 w 216"/>
                  <a:gd name="T11" fmla="*/ 171450 h 156"/>
                  <a:gd name="T12" fmla="*/ 180975 w 216"/>
                  <a:gd name="T13" fmla="*/ 180975 h 156"/>
                  <a:gd name="T14" fmla="*/ 161925 w 216"/>
                  <a:gd name="T15" fmla="*/ 190500 h 156"/>
                  <a:gd name="T16" fmla="*/ 142875 w 216"/>
                  <a:gd name="T17" fmla="*/ 200025 h 156"/>
                  <a:gd name="T18" fmla="*/ 142875 w 216"/>
                  <a:gd name="T19" fmla="*/ 209550 h 156"/>
                  <a:gd name="T20" fmla="*/ 123825 w 216"/>
                  <a:gd name="T21" fmla="*/ 228600 h 156"/>
                  <a:gd name="T22" fmla="*/ 104775 w 216"/>
                  <a:gd name="T23" fmla="*/ 228600 h 156"/>
                  <a:gd name="T24" fmla="*/ 95250 w 216"/>
                  <a:gd name="T25" fmla="*/ 228600 h 156"/>
                  <a:gd name="T26" fmla="*/ 85725 w 216"/>
                  <a:gd name="T27" fmla="*/ 247650 h 156"/>
                  <a:gd name="T28" fmla="*/ 57150 w 216"/>
                  <a:gd name="T29" fmla="*/ 219075 h 156"/>
                  <a:gd name="T30" fmla="*/ 19050 w 216"/>
                  <a:gd name="T31" fmla="*/ 161925 h 156"/>
                  <a:gd name="T32" fmla="*/ 9525 w 216"/>
                  <a:gd name="T33" fmla="*/ 142875 h 156"/>
                  <a:gd name="T34" fmla="*/ 0 w 216"/>
                  <a:gd name="T35" fmla="*/ 123825 h 156"/>
                  <a:gd name="T36" fmla="*/ 19050 w 216"/>
                  <a:gd name="T37" fmla="*/ 104775 h 156"/>
                  <a:gd name="T38" fmla="*/ 38100 w 216"/>
                  <a:gd name="T39" fmla="*/ 104775 h 156"/>
                  <a:gd name="T40" fmla="*/ 47625 w 216"/>
                  <a:gd name="T41" fmla="*/ 104775 h 156"/>
                  <a:gd name="T42" fmla="*/ 57150 w 216"/>
                  <a:gd name="T43" fmla="*/ 104775 h 156"/>
                  <a:gd name="T44" fmla="*/ 66675 w 216"/>
                  <a:gd name="T45" fmla="*/ 104775 h 156"/>
                  <a:gd name="T46" fmla="*/ 76200 w 216"/>
                  <a:gd name="T47" fmla="*/ 104775 h 156"/>
                  <a:gd name="T48" fmla="*/ 104775 w 216"/>
                  <a:gd name="T49" fmla="*/ 95250 h 156"/>
                  <a:gd name="T50" fmla="*/ 114300 w 216"/>
                  <a:gd name="T51" fmla="*/ 85725 h 156"/>
                  <a:gd name="T52" fmla="*/ 123825 w 216"/>
                  <a:gd name="T53" fmla="*/ 76200 h 156"/>
                  <a:gd name="T54" fmla="*/ 142875 w 216"/>
                  <a:gd name="T55" fmla="*/ 85725 h 156"/>
                  <a:gd name="T56" fmla="*/ 152400 w 216"/>
                  <a:gd name="T57" fmla="*/ 85725 h 156"/>
                  <a:gd name="T58" fmla="*/ 180975 w 216"/>
                  <a:gd name="T59" fmla="*/ 95250 h 156"/>
                  <a:gd name="T60" fmla="*/ 190500 w 216"/>
                  <a:gd name="T61" fmla="*/ 95250 h 156"/>
                  <a:gd name="T62" fmla="*/ 200025 w 216"/>
                  <a:gd name="T63" fmla="*/ 95250 h 156"/>
                  <a:gd name="T64" fmla="*/ 200025 w 216"/>
                  <a:gd name="T65" fmla="*/ 85725 h 156"/>
                  <a:gd name="T66" fmla="*/ 200025 w 216"/>
                  <a:gd name="T67" fmla="*/ 76200 h 156"/>
                  <a:gd name="T68" fmla="*/ 190500 w 216"/>
                  <a:gd name="T69" fmla="*/ 47625 h 156"/>
                  <a:gd name="T70" fmla="*/ 180975 w 216"/>
                  <a:gd name="T71" fmla="*/ 38100 h 156"/>
                  <a:gd name="T72" fmla="*/ 209550 w 216"/>
                  <a:gd name="T73" fmla="*/ 0 h 156"/>
                  <a:gd name="T74" fmla="*/ 228600 w 216"/>
                  <a:gd name="T75" fmla="*/ 9525 h 156"/>
                  <a:gd name="T76" fmla="*/ 247650 w 216"/>
                  <a:gd name="T77" fmla="*/ 9525 h 156"/>
                  <a:gd name="T78" fmla="*/ 257175 w 216"/>
                  <a:gd name="T79" fmla="*/ 38100 h 156"/>
                  <a:gd name="T80" fmla="*/ 342900 w 216"/>
                  <a:gd name="T81" fmla="*/ 95250 h 15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16" h="156">
                    <a:moveTo>
                      <a:pt x="216" y="60"/>
                    </a:moveTo>
                    <a:lnTo>
                      <a:pt x="144" y="72"/>
                    </a:lnTo>
                    <a:lnTo>
                      <a:pt x="144" y="108"/>
                    </a:lnTo>
                    <a:lnTo>
                      <a:pt x="138" y="102"/>
                    </a:lnTo>
                    <a:lnTo>
                      <a:pt x="132" y="102"/>
                    </a:lnTo>
                    <a:lnTo>
                      <a:pt x="126" y="108"/>
                    </a:lnTo>
                    <a:lnTo>
                      <a:pt x="114" y="114"/>
                    </a:lnTo>
                    <a:lnTo>
                      <a:pt x="102" y="120"/>
                    </a:lnTo>
                    <a:lnTo>
                      <a:pt x="90" y="126"/>
                    </a:lnTo>
                    <a:lnTo>
                      <a:pt x="90" y="132"/>
                    </a:lnTo>
                    <a:lnTo>
                      <a:pt x="78" y="144"/>
                    </a:lnTo>
                    <a:lnTo>
                      <a:pt x="66" y="144"/>
                    </a:lnTo>
                    <a:lnTo>
                      <a:pt x="60" y="144"/>
                    </a:lnTo>
                    <a:lnTo>
                      <a:pt x="54" y="156"/>
                    </a:lnTo>
                    <a:lnTo>
                      <a:pt x="36" y="138"/>
                    </a:lnTo>
                    <a:lnTo>
                      <a:pt x="12" y="102"/>
                    </a:lnTo>
                    <a:lnTo>
                      <a:pt x="6" y="90"/>
                    </a:lnTo>
                    <a:lnTo>
                      <a:pt x="0" y="78"/>
                    </a:lnTo>
                    <a:lnTo>
                      <a:pt x="12" y="66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42" y="66"/>
                    </a:lnTo>
                    <a:lnTo>
                      <a:pt x="48" y="66"/>
                    </a:lnTo>
                    <a:lnTo>
                      <a:pt x="66" y="60"/>
                    </a:lnTo>
                    <a:lnTo>
                      <a:pt x="72" y="54"/>
                    </a:lnTo>
                    <a:lnTo>
                      <a:pt x="78" y="48"/>
                    </a:lnTo>
                    <a:lnTo>
                      <a:pt x="90" y="54"/>
                    </a:lnTo>
                    <a:lnTo>
                      <a:pt x="96" y="54"/>
                    </a:lnTo>
                    <a:lnTo>
                      <a:pt x="114" y="60"/>
                    </a:lnTo>
                    <a:lnTo>
                      <a:pt x="120" y="60"/>
                    </a:lnTo>
                    <a:lnTo>
                      <a:pt x="126" y="60"/>
                    </a:lnTo>
                    <a:lnTo>
                      <a:pt x="126" y="54"/>
                    </a:lnTo>
                    <a:lnTo>
                      <a:pt x="126" y="48"/>
                    </a:lnTo>
                    <a:lnTo>
                      <a:pt x="120" y="30"/>
                    </a:lnTo>
                    <a:lnTo>
                      <a:pt x="114" y="24"/>
                    </a:lnTo>
                    <a:lnTo>
                      <a:pt x="132" y="0"/>
                    </a:lnTo>
                    <a:lnTo>
                      <a:pt x="144" y="6"/>
                    </a:lnTo>
                    <a:lnTo>
                      <a:pt x="156" y="6"/>
                    </a:lnTo>
                    <a:lnTo>
                      <a:pt x="162" y="24"/>
                    </a:lnTo>
                    <a:lnTo>
                      <a:pt x="216" y="6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8" name="Freeform 782">
                <a:extLst>
                  <a:ext uri="{FF2B5EF4-FFF2-40B4-BE49-F238E27FC236}">
                    <a16:creationId xmlns:a16="http://schemas.microsoft.com/office/drawing/2014/main" id="{AE8B0650-DEF0-C044-9027-12BF24169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0" y="3738563"/>
                <a:ext cx="381000" cy="485775"/>
              </a:xfrm>
              <a:custGeom>
                <a:avLst/>
                <a:gdLst>
                  <a:gd name="T0" fmla="*/ 247650 w 240"/>
                  <a:gd name="T1" fmla="*/ 38100 h 306"/>
                  <a:gd name="T2" fmla="*/ 228600 w 240"/>
                  <a:gd name="T3" fmla="*/ 9525 h 306"/>
                  <a:gd name="T4" fmla="*/ 209550 w 240"/>
                  <a:gd name="T5" fmla="*/ 9525 h 306"/>
                  <a:gd name="T6" fmla="*/ 200025 w 240"/>
                  <a:gd name="T7" fmla="*/ 19050 h 306"/>
                  <a:gd name="T8" fmla="*/ 180975 w 240"/>
                  <a:gd name="T9" fmla="*/ 19050 h 306"/>
                  <a:gd name="T10" fmla="*/ 171450 w 240"/>
                  <a:gd name="T11" fmla="*/ 0 h 306"/>
                  <a:gd name="T12" fmla="*/ 142875 w 240"/>
                  <a:gd name="T13" fmla="*/ 9525 h 306"/>
                  <a:gd name="T14" fmla="*/ 142875 w 240"/>
                  <a:gd name="T15" fmla="*/ 19050 h 306"/>
                  <a:gd name="T16" fmla="*/ 142875 w 240"/>
                  <a:gd name="T17" fmla="*/ 38100 h 306"/>
                  <a:gd name="T18" fmla="*/ 133350 w 240"/>
                  <a:gd name="T19" fmla="*/ 47625 h 306"/>
                  <a:gd name="T20" fmla="*/ 104775 w 240"/>
                  <a:gd name="T21" fmla="*/ 66675 h 306"/>
                  <a:gd name="T22" fmla="*/ 76200 w 240"/>
                  <a:gd name="T23" fmla="*/ 95250 h 306"/>
                  <a:gd name="T24" fmla="*/ 57150 w 240"/>
                  <a:gd name="T25" fmla="*/ 95250 h 306"/>
                  <a:gd name="T26" fmla="*/ 47625 w 240"/>
                  <a:gd name="T27" fmla="*/ 114300 h 306"/>
                  <a:gd name="T28" fmla="*/ 28575 w 240"/>
                  <a:gd name="T29" fmla="*/ 123825 h 306"/>
                  <a:gd name="T30" fmla="*/ 0 w 240"/>
                  <a:gd name="T31" fmla="*/ 142875 h 306"/>
                  <a:gd name="T32" fmla="*/ 0 w 240"/>
                  <a:gd name="T33" fmla="*/ 171450 h 306"/>
                  <a:gd name="T34" fmla="*/ 28575 w 240"/>
                  <a:gd name="T35" fmla="*/ 180975 h 306"/>
                  <a:gd name="T36" fmla="*/ 19050 w 240"/>
                  <a:gd name="T37" fmla="*/ 200025 h 306"/>
                  <a:gd name="T38" fmla="*/ 9525 w 240"/>
                  <a:gd name="T39" fmla="*/ 228600 h 306"/>
                  <a:gd name="T40" fmla="*/ 28575 w 240"/>
                  <a:gd name="T41" fmla="*/ 238125 h 306"/>
                  <a:gd name="T42" fmla="*/ 19050 w 240"/>
                  <a:gd name="T43" fmla="*/ 257175 h 306"/>
                  <a:gd name="T44" fmla="*/ 19050 w 240"/>
                  <a:gd name="T45" fmla="*/ 276225 h 306"/>
                  <a:gd name="T46" fmla="*/ 38100 w 240"/>
                  <a:gd name="T47" fmla="*/ 295275 h 306"/>
                  <a:gd name="T48" fmla="*/ 76200 w 240"/>
                  <a:gd name="T49" fmla="*/ 304800 h 306"/>
                  <a:gd name="T50" fmla="*/ 95250 w 240"/>
                  <a:gd name="T51" fmla="*/ 304800 h 306"/>
                  <a:gd name="T52" fmla="*/ 104775 w 240"/>
                  <a:gd name="T53" fmla="*/ 314325 h 306"/>
                  <a:gd name="T54" fmla="*/ 123825 w 240"/>
                  <a:gd name="T55" fmla="*/ 333375 h 306"/>
                  <a:gd name="T56" fmla="*/ 142875 w 240"/>
                  <a:gd name="T57" fmla="*/ 352425 h 306"/>
                  <a:gd name="T58" fmla="*/ 161925 w 240"/>
                  <a:gd name="T59" fmla="*/ 333375 h 306"/>
                  <a:gd name="T60" fmla="*/ 171450 w 240"/>
                  <a:gd name="T61" fmla="*/ 323850 h 306"/>
                  <a:gd name="T62" fmla="*/ 180975 w 240"/>
                  <a:gd name="T63" fmla="*/ 323850 h 306"/>
                  <a:gd name="T64" fmla="*/ 200025 w 240"/>
                  <a:gd name="T65" fmla="*/ 342900 h 306"/>
                  <a:gd name="T66" fmla="*/ 209550 w 240"/>
                  <a:gd name="T67" fmla="*/ 361950 h 306"/>
                  <a:gd name="T68" fmla="*/ 228600 w 240"/>
                  <a:gd name="T69" fmla="*/ 371475 h 306"/>
                  <a:gd name="T70" fmla="*/ 257175 w 240"/>
                  <a:gd name="T71" fmla="*/ 371475 h 306"/>
                  <a:gd name="T72" fmla="*/ 257175 w 240"/>
                  <a:gd name="T73" fmla="*/ 390525 h 306"/>
                  <a:gd name="T74" fmla="*/ 247650 w 240"/>
                  <a:gd name="T75" fmla="*/ 400050 h 306"/>
                  <a:gd name="T76" fmla="*/ 257175 w 240"/>
                  <a:gd name="T77" fmla="*/ 428625 h 306"/>
                  <a:gd name="T78" fmla="*/ 285750 w 240"/>
                  <a:gd name="T79" fmla="*/ 447675 h 306"/>
                  <a:gd name="T80" fmla="*/ 304800 w 240"/>
                  <a:gd name="T81" fmla="*/ 447675 h 306"/>
                  <a:gd name="T82" fmla="*/ 314325 w 240"/>
                  <a:gd name="T83" fmla="*/ 457200 h 306"/>
                  <a:gd name="T84" fmla="*/ 323850 w 240"/>
                  <a:gd name="T85" fmla="*/ 466725 h 306"/>
                  <a:gd name="T86" fmla="*/ 352425 w 240"/>
                  <a:gd name="T87" fmla="*/ 485775 h 306"/>
                  <a:gd name="T88" fmla="*/ 371475 w 240"/>
                  <a:gd name="T89" fmla="*/ 457200 h 306"/>
                  <a:gd name="T90" fmla="*/ 381000 w 240"/>
                  <a:gd name="T91" fmla="*/ 409575 h 306"/>
                  <a:gd name="T92" fmla="*/ 381000 w 240"/>
                  <a:gd name="T93" fmla="*/ 390525 h 306"/>
                  <a:gd name="T94" fmla="*/ 361950 w 240"/>
                  <a:gd name="T95" fmla="*/ 381000 h 306"/>
                  <a:gd name="T96" fmla="*/ 361950 w 240"/>
                  <a:gd name="T97" fmla="*/ 352425 h 306"/>
                  <a:gd name="T98" fmla="*/ 361950 w 240"/>
                  <a:gd name="T99" fmla="*/ 314325 h 306"/>
                  <a:gd name="T100" fmla="*/ 352425 w 240"/>
                  <a:gd name="T101" fmla="*/ 285750 h 306"/>
                  <a:gd name="T102" fmla="*/ 323850 w 240"/>
                  <a:gd name="T103" fmla="*/ 266700 h 306"/>
                  <a:gd name="T104" fmla="*/ 314325 w 240"/>
                  <a:gd name="T105" fmla="*/ 228600 h 306"/>
                  <a:gd name="T106" fmla="*/ 314325 w 240"/>
                  <a:gd name="T107" fmla="*/ 200025 h 306"/>
                  <a:gd name="T108" fmla="*/ 285750 w 240"/>
                  <a:gd name="T109" fmla="*/ 114300 h 306"/>
                  <a:gd name="T110" fmla="*/ 266700 w 240"/>
                  <a:gd name="T111" fmla="*/ 85725 h 306"/>
                  <a:gd name="T112" fmla="*/ 276225 w 240"/>
                  <a:gd name="T113" fmla="*/ 66675 h 306"/>
                  <a:gd name="T114" fmla="*/ 266700 w 240"/>
                  <a:gd name="T115" fmla="*/ 47625 h 30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40" h="306">
                    <a:moveTo>
                      <a:pt x="162" y="24"/>
                    </a:moveTo>
                    <a:lnTo>
                      <a:pt x="156" y="24"/>
                    </a:lnTo>
                    <a:lnTo>
                      <a:pt x="144" y="12"/>
                    </a:lnTo>
                    <a:lnTo>
                      <a:pt x="144" y="6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32" y="12"/>
                    </a:lnTo>
                    <a:lnTo>
                      <a:pt x="126" y="12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08" y="6"/>
                    </a:lnTo>
                    <a:lnTo>
                      <a:pt x="108" y="0"/>
                    </a:lnTo>
                    <a:lnTo>
                      <a:pt x="96" y="0"/>
                    </a:lnTo>
                    <a:lnTo>
                      <a:pt x="90" y="6"/>
                    </a:lnTo>
                    <a:lnTo>
                      <a:pt x="84" y="6"/>
                    </a:lnTo>
                    <a:lnTo>
                      <a:pt x="90" y="12"/>
                    </a:lnTo>
                    <a:lnTo>
                      <a:pt x="90" y="18"/>
                    </a:lnTo>
                    <a:lnTo>
                      <a:pt x="90" y="24"/>
                    </a:lnTo>
                    <a:lnTo>
                      <a:pt x="90" y="30"/>
                    </a:lnTo>
                    <a:lnTo>
                      <a:pt x="84" y="30"/>
                    </a:lnTo>
                    <a:lnTo>
                      <a:pt x="78" y="36"/>
                    </a:lnTo>
                    <a:lnTo>
                      <a:pt x="66" y="42"/>
                    </a:lnTo>
                    <a:lnTo>
                      <a:pt x="54" y="48"/>
                    </a:lnTo>
                    <a:lnTo>
                      <a:pt x="48" y="60"/>
                    </a:lnTo>
                    <a:lnTo>
                      <a:pt x="42" y="60"/>
                    </a:lnTo>
                    <a:lnTo>
                      <a:pt x="36" y="60"/>
                    </a:lnTo>
                    <a:lnTo>
                      <a:pt x="30" y="66"/>
                    </a:lnTo>
                    <a:lnTo>
                      <a:pt x="30" y="72"/>
                    </a:lnTo>
                    <a:lnTo>
                      <a:pt x="24" y="78"/>
                    </a:lnTo>
                    <a:lnTo>
                      <a:pt x="18" y="78"/>
                    </a:lnTo>
                    <a:lnTo>
                      <a:pt x="6" y="90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8"/>
                    </a:lnTo>
                    <a:lnTo>
                      <a:pt x="12" y="108"/>
                    </a:lnTo>
                    <a:lnTo>
                      <a:pt x="18" y="114"/>
                    </a:lnTo>
                    <a:lnTo>
                      <a:pt x="18" y="120"/>
                    </a:lnTo>
                    <a:lnTo>
                      <a:pt x="12" y="126"/>
                    </a:lnTo>
                    <a:lnTo>
                      <a:pt x="6" y="132"/>
                    </a:lnTo>
                    <a:lnTo>
                      <a:pt x="6" y="144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56"/>
                    </a:lnTo>
                    <a:lnTo>
                      <a:pt x="12" y="162"/>
                    </a:lnTo>
                    <a:lnTo>
                      <a:pt x="12" y="168"/>
                    </a:lnTo>
                    <a:lnTo>
                      <a:pt x="12" y="174"/>
                    </a:lnTo>
                    <a:lnTo>
                      <a:pt x="18" y="180"/>
                    </a:lnTo>
                    <a:lnTo>
                      <a:pt x="24" y="186"/>
                    </a:lnTo>
                    <a:lnTo>
                      <a:pt x="30" y="192"/>
                    </a:lnTo>
                    <a:lnTo>
                      <a:pt x="48" y="192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60" y="198"/>
                    </a:lnTo>
                    <a:lnTo>
                      <a:pt x="66" y="198"/>
                    </a:lnTo>
                    <a:lnTo>
                      <a:pt x="78" y="204"/>
                    </a:lnTo>
                    <a:lnTo>
                      <a:pt x="78" y="210"/>
                    </a:lnTo>
                    <a:lnTo>
                      <a:pt x="84" y="216"/>
                    </a:lnTo>
                    <a:lnTo>
                      <a:pt x="90" y="222"/>
                    </a:lnTo>
                    <a:lnTo>
                      <a:pt x="96" y="216"/>
                    </a:lnTo>
                    <a:lnTo>
                      <a:pt x="102" y="210"/>
                    </a:lnTo>
                    <a:lnTo>
                      <a:pt x="108" y="210"/>
                    </a:lnTo>
                    <a:lnTo>
                      <a:pt x="108" y="204"/>
                    </a:lnTo>
                    <a:lnTo>
                      <a:pt x="114" y="198"/>
                    </a:lnTo>
                    <a:lnTo>
                      <a:pt x="114" y="204"/>
                    </a:lnTo>
                    <a:lnTo>
                      <a:pt x="126" y="210"/>
                    </a:lnTo>
                    <a:lnTo>
                      <a:pt x="126" y="216"/>
                    </a:lnTo>
                    <a:lnTo>
                      <a:pt x="126" y="222"/>
                    </a:lnTo>
                    <a:lnTo>
                      <a:pt x="132" y="228"/>
                    </a:lnTo>
                    <a:lnTo>
                      <a:pt x="138" y="234"/>
                    </a:lnTo>
                    <a:lnTo>
                      <a:pt x="144" y="234"/>
                    </a:lnTo>
                    <a:lnTo>
                      <a:pt x="150" y="234"/>
                    </a:lnTo>
                    <a:lnTo>
                      <a:pt x="162" y="234"/>
                    </a:lnTo>
                    <a:lnTo>
                      <a:pt x="162" y="240"/>
                    </a:lnTo>
                    <a:lnTo>
                      <a:pt x="162" y="246"/>
                    </a:lnTo>
                    <a:lnTo>
                      <a:pt x="156" y="246"/>
                    </a:lnTo>
                    <a:lnTo>
                      <a:pt x="156" y="252"/>
                    </a:lnTo>
                    <a:lnTo>
                      <a:pt x="162" y="264"/>
                    </a:lnTo>
                    <a:lnTo>
                      <a:pt x="162" y="270"/>
                    </a:lnTo>
                    <a:lnTo>
                      <a:pt x="168" y="276"/>
                    </a:lnTo>
                    <a:lnTo>
                      <a:pt x="180" y="282"/>
                    </a:lnTo>
                    <a:lnTo>
                      <a:pt x="186" y="282"/>
                    </a:lnTo>
                    <a:lnTo>
                      <a:pt x="192" y="282"/>
                    </a:lnTo>
                    <a:lnTo>
                      <a:pt x="198" y="282"/>
                    </a:lnTo>
                    <a:lnTo>
                      <a:pt x="198" y="288"/>
                    </a:lnTo>
                    <a:lnTo>
                      <a:pt x="198" y="294"/>
                    </a:lnTo>
                    <a:lnTo>
                      <a:pt x="204" y="294"/>
                    </a:lnTo>
                    <a:lnTo>
                      <a:pt x="216" y="306"/>
                    </a:lnTo>
                    <a:lnTo>
                      <a:pt x="222" y="306"/>
                    </a:lnTo>
                    <a:lnTo>
                      <a:pt x="228" y="300"/>
                    </a:lnTo>
                    <a:lnTo>
                      <a:pt x="234" y="288"/>
                    </a:lnTo>
                    <a:lnTo>
                      <a:pt x="234" y="270"/>
                    </a:lnTo>
                    <a:lnTo>
                      <a:pt x="240" y="258"/>
                    </a:lnTo>
                    <a:lnTo>
                      <a:pt x="240" y="252"/>
                    </a:lnTo>
                    <a:lnTo>
                      <a:pt x="240" y="246"/>
                    </a:lnTo>
                    <a:lnTo>
                      <a:pt x="234" y="240"/>
                    </a:lnTo>
                    <a:lnTo>
                      <a:pt x="228" y="240"/>
                    </a:lnTo>
                    <a:lnTo>
                      <a:pt x="228" y="228"/>
                    </a:lnTo>
                    <a:lnTo>
                      <a:pt x="228" y="222"/>
                    </a:lnTo>
                    <a:lnTo>
                      <a:pt x="228" y="216"/>
                    </a:lnTo>
                    <a:lnTo>
                      <a:pt x="228" y="198"/>
                    </a:lnTo>
                    <a:lnTo>
                      <a:pt x="228" y="186"/>
                    </a:lnTo>
                    <a:lnTo>
                      <a:pt x="222" y="180"/>
                    </a:lnTo>
                    <a:lnTo>
                      <a:pt x="210" y="180"/>
                    </a:lnTo>
                    <a:lnTo>
                      <a:pt x="204" y="168"/>
                    </a:lnTo>
                    <a:lnTo>
                      <a:pt x="198" y="162"/>
                    </a:lnTo>
                    <a:lnTo>
                      <a:pt x="198" y="144"/>
                    </a:lnTo>
                    <a:lnTo>
                      <a:pt x="198" y="132"/>
                    </a:lnTo>
                    <a:lnTo>
                      <a:pt x="198" y="126"/>
                    </a:lnTo>
                    <a:lnTo>
                      <a:pt x="192" y="72"/>
                    </a:lnTo>
                    <a:lnTo>
                      <a:pt x="180" y="72"/>
                    </a:lnTo>
                    <a:lnTo>
                      <a:pt x="174" y="66"/>
                    </a:lnTo>
                    <a:lnTo>
                      <a:pt x="168" y="54"/>
                    </a:lnTo>
                    <a:lnTo>
                      <a:pt x="168" y="48"/>
                    </a:lnTo>
                    <a:lnTo>
                      <a:pt x="174" y="42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62" y="2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09" name="Freeform 783">
                <a:extLst>
                  <a:ext uri="{FF2B5EF4-FFF2-40B4-BE49-F238E27FC236}">
                    <a16:creationId xmlns:a16="http://schemas.microsoft.com/office/drawing/2014/main" id="{290BEEA1-9996-5447-AA64-0D6E9C502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7050" y="3605213"/>
                <a:ext cx="381000" cy="352425"/>
              </a:xfrm>
              <a:custGeom>
                <a:avLst/>
                <a:gdLst>
                  <a:gd name="T0" fmla="*/ 66675 w 240"/>
                  <a:gd name="T1" fmla="*/ 333375 h 222"/>
                  <a:gd name="T2" fmla="*/ 38100 w 240"/>
                  <a:gd name="T3" fmla="*/ 247650 h 222"/>
                  <a:gd name="T4" fmla="*/ 19050 w 240"/>
                  <a:gd name="T5" fmla="*/ 219075 h 222"/>
                  <a:gd name="T6" fmla="*/ 28575 w 240"/>
                  <a:gd name="T7" fmla="*/ 200025 h 222"/>
                  <a:gd name="T8" fmla="*/ 19050 w 240"/>
                  <a:gd name="T9" fmla="*/ 180975 h 222"/>
                  <a:gd name="T10" fmla="*/ 0 w 240"/>
                  <a:gd name="T11" fmla="*/ 171450 h 222"/>
                  <a:gd name="T12" fmla="*/ 9525 w 240"/>
                  <a:gd name="T13" fmla="*/ 152400 h 222"/>
                  <a:gd name="T14" fmla="*/ 19050 w 240"/>
                  <a:gd name="T15" fmla="*/ 142875 h 222"/>
                  <a:gd name="T16" fmla="*/ 28575 w 240"/>
                  <a:gd name="T17" fmla="*/ 123825 h 222"/>
                  <a:gd name="T18" fmla="*/ 38100 w 240"/>
                  <a:gd name="T19" fmla="*/ 104775 h 222"/>
                  <a:gd name="T20" fmla="*/ 28575 w 240"/>
                  <a:gd name="T21" fmla="*/ 76200 h 222"/>
                  <a:gd name="T22" fmla="*/ 9525 w 240"/>
                  <a:gd name="T23" fmla="*/ 38100 h 222"/>
                  <a:gd name="T24" fmla="*/ 47625 w 240"/>
                  <a:gd name="T25" fmla="*/ 0 h 222"/>
                  <a:gd name="T26" fmla="*/ 161925 w 240"/>
                  <a:gd name="T27" fmla="*/ 28575 h 222"/>
                  <a:gd name="T28" fmla="*/ 314325 w 240"/>
                  <a:gd name="T29" fmla="*/ 114300 h 222"/>
                  <a:gd name="T30" fmla="*/ 361950 w 240"/>
                  <a:gd name="T31" fmla="*/ 142875 h 222"/>
                  <a:gd name="T32" fmla="*/ 323850 w 240"/>
                  <a:gd name="T33" fmla="*/ 152400 h 222"/>
                  <a:gd name="T34" fmla="*/ 323850 w 240"/>
                  <a:gd name="T35" fmla="*/ 171450 h 222"/>
                  <a:gd name="T36" fmla="*/ 342900 w 240"/>
                  <a:gd name="T37" fmla="*/ 180975 h 222"/>
                  <a:gd name="T38" fmla="*/ 352425 w 240"/>
                  <a:gd name="T39" fmla="*/ 200025 h 222"/>
                  <a:gd name="T40" fmla="*/ 333375 w 240"/>
                  <a:gd name="T41" fmla="*/ 219075 h 222"/>
                  <a:gd name="T42" fmla="*/ 323850 w 240"/>
                  <a:gd name="T43" fmla="*/ 238125 h 222"/>
                  <a:gd name="T44" fmla="*/ 342900 w 240"/>
                  <a:gd name="T45" fmla="*/ 257175 h 222"/>
                  <a:gd name="T46" fmla="*/ 342900 w 240"/>
                  <a:gd name="T47" fmla="*/ 276225 h 222"/>
                  <a:gd name="T48" fmla="*/ 352425 w 240"/>
                  <a:gd name="T49" fmla="*/ 285750 h 222"/>
                  <a:gd name="T50" fmla="*/ 361950 w 240"/>
                  <a:gd name="T51" fmla="*/ 304800 h 222"/>
                  <a:gd name="T52" fmla="*/ 361950 w 240"/>
                  <a:gd name="T53" fmla="*/ 323850 h 222"/>
                  <a:gd name="T54" fmla="*/ 314325 w 240"/>
                  <a:gd name="T55" fmla="*/ 304800 h 222"/>
                  <a:gd name="T56" fmla="*/ 276225 w 240"/>
                  <a:gd name="T57" fmla="*/ 304800 h 222"/>
                  <a:gd name="T58" fmla="*/ 257175 w 240"/>
                  <a:gd name="T59" fmla="*/ 295275 h 222"/>
                  <a:gd name="T60" fmla="*/ 238125 w 240"/>
                  <a:gd name="T61" fmla="*/ 285750 h 222"/>
                  <a:gd name="T62" fmla="*/ 219075 w 240"/>
                  <a:gd name="T63" fmla="*/ 295275 h 222"/>
                  <a:gd name="T64" fmla="*/ 190500 w 240"/>
                  <a:gd name="T65" fmla="*/ 314325 h 222"/>
                  <a:gd name="T66" fmla="*/ 133350 w 240"/>
                  <a:gd name="T67" fmla="*/ 333375 h 222"/>
                  <a:gd name="T68" fmla="*/ 114300 w 240"/>
                  <a:gd name="T69" fmla="*/ 352425 h 222"/>
                  <a:gd name="T70" fmla="*/ 95250 w 240"/>
                  <a:gd name="T71" fmla="*/ 342900 h 222"/>
                  <a:gd name="T72" fmla="*/ 66675 w 240"/>
                  <a:gd name="T73" fmla="*/ 342900 h 22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40" h="222">
                    <a:moveTo>
                      <a:pt x="42" y="216"/>
                    </a:moveTo>
                    <a:lnTo>
                      <a:pt x="42" y="210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18" y="150"/>
                    </a:lnTo>
                    <a:lnTo>
                      <a:pt x="12" y="138"/>
                    </a:lnTo>
                    <a:lnTo>
                      <a:pt x="12" y="132"/>
                    </a:lnTo>
                    <a:lnTo>
                      <a:pt x="18" y="126"/>
                    </a:lnTo>
                    <a:lnTo>
                      <a:pt x="18" y="120"/>
                    </a:lnTo>
                    <a:lnTo>
                      <a:pt x="12" y="114"/>
                    </a:lnTo>
                    <a:lnTo>
                      <a:pt x="6" y="108"/>
                    </a:lnTo>
                    <a:lnTo>
                      <a:pt x="0" y="108"/>
                    </a:lnTo>
                    <a:lnTo>
                      <a:pt x="6" y="102"/>
                    </a:lnTo>
                    <a:lnTo>
                      <a:pt x="6" y="96"/>
                    </a:lnTo>
                    <a:lnTo>
                      <a:pt x="12" y="96"/>
                    </a:lnTo>
                    <a:lnTo>
                      <a:pt x="12" y="90"/>
                    </a:lnTo>
                    <a:lnTo>
                      <a:pt x="12" y="84"/>
                    </a:lnTo>
                    <a:lnTo>
                      <a:pt x="18" y="78"/>
                    </a:lnTo>
                    <a:lnTo>
                      <a:pt x="24" y="72"/>
                    </a:lnTo>
                    <a:lnTo>
                      <a:pt x="24" y="66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2" y="36"/>
                    </a:lnTo>
                    <a:lnTo>
                      <a:pt x="6" y="2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78" y="12"/>
                    </a:lnTo>
                    <a:lnTo>
                      <a:pt x="102" y="18"/>
                    </a:lnTo>
                    <a:lnTo>
                      <a:pt x="162" y="54"/>
                    </a:lnTo>
                    <a:lnTo>
                      <a:pt x="198" y="72"/>
                    </a:lnTo>
                    <a:lnTo>
                      <a:pt x="240" y="78"/>
                    </a:lnTo>
                    <a:lnTo>
                      <a:pt x="228" y="90"/>
                    </a:lnTo>
                    <a:lnTo>
                      <a:pt x="210" y="96"/>
                    </a:lnTo>
                    <a:lnTo>
                      <a:pt x="204" y="96"/>
                    </a:lnTo>
                    <a:lnTo>
                      <a:pt x="204" y="102"/>
                    </a:lnTo>
                    <a:lnTo>
                      <a:pt x="204" y="108"/>
                    </a:lnTo>
                    <a:lnTo>
                      <a:pt x="210" y="114"/>
                    </a:lnTo>
                    <a:lnTo>
                      <a:pt x="216" y="114"/>
                    </a:lnTo>
                    <a:lnTo>
                      <a:pt x="222" y="120"/>
                    </a:lnTo>
                    <a:lnTo>
                      <a:pt x="222" y="126"/>
                    </a:lnTo>
                    <a:lnTo>
                      <a:pt x="216" y="132"/>
                    </a:lnTo>
                    <a:lnTo>
                      <a:pt x="210" y="138"/>
                    </a:lnTo>
                    <a:lnTo>
                      <a:pt x="204" y="144"/>
                    </a:lnTo>
                    <a:lnTo>
                      <a:pt x="204" y="150"/>
                    </a:lnTo>
                    <a:lnTo>
                      <a:pt x="210" y="156"/>
                    </a:lnTo>
                    <a:lnTo>
                      <a:pt x="216" y="162"/>
                    </a:lnTo>
                    <a:lnTo>
                      <a:pt x="216" y="168"/>
                    </a:lnTo>
                    <a:lnTo>
                      <a:pt x="216" y="174"/>
                    </a:lnTo>
                    <a:lnTo>
                      <a:pt x="216" y="180"/>
                    </a:lnTo>
                    <a:lnTo>
                      <a:pt x="222" y="180"/>
                    </a:lnTo>
                    <a:lnTo>
                      <a:pt x="222" y="186"/>
                    </a:lnTo>
                    <a:lnTo>
                      <a:pt x="228" y="192"/>
                    </a:lnTo>
                    <a:lnTo>
                      <a:pt x="228" y="198"/>
                    </a:lnTo>
                    <a:lnTo>
                      <a:pt x="228" y="204"/>
                    </a:lnTo>
                    <a:lnTo>
                      <a:pt x="216" y="198"/>
                    </a:lnTo>
                    <a:lnTo>
                      <a:pt x="198" y="192"/>
                    </a:lnTo>
                    <a:lnTo>
                      <a:pt x="180" y="192"/>
                    </a:lnTo>
                    <a:lnTo>
                      <a:pt x="174" y="192"/>
                    </a:lnTo>
                    <a:lnTo>
                      <a:pt x="168" y="186"/>
                    </a:lnTo>
                    <a:lnTo>
                      <a:pt x="162" y="186"/>
                    </a:lnTo>
                    <a:lnTo>
                      <a:pt x="156" y="180"/>
                    </a:lnTo>
                    <a:lnTo>
                      <a:pt x="150" y="180"/>
                    </a:lnTo>
                    <a:lnTo>
                      <a:pt x="144" y="186"/>
                    </a:lnTo>
                    <a:lnTo>
                      <a:pt x="138" y="186"/>
                    </a:lnTo>
                    <a:lnTo>
                      <a:pt x="126" y="192"/>
                    </a:lnTo>
                    <a:lnTo>
                      <a:pt x="120" y="198"/>
                    </a:lnTo>
                    <a:lnTo>
                      <a:pt x="102" y="204"/>
                    </a:lnTo>
                    <a:lnTo>
                      <a:pt x="84" y="210"/>
                    </a:lnTo>
                    <a:lnTo>
                      <a:pt x="78" y="222"/>
                    </a:lnTo>
                    <a:lnTo>
                      <a:pt x="72" y="222"/>
                    </a:lnTo>
                    <a:lnTo>
                      <a:pt x="66" y="222"/>
                    </a:lnTo>
                    <a:lnTo>
                      <a:pt x="60" y="216"/>
                    </a:lnTo>
                    <a:lnTo>
                      <a:pt x="54" y="210"/>
                    </a:lnTo>
                    <a:lnTo>
                      <a:pt x="42" y="21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0" name="Freeform 784">
                <a:extLst>
                  <a:ext uri="{FF2B5EF4-FFF2-40B4-BE49-F238E27FC236}">
                    <a16:creationId xmlns:a16="http://schemas.microsoft.com/office/drawing/2014/main" id="{B62AC616-2C34-6443-B81A-A8D6AD11B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325" y="3890963"/>
                <a:ext cx="723900" cy="676275"/>
              </a:xfrm>
              <a:custGeom>
                <a:avLst/>
                <a:gdLst>
                  <a:gd name="T0" fmla="*/ 180975 w 456"/>
                  <a:gd name="T1" fmla="*/ 66675 h 426"/>
                  <a:gd name="T2" fmla="*/ 238125 w 456"/>
                  <a:gd name="T3" fmla="*/ 85725 h 426"/>
                  <a:gd name="T4" fmla="*/ 266700 w 456"/>
                  <a:gd name="T5" fmla="*/ 85725 h 426"/>
                  <a:gd name="T6" fmla="*/ 295275 w 456"/>
                  <a:gd name="T7" fmla="*/ 85725 h 426"/>
                  <a:gd name="T8" fmla="*/ 314325 w 456"/>
                  <a:gd name="T9" fmla="*/ 66675 h 426"/>
                  <a:gd name="T10" fmla="*/ 295275 w 456"/>
                  <a:gd name="T11" fmla="*/ 47625 h 426"/>
                  <a:gd name="T12" fmla="*/ 276225 w 456"/>
                  <a:gd name="T13" fmla="*/ 28575 h 426"/>
                  <a:gd name="T14" fmla="*/ 342900 w 456"/>
                  <a:gd name="T15" fmla="*/ 0 h 426"/>
                  <a:gd name="T16" fmla="*/ 371475 w 456"/>
                  <a:gd name="T17" fmla="*/ 9525 h 426"/>
                  <a:gd name="T18" fmla="*/ 390525 w 456"/>
                  <a:gd name="T19" fmla="*/ 57150 h 426"/>
                  <a:gd name="T20" fmla="*/ 428625 w 456"/>
                  <a:gd name="T21" fmla="*/ 76200 h 426"/>
                  <a:gd name="T22" fmla="*/ 466725 w 456"/>
                  <a:gd name="T23" fmla="*/ 95250 h 426"/>
                  <a:gd name="T24" fmla="*/ 476250 w 456"/>
                  <a:gd name="T25" fmla="*/ 123825 h 426"/>
                  <a:gd name="T26" fmla="*/ 504825 w 456"/>
                  <a:gd name="T27" fmla="*/ 114300 h 426"/>
                  <a:gd name="T28" fmla="*/ 504825 w 456"/>
                  <a:gd name="T29" fmla="*/ 95250 h 426"/>
                  <a:gd name="T30" fmla="*/ 514350 w 456"/>
                  <a:gd name="T31" fmla="*/ 114300 h 426"/>
                  <a:gd name="T32" fmla="*/ 542925 w 456"/>
                  <a:gd name="T33" fmla="*/ 152400 h 426"/>
                  <a:gd name="T34" fmla="*/ 561975 w 456"/>
                  <a:gd name="T35" fmla="*/ 180975 h 426"/>
                  <a:gd name="T36" fmla="*/ 542925 w 456"/>
                  <a:gd name="T37" fmla="*/ 190500 h 426"/>
                  <a:gd name="T38" fmla="*/ 561975 w 456"/>
                  <a:gd name="T39" fmla="*/ 209550 h 426"/>
                  <a:gd name="T40" fmla="*/ 600075 w 456"/>
                  <a:gd name="T41" fmla="*/ 200025 h 426"/>
                  <a:gd name="T42" fmla="*/ 628650 w 456"/>
                  <a:gd name="T43" fmla="*/ 228600 h 426"/>
                  <a:gd name="T44" fmla="*/ 647700 w 456"/>
                  <a:gd name="T45" fmla="*/ 209550 h 426"/>
                  <a:gd name="T46" fmla="*/ 676275 w 456"/>
                  <a:gd name="T47" fmla="*/ 209550 h 426"/>
                  <a:gd name="T48" fmla="*/ 704850 w 456"/>
                  <a:gd name="T49" fmla="*/ 219075 h 426"/>
                  <a:gd name="T50" fmla="*/ 714375 w 456"/>
                  <a:gd name="T51" fmla="*/ 219075 h 426"/>
                  <a:gd name="T52" fmla="*/ 371475 w 456"/>
                  <a:gd name="T53" fmla="*/ 552450 h 426"/>
                  <a:gd name="T54" fmla="*/ 238125 w 456"/>
                  <a:gd name="T55" fmla="*/ 619125 h 426"/>
                  <a:gd name="T56" fmla="*/ 200025 w 456"/>
                  <a:gd name="T57" fmla="*/ 647700 h 426"/>
                  <a:gd name="T58" fmla="*/ 142875 w 456"/>
                  <a:gd name="T59" fmla="*/ 657225 h 426"/>
                  <a:gd name="T60" fmla="*/ 123825 w 456"/>
                  <a:gd name="T61" fmla="*/ 619125 h 426"/>
                  <a:gd name="T62" fmla="*/ 76200 w 456"/>
                  <a:gd name="T63" fmla="*/ 628650 h 426"/>
                  <a:gd name="T64" fmla="*/ 38100 w 456"/>
                  <a:gd name="T65" fmla="*/ 638175 h 426"/>
                  <a:gd name="T66" fmla="*/ 38100 w 456"/>
                  <a:gd name="T67" fmla="*/ 609600 h 426"/>
                  <a:gd name="T68" fmla="*/ 9525 w 456"/>
                  <a:gd name="T69" fmla="*/ 600075 h 426"/>
                  <a:gd name="T70" fmla="*/ 19050 w 456"/>
                  <a:gd name="T71" fmla="*/ 561975 h 426"/>
                  <a:gd name="T72" fmla="*/ 38100 w 456"/>
                  <a:gd name="T73" fmla="*/ 533400 h 426"/>
                  <a:gd name="T74" fmla="*/ 57150 w 456"/>
                  <a:gd name="T75" fmla="*/ 523875 h 426"/>
                  <a:gd name="T76" fmla="*/ 76200 w 456"/>
                  <a:gd name="T77" fmla="*/ 485775 h 426"/>
                  <a:gd name="T78" fmla="*/ 57150 w 456"/>
                  <a:gd name="T79" fmla="*/ 466725 h 426"/>
                  <a:gd name="T80" fmla="*/ 76200 w 456"/>
                  <a:gd name="T81" fmla="*/ 447675 h 426"/>
                  <a:gd name="T82" fmla="*/ 104775 w 456"/>
                  <a:gd name="T83" fmla="*/ 428625 h 426"/>
                  <a:gd name="T84" fmla="*/ 114300 w 456"/>
                  <a:gd name="T85" fmla="*/ 390525 h 426"/>
                  <a:gd name="T86" fmla="*/ 123825 w 456"/>
                  <a:gd name="T87" fmla="*/ 333375 h 426"/>
                  <a:gd name="T88" fmla="*/ 104775 w 456"/>
                  <a:gd name="T89" fmla="*/ 295275 h 426"/>
                  <a:gd name="T90" fmla="*/ 85725 w 456"/>
                  <a:gd name="T91" fmla="*/ 295275 h 426"/>
                  <a:gd name="T92" fmla="*/ 85725 w 456"/>
                  <a:gd name="T93" fmla="*/ 114300 h 426"/>
                  <a:gd name="T94" fmla="*/ 95250 w 456"/>
                  <a:gd name="T95" fmla="*/ 85725 h 426"/>
                  <a:gd name="T96" fmla="*/ 133350 w 456"/>
                  <a:gd name="T97" fmla="*/ 76200 h 4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456" h="426">
                    <a:moveTo>
                      <a:pt x="84" y="48"/>
                    </a:moveTo>
                    <a:lnTo>
                      <a:pt x="90" y="48"/>
                    </a:lnTo>
                    <a:lnTo>
                      <a:pt x="114" y="42"/>
                    </a:lnTo>
                    <a:lnTo>
                      <a:pt x="126" y="48"/>
                    </a:lnTo>
                    <a:lnTo>
                      <a:pt x="144" y="48"/>
                    </a:lnTo>
                    <a:lnTo>
                      <a:pt x="150" y="54"/>
                    </a:lnTo>
                    <a:lnTo>
                      <a:pt x="156" y="60"/>
                    </a:lnTo>
                    <a:lnTo>
                      <a:pt x="162" y="54"/>
                    </a:lnTo>
                    <a:lnTo>
                      <a:pt x="168" y="54"/>
                    </a:lnTo>
                    <a:lnTo>
                      <a:pt x="174" y="54"/>
                    </a:lnTo>
                    <a:lnTo>
                      <a:pt x="180" y="54"/>
                    </a:lnTo>
                    <a:lnTo>
                      <a:pt x="186" y="54"/>
                    </a:lnTo>
                    <a:lnTo>
                      <a:pt x="192" y="54"/>
                    </a:lnTo>
                    <a:lnTo>
                      <a:pt x="192" y="48"/>
                    </a:lnTo>
                    <a:lnTo>
                      <a:pt x="198" y="42"/>
                    </a:lnTo>
                    <a:lnTo>
                      <a:pt x="192" y="36"/>
                    </a:lnTo>
                    <a:lnTo>
                      <a:pt x="186" y="36"/>
                    </a:lnTo>
                    <a:lnTo>
                      <a:pt x="186" y="30"/>
                    </a:lnTo>
                    <a:lnTo>
                      <a:pt x="180" y="30"/>
                    </a:lnTo>
                    <a:lnTo>
                      <a:pt x="180" y="24"/>
                    </a:lnTo>
                    <a:lnTo>
                      <a:pt x="174" y="18"/>
                    </a:lnTo>
                    <a:lnTo>
                      <a:pt x="180" y="12"/>
                    </a:lnTo>
                    <a:lnTo>
                      <a:pt x="204" y="6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34" y="6"/>
                    </a:lnTo>
                    <a:lnTo>
                      <a:pt x="246" y="24"/>
                    </a:lnTo>
                    <a:lnTo>
                      <a:pt x="246" y="30"/>
                    </a:lnTo>
                    <a:lnTo>
                      <a:pt x="246" y="36"/>
                    </a:lnTo>
                    <a:lnTo>
                      <a:pt x="252" y="42"/>
                    </a:lnTo>
                    <a:lnTo>
                      <a:pt x="264" y="48"/>
                    </a:lnTo>
                    <a:lnTo>
                      <a:pt x="270" y="48"/>
                    </a:lnTo>
                    <a:lnTo>
                      <a:pt x="276" y="48"/>
                    </a:lnTo>
                    <a:lnTo>
                      <a:pt x="282" y="54"/>
                    </a:lnTo>
                    <a:lnTo>
                      <a:pt x="294" y="60"/>
                    </a:lnTo>
                    <a:lnTo>
                      <a:pt x="294" y="66"/>
                    </a:lnTo>
                    <a:lnTo>
                      <a:pt x="300" y="72"/>
                    </a:lnTo>
                    <a:lnTo>
                      <a:pt x="300" y="78"/>
                    </a:lnTo>
                    <a:lnTo>
                      <a:pt x="306" y="84"/>
                    </a:lnTo>
                    <a:lnTo>
                      <a:pt x="318" y="78"/>
                    </a:lnTo>
                    <a:lnTo>
                      <a:pt x="318" y="72"/>
                    </a:lnTo>
                    <a:lnTo>
                      <a:pt x="312" y="72"/>
                    </a:lnTo>
                    <a:lnTo>
                      <a:pt x="312" y="66"/>
                    </a:lnTo>
                    <a:lnTo>
                      <a:pt x="318" y="60"/>
                    </a:lnTo>
                    <a:lnTo>
                      <a:pt x="324" y="60"/>
                    </a:lnTo>
                    <a:lnTo>
                      <a:pt x="324" y="66"/>
                    </a:lnTo>
                    <a:lnTo>
                      <a:pt x="324" y="72"/>
                    </a:lnTo>
                    <a:lnTo>
                      <a:pt x="330" y="84"/>
                    </a:lnTo>
                    <a:lnTo>
                      <a:pt x="336" y="90"/>
                    </a:lnTo>
                    <a:lnTo>
                      <a:pt x="342" y="96"/>
                    </a:lnTo>
                    <a:lnTo>
                      <a:pt x="348" y="102"/>
                    </a:lnTo>
                    <a:lnTo>
                      <a:pt x="354" y="108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48" y="120"/>
                    </a:lnTo>
                    <a:lnTo>
                      <a:pt x="342" y="120"/>
                    </a:lnTo>
                    <a:lnTo>
                      <a:pt x="342" y="126"/>
                    </a:lnTo>
                    <a:lnTo>
                      <a:pt x="348" y="132"/>
                    </a:lnTo>
                    <a:lnTo>
                      <a:pt x="354" y="132"/>
                    </a:lnTo>
                    <a:lnTo>
                      <a:pt x="360" y="132"/>
                    </a:lnTo>
                    <a:lnTo>
                      <a:pt x="366" y="126"/>
                    </a:lnTo>
                    <a:lnTo>
                      <a:pt x="378" y="126"/>
                    </a:lnTo>
                    <a:lnTo>
                      <a:pt x="390" y="126"/>
                    </a:lnTo>
                    <a:lnTo>
                      <a:pt x="390" y="132"/>
                    </a:lnTo>
                    <a:lnTo>
                      <a:pt x="396" y="144"/>
                    </a:lnTo>
                    <a:lnTo>
                      <a:pt x="402" y="150"/>
                    </a:lnTo>
                    <a:lnTo>
                      <a:pt x="408" y="144"/>
                    </a:lnTo>
                    <a:lnTo>
                      <a:pt x="408" y="132"/>
                    </a:lnTo>
                    <a:lnTo>
                      <a:pt x="414" y="132"/>
                    </a:lnTo>
                    <a:lnTo>
                      <a:pt x="420" y="132"/>
                    </a:lnTo>
                    <a:lnTo>
                      <a:pt x="426" y="132"/>
                    </a:lnTo>
                    <a:lnTo>
                      <a:pt x="432" y="138"/>
                    </a:lnTo>
                    <a:lnTo>
                      <a:pt x="438" y="138"/>
                    </a:lnTo>
                    <a:lnTo>
                      <a:pt x="444" y="138"/>
                    </a:lnTo>
                    <a:lnTo>
                      <a:pt x="450" y="138"/>
                    </a:lnTo>
                    <a:lnTo>
                      <a:pt x="456" y="132"/>
                    </a:lnTo>
                    <a:lnTo>
                      <a:pt x="450" y="138"/>
                    </a:lnTo>
                    <a:lnTo>
                      <a:pt x="432" y="156"/>
                    </a:lnTo>
                    <a:lnTo>
                      <a:pt x="252" y="336"/>
                    </a:lnTo>
                    <a:lnTo>
                      <a:pt x="234" y="348"/>
                    </a:lnTo>
                    <a:lnTo>
                      <a:pt x="228" y="360"/>
                    </a:lnTo>
                    <a:lnTo>
                      <a:pt x="174" y="378"/>
                    </a:lnTo>
                    <a:lnTo>
                      <a:pt x="150" y="390"/>
                    </a:lnTo>
                    <a:lnTo>
                      <a:pt x="138" y="396"/>
                    </a:lnTo>
                    <a:lnTo>
                      <a:pt x="132" y="402"/>
                    </a:lnTo>
                    <a:lnTo>
                      <a:pt x="126" y="408"/>
                    </a:lnTo>
                    <a:lnTo>
                      <a:pt x="102" y="426"/>
                    </a:lnTo>
                    <a:lnTo>
                      <a:pt x="102" y="420"/>
                    </a:lnTo>
                    <a:lnTo>
                      <a:pt x="90" y="414"/>
                    </a:lnTo>
                    <a:lnTo>
                      <a:pt x="84" y="408"/>
                    </a:lnTo>
                    <a:lnTo>
                      <a:pt x="84" y="402"/>
                    </a:lnTo>
                    <a:lnTo>
                      <a:pt x="78" y="390"/>
                    </a:lnTo>
                    <a:lnTo>
                      <a:pt x="66" y="384"/>
                    </a:lnTo>
                    <a:lnTo>
                      <a:pt x="54" y="390"/>
                    </a:lnTo>
                    <a:lnTo>
                      <a:pt x="48" y="396"/>
                    </a:lnTo>
                    <a:lnTo>
                      <a:pt x="42" y="402"/>
                    </a:lnTo>
                    <a:lnTo>
                      <a:pt x="30" y="402"/>
                    </a:lnTo>
                    <a:lnTo>
                      <a:pt x="24" y="402"/>
                    </a:lnTo>
                    <a:lnTo>
                      <a:pt x="24" y="396"/>
                    </a:lnTo>
                    <a:lnTo>
                      <a:pt x="24" y="390"/>
                    </a:lnTo>
                    <a:lnTo>
                      <a:pt x="24" y="384"/>
                    </a:lnTo>
                    <a:lnTo>
                      <a:pt x="18" y="378"/>
                    </a:lnTo>
                    <a:lnTo>
                      <a:pt x="12" y="378"/>
                    </a:lnTo>
                    <a:lnTo>
                      <a:pt x="6" y="378"/>
                    </a:lnTo>
                    <a:lnTo>
                      <a:pt x="0" y="372"/>
                    </a:lnTo>
                    <a:lnTo>
                      <a:pt x="12" y="360"/>
                    </a:lnTo>
                    <a:lnTo>
                      <a:pt x="12" y="354"/>
                    </a:lnTo>
                    <a:lnTo>
                      <a:pt x="12" y="342"/>
                    </a:lnTo>
                    <a:lnTo>
                      <a:pt x="18" y="336"/>
                    </a:lnTo>
                    <a:lnTo>
                      <a:pt x="24" y="336"/>
                    </a:lnTo>
                    <a:lnTo>
                      <a:pt x="30" y="336"/>
                    </a:lnTo>
                    <a:lnTo>
                      <a:pt x="36" y="336"/>
                    </a:lnTo>
                    <a:lnTo>
                      <a:pt x="36" y="330"/>
                    </a:lnTo>
                    <a:lnTo>
                      <a:pt x="36" y="312"/>
                    </a:lnTo>
                    <a:lnTo>
                      <a:pt x="42" y="306"/>
                    </a:lnTo>
                    <a:lnTo>
                      <a:pt x="48" y="306"/>
                    </a:lnTo>
                    <a:lnTo>
                      <a:pt x="48" y="300"/>
                    </a:lnTo>
                    <a:lnTo>
                      <a:pt x="42" y="300"/>
                    </a:lnTo>
                    <a:lnTo>
                      <a:pt x="36" y="294"/>
                    </a:lnTo>
                    <a:lnTo>
                      <a:pt x="36" y="288"/>
                    </a:lnTo>
                    <a:lnTo>
                      <a:pt x="42" y="282"/>
                    </a:lnTo>
                    <a:lnTo>
                      <a:pt x="48" y="282"/>
                    </a:lnTo>
                    <a:lnTo>
                      <a:pt x="54" y="282"/>
                    </a:lnTo>
                    <a:lnTo>
                      <a:pt x="60" y="276"/>
                    </a:lnTo>
                    <a:lnTo>
                      <a:pt x="66" y="270"/>
                    </a:lnTo>
                    <a:lnTo>
                      <a:pt x="66" y="264"/>
                    </a:lnTo>
                    <a:lnTo>
                      <a:pt x="72" y="258"/>
                    </a:lnTo>
                    <a:lnTo>
                      <a:pt x="72" y="246"/>
                    </a:lnTo>
                    <a:lnTo>
                      <a:pt x="72" y="234"/>
                    </a:lnTo>
                    <a:lnTo>
                      <a:pt x="78" y="222"/>
                    </a:lnTo>
                    <a:lnTo>
                      <a:pt x="78" y="210"/>
                    </a:lnTo>
                    <a:lnTo>
                      <a:pt x="78" y="204"/>
                    </a:lnTo>
                    <a:lnTo>
                      <a:pt x="66" y="192"/>
                    </a:lnTo>
                    <a:lnTo>
                      <a:pt x="66" y="186"/>
                    </a:lnTo>
                    <a:lnTo>
                      <a:pt x="66" y="180"/>
                    </a:lnTo>
                    <a:lnTo>
                      <a:pt x="60" y="180"/>
                    </a:lnTo>
                    <a:lnTo>
                      <a:pt x="54" y="186"/>
                    </a:lnTo>
                    <a:lnTo>
                      <a:pt x="66" y="78"/>
                    </a:lnTo>
                    <a:lnTo>
                      <a:pt x="60" y="72"/>
                    </a:lnTo>
                    <a:lnTo>
                      <a:pt x="54" y="72"/>
                    </a:lnTo>
                    <a:lnTo>
                      <a:pt x="54" y="66"/>
                    </a:lnTo>
                    <a:lnTo>
                      <a:pt x="60" y="60"/>
                    </a:lnTo>
                    <a:lnTo>
                      <a:pt x="60" y="54"/>
                    </a:lnTo>
                    <a:lnTo>
                      <a:pt x="66" y="48"/>
                    </a:lnTo>
                    <a:lnTo>
                      <a:pt x="72" y="48"/>
                    </a:lnTo>
                    <a:lnTo>
                      <a:pt x="84" y="4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1" name="Freeform 785">
                <a:extLst>
                  <a:ext uri="{FF2B5EF4-FFF2-40B4-BE49-F238E27FC236}">
                    <a16:creationId xmlns:a16="http://schemas.microsoft.com/office/drawing/2014/main" id="{EDF65B80-7CB0-624F-8E74-5E18C6BF1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0900" y="3633788"/>
                <a:ext cx="352425" cy="352425"/>
              </a:xfrm>
              <a:custGeom>
                <a:avLst/>
                <a:gdLst>
                  <a:gd name="T0" fmla="*/ 38100 w 222"/>
                  <a:gd name="T1" fmla="*/ 285750 h 222"/>
                  <a:gd name="T2" fmla="*/ 28575 w 222"/>
                  <a:gd name="T3" fmla="*/ 266700 h 222"/>
                  <a:gd name="T4" fmla="*/ 19050 w 222"/>
                  <a:gd name="T5" fmla="*/ 247650 h 222"/>
                  <a:gd name="T6" fmla="*/ 19050 w 222"/>
                  <a:gd name="T7" fmla="*/ 228600 h 222"/>
                  <a:gd name="T8" fmla="*/ 0 w 222"/>
                  <a:gd name="T9" fmla="*/ 209550 h 222"/>
                  <a:gd name="T10" fmla="*/ 9525 w 222"/>
                  <a:gd name="T11" fmla="*/ 190500 h 222"/>
                  <a:gd name="T12" fmla="*/ 28575 w 222"/>
                  <a:gd name="T13" fmla="*/ 171450 h 222"/>
                  <a:gd name="T14" fmla="*/ 19050 w 222"/>
                  <a:gd name="T15" fmla="*/ 161925 h 222"/>
                  <a:gd name="T16" fmla="*/ 9525 w 222"/>
                  <a:gd name="T17" fmla="*/ 152400 h 222"/>
                  <a:gd name="T18" fmla="*/ 0 w 222"/>
                  <a:gd name="T19" fmla="*/ 133350 h 222"/>
                  <a:gd name="T20" fmla="*/ 9525 w 222"/>
                  <a:gd name="T21" fmla="*/ 123825 h 222"/>
                  <a:gd name="T22" fmla="*/ 57150 w 222"/>
                  <a:gd name="T23" fmla="*/ 95250 h 222"/>
                  <a:gd name="T24" fmla="*/ 66675 w 222"/>
                  <a:gd name="T25" fmla="*/ 76200 h 222"/>
                  <a:gd name="T26" fmla="*/ 66675 w 222"/>
                  <a:gd name="T27" fmla="*/ 57150 h 222"/>
                  <a:gd name="T28" fmla="*/ 66675 w 222"/>
                  <a:gd name="T29" fmla="*/ 38100 h 222"/>
                  <a:gd name="T30" fmla="*/ 85725 w 222"/>
                  <a:gd name="T31" fmla="*/ 38100 h 222"/>
                  <a:gd name="T32" fmla="*/ 85725 w 222"/>
                  <a:gd name="T33" fmla="*/ 19050 h 222"/>
                  <a:gd name="T34" fmla="*/ 85725 w 222"/>
                  <a:gd name="T35" fmla="*/ 9525 h 222"/>
                  <a:gd name="T36" fmla="*/ 104775 w 222"/>
                  <a:gd name="T37" fmla="*/ 0 h 222"/>
                  <a:gd name="T38" fmla="*/ 152400 w 222"/>
                  <a:gd name="T39" fmla="*/ 0 h 222"/>
                  <a:gd name="T40" fmla="*/ 152400 w 222"/>
                  <a:gd name="T41" fmla="*/ 28575 h 222"/>
                  <a:gd name="T42" fmla="*/ 171450 w 222"/>
                  <a:gd name="T43" fmla="*/ 47625 h 222"/>
                  <a:gd name="T44" fmla="*/ 180975 w 222"/>
                  <a:gd name="T45" fmla="*/ 66675 h 222"/>
                  <a:gd name="T46" fmla="*/ 200025 w 222"/>
                  <a:gd name="T47" fmla="*/ 47625 h 222"/>
                  <a:gd name="T48" fmla="*/ 219075 w 222"/>
                  <a:gd name="T49" fmla="*/ 57150 h 222"/>
                  <a:gd name="T50" fmla="*/ 238125 w 222"/>
                  <a:gd name="T51" fmla="*/ 85725 h 222"/>
                  <a:gd name="T52" fmla="*/ 247650 w 222"/>
                  <a:gd name="T53" fmla="*/ 114300 h 222"/>
                  <a:gd name="T54" fmla="*/ 238125 w 222"/>
                  <a:gd name="T55" fmla="*/ 133350 h 222"/>
                  <a:gd name="T56" fmla="*/ 266700 w 222"/>
                  <a:gd name="T57" fmla="*/ 152400 h 222"/>
                  <a:gd name="T58" fmla="*/ 285750 w 222"/>
                  <a:gd name="T59" fmla="*/ 180975 h 222"/>
                  <a:gd name="T60" fmla="*/ 304800 w 222"/>
                  <a:gd name="T61" fmla="*/ 190500 h 222"/>
                  <a:gd name="T62" fmla="*/ 342900 w 222"/>
                  <a:gd name="T63" fmla="*/ 209550 h 222"/>
                  <a:gd name="T64" fmla="*/ 352425 w 222"/>
                  <a:gd name="T65" fmla="*/ 238125 h 222"/>
                  <a:gd name="T66" fmla="*/ 333375 w 222"/>
                  <a:gd name="T67" fmla="*/ 257175 h 222"/>
                  <a:gd name="T68" fmla="*/ 314325 w 222"/>
                  <a:gd name="T69" fmla="*/ 257175 h 222"/>
                  <a:gd name="T70" fmla="*/ 257175 w 222"/>
                  <a:gd name="T71" fmla="*/ 276225 h 222"/>
                  <a:gd name="T72" fmla="*/ 257175 w 222"/>
                  <a:gd name="T73" fmla="*/ 295275 h 222"/>
                  <a:gd name="T74" fmla="*/ 266700 w 222"/>
                  <a:gd name="T75" fmla="*/ 314325 h 222"/>
                  <a:gd name="T76" fmla="*/ 285750 w 222"/>
                  <a:gd name="T77" fmla="*/ 323850 h 222"/>
                  <a:gd name="T78" fmla="*/ 276225 w 222"/>
                  <a:gd name="T79" fmla="*/ 342900 h 222"/>
                  <a:gd name="T80" fmla="*/ 257175 w 222"/>
                  <a:gd name="T81" fmla="*/ 342900 h 222"/>
                  <a:gd name="T82" fmla="*/ 238125 w 222"/>
                  <a:gd name="T83" fmla="*/ 342900 h 222"/>
                  <a:gd name="T84" fmla="*/ 209550 w 222"/>
                  <a:gd name="T85" fmla="*/ 342900 h 222"/>
                  <a:gd name="T86" fmla="*/ 171450 w 222"/>
                  <a:gd name="T87" fmla="*/ 333375 h 222"/>
                  <a:gd name="T88" fmla="*/ 114300 w 222"/>
                  <a:gd name="T89" fmla="*/ 333375 h 222"/>
                  <a:gd name="T90" fmla="*/ 95250 w 222"/>
                  <a:gd name="T91" fmla="*/ 323850 h 222"/>
                  <a:gd name="T92" fmla="*/ 76200 w 222"/>
                  <a:gd name="T93" fmla="*/ 314325 h 222"/>
                  <a:gd name="T94" fmla="*/ 38100 w 222"/>
                  <a:gd name="T95" fmla="*/ 295275 h 22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22" h="222">
                    <a:moveTo>
                      <a:pt x="24" y="186"/>
                    </a:moveTo>
                    <a:lnTo>
                      <a:pt x="24" y="180"/>
                    </a:lnTo>
                    <a:lnTo>
                      <a:pt x="24" y="174"/>
                    </a:lnTo>
                    <a:lnTo>
                      <a:pt x="18" y="168"/>
                    </a:lnTo>
                    <a:lnTo>
                      <a:pt x="18" y="162"/>
                    </a:lnTo>
                    <a:lnTo>
                      <a:pt x="12" y="156"/>
                    </a:lnTo>
                    <a:lnTo>
                      <a:pt x="12" y="150"/>
                    </a:lnTo>
                    <a:lnTo>
                      <a:pt x="12" y="144"/>
                    </a:lnTo>
                    <a:lnTo>
                      <a:pt x="6" y="138"/>
                    </a:lnTo>
                    <a:lnTo>
                      <a:pt x="0" y="132"/>
                    </a:lnTo>
                    <a:lnTo>
                      <a:pt x="0" y="126"/>
                    </a:lnTo>
                    <a:lnTo>
                      <a:pt x="6" y="120"/>
                    </a:lnTo>
                    <a:lnTo>
                      <a:pt x="12" y="114"/>
                    </a:lnTo>
                    <a:lnTo>
                      <a:pt x="18" y="108"/>
                    </a:lnTo>
                    <a:lnTo>
                      <a:pt x="18" y="102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6" y="96"/>
                    </a:lnTo>
                    <a:lnTo>
                      <a:pt x="0" y="90"/>
                    </a:lnTo>
                    <a:lnTo>
                      <a:pt x="0" y="84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24" y="72"/>
                    </a:lnTo>
                    <a:lnTo>
                      <a:pt x="36" y="60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36" y="30"/>
                    </a:lnTo>
                    <a:lnTo>
                      <a:pt x="42" y="24"/>
                    </a:lnTo>
                    <a:lnTo>
                      <a:pt x="48" y="24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54" y="6"/>
                    </a:lnTo>
                    <a:lnTo>
                      <a:pt x="60" y="6"/>
                    </a:lnTo>
                    <a:lnTo>
                      <a:pt x="66" y="0"/>
                    </a:lnTo>
                    <a:lnTo>
                      <a:pt x="78" y="0"/>
                    </a:lnTo>
                    <a:lnTo>
                      <a:pt x="96" y="0"/>
                    </a:lnTo>
                    <a:lnTo>
                      <a:pt x="102" y="6"/>
                    </a:lnTo>
                    <a:lnTo>
                      <a:pt x="96" y="18"/>
                    </a:lnTo>
                    <a:lnTo>
                      <a:pt x="102" y="24"/>
                    </a:lnTo>
                    <a:lnTo>
                      <a:pt x="108" y="30"/>
                    </a:lnTo>
                    <a:lnTo>
                      <a:pt x="114" y="36"/>
                    </a:lnTo>
                    <a:lnTo>
                      <a:pt x="114" y="42"/>
                    </a:lnTo>
                    <a:lnTo>
                      <a:pt x="120" y="30"/>
                    </a:lnTo>
                    <a:lnTo>
                      <a:pt x="126" y="30"/>
                    </a:lnTo>
                    <a:lnTo>
                      <a:pt x="132" y="30"/>
                    </a:lnTo>
                    <a:lnTo>
                      <a:pt x="138" y="36"/>
                    </a:lnTo>
                    <a:lnTo>
                      <a:pt x="144" y="42"/>
                    </a:lnTo>
                    <a:lnTo>
                      <a:pt x="150" y="54"/>
                    </a:lnTo>
                    <a:lnTo>
                      <a:pt x="156" y="66"/>
                    </a:lnTo>
                    <a:lnTo>
                      <a:pt x="156" y="72"/>
                    </a:lnTo>
                    <a:lnTo>
                      <a:pt x="156" y="78"/>
                    </a:lnTo>
                    <a:lnTo>
                      <a:pt x="150" y="84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02"/>
                    </a:lnTo>
                    <a:lnTo>
                      <a:pt x="180" y="114"/>
                    </a:lnTo>
                    <a:lnTo>
                      <a:pt x="186" y="120"/>
                    </a:lnTo>
                    <a:lnTo>
                      <a:pt x="192" y="120"/>
                    </a:lnTo>
                    <a:lnTo>
                      <a:pt x="204" y="126"/>
                    </a:lnTo>
                    <a:lnTo>
                      <a:pt x="216" y="132"/>
                    </a:lnTo>
                    <a:lnTo>
                      <a:pt x="222" y="144"/>
                    </a:lnTo>
                    <a:lnTo>
                      <a:pt x="222" y="150"/>
                    </a:lnTo>
                    <a:lnTo>
                      <a:pt x="216" y="156"/>
                    </a:lnTo>
                    <a:lnTo>
                      <a:pt x="210" y="162"/>
                    </a:lnTo>
                    <a:lnTo>
                      <a:pt x="204" y="162"/>
                    </a:lnTo>
                    <a:lnTo>
                      <a:pt x="198" y="162"/>
                    </a:lnTo>
                    <a:lnTo>
                      <a:pt x="186" y="168"/>
                    </a:lnTo>
                    <a:lnTo>
                      <a:pt x="162" y="174"/>
                    </a:lnTo>
                    <a:lnTo>
                      <a:pt x="156" y="180"/>
                    </a:lnTo>
                    <a:lnTo>
                      <a:pt x="162" y="186"/>
                    </a:lnTo>
                    <a:lnTo>
                      <a:pt x="162" y="192"/>
                    </a:lnTo>
                    <a:lnTo>
                      <a:pt x="168" y="198"/>
                    </a:lnTo>
                    <a:lnTo>
                      <a:pt x="174" y="198"/>
                    </a:lnTo>
                    <a:lnTo>
                      <a:pt x="180" y="204"/>
                    </a:lnTo>
                    <a:lnTo>
                      <a:pt x="174" y="210"/>
                    </a:lnTo>
                    <a:lnTo>
                      <a:pt x="174" y="216"/>
                    </a:lnTo>
                    <a:lnTo>
                      <a:pt x="168" y="216"/>
                    </a:lnTo>
                    <a:lnTo>
                      <a:pt x="162" y="216"/>
                    </a:lnTo>
                    <a:lnTo>
                      <a:pt x="156" y="216"/>
                    </a:lnTo>
                    <a:lnTo>
                      <a:pt x="150" y="216"/>
                    </a:lnTo>
                    <a:lnTo>
                      <a:pt x="138" y="222"/>
                    </a:lnTo>
                    <a:lnTo>
                      <a:pt x="132" y="216"/>
                    </a:lnTo>
                    <a:lnTo>
                      <a:pt x="126" y="210"/>
                    </a:lnTo>
                    <a:lnTo>
                      <a:pt x="108" y="210"/>
                    </a:lnTo>
                    <a:lnTo>
                      <a:pt x="96" y="204"/>
                    </a:lnTo>
                    <a:lnTo>
                      <a:pt x="72" y="210"/>
                    </a:lnTo>
                    <a:lnTo>
                      <a:pt x="66" y="210"/>
                    </a:lnTo>
                    <a:lnTo>
                      <a:pt x="60" y="204"/>
                    </a:lnTo>
                    <a:lnTo>
                      <a:pt x="54" y="198"/>
                    </a:lnTo>
                    <a:lnTo>
                      <a:pt x="48" y="198"/>
                    </a:lnTo>
                    <a:lnTo>
                      <a:pt x="36" y="198"/>
                    </a:lnTo>
                    <a:lnTo>
                      <a:pt x="24" y="186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2" name="Freeform 786">
                <a:extLst>
                  <a:ext uri="{FF2B5EF4-FFF2-40B4-BE49-F238E27FC236}">
                    <a16:creationId xmlns:a16="http://schemas.microsoft.com/office/drawing/2014/main" id="{E56EFF7C-01E8-DC4A-8B4C-DB23F7FD5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3725" y="3890963"/>
                <a:ext cx="361950" cy="571500"/>
              </a:xfrm>
              <a:custGeom>
                <a:avLst/>
                <a:gdLst>
                  <a:gd name="T0" fmla="*/ 247650 w 228"/>
                  <a:gd name="T1" fmla="*/ 561975 h 360"/>
                  <a:gd name="T2" fmla="*/ 257175 w 228"/>
                  <a:gd name="T3" fmla="*/ 533400 h 360"/>
                  <a:gd name="T4" fmla="*/ 276225 w 228"/>
                  <a:gd name="T5" fmla="*/ 533400 h 360"/>
                  <a:gd name="T6" fmla="*/ 285750 w 228"/>
                  <a:gd name="T7" fmla="*/ 523875 h 360"/>
                  <a:gd name="T8" fmla="*/ 295275 w 228"/>
                  <a:gd name="T9" fmla="*/ 485775 h 360"/>
                  <a:gd name="T10" fmla="*/ 304800 w 228"/>
                  <a:gd name="T11" fmla="*/ 476250 h 360"/>
                  <a:gd name="T12" fmla="*/ 285750 w 228"/>
                  <a:gd name="T13" fmla="*/ 466725 h 360"/>
                  <a:gd name="T14" fmla="*/ 295275 w 228"/>
                  <a:gd name="T15" fmla="*/ 447675 h 360"/>
                  <a:gd name="T16" fmla="*/ 314325 w 228"/>
                  <a:gd name="T17" fmla="*/ 447675 h 360"/>
                  <a:gd name="T18" fmla="*/ 333375 w 228"/>
                  <a:gd name="T19" fmla="*/ 428625 h 360"/>
                  <a:gd name="T20" fmla="*/ 342900 w 228"/>
                  <a:gd name="T21" fmla="*/ 409575 h 360"/>
                  <a:gd name="T22" fmla="*/ 342900 w 228"/>
                  <a:gd name="T23" fmla="*/ 371475 h 360"/>
                  <a:gd name="T24" fmla="*/ 352425 w 228"/>
                  <a:gd name="T25" fmla="*/ 333375 h 360"/>
                  <a:gd name="T26" fmla="*/ 333375 w 228"/>
                  <a:gd name="T27" fmla="*/ 304800 h 360"/>
                  <a:gd name="T28" fmla="*/ 333375 w 228"/>
                  <a:gd name="T29" fmla="*/ 285750 h 360"/>
                  <a:gd name="T30" fmla="*/ 314325 w 228"/>
                  <a:gd name="T31" fmla="*/ 295275 h 360"/>
                  <a:gd name="T32" fmla="*/ 323850 w 228"/>
                  <a:gd name="T33" fmla="*/ 114300 h 360"/>
                  <a:gd name="T34" fmla="*/ 314325 w 228"/>
                  <a:gd name="T35" fmla="*/ 104775 h 360"/>
                  <a:gd name="T36" fmla="*/ 323850 w 228"/>
                  <a:gd name="T37" fmla="*/ 85725 h 360"/>
                  <a:gd name="T38" fmla="*/ 342900 w 228"/>
                  <a:gd name="T39" fmla="*/ 76200 h 360"/>
                  <a:gd name="T40" fmla="*/ 352425 w 228"/>
                  <a:gd name="T41" fmla="*/ 66675 h 360"/>
                  <a:gd name="T42" fmla="*/ 333375 w 228"/>
                  <a:gd name="T43" fmla="*/ 57150 h 360"/>
                  <a:gd name="T44" fmla="*/ 295275 w 228"/>
                  <a:gd name="T45" fmla="*/ 38100 h 360"/>
                  <a:gd name="T46" fmla="*/ 247650 w 228"/>
                  <a:gd name="T47" fmla="*/ 19050 h 360"/>
                  <a:gd name="T48" fmla="*/ 209550 w 228"/>
                  <a:gd name="T49" fmla="*/ 19050 h 360"/>
                  <a:gd name="T50" fmla="*/ 190500 w 228"/>
                  <a:gd name="T51" fmla="*/ 9525 h 360"/>
                  <a:gd name="T52" fmla="*/ 171450 w 228"/>
                  <a:gd name="T53" fmla="*/ 0 h 360"/>
                  <a:gd name="T54" fmla="*/ 152400 w 228"/>
                  <a:gd name="T55" fmla="*/ 9525 h 360"/>
                  <a:gd name="T56" fmla="*/ 123825 w 228"/>
                  <a:gd name="T57" fmla="*/ 28575 h 360"/>
                  <a:gd name="T58" fmla="*/ 66675 w 228"/>
                  <a:gd name="T59" fmla="*/ 47625 h 360"/>
                  <a:gd name="T60" fmla="*/ 47625 w 228"/>
                  <a:gd name="T61" fmla="*/ 66675 h 360"/>
                  <a:gd name="T62" fmla="*/ 28575 w 228"/>
                  <a:gd name="T63" fmla="*/ 57150 h 360"/>
                  <a:gd name="T64" fmla="*/ 0 w 228"/>
                  <a:gd name="T65" fmla="*/ 57150 h 360"/>
                  <a:gd name="T66" fmla="*/ 0 w 228"/>
                  <a:gd name="T67" fmla="*/ 104775 h 360"/>
                  <a:gd name="T68" fmla="*/ 19050 w 228"/>
                  <a:gd name="T69" fmla="*/ 133350 h 360"/>
                  <a:gd name="T70" fmla="*/ 47625 w 228"/>
                  <a:gd name="T71" fmla="*/ 142875 h 360"/>
                  <a:gd name="T72" fmla="*/ 47625 w 228"/>
                  <a:gd name="T73" fmla="*/ 190500 h 360"/>
                  <a:gd name="T74" fmla="*/ 47625 w 228"/>
                  <a:gd name="T75" fmla="*/ 228600 h 360"/>
                  <a:gd name="T76" fmla="*/ 66675 w 228"/>
                  <a:gd name="T77" fmla="*/ 238125 h 360"/>
                  <a:gd name="T78" fmla="*/ 66675 w 228"/>
                  <a:gd name="T79" fmla="*/ 257175 h 360"/>
                  <a:gd name="T80" fmla="*/ 57150 w 228"/>
                  <a:gd name="T81" fmla="*/ 295275 h 360"/>
                  <a:gd name="T82" fmla="*/ 47625 w 228"/>
                  <a:gd name="T83" fmla="*/ 323850 h 360"/>
                  <a:gd name="T84" fmla="*/ 28575 w 228"/>
                  <a:gd name="T85" fmla="*/ 342900 h 360"/>
                  <a:gd name="T86" fmla="*/ 104775 w 228"/>
                  <a:gd name="T87" fmla="*/ 342900 h 360"/>
                  <a:gd name="T88" fmla="*/ 123825 w 228"/>
                  <a:gd name="T89" fmla="*/ 352425 h 360"/>
                  <a:gd name="T90" fmla="*/ 133350 w 228"/>
                  <a:gd name="T91" fmla="*/ 381000 h 360"/>
                  <a:gd name="T92" fmla="*/ 123825 w 228"/>
                  <a:gd name="T93" fmla="*/ 390525 h 360"/>
                  <a:gd name="T94" fmla="*/ 123825 w 228"/>
                  <a:gd name="T95" fmla="*/ 409575 h 360"/>
                  <a:gd name="T96" fmla="*/ 133350 w 228"/>
                  <a:gd name="T97" fmla="*/ 428625 h 360"/>
                  <a:gd name="T98" fmla="*/ 161925 w 228"/>
                  <a:gd name="T99" fmla="*/ 409575 h 360"/>
                  <a:gd name="T100" fmla="*/ 180975 w 228"/>
                  <a:gd name="T101" fmla="*/ 400050 h 360"/>
                  <a:gd name="T102" fmla="*/ 200025 w 228"/>
                  <a:gd name="T103" fmla="*/ 419100 h 360"/>
                  <a:gd name="T104" fmla="*/ 200025 w 228"/>
                  <a:gd name="T105" fmla="*/ 457200 h 360"/>
                  <a:gd name="T106" fmla="*/ 190500 w 228"/>
                  <a:gd name="T107" fmla="*/ 495300 h 360"/>
                  <a:gd name="T108" fmla="*/ 209550 w 228"/>
                  <a:gd name="T109" fmla="*/ 514350 h 360"/>
                  <a:gd name="T110" fmla="*/ 209550 w 228"/>
                  <a:gd name="T111" fmla="*/ 533400 h 360"/>
                  <a:gd name="T112" fmla="*/ 219075 w 228"/>
                  <a:gd name="T113" fmla="*/ 552450 h 360"/>
                  <a:gd name="T114" fmla="*/ 247650 w 228"/>
                  <a:gd name="T115" fmla="*/ 571500 h 3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8" h="360">
                    <a:moveTo>
                      <a:pt x="156" y="360"/>
                    </a:moveTo>
                    <a:lnTo>
                      <a:pt x="156" y="354"/>
                    </a:lnTo>
                    <a:lnTo>
                      <a:pt x="156" y="342"/>
                    </a:lnTo>
                    <a:lnTo>
                      <a:pt x="162" y="336"/>
                    </a:lnTo>
                    <a:lnTo>
                      <a:pt x="168" y="336"/>
                    </a:lnTo>
                    <a:lnTo>
                      <a:pt x="174" y="336"/>
                    </a:lnTo>
                    <a:lnTo>
                      <a:pt x="180" y="336"/>
                    </a:lnTo>
                    <a:lnTo>
                      <a:pt x="180" y="330"/>
                    </a:lnTo>
                    <a:lnTo>
                      <a:pt x="180" y="312"/>
                    </a:lnTo>
                    <a:lnTo>
                      <a:pt x="186" y="306"/>
                    </a:lnTo>
                    <a:lnTo>
                      <a:pt x="192" y="306"/>
                    </a:lnTo>
                    <a:lnTo>
                      <a:pt x="192" y="300"/>
                    </a:lnTo>
                    <a:lnTo>
                      <a:pt x="186" y="300"/>
                    </a:lnTo>
                    <a:lnTo>
                      <a:pt x="180" y="294"/>
                    </a:lnTo>
                    <a:lnTo>
                      <a:pt x="180" y="288"/>
                    </a:lnTo>
                    <a:lnTo>
                      <a:pt x="186" y="282"/>
                    </a:lnTo>
                    <a:lnTo>
                      <a:pt x="192" y="282"/>
                    </a:lnTo>
                    <a:lnTo>
                      <a:pt x="198" y="282"/>
                    </a:lnTo>
                    <a:lnTo>
                      <a:pt x="204" y="276"/>
                    </a:lnTo>
                    <a:lnTo>
                      <a:pt x="210" y="270"/>
                    </a:lnTo>
                    <a:lnTo>
                      <a:pt x="210" y="264"/>
                    </a:lnTo>
                    <a:lnTo>
                      <a:pt x="216" y="258"/>
                    </a:lnTo>
                    <a:lnTo>
                      <a:pt x="216" y="246"/>
                    </a:lnTo>
                    <a:lnTo>
                      <a:pt x="216" y="234"/>
                    </a:lnTo>
                    <a:lnTo>
                      <a:pt x="222" y="222"/>
                    </a:lnTo>
                    <a:lnTo>
                      <a:pt x="222" y="210"/>
                    </a:lnTo>
                    <a:lnTo>
                      <a:pt x="222" y="204"/>
                    </a:lnTo>
                    <a:lnTo>
                      <a:pt x="210" y="192"/>
                    </a:lnTo>
                    <a:lnTo>
                      <a:pt x="210" y="186"/>
                    </a:lnTo>
                    <a:lnTo>
                      <a:pt x="210" y="180"/>
                    </a:lnTo>
                    <a:lnTo>
                      <a:pt x="204" y="180"/>
                    </a:lnTo>
                    <a:lnTo>
                      <a:pt x="198" y="186"/>
                    </a:lnTo>
                    <a:lnTo>
                      <a:pt x="210" y="78"/>
                    </a:lnTo>
                    <a:lnTo>
                      <a:pt x="204" y="72"/>
                    </a:lnTo>
                    <a:lnTo>
                      <a:pt x="198" y="72"/>
                    </a:lnTo>
                    <a:lnTo>
                      <a:pt x="198" y="66"/>
                    </a:lnTo>
                    <a:lnTo>
                      <a:pt x="204" y="60"/>
                    </a:lnTo>
                    <a:lnTo>
                      <a:pt x="204" y="54"/>
                    </a:lnTo>
                    <a:lnTo>
                      <a:pt x="210" y="48"/>
                    </a:lnTo>
                    <a:lnTo>
                      <a:pt x="216" y="48"/>
                    </a:lnTo>
                    <a:lnTo>
                      <a:pt x="228" y="48"/>
                    </a:lnTo>
                    <a:lnTo>
                      <a:pt x="222" y="42"/>
                    </a:lnTo>
                    <a:lnTo>
                      <a:pt x="216" y="36"/>
                    </a:lnTo>
                    <a:lnTo>
                      <a:pt x="210" y="36"/>
                    </a:lnTo>
                    <a:lnTo>
                      <a:pt x="198" y="36"/>
                    </a:lnTo>
                    <a:lnTo>
                      <a:pt x="186" y="24"/>
                    </a:lnTo>
                    <a:lnTo>
                      <a:pt x="174" y="18"/>
                    </a:lnTo>
                    <a:lnTo>
                      <a:pt x="156" y="12"/>
                    </a:lnTo>
                    <a:lnTo>
                      <a:pt x="138" y="12"/>
                    </a:lnTo>
                    <a:lnTo>
                      <a:pt x="132" y="12"/>
                    </a:lnTo>
                    <a:lnTo>
                      <a:pt x="126" y="6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108" y="0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84" y="12"/>
                    </a:lnTo>
                    <a:lnTo>
                      <a:pt x="78" y="18"/>
                    </a:lnTo>
                    <a:lnTo>
                      <a:pt x="60" y="24"/>
                    </a:lnTo>
                    <a:lnTo>
                      <a:pt x="42" y="30"/>
                    </a:lnTo>
                    <a:lnTo>
                      <a:pt x="36" y="42"/>
                    </a:lnTo>
                    <a:lnTo>
                      <a:pt x="30" y="42"/>
                    </a:lnTo>
                    <a:lnTo>
                      <a:pt x="24" y="42"/>
                    </a:lnTo>
                    <a:lnTo>
                      <a:pt x="18" y="36"/>
                    </a:lnTo>
                    <a:lnTo>
                      <a:pt x="12" y="30"/>
                    </a:lnTo>
                    <a:lnTo>
                      <a:pt x="0" y="36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84"/>
                    </a:lnTo>
                    <a:lnTo>
                      <a:pt x="24" y="84"/>
                    </a:lnTo>
                    <a:lnTo>
                      <a:pt x="30" y="90"/>
                    </a:lnTo>
                    <a:lnTo>
                      <a:pt x="30" y="102"/>
                    </a:lnTo>
                    <a:lnTo>
                      <a:pt x="30" y="120"/>
                    </a:lnTo>
                    <a:lnTo>
                      <a:pt x="30" y="126"/>
                    </a:lnTo>
                    <a:lnTo>
                      <a:pt x="30" y="144"/>
                    </a:lnTo>
                    <a:lnTo>
                      <a:pt x="36" y="144"/>
                    </a:lnTo>
                    <a:lnTo>
                      <a:pt x="42" y="150"/>
                    </a:lnTo>
                    <a:lnTo>
                      <a:pt x="42" y="156"/>
                    </a:lnTo>
                    <a:lnTo>
                      <a:pt x="42" y="162"/>
                    </a:lnTo>
                    <a:lnTo>
                      <a:pt x="36" y="174"/>
                    </a:lnTo>
                    <a:lnTo>
                      <a:pt x="36" y="186"/>
                    </a:lnTo>
                    <a:lnTo>
                      <a:pt x="36" y="192"/>
                    </a:lnTo>
                    <a:lnTo>
                      <a:pt x="30" y="204"/>
                    </a:lnTo>
                    <a:lnTo>
                      <a:pt x="18" y="210"/>
                    </a:lnTo>
                    <a:lnTo>
                      <a:pt x="18" y="216"/>
                    </a:lnTo>
                    <a:lnTo>
                      <a:pt x="42" y="210"/>
                    </a:lnTo>
                    <a:lnTo>
                      <a:pt x="66" y="216"/>
                    </a:lnTo>
                    <a:lnTo>
                      <a:pt x="72" y="216"/>
                    </a:lnTo>
                    <a:lnTo>
                      <a:pt x="78" y="222"/>
                    </a:lnTo>
                    <a:lnTo>
                      <a:pt x="84" y="234"/>
                    </a:lnTo>
                    <a:lnTo>
                      <a:pt x="84" y="240"/>
                    </a:lnTo>
                    <a:lnTo>
                      <a:pt x="84" y="246"/>
                    </a:lnTo>
                    <a:lnTo>
                      <a:pt x="78" y="246"/>
                    </a:lnTo>
                    <a:lnTo>
                      <a:pt x="78" y="252"/>
                    </a:lnTo>
                    <a:lnTo>
                      <a:pt x="78" y="258"/>
                    </a:lnTo>
                    <a:lnTo>
                      <a:pt x="78" y="264"/>
                    </a:lnTo>
                    <a:lnTo>
                      <a:pt x="84" y="270"/>
                    </a:lnTo>
                    <a:lnTo>
                      <a:pt x="90" y="264"/>
                    </a:lnTo>
                    <a:lnTo>
                      <a:pt x="102" y="258"/>
                    </a:lnTo>
                    <a:lnTo>
                      <a:pt x="108" y="252"/>
                    </a:lnTo>
                    <a:lnTo>
                      <a:pt x="114" y="252"/>
                    </a:lnTo>
                    <a:lnTo>
                      <a:pt x="120" y="252"/>
                    </a:lnTo>
                    <a:lnTo>
                      <a:pt x="126" y="264"/>
                    </a:lnTo>
                    <a:lnTo>
                      <a:pt x="126" y="276"/>
                    </a:lnTo>
                    <a:lnTo>
                      <a:pt x="126" y="288"/>
                    </a:lnTo>
                    <a:lnTo>
                      <a:pt x="120" y="300"/>
                    </a:lnTo>
                    <a:lnTo>
                      <a:pt x="120" y="312"/>
                    </a:lnTo>
                    <a:lnTo>
                      <a:pt x="126" y="318"/>
                    </a:lnTo>
                    <a:lnTo>
                      <a:pt x="132" y="324"/>
                    </a:lnTo>
                    <a:lnTo>
                      <a:pt x="132" y="330"/>
                    </a:lnTo>
                    <a:lnTo>
                      <a:pt x="132" y="336"/>
                    </a:lnTo>
                    <a:lnTo>
                      <a:pt x="132" y="342"/>
                    </a:lnTo>
                    <a:lnTo>
                      <a:pt x="138" y="348"/>
                    </a:lnTo>
                    <a:lnTo>
                      <a:pt x="150" y="354"/>
                    </a:lnTo>
                    <a:lnTo>
                      <a:pt x="156" y="36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3" name="Freeform 800">
                <a:extLst>
                  <a:ext uri="{FF2B5EF4-FFF2-40B4-BE49-F238E27FC236}">
                    <a16:creationId xmlns:a16="http://schemas.microsoft.com/office/drawing/2014/main" id="{16F56616-2514-F54A-A017-E6EB73023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8900" y="4805363"/>
                <a:ext cx="628650" cy="447675"/>
              </a:xfrm>
              <a:custGeom>
                <a:avLst/>
                <a:gdLst>
                  <a:gd name="T0" fmla="*/ 323850 w 396"/>
                  <a:gd name="T1" fmla="*/ 0 h 282"/>
                  <a:gd name="T2" fmla="*/ 342900 w 396"/>
                  <a:gd name="T3" fmla="*/ 0 h 282"/>
                  <a:gd name="T4" fmla="*/ 352425 w 396"/>
                  <a:gd name="T5" fmla="*/ 19050 h 282"/>
                  <a:gd name="T6" fmla="*/ 371475 w 396"/>
                  <a:gd name="T7" fmla="*/ 19050 h 282"/>
                  <a:gd name="T8" fmla="*/ 361950 w 396"/>
                  <a:gd name="T9" fmla="*/ 38100 h 282"/>
                  <a:gd name="T10" fmla="*/ 342900 w 396"/>
                  <a:gd name="T11" fmla="*/ 38100 h 282"/>
                  <a:gd name="T12" fmla="*/ 342900 w 396"/>
                  <a:gd name="T13" fmla="*/ 57150 h 282"/>
                  <a:gd name="T14" fmla="*/ 457200 w 396"/>
                  <a:gd name="T15" fmla="*/ 38100 h 282"/>
                  <a:gd name="T16" fmla="*/ 485775 w 396"/>
                  <a:gd name="T17" fmla="*/ 19050 h 282"/>
                  <a:gd name="T18" fmla="*/ 523875 w 396"/>
                  <a:gd name="T19" fmla="*/ 19050 h 282"/>
                  <a:gd name="T20" fmla="*/ 571500 w 396"/>
                  <a:gd name="T21" fmla="*/ 9525 h 282"/>
                  <a:gd name="T22" fmla="*/ 619125 w 396"/>
                  <a:gd name="T23" fmla="*/ 66675 h 282"/>
                  <a:gd name="T24" fmla="*/ 628650 w 396"/>
                  <a:gd name="T25" fmla="*/ 95250 h 282"/>
                  <a:gd name="T26" fmla="*/ 628650 w 396"/>
                  <a:gd name="T27" fmla="*/ 114300 h 282"/>
                  <a:gd name="T28" fmla="*/ 600075 w 396"/>
                  <a:gd name="T29" fmla="*/ 142875 h 282"/>
                  <a:gd name="T30" fmla="*/ 581025 w 396"/>
                  <a:gd name="T31" fmla="*/ 161925 h 282"/>
                  <a:gd name="T32" fmla="*/ 581025 w 396"/>
                  <a:gd name="T33" fmla="*/ 180975 h 282"/>
                  <a:gd name="T34" fmla="*/ 523875 w 396"/>
                  <a:gd name="T35" fmla="*/ 190500 h 282"/>
                  <a:gd name="T36" fmla="*/ 466725 w 396"/>
                  <a:gd name="T37" fmla="*/ 190500 h 282"/>
                  <a:gd name="T38" fmla="*/ 419100 w 396"/>
                  <a:gd name="T39" fmla="*/ 209550 h 282"/>
                  <a:gd name="T40" fmla="*/ 400050 w 396"/>
                  <a:gd name="T41" fmla="*/ 247650 h 282"/>
                  <a:gd name="T42" fmla="*/ 390525 w 396"/>
                  <a:gd name="T43" fmla="*/ 276225 h 282"/>
                  <a:gd name="T44" fmla="*/ 371475 w 396"/>
                  <a:gd name="T45" fmla="*/ 285750 h 282"/>
                  <a:gd name="T46" fmla="*/ 371475 w 396"/>
                  <a:gd name="T47" fmla="*/ 304800 h 282"/>
                  <a:gd name="T48" fmla="*/ 371475 w 396"/>
                  <a:gd name="T49" fmla="*/ 333375 h 282"/>
                  <a:gd name="T50" fmla="*/ 333375 w 396"/>
                  <a:gd name="T51" fmla="*/ 342900 h 282"/>
                  <a:gd name="T52" fmla="*/ 161925 w 396"/>
                  <a:gd name="T53" fmla="*/ 400050 h 282"/>
                  <a:gd name="T54" fmla="*/ 133350 w 396"/>
                  <a:gd name="T55" fmla="*/ 409575 h 282"/>
                  <a:gd name="T56" fmla="*/ 114300 w 396"/>
                  <a:gd name="T57" fmla="*/ 428625 h 282"/>
                  <a:gd name="T58" fmla="*/ 66675 w 396"/>
                  <a:gd name="T59" fmla="*/ 438150 h 282"/>
                  <a:gd name="T60" fmla="*/ 57150 w 396"/>
                  <a:gd name="T61" fmla="*/ 428625 h 282"/>
                  <a:gd name="T62" fmla="*/ 38100 w 396"/>
                  <a:gd name="T63" fmla="*/ 400050 h 282"/>
                  <a:gd name="T64" fmla="*/ 19050 w 396"/>
                  <a:gd name="T65" fmla="*/ 381000 h 282"/>
                  <a:gd name="T66" fmla="*/ 9525 w 396"/>
                  <a:gd name="T67" fmla="*/ 352425 h 282"/>
                  <a:gd name="T68" fmla="*/ 28575 w 396"/>
                  <a:gd name="T69" fmla="*/ 323850 h 282"/>
                  <a:gd name="T70" fmla="*/ 28575 w 396"/>
                  <a:gd name="T71" fmla="*/ 304800 h 282"/>
                  <a:gd name="T72" fmla="*/ 9525 w 396"/>
                  <a:gd name="T73" fmla="*/ 285750 h 282"/>
                  <a:gd name="T74" fmla="*/ 0 w 396"/>
                  <a:gd name="T75" fmla="*/ 266700 h 282"/>
                  <a:gd name="T76" fmla="*/ 9525 w 396"/>
                  <a:gd name="T77" fmla="*/ 247650 h 282"/>
                  <a:gd name="T78" fmla="*/ 28575 w 396"/>
                  <a:gd name="T79" fmla="*/ 228600 h 282"/>
                  <a:gd name="T80" fmla="*/ 9525 w 396"/>
                  <a:gd name="T81" fmla="*/ 200025 h 282"/>
                  <a:gd name="T82" fmla="*/ 9525 w 396"/>
                  <a:gd name="T83" fmla="*/ 180975 h 282"/>
                  <a:gd name="T84" fmla="*/ 28575 w 396"/>
                  <a:gd name="T85" fmla="*/ 161925 h 282"/>
                  <a:gd name="T86" fmla="*/ 38100 w 396"/>
                  <a:gd name="T87" fmla="*/ 171450 h 282"/>
                  <a:gd name="T88" fmla="*/ 47625 w 396"/>
                  <a:gd name="T89" fmla="*/ 171450 h 282"/>
                  <a:gd name="T90" fmla="*/ 66675 w 396"/>
                  <a:gd name="T91" fmla="*/ 161925 h 282"/>
                  <a:gd name="T92" fmla="*/ 85725 w 396"/>
                  <a:gd name="T93" fmla="*/ 171450 h 282"/>
                  <a:gd name="T94" fmla="*/ 104775 w 396"/>
                  <a:gd name="T95" fmla="*/ 142875 h 282"/>
                  <a:gd name="T96" fmla="*/ 114300 w 396"/>
                  <a:gd name="T97" fmla="*/ 123825 h 282"/>
                  <a:gd name="T98" fmla="*/ 209550 w 396"/>
                  <a:gd name="T99" fmla="*/ 85725 h 282"/>
                  <a:gd name="T100" fmla="*/ 257175 w 396"/>
                  <a:gd name="T101" fmla="*/ 47625 h 282"/>
                  <a:gd name="T102" fmla="*/ 266700 w 396"/>
                  <a:gd name="T103" fmla="*/ 19050 h 282"/>
                  <a:gd name="T104" fmla="*/ 295275 w 396"/>
                  <a:gd name="T105" fmla="*/ 19050 h 282"/>
                  <a:gd name="T106" fmla="*/ 314325 w 396"/>
                  <a:gd name="T107" fmla="*/ 0 h 28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96" h="282">
                    <a:moveTo>
                      <a:pt x="198" y="0"/>
                    </a:moveTo>
                    <a:lnTo>
                      <a:pt x="204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6"/>
                    </a:lnTo>
                    <a:lnTo>
                      <a:pt x="222" y="12"/>
                    </a:lnTo>
                    <a:lnTo>
                      <a:pt x="228" y="12"/>
                    </a:lnTo>
                    <a:lnTo>
                      <a:pt x="234" y="12"/>
                    </a:lnTo>
                    <a:lnTo>
                      <a:pt x="234" y="18"/>
                    </a:lnTo>
                    <a:lnTo>
                      <a:pt x="228" y="24"/>
                    </a:lnTo>
                    <a:lnTo>
                      <a:pt x="222" y="24"/>
                    </a:lnTo>
                    <a:lnTo>
                      <a:pt x="216" y="24"/>
                    </a:lnTo>
                    <a:lnTo>
                      <a:pt x="216" y="30"/>
                    </a:lnTo>
                    <a:lnTo>
                      <a:pt x="216" y="36"/>
                    </a:lnTo>
                    <a:lnTo>
                      <a:pt x="216" y="48"/>
                    </a:lnTo>
                    <a:lnTo>
                      <a:pt x="288" y="24"/>
                    </a:lnTo>
                    <a:lnTo>
                      <a:pt x="294" y="30"/>
                    </a:lnTo>
                    <a:lnTo>
                      <a:pt x="306" y="12"/>
                    </a:lnTo>
                    <a:lnTo>
                      <a:pt x="324" y="12"/>
                    </a:lnTo>
                    <a:lnTo>
                      <a:pt x="330" y="12"/>
                    </a:lnTo>
                    <a:lnTo>
                      <a:pt x="342" y="0"/>
                    </a:lnTo>
                    <a:lnTo>
                      <a:pt x="360" y="6"/>
                    </a:lnTo>
                    <a:lnTo>
                      <a:pt x="390" y="30"/>
                    </a:lnTo>
                    <a:lnTo>
                      <a:pt x="390" y="42"/>
                    </a:lnTo>
                    <a:lnTo>
                      <a:pt x="396" y="54"/>
                    </a:lnTo>
                    <a:lnTo>
                      <a:pt x="396" y="60"/>
                    </a:lnTo>
                    <a:lnTo>
                      <a:pt x="396" y="66"/>
                    </a:lnTo>
                    <a:lnTo>
                      <a:pt x="396" y="72"/>
                    </a:lnTo>
                    <a:lnTo>
                      <a:pt x="384" y="78"/>
                    </a:lnTo>
                    <a:lnTo>
                      <a:pt x="378" y="90"/>
                    </a:lnTo>
                    <a:lnTo>
                      <a:pt x="372" y="96"/>
                    </a:lnTo>
                    <a:lnTo>
                      <a:pt x="366" y="102"/>
                    </a:lnTo>
                    <a:lnTo>
                      <a:pt x="366" y="108"/>
                    </a:lnTo>
                    <a:lnTo>
                      <a:pt x="366" y="114"/>
                    </a:lnTo>
                    <a:lnTo>
                      <a:pt x="354" y="120"/>
                    </a:lnTo>
                    <a:lnTo>
                      <a:pt x="330" y="120"/>
                    </a:lnTo>
                    <a:lnTo>
                      <a:pt x="318" y="120"/>
                    </a:lnTo>
                    <a:lnTo>
                      <a:pt x="294" y="120"/>
                    </a:lnTo>
                    <a:lnTo>
                      <a:pt x="282" y="126"/>
                    </a:lnTo>
                    <a:lnTo>
                      <a:pt x="264" y="132"/>
                    </a:lnTo>
                    <a:lnTo>
                      <a:pt x="258" y="144"/>
                    </a:lnTo>
                    <a:lnTo>
                      <a:pt x="252" y="156"/>
                    </a:lnTo>
                    <a:lnTo>
                      <a:pt x="246" y="168"/>
                    </a:lnTo>
                    <a:lnTo>
                      <a:pt x="246" y="174"/>
                    </a:lnTo>
                    <a:lnTo>
                      <a:pt x="240" y="180"/>
                    </a:lnTo>
                    <a:lnTo>
                      <a:pt x="234" y="180"/>
                    </a:lnTo>
                    <a:lnTo>
                      <a:pt x="234" y="186"/>
                    </a:lnTo>
                    <a:lnTo>
                      <a:pt x="234" y="192"/>
                    </a:lnTo>
                    <a:lnTo>
                      <a:pt x="234" y="204"/>
                    </a:lnTo>
                    <a:lnTo>
                      <a:pt x="234" y="210"/>
                    </a:lnTo>
                    <a:lnTo>
                      <a:pt x="222" y="216"/>
                    </a:lnTo>
                    <a:lnTo>
                      <a:pt x="210" y="216"/>
                    </a:lnTo>
                    <a:lnTo>
                      <a:pt x="198" y="216"/>
                    </a:lnTo>
                    <a:lnTo>
                      <a:pt x="102" y="252"/>
                    </a:lnTo>
                    <a:lnTo>
                      <a:pt x="96" y="252"/>
                    </a:lnTo>
                    <a:lnTo>
                      <a:pt x="84" y="258"/>
                    </a:lnTo>
                    <a:lnTo>
                      <a:pt x="78" y="264"/>
                    </a:lnTo>
                    <a:lnTo>
                      <a:pt x="72" y="270"/>
                    </a:lnTo>
                    <a:lnTo>
                      <a:pt x="60" y="276"/>
                    </a:lnTo>
                    <a:lnTo>
                      <a:pt x="42" y="276"/>
                    </a:lnTo>
                    <a:lnTo>
                      <a:pt x="36" y="282"/>
                    </a:lnTo>
                    <a:lnTo>
                      <a:pt x="36" y="270"/>
                    </a:lnTo>
                    <a:lnTo>
                      <a:pt x="36" y="252"/>
                    </a:lnTo>
                    <a:lnTo>
                      <a:pt x="24" y="252"/>
                    </a:lnTo>
                    <a:lnTo>
                      <a:pt x="18" y="246"/>
                    </a:lnTo>
                    <a:lnTo>
                      <a:pt x="12" y="240"/>
                    </a:lnTo>
                    <a:lnTo>
                      <a:pt x="6" y="228"/>
                    </a:lnTo>
                    <a:lnTo>
                      <a:pt x="6" y="222"/>
                    </a:lnTo>
                    <a:lnTo>
                      <a:pt x="12" y="216"/>
                    </a:lnTo>
                    <a:lnTo>
                      <a:pt x="18" y="204"/>
                    </a:lnTo>
                    <a:lnTo>
                      <a:pt x="18" y="198"/>
                    </a:lnTo>
                    <a:lnTo>
                      <a:pt x="18" y="192"/>
                    </a:lnTo>
                    <a:lnTo>
                      <a:pt x="12" y="186"/>
                    </a:lnTo>
                    <a:lnTo>
                      <a:pt x="6" y="180"/>
                    </a:lnTo>
                    <a:lnTo>
                      <a:pt x="0" y="174"/>
                    </a:lnTo>
                    <a:lnTo>
                      <a:pt x="0" y="168"/>
                    </a:lnTo>
                    <a:lnTo>
                      <a:pt x="0" y="162"/>
                    </a:lnTo>
                    <a:lnTo>
                      <a:pt x="6" y="156"/>
                    </a:lnTo>
                    <a:lnTo>
                      <a:pt x="18" y="150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6" y="126"/>
                    </a:lnTo>
                    <a:lnTo>
                      <a:pt x="6" y="120"/>
                    </a:lnTo>
                    <a:lnTo>
                      <a:pt x="6" y="114"/>
                    </a:lnTo>
                    <a:lnTo>
                      <a:pt x="12" y="102"/>
                    </a:lnTo>
                    <a:lnTo>
                      <a:pt x="18" y="102"/>
                    </a:lnTo>
                    <a:lnTo>
                      <a:pt x="24" y="102"/>
                    </a:lnTo>
                    <a:lnTo>
                      <a:pt x="24" y="108"/>
                    </a:lnTo>
                    <a:lnTo>
                      <a:pt x="30" y="114"/>
                    </a:lnTo>
                    <a:lnTo>
                      <a:pt x="30" y="108"/>
                    </a:lnTo>
                    <a:lnTo>
                      <a:pt x="36" y="102"/>
                    </a:lnTo>
                    <a:lnTo>
                      <a:pt x="42" y="102"/>
                    </a:lnTo>
                    <a:lnTo>
                      <a:pt x="48" y="102"/>
                    </a:lnTo>
                    <a:lnTo>
                      <a:pt x="54" y="108"/>
                    </a:lnTo>
                    <a:lnTo>
                      <a:pt x="60" y="102"/>
                    </a:lnTo>
                    <a:lnTo>
                      <a:pt x="66" y="90"/>
                    </a:lnTo>
                    <a:lnTo>
                      <a:pt x="66" y="84"/>
                    </a:lnTo>
                    <a:lnTo>
                      <a:pt x="72" y="78"/>
                    </a:lnTo>
                    <a:lnTo>
                      <a:pt x="102" y="66"/>
                    </a:lnTo>
                    <a:lnTo>
                      <a:pt x="132" y="54"/>
                    </a:lnTo>
                    <a:lnTo>
                      <a:pt x="150" y="42"/>
                    </a:lnTo>
                    <a:lnTo>
                      <a:pt x="162" y="30"/>
                    </a:lnTo>
                    <a:lnTo>
                      <a:pt x="168" y="18"/>
                    </a:lnTo>
                    <a:lnTo>
                      <a:pt x="168" y="12"/>
                    </a:lnTo>
                    <a:lnTo>
                      <a:pt x="174" y="12"/>
                    </a:lnTo>
                    <a:lnTo>
                      <a:pt x="186" y="12"/>
                    </a:lnTo>
                    <a:lnTo>
                      <a:pt x="192" y="12"/>
                    </a:lnTo>
                    <a:lnTo>
                      <a:pt x="198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4" name="Freeform 801">
                <a:extLst>
                  <a:ext uri="{FF2B5EF4-FFF2-40B4-BE49-F238E27FC236}">
                    <a16:creationId xmlns:a16="http://schemas.microsoft.com/office/drawing/2014/main" id="{DCC42D2E-B3C6-AA4E-BB93-42F2FB47C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3650" y="3986213"/>
                <a:ext cx="609600" cy="447675"/>
              </a:xfrm>
              <a:custGeom>
                <a:avLst/>
                <a:gdLst>
                  <a:gd name="T0" fmla="*/ 57150 w 384"/>
                  <a:gd name="T1" fmla="*/ 76200 h 282"/>
                  <a:gd name="T2" fmla="*/ 76200 w 384"/>
                  <a:gd name="T3" fmla="*/ 76200 h 282"/>
                  <a:gd name="T4" fmla="*/ 76200 w 384"/>
                  <a:gd name="T5" fmla="*/ 104775 h 282"/>
                  <a:gd name="T6" fmla="*/ 104775 w 384"/>
                  <a:gd name="T7" fmla="*/ 85725 h 282"/>
                  <a:gd name="T8" fmla="*/ 133350 w 384"/>
                  <a:gd name="T9" fmla="*/ 57150 h 282"/>
                  <a:gd name="T10" fmla="*/ 142875 w 384"/>
                  <a:gd name="T11" fmla="*/ 9525 h 282"/>
                  <a:gd name="T12" fmla="*/ 190500 w 384"/>
                  <a:gd name="T13" fmla="*/ 0 h 282"/>
                  <a:gd name="T14" fmla="*/ 219075 w 384"/>
                  <a:gd name="T15" fmla="*/ 28575 h 282"/>
                  <a:gd name="T16" fmla="*/ 266700 w 384"/>
                  <a:gd name="T17" fmla="*/ 19050 h 282"/>
                  <a:gd name="T18" fmla="*/ 314325 w 384"/>
                  <a:gd name="T19" fmla="*/ 38100 h 282"/>
                  <a:gd name="T20" fmla="*/ 361950 w 384"/>
                  <a:gd name="T21" fmla="*/ 57150 h 282"/>
                  <a:gd name="T22" fmla="*/ 381000 w 384"/>
                  <a:gd name="T23" fmla="*/ 66675 h 282"/>
                  <a:gd name="T24" fmla="*/ 409575 w 384"/>
                  <a:gd name="T25" fmla="*/ 85725 h 282"/>
                  <a:gd name="T26" fmla="*/ 438150 w 384"/>
                  <a:gd name="T27" fmla="*/ 95250 h 282"/>
                  <a:gd name="T28" fmla="*/ 457200 w 384"/>
                  <a:gd name="T29" fmla="*/ 76200 h 282"/>
                  <a:gd name="T30" fmla="*/ 485775 w 384"/>
                  <a:gd name="T31" fmla="*/ 85725 h 282"/>
                  <a:gd name="T32" fmla="*/ 495300 w 384"/>
                  <a:gd name="T33" fmla="*/ 114300 h 282"/>
                  <a:gd name="T34" fmla="*/ 523875 w 384"/>
                  <a:gd name="T35" fmla="*/ 123825 h 282"/>
                  <a:gd name="T36" fmla="*/ 542925 w 384"/>
                  <a:gd name="T37" fmla="*/ 142875 h 282"/>
                  <a:gd name="T38" fmla="*/ 542925 w 384"/>
                  <a:gd name="T39" fmla="*/ 171450 h 282"/>
                  <a:gd name="T40" fmla="*/ 571500 w 384"/>
                  <a:gd name="T41" fmla="*/ 200025 h 282"/>
                  <a:gd name="T42" fmla="*/ 600075 w 384"/>
                  <a:gd name="T43" fmla="*/ 200025 h 282"/>
                  <a:gd name="T44" fmla="*/ 609600 w 384"/>
                  <a:gd name="T45" fmla="*/ 219075 h 282"/>
                  <a:gd name="T46" fmla="*/ 581025 w 384"/>
                  <a:gd name="T47" fmla="*/ 228600 h 282"/>
                  <a:gd name="T48" fmla="*/ 542925 w 384"/>
                  <a:gd name="T49" fmla="*/ 219075 h 282"/>
                  <a:gd name="T50" fmla="*/ 523875 w 384"/>
                  <a:gd name="T51" fmla="*/ 209550 h 282"/>
                  <a:gd name="T52" fmla="*/ 485775 w 384"/>
                  <a:gd name="T53" fmla="*/ 200025 h 282"/>
                  <a:gd name="T54" fmla="*/ 466725 w 384"/>
                  <a:gd name="T55" fmla="*/ 219075 h 282"/>
                  <a:gd name="T56" fmla="*/ 438150 w 384"/>
                  <a:gd name="T57" fmla="*/ 342900 h 282"/>
                  <a:gd name="T58" fmla="*/ 381000 w 384"/>
                  <a:gd name="T59" fmla="*/ 342900 h 282"/>
                  <a:gd name="T60" fmla="*/ 361950 w 384"/>
                  <a:gd name="T61" fmla="*/ 323850 h 282"/>
                  <a:gd name="T62" fmla="*/ 342900 w 384"/>
                  <a:gd name="T63" fmla="*/ 304800 h 282"/>
                  <a:gd name="T64" fmla="*/ 304800 w 384"/>
                  <a:gd name="T65" fmla="*/ 361950 h 282"/>
                  <a:gd name="T66" fmla="*/ 238125 w 384"/>
                  <a:gd name="T67" fmla="*/ 390525 h 282"/>
                  <a:gd name="T68" fmla="*/ 209550 w 384"/>
                  <a:gd name="T69" fmla="*/ 428625 h 282"/>
                  <a:gd name="T70" fmla="*/ 161925 w 384"/>
                  <a:gd name="T71" fmla="*/ 438150 h 282"/>
                  <a:gd name="T72" fmla="*/ 133350 w 384"/>
                  <a:gd name="T73" fmla="*/ 400050 h 282"/>
                  <a:gd name="T74" fmla="*/ 104775 w 384"/>
                  <a:gd name="T75" fmla="*/ 390525 h 282"/>
                  <a:gd name="T76" fmla="*/ 95250 w 384"/>
                  <a:gd name="T77" fmla="*/ 419100 h 282"/>
                  <a:gd name="T78" fmla="*/ 66675 w 384"/>
                  <a:gd name="T79" fmla="*/ 438150 h 282"/>
                  <a:gd name="T80" fmla="*/ 38100 w 384"/>
                  <a:gd name="T81" fmla="*/ 438150 h 282"/>
                  <a:gd name="T82" fmla="*/ 38100 w 384"/>
                  <a:gd name="T83" fmla="*/ 419100 h 282"/>
                  <a:gd name="T84" fmla="*/ 38100 w 384"/>
                  <a:gd name="T85" fmla="*/ 371475 h 282"/>
                  <a:gd name="T86" fmla="*/ 19050 w 384"/>
                  <a:gd name="T87" fmla="*/ 333375 h 282"/>
                  <a:gd name="T88" fmla="*/ 38100 w 384"/>
                  <a:gd name="T89" fmla="*/ 304800 h 282"/>
                  <a:gd name="T90" fmla="*/ 9525 w 384"/>
                  <a:gd name="T91" fmla="*/ 276225 h 282"/>
                  <a:gd name="T92" fmla="*/ 0 w 384"/>
                  <a:gd name="T93" fmla="*/ 238125 h 2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384" h="282">
                    <a:moveTo>
                      <a:pt x="0" y="150"/>
                    </a:moveTo>
                    <a:lnTo>
                      <a:pt x="30" y="48"/>
                    </a:lnTo>
                    <a:lnTo>
                      <a:pt x="36" y="48"/>
                    </a:lnTo>
                    <a:lnTo>
                      <a:pt x="42" y="42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2" y="54"/>
                    </a:lnTo>
                    <a:lnTo>
                      <a:pt x="42" y="60"/>
                    </a:lnTo>
                    <a:lnTo>
                      <a:pt x="48" y="66"/>
                    </a:lnTo>
                    <a:lnTo>
                      <a:pt x="54" y="66"/>
                    </a:lnTo>
                    <a:lnTo>
                      <a:pt x="54" y="60"/>
                    </a:lnTo>
                    <a:lnTo>
                      <a:pt x="66" y="54"/>
                    </a:lnTo>
                    <a:lnTo>
                      <a:pt x="72" y="48"/>
                    </a:lnTo>
                    <a:lnTo>
                      <a:pt x="78" y="42"/>
                    </a:lnTo>
                    <a:lnTo>
                      <a:pt x="84" y="36"/>
                    </a:lnTo>
                    <a:lnTo>
                      <a:pt x="84" y="24"/>
                    </a:lnTo>
                    <a:lnTo>
                      <a:pt x="84" y="12"/>
                    </a:lnTo>
                    <a:lnTo>
                      <a:pt x="90" y="6"/>
                    </a:lnTo>
                    <a:lnTo>
                      <a:pt x="96" y="0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20" y="6"/>
                    </a:lnTo>
                    <a:lnTo>
                      <a:pt x="132" y="12"/>
                    </a:lnTo>
                    <a:lnTo>
                      <a:pt x="138" y="18"/>
                    </a:lnTo>
                    <a:lnTo>
                      <a:pt x="144" y="12"/>
                    </a:lnTo>
                    <a:lnTo>
                      <a:pt x="150" y="12"/>
                    </a:lnTo>
                    <a:lnTo>
                      <a:pt x="168" y="12"/>
                    </a:lnTo>
                    <a:lnTo>
                      <a:pt x="180" y="12"/>
                    </a:lnTo>
                    <a:lnTo>
                      <a:pt x="192" y="18"/>
                    </a:lnTo>
                    <a:lnTo>
                      <a:pt x="198" y="24"/>
                    </a:lnTo>
                    <a:lnTo>
                      <a:pt x="204" y="30"/>
                    </a:lnTo>
                    <a:lnTo>
                      <a:pt x="210" y="36"/>
                    </a:lnTo>
                    <a:lnTo>
                      <a:pt x="228" y="36"/>
                    </a:lnTo>
                    <a:lnTo>
                      <a:pt x="234" y="36"/>
                    </a:lnTo>
                    <a:lnTo>
                      <a:pt x="240" y="36"/>
                    </a:lnTo>
                    <a:lnTo>
                      <a:pt x="240" y="42"/>
                    </a:lnTo>
                    <a:lnTo>
                      <a:pt x="246" y="42"/>
                    </a:lnTo>
                    <a:lnTo>
                      <a:pt x="258" y="48"/>
                    </a:lnTo>
                    <a:lnTo>
                      <a:pt x="258" y="54"/>
                    </a:lnTo>
                    <a:lnTo>
                      <a:pt x="264" y="60"/>
                    </a:lnTo>
                    <a:lnTo>
                      <a:pt x="270" y="66"/>
                    </a:lnTo>
                    <a:lnTo>
                      <a:pt x="276" y="60"/>
                    </a:lnTo>
                    <a:lnTo>
                      <a:pt x="282" y="54"/>
                    </a:lnTo>
                    <a:lnTo>
                      <a:pt x="288" y="54"/>
                    </a:lnTo>
                    <a:lnTo>
                      <a:pt x="288" y="48"/>
                    </a:lnTo>
                    <a:lnTo>
                      <a:pt x="294" y="42"/>
                    </a:lnTo>
                    <a:lnTo>
                      <a:pt x="294" y="48"/>
                    </a:lnTo>
                    <a:lnTo>
                      <a:pt x="306" y="54"/>
                    </a:lnTo>
                    <a:lnTo>
                      <a:pt x="306" y="60"/>
                    </a:lnTo>
                    <a:lnTo>
                      <a:pt x="306" y="66"/>
                    </a:lnTo>
                    <a:lnTo>
                      <a:pt x="312" y="72"/>
                    </a:lnTo>
                    <a:lnTo>
                      <a:pt x="318" y="78"/>
                    </a:lnTo>
                    <a:lnTo>
                      <a:pt x="324" y="78"/>
                    </a:lnTo>
                    <a:lnTo>
                      <a:pt x="330" y="78"/>
                    </a:lnTo>
                    <a:lnTo>
                      <a:pt x="342" y="78"/>
                    </a:lnTo>
                    <a:lnTo>
                      <a:pt x="342" y="84"/>
                    </a:lnTo>
                    <a:lnTo>
                      <a:pt x="342" y="90"/>
                    </a:lnTo>
                    <a:lnTo>
                      <a:pt x="336" y="90"/>
                    </a:lnTo>
                    <a:lnTo>
                      <a:pt x="336" y="96"/>
                    </a:lnTo>
                    <a:lnTo>
                      <a:pt x="342" y="108"/>
                    </a:lnTo>
                    <a:lnTo>
                      <a:pt x="342" y="114"/>
                    </a:lnTo>
                    <a:lnTo>
                      <a:pt x="348" y="120"/>
                    </a:lnTo>
                    <a:lnTo>
                      <a:pt x="360" y="126"/>
                    </a:lnTo>
                    <a:lnTo>
                      <a:pt x="366" y="126"/>
                    </a:lnTo>
                    <a:lnTo>
                      <a:pt x="372" y="126"/>
                    </a:lnTo>
                    <a:lnTo>
                      <a:pt x="378" y="126"/>
                    </a:lnTo>
                    <a:lnTo>
                      <a:pt x="378" y="132"/>
                    </a:lnTo>
                    <a:lnTo>
                      <a:pt x="378" y="138"/>
                    </a:lnTo>
                    <a:lnTo>
                      <a:pt x="384" y="138"/>
                    </a:lnTo>
                    <a:lnTo>
                      <a:pt x="378" y="144"/>
                    </a:lnTo>
                    <a:lnTo>
                      <a:pt x="372" y="144"/>
                    </a:lnTo>
                    <a:lnTo>
                      <a:pt x="366" y="144"/>
                    </a:lnTo>
                    <a:lnTo>
                      <a:pt x="354" y="144"/>
                    </a:lnTo>
                    <a:lnTo>
                      <a:pt x="354" y="138"/>
                    </a:lnTo>
                    <a:lnTo>
                      <a:pt x="342" y="138"/>
                    </a:lnTo>
                    <a:lnTo>
                      <a:pt x="336" y="138"/>
                    </a:lnTo>
                    <a:lnTo>
                      <a:pt x="330" y="138"/>
                    </a:lnTo>
                    <a:lnTo>
                      <a:pt x="330" y="132"/>
                    </a:lnTo>
                    <a:lnTo>
                      <a:pt x="324" y="126"/>
                    </a:lnTo>
                    <a:lnTo>
                      <a:pt x="312" y="126"/>
                    </a:lnTo>
                    <a:lnTo>
                      <a:pt x="306" y="126"/>
                    </a:lnTo>
                    <a:lnTo>
                      <a:pt x="294" y="126"/>
                    </a:lnTo>
                    <a:lnTo>
                      <a:pt x="294" y="132"/>
                    </a:lnTo>
                    <a:lnTo>
                      <a:pt x="294" y="138"/>
                    </a:lnTo>
                    <a:lnTo>
                      <a:pt x="294" y="144"/>
                    </a:lnTo>
                    <a:lnTo>
                      <a:pt x="270" y="180"/>
                    </a:lnTo>
                    <a:lnTo>
                      <a:pt x="276" y="216"/>
                    </a:lnTo>
                    <a:lnTo>
                      <a:pt x="270" y="222"/>
                    </a:lnTo>
                    <a:lnTo>
                      <a:pt x="252" y="222"/>
                    </a:lnTo>
                    <a:lnTo>
                      <a:pt x="240" y="216"/>
                    </a:lnTo>
                    <a:lnTo>
                      <a:pt x="228" y="216"/>
                    </a:lnTo>
                    <a:lnTo>
                      <a:pt x="228" y="210"/>
                    </a:lnTo>
                    <a:lnTo>
                      <a:pt x="228" y="204"/>
                    </a:lnTo>
                    <a:lnTo>
                      <a:pt x="228" y="198"/>
                    </a:lnTo>
                    <a:lnTo>
                      <a:pt x="222" y="192"/>
                    </a:lnTo>
                    <a:lnTo>
                      <a:pt x="216" y="192"/>
                    </a:lnTo>
                    <a:lnTo>
                      <a:pt x="204" y="204"/>
                    </a:lnTo>
                    <a:lnTo>
                      <a:pt x="198" y="216"/>
                    </a:lnTo>
                    <a:lnTo>
                      <a:pt x="192" y="228"/>
                    </a:lnTo>
                    <a:lnTo>
                      <a:pt x="174" y="240"/>
                    </a:lnTo>
                    <a:lnTo>
                      <a:pt x="162" y="240"/>
                    </a:lnTo>
                    <a:lnTo>
                      <a:pt x="150" y="246"/>
                    </a:lnTo>
                    <a:lnTo>
                      <a:pt x="144" y="258"/>
                    </a:lnTo>
                    <a:lnTo>
                      <a:pt x="138" y="264"/>
                    </a:lnTo>
                    <a:lnTo>
                      <a:pt x="132" y="270"/>
                    </a:lnTo>
                    <a:lnTo>
                      <a:pt x="126" y="276"/>
                    </a:lnTo>
                    <a:lnTo>
                      <a:pt x="108" y="276"/>
                    </a:lnTo>
                    <a:lnTo>
                      <a:pt x="102" y="276"/>
                    </a:lnTo>
                    <a:lnTo>
                      <a:pt x="96" y="270"/>
                    </a:lnTo>
                    <a:lnTo>
                      <a:pt x="90" y="258"/>
                    </a:lnTo>
                    <a:lnTo>
                      <a:pt x="84" y="252"/>
                    </a:lnTo>
                    <a:lnTo>
                      <a:pt x="72" y="252"/>
                    </a:lnTo>
                    <a:lnTo>
                      <a:pt x="72" y="246"/>
                    </a:lnTo>
                    <a:lnTo>
                      <a:pt x="66" y="246"/>
                    </a:lnTo>
                    <a:lnTo>
                      <a:pt x="60" y="252"/>
                    </a:lnTo>
                    <a:lnTo>
                      <a:pt x="60" y="258"/>
                    </a:lnTo>
                    <a:lnTo>
                      <a:pt x="60" y="264"/>
                    </a:lnTo>
                    <a:lnTo>
                      <a:pt x="54" y="270"/>
                    </a:lnTo>
                    <a:lnTo>
                      <a:pt x="48" y="270"/>
                    </a:lnTo>
                    <a:lnTo>
                      <a:pt x="42" y="276"/>
                    </a:lnTo>
                    <a:lnTo>
                      <a:pt x="36" y="276"/>
                    </a:lnTo>
                    <a:lnTo>
                      <a:pt x="24" y="282"/>
                    </a:lnTo>
                    <a:lnTo>
                      <a:pt x="24" y="276"/>
                    </a:lnTo>
                    <a:lnTo>
                      <a:pt x="30" y="270"/>
                    </a:lnTo>
                    <a:lnTo>
                      <a:pt x="30" y="264"/>
                    </a:lnTo>
                    <a:lnTo>
                      <a:pt x="24" y="264"/>
                    </a:lnTo>
                    <a:lnTo>
                      <a:pt x="18" y="252"/>
                    </a:lnTo>
                    <a:lnTo>
                      <a:pt x="24" y="246"/>
                    </a:lnTo>
                    <a:lnTo>
                      <a:pt x="24" y="234"/>
                    </a:lnTo>
                    <a:lnTo>
                      <a:pt x="24" y="228"/>
                    </a:lnTo>
                    <a:lnTo>
                      <a:pt x="18" y="216"/>
                    </a:lnTo>
                    <a:lnTo>
                      <a:pt x="12" y="210"/>
                    </a:lnTo>
                    <a:lnTo>
                      <a:pt x="18" y="204"/>
                    </a:lnTo>
                    <a:lnTo>
                      <a:pt x="18" y="198"/>
                    </a:lnTo>
                    <a:lnTo>
                      <a:pt x="24" y="192"/>
                    </a:lnTo>
                    <a:lnTo>
                      <a:pt x="18" y="186"/>
                    </a:lnTo>
                    <a:lnTo>
                      <a:pt x="6" y="180"/>
                    </a:lnTo>
                    <a:lnTo>
                      <a:pt x="6" y="174"/>
                    </a:lnTo>
                    <a:lnTo>
                      <a:pt x="6" y="168"/>
                    </a:lnTo>
                    <a:lnTo>
                      <a:pt x="0" y="156"/>
                    </a:lnTo>
                    <a:lnTo>
                      <a:pt x="0" y="15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5" name="Freeform 804">
                <a:extLst>
                  <a:ext uri="{FF2B5EF4-FFF2-40B4-BE49-F238E27FC236}">
                    <a16:creationId xmlns:a16="http://schemas.microsoft.com/office/drawing/2014/main" id="{E859B753-466E-EA45-9E0C-E2D35940A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9800" y="3976688"/>
                <a:ext cx="371475" cy="276225"/>
              </a:xfrm>
              <a:custGeom>
                <a:avLst/>
                <a:gdLst>
                  <a:gd name="T0" fmla="*/ 0 w 234"/>
                  <a:gd name="T1" fmla="*/ 219075 h 174"/>
                  <a:gd name="T2" fmla="*/ 28575 w 234"/>
                  <a:gd name="T3" fmla="*/ 247650 h 174"/>
                  <a:gd name="T4" fmla="*/ 57150 w 234"/>
                  <a:gd name="T5" fmla="*/ 266700 h 174"/>
                  <a:gd name="T6" fmla="*/ 85725 w 234"/>
                  <a:gd name="T7" fmla="*/ 276225 h 174"/>
                  <a:gd name="T8" fmla="*/ 114300 w 234"/>
                  <a:gd name="T9" fmla="*/ 276225 h 174"/>
                  <a:gd name="T10" fmla="*/ 133350 w 234"/>
                  <a:gd name="T11" fmla="*/ 276225 h 174"/>
                  <a:gd name="T12" fmla="*/ 152400 w 234"/>
                  <a:gd name="T13" fmla="*/ 266700 h 174"/>
                  <a:gd name="T14" fmla="*/ 161925 w 234"/>
                  <a:gd name="T15" fmla="*/ 257175 h 174"/>
                  <a:gd name="T16" fmla="*/ 161925 w 234"/>
                  <a:gd name="T17" fmla="*/ 247650 h 174"/>
                  <a:gd name="T18" fmla="*/ 171450 w 234"/>
                  <a:gd name="T19" fmla="*/ 238125 h 174"/>
                  <a:gd name="T20" fmla="*/ 180975 w 234"/>
                  <a:gd name="T21" fmla="*/ 238125 h 174"/>
                  <a:gd name="T22" fmla="*/ 190500 w 234"/>
                  <a:gd name="T23" fmla="*/ 247650 h 174"/>
                  <a:gd name="T24" fmla="*/ 200025 w 234"/>
                  <a:gd name="T25" fmla="*/ 257175 h 174"/>
                  <a:gd name="T26" fmla="*/ 209550 w 234"/>
                  <a:gd name="T27" fmla="*/ 257175 h 174"/>
                  <a:gd name="T28" fmla="*/ 228600 w 234"/>
                  <a:gd name="T29" fmla="*/ 247650 h 174"/>
                  <a:gd name="T30" fmla="*/ 238125 w 234"/>
                  <a:gd name="T31" fmla="*/ 228600 h 174"/>
                  <a:gd name="T32" fmla="*/ 247650 w 234"/>
                  <a:gd name="T33" fmla="*/ 219075 h 174"/>
                  <a:gd name="T34" fmla="*/ 247650 w 234"/>
                  <a:gd name="T35" fmla="*/ 209550 h 174"/>
                  <a:gd name="T36" fmla="*/ 257175 w 234"/>
                  <a:gd name="T37" fmla="*/ 209550 h 174"/>
                  <a:gd name="T38" fmla="*/ 266700 w 234"/>
                  <a:gd name="T39" fmla="*/ 209550 h 174"/>
                  <a:gd name="T40" fmla="*/ 266700 w 234"/>
                  <a:gd name="T41" fmla="*/ 219075 h 174"/>
                  <a:gd name="T42" fmla="*/ 276225 w 234"/>
                  <a:gd name="T43" fmla="*/ 219075 h 174"/>
                  <a:gd name="T44" fmla="*/ 276225 w 234"/>
                  <a:gd name="T45" fmla="*/ 228600 h 174"/>
                  <a:gd name="T46" fmla="*/ 276225 w 234"/>
                  <a:gd name="T47" fmla="*/ 238125 h 174"/>
                  <a:gd name="T48" fmla="*/ 276225 w 234"/>
                  <a:gd name="T49" fmla="*/ 247650 h 174"/>
                  <a:gd name="T50" fmla="*/ 285750 w 234"/>
                  <a:gd name="T51" fmla="*/ 247650 h 174"/>
                  <a:gd name="T52" fmla="*/ 295275 w 234"/>
                  <a:gd name="T53" fmla="*/ 238125 h 174"/>
                  <a:gd name="T54" fmla="*/ 304800 w 234"/>
                  <a:gd name="T55" fmla="*/ 238125 h 174"/>
                  <a:gd name="T56" fmla="*/ 314325 w 234"/>
                  <a:gd name="T57" fmla="*/ 247650 h 174"/>
                  <a:gd name="T58" fmla="*/ 323850 w 234"/>
                  <a:gd name="T59" fmla="*/ 257175 h 174"/>
                  <a:gd name="T60" fmla="*/ 371475 w 234"/>
                  <a:gd name="T61" fmla="*/ 85725 h 174"/>
                  <a:gd name="T62" fmla="*/ 276225 w 234"/>
                  <a:gd name="T63" fmla="*/ 57150 h 174"/>
                  <a:gd name="T64" fmla="*/ 266700 w 234"/>
                  <a:gd name="T65" fmla="*/ 38100 h 174"/>
                  <a:gd name="T66" fmla="*/ 190500 w 234"/>
                  <a:gd name="T67" fmla="*/ 0 h 174"/>
                  <a:gd name="T68" fmla="*/ 171450 w 234"/>
                  <a:gd name="T69" fmla="*/ 0 h 174"/>
                  <a:gd name="T70" fmla="*/ 161925 w 234"/>
                  <a:gd name="T71" fmla="*/ 9525 h 174"/>
                  <a:gd name="T72" fmla="*/ 142875 w 234"/>
                  <a:gd name="T73" fmla="*/ 19050 h 174"/>
                  <a:gd name="T74" fmla="*/ 95250 w 234"/>
                  <a:gd name="T75" fmla="*/ 47625 h 174"/>
                  <a:gd name="T76" fmla="*/ 85725 w 234"/>
                  <a:gd name="T77" fmla="*/ 57150 h 174"/>
                  <a:gd name="T78" fmla="*/ 76200 w 234"/>
                  <a:gd name="T79" fmla="*/ 66675 h 174"/>
                  <a:gd name="T80" fmla="*/ 85725 w 234"/>
                  <a:gd name="T81" fmla="*/ 76200 h 174"/>
                  <a:gd name="T82" fmla="*/ 85725 w 234"/>
                  <a:gd name="T83" fmla="*/ 85725 h 174"/>
                  <a:gd name="T84" fmla="*/ 95250 w 234"/>
                  <a:gd name="T85" fmla="*/ 95250 h 174"/>
                  <a:gd name="T86" fmla="*/ 95250 w 234"/>
                  <a:gd name="T87" fmla="*/ 104775 h 174"/>
                  <a:gd name="T88" fmla="*/ 85725 w 234"/>
                  <a:gd name="T89" fmla="*/ 104775 h 174"/>
                  <a:gd name="T90" fmla="*/ 76200 w 234"/>
                  <a:gd name="T91" fmla="*/ 104775 h 174"/>
                  <a:gd name="T92" fmla="*/ 57150 w 234"/>
                  <a:gd name="T93" fmla="*/ 104775 h 174"/>
                  <a:gd name="T94" fmla="*/ 57150 w 234"/>
                  <a:gd name="T95" fmla="*/ 123825 h 174"/>
                  <a:gd name="T96" fmla="*/ 47625 w 234"/>
                  <a:gd name="T97" fmla="*/ 133350 h 174"/>
                  <a:gd name="T98" fmla="*/ 0 w 234"/>
                  <a:gd name="T99" fmla="*/ 219075 h 17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34" h="174">
                    <a:moveTo>
                      <a:pt x="0" y="138"/>
                    </a:moveTo>
                    <a:lnTo>
                      <a:pt x="18" y="156"/>
                    </a:lnTo>
                    <a:lnTo>
                      <a:pt x="36" y="168"/>
                    </a:lnTo>
                    <a:lnTo>
                      <a:pt x="54" y="174"/>
                    </a:lnTo>
                    <a:lnTo>
                      <a:pt x="72" y="174"/>
                    </a:lnTo>
                    <a:lnTo>
                      <a:pt x="84" y="174"/>
                    </a:lnTo>
                    <a:lnTo>
                      <a:pt x="96" y="168"/>
                    </a:lnTo>
                    <a:lnTo>
                      <a:pt x="102" y="162"/>
                    </a:lnTo>
                    <a:lnTo>
                      <a:pt x="102" y="156"/>
                    </a:lnTo>
                    <a:lnTo>
                      <a:pt x="108" y="150"/>
                    </a:lnTo>
                    <a:lnTo>
                      <a:pt x="114" y="150"/>
                    </a:lnTo>
                    <a:lnTo>
                      <a:pt x="120" y="156"/>
                    </a:lnTo>
                    <a:lnTo>
                      <a:pt x="126" y="162"/>
                    </a:lnTo>
                    <a:lnTo>
                      <a:pt x="132" y="162"/>
                    </a:lnTo>
                    <a:lnTo>
                      <a:pt x="144" y="156"/>
                    </a:lnTo>
                    <a:lnTo>
                      <a:pt x="150" y="144"/>
                    </a:lnTo>
                    <a:lnTo>
                      <a:pt x="156" y="138"/>
                    </a:lnTo>
                    <a:lnTo>
                      <a:pt x="156" y="132"/>
                    </a:lnTo>
                    <a:lnTo>
                      <a:pt x="162" y="132"/>
                    </a:lnTo>
                    <a:lnTo>
                      <a:pt x="168" y="132"/>
                    </a:lnTo>
                    <a:lnTo>
                      <a:pt x="168" y="138"/>
                    </a:lnTo>
                    <a:lnTo>
                      <a:pt x="174" y="138"/>
                    </a:lnTo>
                    <a:lnTo>
                      <a:pt x="174" y="144"/>
                    </a:lnTo>
                    <a:lnTo>
                      <a:pt x="174" y="150"/>
                    </a:lnTo>
                    <a:lnTo>
                      <a:pt x="174" y="156"/>
                    </a:lnTo>
                    <a:lnTo>
                      <a:pt x="180" y="156"/>
                    </a:lnTo>
                    <a:lnTo>
                      <a:pt x="186" y="150"/>
                    </a:lnTo>
                    <a:lnTo>
                      <a:pt x="192" y="150"/>
                    </a:lnTo>
                    <a:lnTo>
                      <a:pt x="198" y="156"/>
                    </a:lnTo>
                    <a:lnTo>
                      <a:pt x="204" y="162"/>
                    </a:lnTo>
                    <a:lnTo>
                      <a:pt x="234" y="54"/>
                    </a:lnTo>
                    <a:lnTo>
                      <a:pt x="174" y="36"/>
                    </a:lnTo>
                    <a:lnTo>
                      <a:pt x="168" y="24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102" y="6"/>
                    </a:lnTo>
                    <a:lnTo>
                      <a:pt x="90" y="12"/>
                    </a:lnTo>
                    <a:lnTo>
                      <a:pt x="60" y="30"/>
                    </a:lnTo>
                    <a:lnTo>
                      <a:pt x="54" y="36"/>
                    </a:lnTo>
                    <a:lnTo>
                      <a:pt x="48" y="42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60" y="60"/>
                    </a:lnTo>
                    <a:lnTo>
                      <a:pt x="60" y="66"/>
                    </a:lnTo>
                    <a:lnTo>
                      <a:pt x="54" y="66"/>
                    </a:lnTo>
                    <a:lnTo>
                      <a:pt x="48" y="66"/>
                    </a:lnTo>
                    <a:lnTo>
                      <a:pt x="36" y="66"/>
                    </a:lnTo>
                    <a:lnTo>
                      <a:pt x="36" y="78"/>
                    </a:lnTo>
                    <a:lnTo>
                      <a:pt x="30" y="84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6" name="Freeform 806">
                <a:extLst>
                  <a:ext uri="{FF2B5EF4-FFF2-40B4-BE49-F238E27FC236}">
                    <a16:creationId xmlns:a16="http://schemas.microsoft.com/office/drawing/2014/main" id="{E6785807-AD3C-A44A-A1E9-BDFB5C8E2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0300" y="3795713"/>
                <a:ext cx="447675" cy="295275"/>
              </a:xfrm>
              <a:custGeom>
                <a:avLst/>
                <a:gdLst>
                  <a:gd name="T0" fmla="*/ 76200 w 282"/>
                  <a:gd name="T1" fmla="*/ 47625 h 186"/>
                  <a:gd name="T2" fmla="*/ 76200 w 282"/>
                  <a:gd name="T3" fmla="*/ 28575 h 186"/>
                  <a:gd name="T4" fmla="*/ 95250 w 282"/>
                  <a:gd name="T5" fmla="*/ 38100 h 186"/>
                  <a:gd name="T6" fmla="*/ 123825 w 282"/>
                  <a:gd name="T7" fmla="*/ 38100 h 186"/>
                  <a:gd name="T8" fmla="*/ 133350 w 282"/>
                  <a:gd name="T9" fmla="*/ 47625 h 186"/>
                  <a:gd name="T10" fmla="*/ 161925 w 282"/>
                  <a:gd name="T11" fmla="*/ 38100 h 186"/>
                  <a:gd name="T12" fmla="*/ 171450 w 282"/>
                  <a:gd name="T13" fmla="*/ 19050 h 186"/>
                  <a:gd name="T14" fmla="*/ 200025 w 282"/>
                  <a:gd name="T15" fmla="*/ 0 h 186"/>
                  <a:gd name="T16" fmla="*/ 238125 w 282"/>
                  <a:gd name="T17" fmla="*/ 19050 h 186"/>
                  <a:gd name="T18" fmla="*/ 247650 w 282"/>
                  <a:gd name="T19" fmla="*/ 28575 h 186"/>
                  <a:gd name="T20" fmla="*/ 247650 w 282"/>
                  <a:gd name="T21" fmla="*/ 47625 h 186"/>
                  <a:gd name="T22" fmla="*/ 266700 w 282"/>
                  <a:gd name="T23" fmla="*/ 47625 h 186"/>
                  <a:gd name="T24" fmla="*/ 304800 w 282"/>
                  <a:gd name="T25" fmla="*/ 47625 h 186"/>
                  <a:gd name="T26" fmla="*/ 342900 w 282"/>
                  <a:gd name="T27" fmla="*/ 76200 h 186"/>
                  <a:gd name="T28" fmla="*/ 361950 w 282"/>
                  <a:gd name="T29" fmla="*/ 95250 h 186"/>
                  <a:gd name="T30" fmla="*/ 352425 w 282"/>
                  <a:gd name="T31" fmla="*/ 114300 h 186"/>
                  <a:gd name="T32" fmla="*/ 361950 w 282"/>
                  <a:gd name="T33" fmla="*/ 123825 h 186"/>
                  <a:gd name="T34" fmla="*/ 390525 w 282"/>
                  <a:gd name="T35" fmla="*/ 133350 h 186"/>
                  <a:gd name="T36" fmla="*/ 409575 w 282"/>
                  <a:gd name="T37" fmla="*/ 142875 h 186"/>
                  <a:gd name="T38" fmla="*/ 419100 w 282"/>
                  <a:gd name="T39" fmla="*/ 171450 h 186"/>
                  <a:gd name="T40" fmla="*/ 438150 w 282"/>
                  <a:gd name="T41" fmla="*/ 180975 h 186"/>
                  <a:gd name="T42" fmla="*/ 438150 w 282"/>
                  <a:gd name="T43" fmla="*/ 190500 h 186"/>
                  <a:gd name="T44" fmla="*/ 438150 w 282"/>
                  <a:gd name="T45" fmla="*/ 209550 h 186"/>
                  <a:gd name="T46" fmla="*/ 419100 w 282"/>
                  <a:gd name="T47" fmla="*/ 209550 h 186"/>
                  <a:gd name="T48" fmla="*/ 371475 w 282"/>
                  <a:gd name="T49" fmla="*/ 209550 h 186"/>
                  <a:gd name="T50" fmla="*/ 352425 w 282"/>
                  <a:gd name="T51" fmla="*/ 219075 h 186"/>
                  <a:gd name="T52" fmla="*/ 323850 w 282"/>
                  <a:gd name="T53" fmla="*/ 200025 h 186"/>
                  <a:gd name="T54" fmla="*/ 304800 w 282"/>
                  <a:gd name="T55" fmla="*/ 190500 h 186"/>
                  <a:gd name="T56" fmla="*/ 276225 w 282"/>
                  <a:gd name="T57" fmla="*/ 200025 h 186"/>
                  <a:gd name="T58" fmla="*/ 266700 w 282"/>
                  <a:gd name="T59" fmla="*/ 228600 h 186"/>
                  <a:gd name="T60" fmla="*/ 257175 w 282"/>
                  <a:gd name="T61" fmla="*/ 257175 h 186"/>
                  <a:gd name="T62" fmla="*/ 219075 w 282"/>
                  <a:gd name="T63" fmla="*/ 285750 h 186"/>
                  <a:gd name="T64" fmla="*/ 209550 w 282"/>
                  <a:gd name="T65" fmla="*/ 295275 h 186"/>
                  <a:gd name="T66" fmla="*/ 200025 w 282"/>
                  <a:gd name="T67" fmla="*/ 276225 h 186"/>
                  <a:gd name="T68" fmla="*/ 209550 w 282"/>
                  <a:gd name="T69" fmla="*/ 257175 h 186"/>
                  <a:gd name="T70" fmla="*/ 190500 w 282"/>
                  <a:gd name="T71" fmla="*/ 266700 h 186"/>
                  <a:gd name="T72" fmla="*/ 85725 w 282"/>
                  <a:gd name="T73" fmla="*/ 238125 h 186"/>
                  <a:gd name="T74" fmla="*/ 0 w 282"/>
                  <a:gd name="T75" fmla="*/ 180975 h 186"/>
                  <a:gd name="T76" fmla="*/ 0 w 282"/>
                  <a:gd name="T77" fmla="*/ 180975 h 18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282" h="186">
                    <a:moveTo>
                      <a:pt x="42" y="30"/>
                    </a:moveTo>
                    <a:lnTo>
                      <a:pt x="48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54" y="24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8" y="24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102" y="24"/>
                    </a:lnTo>
                    <a:lnTo>
                      <a:pt x="108" y="18"/>
                    </a:lnTo>
                    <a:lnTo>
                      <a:pt x="108" y="12"/>
                    </a:lnTo>
                    <a:lnTo>
                      <a:pt x="108" y="6"/>
                    </a:lnTo>
                    <a:lnTo>
                      <a:pt x="126" y="0"/>
                    </a:lnTo>
                    <a:lnTo>
                      <a:pt x="132" y="6"/>
                    </a:lnTo>
                    <a:lnTo>
                      <a:pt x="150" y="12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6" y="24"/>
                    </a:lnTo>
                    <a:lnTo>
                      <a:pt x="156" y="30"/>
                    </a:lnTo>
                    <a:lnTo>
                      <a:pt x="162" y="30"/>
                    </a:lnTo>
                    <a:lnTo>
                      <a:pt x="168" y="30"/>
                    </a:lnTo>
                    <a:lnTo>
                      <a:pt x="180" y="30"/>
                    </a:lnTo>
                    <a:lnTo>
                      <a:pt x="192" y="30"/>
                    </a:lnTo>
                    <a:lnTo>
                      <a:pt x="204" y="42"/>
                    </a:lnTo>
                    <a:lnTo>
                      <a:pt x="216" y="48"/>
                    </a:lnTo>
                    <a:lnTo>
                      <a:pt x="228" y="54"/>
                    </a:lnTo>
                    <a:lnTo>
                      <a:pt x="228" y="60"/>
                    </a:lnTo>
                    <a:lnTo>
                      <a:pt x="228" y="66"/>
                    </a:lnTo>
                    <a:lnTo>
                      <a:pt x="222" y="72"/>
                    </a:lnTo>
                    <a:lnTo>
                      <a:pt x="228" y="72"/>
                    </a:lnTo>
                    <a:lnTo>
                      <a:pt x="228" y="78"/>
                    </a:lnTo>
                    <a:lnTo>
                      <a:pt x="240" y="78"/>
                    </a:lnTo>
                    <a:lnTo>
                      <a:pt x="246" y="84"/>
                    </a:lnTo>
                    <a:lnTo>
                      <a:pt x="252" y="84"/>
                    </a:lnTo>
                    <a:lnTo>
                      <a:pt x="258" y="90"/>
                    </a:lnTo>
                    <a:lnTo>
                      <a:pt x="258" y="102"/>
                    </a:lnTo>
                    <a:lnTo>
                      <a:pt x="264" y="108"/>
                    </a:lnTo>
                    <a:lnTo>
                      <a:pt x="270" y="108"/>
                    </a:lnTo>
                    <a:lnTo>
                      <a:pt x="276" y="114"/>
                    </a:lnTo>
                    <a:lnTo>
                      <a:pt x="282" y="114"/>
                    </a:lnTo>
                    <a:lnTo>
                      <a:pt x="276" y="120"/>
                    </a:lnTo>
                    <a:lnTo>
                      <a:pt x="276" y="126"/>
                    </a:lnTo>
                    <a:lnTo>
                      <a:pt x="276" y="132"/>
                    </a:lnTo>
                    <a:lnTo>
                      <a:pt x="276" y="138"/>
                    </a:lnTo>
                    <a:lnTo>
                      <a:pt x="264" y="132"/>
                    </a:lnTo>
                    <a:lnTo>
                      <a:pt x="252" y="132"/>
                    </a:lnTo>
                    <a:lnTo>
                      <a:pt x="234" y="132"/>
                    </a:lnTo>
                    <a:lnTo>
                      <a:pt x="228" y="132"/>
                    </a:lnTo>
                    <a:lnTo>
                      <a:pt x="222" y="138"/>
                    </a:lnTo>
                    <a:lnTo>
                      <a:pt x="216" y="132"/>
                    </a:lnTo>
                    <a:lnTo>
                      <a:pt x="204" y="126"/>
                    </a:lnTo>
                    <a:lnTo>
                      <a:pt x="204" y="120"/>
                    </a:lnTo>
                    <a:lnTo>
                      <a:pt x="192" y="120"/>
                    </a:lnTo>
                    <a:lnTo>
                      <a:pt x="180" y="120"/>
                    </a:lnTo>
                    <a:lnTo>
                      <a:pt x="174" y="126"/>
                    </a:lnTo>
                    <a:lnTo>
                      <a:pt x="168" y="132"/>
                    </a:lnTo>
                    <a:lnTo>
                      <a:pt x="168" y="144"/>
                    </a:lnTo>
                    <a:lnTo>
                      <a:pt x="168" y="156"/>
                    </a:lnTo>
                    <a:lnTo>
                      <a:pt x="162" y="162"/>
                    </a:lnTo>
                    <a:lnTo>
                      <a:pt x="150" y="174"/>
                    </a:lnTo>
                    <a:lnTo>
                      <a:pt x="138" y="180"/>
                    </a:lnTo>
                    <a:lnTo>
                      <a:pt x="138" y="186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74"/>
                    </a:lnTo>
                    <a:lnTo>
                      <a:pt x="132" y="168"/>
                    </a:lnTo>
                    <a:lnTo>
                      <a:pt x="132" y="162"/>
                    </a:lnTo>
                    <a:lnTo>
                      <a:pt x="126" y="162"/>
                    </a:lnTo>
                    <a:lnTo>
                      <a:pt x="120" y="168"/>
                    </a:lnTo>
                    <a:lnTo>
                      <a:pt x="114" y="168"/>
                    </a:lnTo>
                    <a:lnTo>
                      <a:pt x="54" y="150"/>
                    </a:lnTo>
                    <a:lnTo>
                      <a:pt x="48" y="138"/>
                    </a:lnTo>
                    <a:lnTo>
                      <a:pt x="0" y="114"/>
                    </a:lnTo>
                    <a:lnTo>
                      <a:pt x="42" y="30"/>
                    </a:lnTo>
                    <a:lnTo>
                      <a:pt x="0" y="114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7" name="Freeform 809">
                <a:extLst>
                  <a:ext uri="{FF2B5EF4-FFF2-40B4-BE49-F238E27FC236}">
                    <a16:creationId xmlns:a16="http://schemas.microsoft.com/office/drawing/2014/main" id="{17DF01A7-C43D-7543-995D-4DFA62A74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2225" y="4291013"/>
                <a:ext cx="542925" cy="542925"/>
              </a:xfrm>
              <a:custGeom>
                <a:avLst/>
                <a:gdLst>
                  <a:gd name="T0" fmla="*/ 38100 w 342"/>
                  <a:gd name="T1" fmla="*/ 133350 h 342"/>
                  <a:gd name="T2" fmla="*/ 66675 w 342"/>
                  <a:gd name="T3" fmla="*/ 114300 h 342"/>
                  <a:gd name="T4" fmla="*/ 76200 w 342"/>
                  <a:gd name="T5" fmla="*/ 85725 h 342"/>
                  <a:gd name="T6" fmla="*/ 104775 w 342"/>
                  <a:gd name="T7" fmla="*/ 95250 h 342"/>
                  <a:gd name="T8" fmla="*/ 123825 w 342"/>
                  <a:gd name="T9" fmla="*/ 123825 h 342"/>
                  <a:gd name="T10" fmla="*/ 171450 w 342"/>
                  <a:gd name="T11" fmla="*/ 133350 h 342"/>
                  <a:gd name="T12" fmla="*/ 200025 w 342"/>
                  <a:gd name="T13" fmla="*/ 104775 h 342"/>
                  <a:gd name="T14" fmla="*/ 247650 w 342"/>
                  <a:gd name="T15" fmla="*/ 76200 h 342"/>
                  <a:gd name="T16" fmla="*/ 285750 w 342"/>
                  <a:gd name="T17" fmla="*/ 38100 h 342"/>
                  <a:gd name="T18" fmla="*/ 323850 w 342"/>
                  <a:gd name="T19" fmla="*/ 0 h 342"/>
                  <a:gd name="T20" fmla="*/ 333375 w 342"/>
                  <a:gd name="T21" fmla="*/ 38100 h 342"/>
                  <a:gd name="T22" fmla="*/ 371475 w 342"/>
                  <a:gd name="T23" fmla="*/ 47625 h 342"/>
                  <a:gd name="T24" fmla="*/ 428625 w 342"/>
                  <a:gd name="T25" fmla="*/ 123825 h 342"/>
                  <a:gd name="T26" fmla="*/ 428625 w 342"/>
                  <a:gd name="T27" fmla="*/ 161925 h 342"/>
                  <a:gd name="T28" fmla="*/ 419100 w 342"/>
                  <a:gd name="T29" fmla="*/ 228600 h 342"/>
                  <a:gd name="T30" fmla="*/ 428625 w 342"/>
                  <a:gd name="T31" fmla="*/ 257175 h 342"/>
                  <a:gd name="T32" fmla="*/ 466725 w 342"/>
                  <a:gd name="T33" fmla="*/ 238125 h 342"/>
                  <a:gd name="T34" fmla="*/ 523875 w 342"/>
                  <a:gd name="T35" fmla="*/ 276225 h 342"/>
                  <a:gd name="T36" fmla="*/ 542925 w 342"/>
                  <a:gd name="T37" fmla="*/ 304800 h 342"/>
                  <a:gd name="T38" fmla="*/ 514350 w 342"/>
                  <a:gd name="T39" fmla="*/ 323850 h 342"/>
                  <a:gd name="T40" fmla="*/ 504825 w 342"/>
                  <a:gd name="T41" fmla="*/ 333375 h 342"/>
                  <a:gd name="T42" fmla="*/ 504825 w 342"/>
                  <a:gd name="T43" fmla="*/ 361950 h 342"/>
                  <a:gd name="T44" fmla="*/ 485775 w 342"/>
                  <a:gd name="T45" fmla="*/ 390525 h 342"/>
                  <a:gd name="T46" fmla="*/ 514350 w 342"/>
                  <a:gd name="T47" fmla="*/ 438150 h 342"/>
                  <a:gd name="T48" fmla="*/ 495300 w 342"/>
                  <a:gd name="T49" fmla="*/ 457200 h 342"/>
                  <a:gd name="T50" fmla="*/ 485775 w 342"/>
                  <a:gd name="T51" fmla="*/ 485775 h 342"/>
                  <a:gd name="T52" fmla="*/ 504825 w 342"/>
                  <a:gd name="T53" fmla="*/ 504825 h 342"/>
                  <a:gd name="T54" fmla="*/ 485775 w 342"/>
                  <a:gd name="T55" fmla="*/ 523875 h 342"/>
                  <a:gd name="T56" fmla="*/ 447675 w 342"/>
                  <a:gd name="T57" fmla="*/ 542925 h 342"/>
                  <a:gd name="T58" fmla="*/ 419100 w 342"/>
                  <a:gd name="T59" fmla="*/ 533400 h 342"/>
                  <a:gd name="T60" fmla="*/ 390525 w 342"/>
                  <a:gd name="T61" fmla="*/ 514350 h 342"/>
                  <a:gd name="T62" fmla="*/ 371475 w 342"/>
                  <a:gd name="T63" fmla="*/ 495300 h 342"/>
                  <a:gd name="T64" fmla="*/ 390525 w 342"/>
                  <a:gd name="T65" fmla="*/ 457200 h 342"/>
                  <a:gd name="T66" fmla="*/ 390525 w 342"/>
                  <a:gd name="T67" fmla="*/ 419100 h 342"/>
                  <a:gd name="T68" fmla="*/ 371475 w 342"/>
                  <a:gd name="T69" fmla="*/ 409575 h 342"/>
                  <a:gd name="T70" fmla="*/ 352425 w 342"/>
                  <a:gd name="T71" fmla="*/ 381000 h 342"/>
                  <a:gd name="T72" fmla="*/ 342900 w 342"/>
                  <a:gd name="T73" fmla="*/ 352425 h 342"/>
                  <a:gd name="T74" fmla="*/ 352425 w 342"/>
                  <a:gd name="T75" fmla="*/ 323850 h 342"/>
                  <a:gd name="T76" fmla="*/ 323850 w 342"/>
                  <a:gd name="T77" fmla="*/ 314325 h 342"/>
                  <a:gd name="T78" fmla="*/ 285750 w 342"/>
                  <a:gd name="T79" fmla="*/ 295275 h 342"/>
                  <a:gd name="T80" fmla="*/ 266700 w 342"/>
                  <a:gd name="T81" fmla="*/ 276225 h 342"/>
                  <a:gd name="T82" fmla="*/ 238125 w 342"/>
                  <a:gd name="T83" fmla="*/ 266700 h 342"/>
                  <a:gd name="T84" fmla="*/ 219075 w 342"/>
                  <a:gd name="T85" fmla="*/ 257175 h 342"/>
                  <a:gd name="T86" fmla="*/ 219075 w 342"/>
                  <a:gd name="T87" fmla="*/ 238125 h 342"/>
                  <a:gd name="T88" fmla="*/ 209550 w 342"/>
                  <a:gd name="T89" fmla="*/ 200025 h 342"/>
                  <a:gd name="T90" fmla="*/ 171450 w 342"/>
                  <a:gd name="T91" fmla="*/ 171450 h 342"/>
                  <a:gd name="T92" fmla="*/ 133350 w 342"/>
                  <a:gd name="T93" fmla="*/ 171450 h 342"/>
                  <a:gd name="T94" fmla="*/ 114300 w 342"/>
                  <a:gd name="T95" fmla="*/ 200025 h 342"/>
                  <a:gd name="T96" fmla="*/ 85725 w 342"/>
                  <a:gd name="T97" fmla="*/ 190500 h 342"/>
                  <a:gd name="T98" fmla="*/ 66675 w 342"/>
                  <a:gd name="T99" fmla="*/ 219075 h 342"/>
                  <a:gd name="T100" fmla="*/ 57150 w 342"/>
                  <a:gd name="T101" fmla="*/ 257175 h 342"/>
                  <a:gd name="T102" fmla="*/ 28575 w 342"/>
                  <a:gd name="T103" fmla="*/ 238125 h 342"/>
                  <a:gd name="T104" fmla="*/ 9525 w 342"/>
                  <a:gd name="T105" fmla="*/ 180975 h 342"/>
                  <a:gd name="T106" fmla="*/ 0 w 342"/>
                  <a:gd name="T107" fmla="*/ 152400 h 34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42" h="342">
                    <a:moveTo>
                      <a:pt x="6" y="90"/>
                    </a:moveTo>
                    <a:lnTo>
                      <a:pt x="18" y="84"/>
                    </a:lnTo>
                    <a:lnTo>
                      <a:pt x="24" y="84"/>
                    </a:lnTo>
                    <a:lnTo>
                      <a:pt x="30" y="84"/>
                    </a:lnTo>
                    <a:lnTo>
                      <a:pt x="36" y="78"/>
                    </a:lnTo>
                    <a:lnTo>
                      <a:pt x="42" y="72"/>
                    </a:lnTo>
                    <a:lnTo>
                      <a:pt x="42" y="66"/>
                    </a:lnTo>
                    <a:lnTo>
                      <a:pt x="42" y="60"/>
                    </a:lnTo>
                    <a:lnTo>
                      <a:pt x="48" y="54"/>
                    </a:lnTo>
                    <a:lnTo>
                      <a:pt x="54" y="54"/>
                    </a:lnTo>
                    <a:lnTo>
                      <a:pt x="54" y="60"/>
                    </a:lnTo>
                    <a:lnTo>
                      <a:pt x="66" y="60"/>
                    </a:lnTo>
                    <a:lnTo>
                      <a:pt x="72" y="66"/>
                    </a:lnTo>
                    <a:lnTo>
                      <a:pt x="78" y="72"/>
                    </a:lnTo>
                    <a:lnTo>
                      <a:pt x="78" y="78"/>
                    </a:lnTo>
                    <a:lnTo>
                      <a:pt x="84" y="84"/>
                    </a:lnTo>
                    <a:lnTo>
                      <a:pt x="90" y="84"/>
                    </a:lnTo>
                    <a:lnTo>
                      <a:pt x="108" y="84"/>
                    </a:lnTo>
                    <a:lnTo>
                      <a:pt x="114" y="78"/>
                    </a:lnTo>
                    <a:lnTo>
                      <a:pt x="120" y="72"/>
                    </a:lnTo>
                    <a:lnTo>
                      <a:pt x="126" y="66"/>
                    </a:lnTo>
                    <a:lnTo>
                      <a:pt x="132" y="54"/>
                    </a:lnTo>
                    <a:lnTo>
                      <a:pt x="144" y="48"/>
                    </a:lnTo>
                    <a:lnTo>
                      <a:pt x="156" y="48"/>
                    </a:lnTo>
                    <a:lnTo>
                      <a:pt x="174" y="36"/>
                    </a:lnTo>
                    <a:lnTo>
                      <a:pt x="180" y="30"/>
                    </a:lnTo>
                    <a:lnTo>
                      <a:pt x="180" y="24"/>
                    </a:lnTo>
                    <a:lnTo>
                      <a:pt x="186" y="12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10" y="6"/>
                    </a:lnTo>
                    <a:lnTo>
                      <a:pt x="210" y="12"/>
                    </a:lnTo>
                    <a:lnTo>
                      <a:pt x="210" y="24"/>
                    </a:lnTo>
                    <a:lnTo>
                      <a:pt x="216" y="24"/>
                    </a:lnTo>
                    <a:lnTo>
                      <a:pt x="222" y="24"/>
                    </a:lnTo>
                    <a:lnTo>
                      <a:pt x="234" y="30"/>
                    </a:lnTo>
                    <a:lnTo>
                      <a:pt x="252" y="30"/>
                    </a:lnTo>
                    <a:lnTo>
                      <a:pt x="258" y="24"/>
                    </a:lnTo>
                    <a:lnTo>
                      <a:pt x="270" y="78"/>
                    </a:lnTo>
                    <a:lnTo>
                      <a:pt x="270" y="90"/>
                    </a:lnTo>
                    <a:lnTo>
                      <a:pt x="270" y="96"/>
                    </a:lnTo>
                    <a:lnTo>
                      <a:pt x="270" y="102"/>
                    </a:lnTo>
                    <a:lnTo>
                      <a:pt x="264" y="114"/>
                    </a:lnTo>
                    <a:lnTo>
                      <a:pt x="264" y="132"/>
                    </a:lnTo>
                    <a:lnTo>
                      <a:pt x="264" y="144"/>
                    </a:lnTo>
                    <a:lnTo>
                      <a:pt x="264" y="150"/>
                    </a:lnTo>
                    <a:lnTo>
                      <a:pt x="264" y="156"/>
                    </a:lnTo>
                    <a:lnTo>
                      <a:pt x="270" y="162"/>
                    </a:lnTo>
                    <a:lnTo>
                      <a:pt x="282" y="156"/>
                    </a:lnTo>
                    <a:lnTo>
                      <a:pt x="288" y="156"/>
                    </a:lnTo>
                    <a:lnTo>
                      <a:pt x="294" y="150"/>
                    </a:lnTo>
                    <a:lnTo>
                      <a:pt x="300" y="156"/>
                    </a:lnTo>
                    <a:lnTo>
                      <a:pt x="324" y="168"/>
                    </a:lnTo>
                    <a:lnTo>
                      <a:pt x="330" y="174"/>
                    </a:lnTo>
                    <a:lnTo>
                      <a:pt x="342" y="174"/>
                    </a:lnTo>
                    <a:lnTo>
                      <a:pt x="342" y="186"/>
                    </a:lnTo>
                    <a:lnTo>
                      <a:pt x="342" y="192"/>
                    </a:lnTo>
                    <a:lnTo>
                      <a:pt x="336" y="204"/>
                    </a:lnTo>
                    <a:lnTo>
                      <a:pt x="330" y="204"/>
                    </a:lnTo>
                    <a:lnTo>
                      <a:pt x="324" y="204"/>
                    </a:lnTo>
                    <a:lnTo>
                      <a:pt x="318" y="204"/>
                    </a:lnTo>
                    <a:lnTo>
                      <a:pt x="312" y="204"/>
                    </a:lnTo>
                    <a:lnTo>
                      <a:pt x="318" y="210"/>
                    </a:lnTo>
                    <a:lnTo>
                      <a:pt x="324" y="216"/>
                    </a:lnTo>
                    <a:lnTo>
                      <a:pt x="324" y="222"/>
                    </a:lnTo>
                    <a:lnTo>
                      <a:pt x="318" y="228"/>
                    </a:lnTo>
                    <a:lnTo>
                      <a:pt x="312" y="240"/>
                    </a:lnTo>
                    <a:lnTo>
                      <a:pt x="306" y="240"/>
                    </a:lnTo>
                    <a:lnTo>
                      <a:pt x="306" y="246"/>
                    </a:lnTo>
                    <a:lnTo>
                      <a:pt x="312" y="258"/>
                    </a:lnTo>
                    <a:lnTo>
                      <a:pt x="318" y="264"/>
                    </a:lnTo>
                    <a:lnTo>
                      <a:pt x="324" y="276"/>
                    </a:lnTo>
                    <a:lnTo>
                      <a:pt x="324" y="288"/>
                    </a:lnTo>
                    <a:lnTo>
                      <a:pt x="318" y="288"/>
                    </a:lnTo>
                    <a:lnTo>
                      <a:pt x="312" y="288"/>
                    </a:lnTo>
                    <a:lnTo>
                      <a:pt x="306" y="294"/>
                    </a:lnTo>
                    <a:lnTo>
                      <a:pt x="306" y="300"/>
                    </a:lnTo>
                    <a:lnTo>
                      <a:pt x="306" y="306"/>
                    </a:lnTo>
                    <a:lnTo>
                      <a:pt x="312" y="306"/>
                    </a:lnTo>
                    <a:lnTo>
                      <a:pt x="318" y="312"/>
                    </a:lnTo>
                    <a:lnTo>
                      <a:pt x="318" y="318"/>
                    </a:lnTo>
                    <a:lnTo>
                      <a:pt x="318" y="324"/>
                    </a:lnTo>
                    <a:lnTo>
                      <a:pt x="312" y="324"/>
                    </a:lnTo>
                    <a:lnTo>
                      <a:pt x="306" y="330"/>
                    </a:lnTo>
                    <a:lnTo>
                      <a:pt x="294" y="336"/>
                    </a:lnTo>
                    <a:lnTo>
                      <a:pt x="288" y="342"/>
                    </a:lnTo>
                    <a:lnTo>
                      <a:pt x="282" y="342"/>
                    </a:lnTo>
                    <a:lnTo>
                      <a:pt x="276" y="336"/>
                    </a:lnTo>
                    <a:lnTo>
                      <a:pt x="270" y="336"/>
                    </a:lnTo>
                    <a:lnTo>
                      <a:pt x="264" y="336"/>
                    </a:lnTo>
                    <a:lnTo>
                      <a:pt x="258" y="330"/>
                    </a:lnTo>
                    <a:lnTo>
                      <a:pt x="252" y="324"/>
                    </a:lnTo>
                    <a:lnTo>
                      <a:pt x="246" y="324"/>
                    </a:lnTo>
                    <a:lnTo>
                      <a:pt x="240" y="324"/>
                    </a:lnTo>
                    <a:lnTo>
                      <a:pt x="234" y="318"/>
                    </a:lnTo>
                    <a:lnTo>
                      <a:pt x="234" y="312"/>
                    </a:lnTo>
                    <a:lnTo>
                      <a:pt x="240" y="312"/>
                    </a:lnTo>
                    <a:lnTo>
                      <a:pt x="246" y="300"/>
                    </a:lnTo>
                    <a:lnTo>
                      <a:pt x="246" y="288"/>
                    </a:lnTo>
                    <a:lnTo>
                      <a:pt x="246" y="282"/>
                    </a:lnTo>
                    <a:lnTo>
                      <a:pt x="246" y="270"/>
                    </a:lnTo>
                    <a:lnTo>
                      <a:pt x="246" y="264"/>
                    </a:lnTo>
                    <a:lnTo>
                      <a:pt x="246" y="258"/>
                    </a:lnTo>
                    <a:lnTo>
                      <a:pt x="240" y="258"/>
                    </a:lnTo>
                    <a:lnTo>
                      <a:pt x="234" y="258"/>
                    </a:lnTo>
                    <a:lnTo>
                      <a:pt x="228" y="258"/>
                    </a:lnTo>
                    <a:lnTo>
                      <a:pt x="222" y="252"/>
                    </a:lnTo>
                    <a:lnTo>
                      <a:pt x="222" y="240"/>
                    </a:lnTo>
                    <a:lnTo>
                      <a:pt x="216" y="234"/>
                    </a:lnTo>
                    <a:lnTo>
                      <a:pt x="210" y="228"/>
                    </a:lnTo>
                    <a:lnTo>
                      <a:pt x="216" y="222"/>
                    </a:lnTo>
                    <a:lnTo>
                      <a:pt x="216" y="216"/>
                    </a:lnTo>
                    <a:lnTo>
                      <a:pt x="222" y="210"/>
                    </a:lnTo>
                    <a:lnTo>
                      <a:pt x="222" y="204"/>
                    </a:lnTo>
                    <a:lnTo>
                      <a:pt x="216" y="204"/>
                    </a:lnTo>
                    <a:lnTo>
                      <a:pt x="210" y="204"/>
                    </a:lnTo>
                    <a:lnTo>
                      <a:pt x="204" y="198"/>
                    </a:lnTo>
                    <a:lnTo>
                      <a:pt x="198" y="192"/>
                    </a:lnTo>
                    <a:lnTo>
                      <a:pt x="192" y="192"/>
                    </a:lnTo>
                    <a:lnTo>
                      <a:pt x="180" y="186"/>
                    </a:lnTo>
                    <a:lnTo>
                      <a:pt x="174" y="186"/>
                    </a:lnTo>
                    <a:lnTo>
                      <a:pt x="168" y="180"/>
                    </a:lnTo>
                    <a:lnTo>
                      <a:pt x="168" y="174"/>
                    </a:lnTo>
                    <a:lnTo>
                      <a:pt x="162" y="168"/>
                    </a:lnTo>
                    <a:lnTo>
                      <a:pt x="156" y="168"/>
                    </a:lnTo>
                    <a:lnTo>
                      <a:pt x="150" y="168"/>
                    </a:lnTo>
                    <a:lnTo>
                      <a:pt x="144" y="168"/>
                    </a:lnTo>
                    <a:lnTo>
                      <a:pt x="138" y="168"/>
                    </a:lnTo>
                    <a:lnTo>
                      <a:pt x="138" y="162"/>
                    </a:lnTo>
                    <a:lnTo>
                      <a:pt x="132" y="156"/>
                    </a:lnTo>
                    <a:lnTo>
                      <a:pt x="132" y="150"/>
                    </a:lnTo>
                    <a:lnTo>
                      <a:pt x="138" y="150"/>
                    </a:lnTo>
                    <a:lnTo>
                      <a:pt x="138" y="144"/>
                    </a:lnTo>
                    <a:lnTo>
                      <a:pt x="138" y="132"/>
                    </a:lnTo>
                    <a:lnTo>
                      <a:pt x="132" y="126"/>
                    </a:lnTo>
                    <a:lnTo>
                      <a:pt x="126" y="114"/>
                    </a:lnTo>
                    <a:lnTo>
                      <a:pt x="120" y="114"/>
                    </a:lnTo>
                    <a:lnTo>
                      <a:pt x="108" y="108"/>
                    </a:lnTo>
                    <a:lnTo>
                      <a:pt x="96" y="108"/>
                    </a:lnTo>
                    <a:lnTo>
                      <a:pt x="90" y="102"/>
                    </a:lnTo>
                    <a:lnTo>
                      <a:pt x="84" y="108"/>
                    </a:lnTo>
                    <a:lnTo>
                      <a:pt x="84" y="114"/>
                    </a:lnTo>
                    <a:lnTo>
                      <a:pt x="78" y="120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60" y="120"/>
                    </a:lnTo>
                    <a:lnTo>
                      <a:pt x="54" y="120"/>
                    </a:lnTo>
                    <a:lnTo>
                      <a:pt x="48" y="126"/>
                    </a:lnTo>
                    <a:lnTo>
                      <a:pt x="42" y="132"/>
                    </a:lnTo>
                    <a:lnTo>
                      <a:pt x="42" y="138"/>
                    </a:lnTo>
                    <a:lnTo>
                      <a:pt x="48" y="144"/>
                    </a:lnTo>
                    <a:lnTo>
                      <a:pt x="48" y="156"/>
                    </a:lnTo>
                    <a:lnTo>
                      <a:pt x="36" y="162"/>
                    </a:lnTo>
                    <a:lnTo>
                      <a:pt x="30" y="168"/>
                    </a:lnTo>
                    <a:lnTo>
                      <a:pt x="30" y="150"/>
                    </a:lnTo>
                    <a:lnTo>
                      <a:pt x="18" y="150"/>
                    </a:lnTo>
                    <a:lnTo>
                      <a:pt x="12" y="126"/>
                    </a:lnTo>
                    <a:lnTo>
                      <a:pt x="12" y="120"/>
                    </a:lnTo>
                    <a:lnTo>
                      <a:pt x="6" y="114"/>
                    </a:lnTo>
                    <a:lnTo>
                      <a:pt x="6" y="108"/>
                    </a:lnTo>
                    <a:lnTo>
                      <a:pt x="6" y="102"/>
                    </a:lnTo>
                    <a:lnTo>
                      <a:pt x="0" y="96"/>
                    </a:lnTo>
                    <a:lnTo>
                      <a:pt x="6" y="9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8" name="Freeform 812">
                <a:extLst>
                  <a:ext uri="{FF2B5EF4-FFF2-40B4-BE49-F238E27FC236}">
                    <a16:creationId xmlns:a16="http://schemas.microsoft.com/office/drawing/2014/main" id="{B9667950-FB62-6D4C-9679-15DC5869A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5400" y="4100513"/>
                <a:ext cx="400050" cy="485775"/>
              </a:xfrm>
              <a:custGeom>
                <a:avLst/>
                <a:gdLst>
                  <a:gd name="T0" fmla="*/ 9525 w 252"/>
                  <a:gd name="T1" fmla="*/ 114300 h 306"/>
                  <a:gd name="T2" fmla="*/ 28575 w 252"/>
                  <a:gd name="T3" fmla="*/ 95250 h 306"/>
                  <a:gd name="T4" fmla="*/ 66675 w 252"/>
                  <a:gd name="T5" fmla="*/ 76200 h 306"/>
                  <a:gd name="T6" fmla="*/ 95250 w 252"/>
                  <a:gd name="T7" fmla="*/ 76200 h 306"/>
                  <a:gd name="T8" fmla="*/ 104775 w 252"/>
                  <a:gd name="T9" fmla="*/ 76200 h 306"/>
                  <a:gd name="T10" fmla="*/ 104775 w 252"/>
                  <a:gd name="T11" fmla="*/ 66675 h 306"/>
                  <a:gd name="T12" fmla="*/ 95250 w 252"/>
                  <a:gd name="T13" fmla="*/ 57150 h 306"/>
                  <a:gd name="T14" fmla="*/ 104775 w 252"/>
                  <a:gd name="T15" fmla="*/ 57150 h 306"/>
                  <a:gd name="T16" fmla="*/ 114300 w 252"/>
                  <a:gd name="T17" fmla="*/ 47625 h 306"/>
                  <a:gd name="T18" fmla="*/ 133350 w 252"/>
                  <a:gd name="T19" fmla="*/ 47625 h 306"/>
                  <a:gd name="T20" fmla="*/ 142875 w 252"/>
                  <a:gd name="T21" fmla="*/ 38100 h 306"/>
                  <a:gd name="T22" fmla="*/ 152400 w 252"/>
                  <a:gd name="T23" fmla="*/ 28575 h 306"/>
                  <a:gd name="T24" fmla="*/ 152400 w 252"/>
                  <a:gd name="T25" fmla="*/ 19050 h 306"/>
                  <a:gd name="T26" fmla="*/ 161925 w 252"/>
                  <a:gd name="T27" fmla="*/ 9525 h 306"/>
                  <a:gd name="T28" fmla="*/ 171450 w 252"/>
                  <a:gd name="T29" fmla="*/ 19050 h 306"/>
                  <a:gd name="T30" fmla="*/ 171450 w 252"/>
                  <a:gd name="T31" fmla="*/ 28575 h 306"/>
                  <a:gd name="T32" fmla="*/ 180975 w 252"/>
                  <a:gd name="T33" fmla="*/ 28575 h 306"/>
                  <a:gd name="T34" fmla="*/ 190500 w 252"/>
                  <a:gd name="T35" fmla="*/ 19050 h 306"/>
                  <a:gd name="T36" fmla="*/ 190500 w 252"/>
                  <a:gd name="T37" fmla="*/ 9525 h 306"/>
                  <a:gd name="T38" fmla="*/ 190500 w 252"/>
                  <a:gd name="T39" fmla="*/ 0 h 306"/>
                  <a:gd name="T40" fmla="*/ 200025 w 252"/>
                  <a:gd name="T41" fmla="*/ 0 h 306"/>
                  <a:gd name="T42" fmla="*/ 209550 w 252"/>
                  <a:gd name="T43" fmla="*/ 0 h 306"/>
                  <a:gd name="T44" fmla="*/ 209550 w 252"/>
                  <a:gd name="T45" fmla="*/ 9525 h 306"/>
                  <a:gd name="T46" fmla="*/ 209550 w 252"/>
                  <a:gd name="T47" fmla="*/ 19050 h 306"/>
                  <a:gd name="T48" fmla="*/ 200025 w 252"/>
                  <a:gd name="T49" fmla="*/ 28575 h 306"/>
                  <a:gd name="T50" fmla="*/ 209550 w 252"/>
                  <a:gd name="T51" fmla="*/ 38100 h 306"/>
                  <a:gd name="T52" fmla="*/ 219075 w 252"/>
                  <a:gd name="T53" fmla="*/ 47625 h 306"/>
                  <a:gd name="T54" fmla="*/ 228600 w 252"/>
                  <a:gd name="T55" fmla="*/ 57150 h 306"/>
                  <a:gd name="T56" fmla="*/ 361950 w 252"/>
                  <a:gd name="T57" fmla="*/ 161925 h 306"/>
                  <a:gd name="T58" fmla="*/ 371475 w 252"/>
                  <a:gd name="T59" fmla="*/ 171450 h 306"/>
                  <a:gd name="T60" fmla="*/ 381000 w 252"/>
                  <a:gd name="T61" fmla="*/ 171450 h 306"/>
                  <a:gd name="T62" fmla="*/ 390525 w 252"/>
                  <a:gd name="T63" fmla="*/ 171450 h 306"/>
                  <a:gd name="T64" fmla="*/ 400050 w 252"/>
                  <a:gd name="T65" fmla="*/ 180975 h 306"/>
                  <a:gd name="T66" fmla="*/ 352425 w 252"/>
                  <a:gd name="T67" fmla="*/ 371475 h 306"/>
                  <a:gd name="T68" fmla="*/ 295275 w 252"/>
                  <a:gd name="T69" fmla="*/ 342900 h 306"/>
                  <a:gd name="T70" fmla="*/ 142875 w 252"/>
                  <a:gd name="T71" fmla="*/ 485775 h 306"/>
                  <a:gd name="T72" fmla="*/ 133350 w 252"/>
                  <a:gd name="T73" fmla="*/ 466725 h 306"/>
                  <a:gd name="T74" fmla="*/ 133350 w 252"/>
                  <a:gd name="T75" fmla="*/ 447675 h 306"/>
                  <a:gd name="T76" fmla="*/ 133350 w 252"/>
                  <a:gd name="T77" fmla="*/ 438150 h 306"/>
                  <a:gd name="T78" fmla="*/ 133350 w 252"/>
                  <a:gd name="T79" fmla="*/ 428625 h 306"/>
                  <a:gd name="T80" fmla="*/ 152400 w 252"/>
                  <a:gd name="T81" fmla="*/ 409575 h 306"/>
                  <a:gd name="T82" fmla="*/ 133350 w 252"/>
                  <a:gd name="T83" fmla="*/ 342900 h 306"/>
                  <a:gd name="T84" fmla="*/ 104775 w 252"/>
                  <a:gd name="T85" fmla="*/ 323850 h 306"/>
                  <a:gd name="T86" fmla="*/ 66675 w 252"/>
                  <a:gd name="T87" fmla="*/ 304800 h 306"/>
                  <a:gd name="T88" fmla="*/ 28575 w 252"/>
                  <a:gd name="T89" fmla="*/ 285750 h 306"/>
                  <a:gd name="T90" fmla="*/ 19050 w 252"/>
                  <a:gd name="T91" fmla="*/ 276225 h 306"/>
                  <a:gd name="T92" fmla="*/ 9525 w 252"/>
                  <a:gd name="T93" fmla="*/ 257175 h 306"/>
                  <a:gd name="T94" fmla="*/ 0 w 252"/>
                  <a:gd name="T95" fmla="*/ 238125 h 306"/>
                  <a:gd name="T96" fmla="*/ 0 w 252"/>
                  <a:gd name="T97" fmla="*/ 209550 h 306"/>
                  <a:gd name="T98" fmla="*/ 0 w 252"/>
                  <a:gd name="T99" fmla="*/ 171450 h 306"/>
                  <a:gd name="T100" fmla="*/ 0 w 252"/>
                  <a:gd name="T101" fmla="*/ 133350 h 306"/>
                  <a:gd name="T102" fmla="*/ 9525 w 252"/>
                  <a:gd name="T103" fmla="*/ 114300 h 30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52" h="306">
                    <a:moveTo>
                      <a:pt x="6" y="72"/>
                    </a:moveTo>
                    <a:lnTo>
                      <a:pt x="18" y="60"/>
                    </a:lnTo>
                    <a:lnTo>
                      <a:pt x="42" y="48"/>
                    </a:lnTo>
                    <a:lnTo>
                      <a:pt x="60" y="48"/>
                    </a:lnTo>
                    <a:lnTo>
                      <a:pt x="66" y="48"/>
                    </a:lnTo>
                    <a:lnTo>
                      <a:pt x="66" y="42"/>
                    </a:lnTo>
                    <a:lnTo>
                      <a:pt x="60" y="36"/>
                    </a:lnTo>
                    <a:lnTo>
                      <a:pt x="66" y="36"/>
                    </a:lnTo>
                    <a:lnTo>
                      <a:pt x="72" y="30"/>
                    </a:lnTo>
                    <a:lnTo>
                      <a:pt x="84" y="30"/>
                    </a:lnTo>
                    <a:lnTo>
                      <a:pt x="90" y="24"/>
                    </a:lnTo>
                    <a:lnTo>
                      <a:pt x="96" y="18"/>
                    </a:lnTo>
                    <a:lnTo>
                      <a:pt x="96" y="12"/>
                    </a:lnTo>
                    <a:lnTo>
                      <a:pt x="102" y="6"/>
                    </a:lnTo>
                    <a:lnTo>
                      <a:pt x="108" y="12"/>
                    </a:lnTo>
                    <a:lnTo>
                      <a:pt x="108" y="18"/>
                    </a:lnTo>
                    <a:lnTo>
                      <a:pt x="114" y="18"/>
                    </a:lnTo>
                    <a:lnTo>
                      <a:pt x="120" y="12"/>
                    </a:lnTo>
                    <a:lnTo>
                      <a:pt x="120" y="6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2" y="6"/>
                    </a:lnTo>
                    <a:lnTo>
                      <a:pt x="132" y="12"/>
                    </a:lnTo>
                    <a:lnTo>
                      <a:pt x="126" y="18"/>
                    </a:lnTo>
                    <a:lnTo>
                      <a:pt x="132" y="24"/>
                    </a:lnTo>
                    <a:lnTo>
                      <a:pt x="138" y="30"/>
                    </a:lnTo>
                    <a:lnTo>
                      <a:pt x="144" y="36"/>
                    </a:lnTo>
                    <a:lnTo>
                      <a:pt x="228" y="102"/>
                    </a:lnTo>
                    <a:lnTo>
                      <a:pt x="234" y="108"/>
                    </a:lnTo>
                    <a:lnTo>
                      <a:pt x="240" y="108"/>
                    </a:lnTo>
                    <a:lnTo>
                      <a:pt x="246" y="108"/>
                    </a:lnTo>
                    <a:lnTo>
                      <a:pt x="252" y="114"/>
                    </a:lnTo>
                    <a:lnTo>
                      <a:pt x="222" y="234"/>
                    </a:lnTo>
                    <a:lnTo>
                      <a:pt x="186" y="216"/>
                    </a:lnTo>
                    <a:lnTo>
                      <a:pt x="90" y="306"/>
                    </a:lnTo>
                    <a:lnTo>
                      <a:pt x="84" y="294"/>
                    </a:lnTo>
                    <a:lnTo>
                      <a:pt x="84" y="282"/>
                    </a:lnTo>
                    <a:lnTo>
                      <a:pt x="84" y="276"/>
                    </a:lnTo>
                    <a:lnTo>
                      <a:pt x="84" y="270"/>
                    </a:lnTo>
                    <a:lnTo>
                      <a:pt x="96" y="258"/>
                    </a:lnTo>
                    <a:lnTo>
                      <a:pt x="84" y="216"/>
                    </a:lnTo>
                    <a:lnTo>
                      <a:pt x="66" y="204"/>
                    </a:lnTo>
                    <a:lnTo>
                      <a:pt x="42" y="192"/>
                    </a:lnTo>
                    <a:lnTo>
                      <a:pt x="18" y="180"/>
                    </a:lnTo>
                    <a:lnTo>
                      <a:pt x="12" y="174"/>
                    </a:lnTo>
                    <a:lnTo>
                      <a:pt x="6" y="162"/>
                    </a:lnTo>
                    <a:lnTo>
                      <a:pt x="0" y="150"/>
                    </a:lnTo>
                    <a:lnTo>
                      <a:pt x="0" y="132"/>
                    </a:lnTo>
                    <a:lnTo>
                      <a:pt x="0" y="108"/>
                    </a:lnTo>
                    <a:lnTo>
                      <a:pt x="0" y="84"/>
                    </a:lnTo>
                    <a:lnTo>
                      <a:pt x="6" y="7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19" name="Freeform 813">
                <a:extLst>
                  <a:ext uri="{FF2B5EF4-FFF2-40B4-BE49-F238E27FC236}">
                    <a16:creationId xmlns:a16="http://schemas.microsoft.com/office/drawing/2014/main" id="{39B1DAFA-D188-BF45-8CC7-5D3EAFCB5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0175" y="4919663"/>
                <a:ext cx="533400" cy="447675"/>
              </a:xfrm>
              <a:custGeom>
                <a:avLst/>
                <a:gdLst>
                  <a:gd name="T0" fmla="*/ 400050 w 336"/>
                  <a:gd name="T1" fmla="*/ 0 h 282"/>
                  <a:gd name="T2" fmla="*/ 428625 w 336"/>
                  <a:gd name="T3" fmla="*/ 9525 h 282"/>
                  <a:gd name="T4" fmla="*/ 438150 w 336"/>
                  <a:gd name="T5" fmla="*/ 19050 h 282"/>
                  <a:gd name="T6" fmla="*/ 457200 w 336"/>
                  <a:gd name="T7" fmla="*/ 9525 h 282"/>
                  <a:gd name="T8" fmla="*/ 457200 w 336"/>
                  <a:gd name="T9" fmla="*/ 19050 h 282"/>
                  <a:gd name="T10" fmla="*/ 457200 w 336"/>
                  <a:gd name="T11" fmla="*/ 38100 h 282"/>
                  <a:gd name="T12" fmla="*/ 447675 w 336"/>
                  <a:gd name="T13" fmla="*/ 57150 h 282"/>
                  <a:gd name="T14" fmla="*/ 438150 w 336"/>
                  <a:gd name="T15" fmla="*/ 66675 h 282"/>
                  <a:gd name="T16" fmla="*/ 428625 w 336"/>
                  <a:gd name="T17" fmla="*/ 76200 h 282"/>
                  <a:gd name="T18" fmla="*/ 428625 w 336"/>
                  <a:gd name="T19" fmla="*/ 85725 h 282"/>
                  <a:gd name="T20" fmla="*/ 438150 w 336"/>
                  <a:gd name="T21" fmla="*/ 95250 h 282"/>
                  <a:gd name="T22" fmla="*/ 438150 w 336"/>
                  <a:gd name="T23" fmla="*/ 114300 h 282"/>
                  <a:gd name="T24" fmla="*/ 438150 w 336"/>
                  <a:gd name="T25" fmla="*/ 123825 h 282"/>
                  <a:gd name="T26" fmla="*/ 428625 w 336"/>
                  <a:gd name="T27" fmla="*/ 133350 h 282"/>
                  <a:gd name="T28" fmla="*/ 419100 w 336"/>
                  <a:gd name="T29" fmla="*/ 152400 h 282"/>
                  <a:gd name="T30" fmla="*/ 400050 w 336"/>
                  <a:gd name="T31" fmla="*/ 180975 h 282"/>
                  <a:gd name="T32" fmla="*/ 400050 w 336"/>
                  <a:gd name="T33" fmla="*/ 200025 h 282"/>
                  <a:gd name="T34" fmla="*/ 400050 w 336"/>
                  <a:gd name="T35" fmla="*/ 209550 h 282"/>
                  <a:gd name="T36" fmla="*/ 409575 w 336"/>
                  <a:gd name="T37" fmla="*/ 219075 h 282"/>
                  <a:gd name="T38" fmla="*/ 419100 w 336"/>
                  <a:gd name="T39" fmla="*/ 219075 h 282"/>
                  <a:gd name="T40" fmla="*/ 428625 w 336"/>
                  <a:gd name="T41" fmla="*/ 228600 h 282"/>
                  <a:gd name="T42" fmla="*/ 438150 w 336"/>
                  <a:gd name="T43" fmla="*/ 238125 h 282"/>
                  <a:gd name="T44" fmla="*/ 438150 w 336"/>
                  <a:gd name="T45" fmla="*/ 257175 h 282"/>
                  <a:gd name="T46" fmla="*/ 438150 w 336"/>
                  <a:gd name="T47" fmla="*/ 276225 h 282"/>
                  <a:gd name="T48" fmla="*/ 438150 w 336"/>
                  <a:gd name="T49" fmla="*/ 304800 h 282"/>
                  <a:gd name="T50" fmla="*/ 457200 w 336"/>
                  <a:gd name="T51" fmla="*/ 342900 h 282"/>
                  <a:gd name="T52" fmla="*/ 466725 w 336"/>
                  <a:gd name="T53" fmla="*/ 371475 h 282"/>
                  <a:gd name="T54" fmla="*/ 485775 w 336"/>
                  <a:gd name="T55" fmla="*/ 390525 h 282"/>
                  <a:gd name="T56" fmla="*/ 504825 w 336"/>
                  <a:gd name="T57" fmla="*/ 400050 h 282"/>
                  <a:gd name="T58" fmla="*/ 523875 w 336"/>
                  <a:gd name="T59" fmla="*/ 419100 h 282"/>
                  <a:gd name="T60" fmla="*/ 533400 w 336"/>
                  <a:gd name="T61" fmla="*/ 447675 h 282"/>
                  <a:gd name="T62" fmla="*/ 0 w 336"/>
                  <a:gd name="T63" fmla="*/ 447675 h 282"/>
                  <a:gd name="T64" fmla="*/ 95250 w 336"/>
                  <a:gd name="T65" fmla="*/ 276225 h 282"/>
                  <a:gd name="T66" fmla="*/ 95250 w 336"/>
                  <a:gd name="T67" fmla="*/ 266700 h 282"/>
                  <a:gd name="T68" fmla="*/ 95250 w 336"/>
                  <a:gd name="T69" fmla="*/ 247650 h 282"/>
                  <a:gd name="T70" fmla="*/ 104775 w 336"/>
                  <a:gd name="T71" fmla="*/ 247650 h 282"/>
                  <a:gd name="T72" fmla="*/ 114300 w 336"/>
                  <a:gd name="T73" fmla="*/ 238125 h 282"/>
                  <a:gd name="T74" fmla="*/ 133350 w 336"/>
                  <a:gd name="T75" fmla="*/ 238125 h 282"/>
                  <a:gd name="T76" fmla="*/ 142875 w 336"/>
                  <a:gd name="T77" fmla="*/ 228600 h 282"/>
                  <a:gd name="T78" fmla="*/ 133350 w 336"/>
                  <a:gd name="T79" fmla="*/ 209550 h 282"/>
                  <a:gd name="T80" fmla="*/ 142875 w 336"/>
                  <a:gd name="T81" fmla="*/ 200025 h 282"/>
                  <a:gd name="T82" fmla="*/ 161925 w 336"/>
                  <a:gd name="T83" fmla="*/ 190500 h 282"/>
                  <a:gd name="T84" fmla="*/ 171450 w 336"/>
                  <a:gd name="T85" fmla="*/ 190500 h 282"/>
                  <a:gd name="T86" fmla="*/ 180975 w 336"/>
                  <a:gd name="T87" fmla="*/ 180975 h 282"/>
                  <a:gd name="T88" fmla="*/ 180975 w 336"/>
                  <a:gd name="T89" fmla="*/ 171450 h 282"/>
                  <a:gd name="T90" fmla="*/ 180975 w 336"/>
                  <a:gd name="T91" fmla="*/ 161925 h 282"/>
                  <a:gd name="T92" fmla="*/ 180975 w 336"/>
                  <a:gd name="T93" fmla="*/ 142875 h 282"/>
                  <a:gd name="T94" fmla="*/ 171450 w 336"/>
                  <a:gd name="T95" fmla="*/ 123825 h 282"/>
                  <a:gd name="T96" fmla="*/ 180975 w 336"/>
                  <a:gd name="T97" fmla="*/ 114300 h 282"/>
                  <a:gd name="T98" fmla="*/ 200025 w 336"/>
                  <a:gd name="T99" fmla="*/ 104775 h 282"/>
                  <a:gd name="T100" fmla="*/ 257175 w 336"/>
                  <a:gd name="T101" fmla="*/ 66675 h 282"/>
                  <a:gd name="T102" fmla="*/ 342900 w 336"/>
                  <a:gd name="T103" fmla="*/ 19050 h 282"/>
                  <a:gd name="T104" fmla="*/ 371475 w 336"/>
                  <a:gd name="T105" fmla="*/ 9525 h 282"/>
                  <a:gd name="T106" fmla="*/ 400050 w 336"/>
                  <a:gd name="T107" fmla="*/ 0 h 28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36" h="282">
                    <a:moveTo>
                      <a:pt x="252" y="0"/>
                    </a:moveTo>
                    <a:lnTo>
                      <a:pt x="270" y="6"/>
                    </a:lnTo>
                    <a:lnTo>
                      <a:pt x="276" y="12"/>
                    </a:lnTo>
                    <a:lnTo>
                      <a:pt x="288" y="6"/>
                    </a:lnTo>
                    <a:lnTo>
                      <a:pt x="288" y="12"/>
                    </a:lnTo>
                    <a:lnTo>
                      <a:pt x="288" y="24"/>
                    </a:lnTo>
                    <a:lnTo>
                      <a:pt x="282" y="36"/>
                    </a:lnTo>
                    <a:lnTo>
                      <a:pt x="276" y="42"/>
                    </a:lnTo>
                    <a:lnTo>
                      <a:pt x="270" y="48"/>
                    </a:lnTo>
                    <a:lnTo>
                      <a:pt x="270" y="54"/>
                    </a:lnTo>
                    <a:lnTo>
                      <a:pt x="276" y="60"/>
                    </a:lnTo>
                    <a:lnTo>
                      <a:pt x="276" y="72"/>
                    </a:lnTo>
                    <a:lnTo>
                      <a:pt x="276" y="78"/>
                    </a:lnTo>
                    <a:lnTo>
                      <a:pt x="270" y="84"/>
                    </a:lnTo>
                    <a:lnTo>
                      <a:pt x="264" y="96"/>
                    </a:lnTo>
                    <a:lnTo>
                      <a:pt x="252" y="114"/>
                    </a:lnTo>
                    <a:lnTo>
                      <a:pt x="252" y="126"/>
                    </a:lnTo>
                    <a:lnTo>
                      <a:pt x="252" y="132"/>
                    </a:lnTo>
                    <a:lnTo>
                      <a:pt x="258" y="138"/>
                    </a:lnTo>
                    <a:lnTo>
                      <a:pt x="264" y="138"/>
                    </a:lnTo>
                    <a:lnTo>
                      <a:pt x="270" y="144"/>
                    </a:lnTo>
                    <a:lnTo>
                      <a:pt x="276" y="150"/>
                    </a:lnTo>
                    <a:lnTo>
                      <a:pt x="276" y="162"/>
                    </a:lnTo>
                    <a:lnTo>
                      <a:pt x="276" y="174"/>
                    </a:lnTo>
                    <a:lnTo>
                      <a:pt x="276" y="192"/>
                    </a:lnTo>
                    <a:lnTo>
                      <a:pt x="288" y="216"/>
                    </a:lnTo>
                    <a:lnTo>
                      <a:pt x="294" y="234"/>
                    </a:lnTo>
                    <a:lnTo>
                      <a:pt x="306" y="246"/>
                    </a:lnTo>
                    <a:lnTo>
                      <a:pt x="318" y="252"/>
                    </a:lnTo>
                    <a:lnTo>
                      <a:pt x="330" y="264"/>
                    </a:lnTo>
                    <a:lnTo>
                      <a:pt x="336" y="282"/>
                    </a:lnTo>
                    <a:lnTo>
                      <a:pt x="0" y="282"/>
                    </a:lnTo>
                    <a:lnTo>
                      <a:pt x="60" y="174"/>
                    </a:lnTo>
                    <a:lnTo>
                      <a:pt x="60" y="168"/>
                    </a:lnTo>
                    <a:lnTo>
                      <a:pt x="60" y="156"/>
                    </a:lnTo>
                    <a:lnTo>
                      <a:pt x="66" y="156"/>
                    </a:lnTo>
                    <a:lnTo>
                      <a:pt x="72" y="150"/>
                    </a:lnTo>
                    <a:lnTo>
                      <a:pt x="84" y="150"/>
                    </a:lnTo>
                    <a:lnTo>
                      <a:pt x="90" y="144"/>
                    </a:lnTo>
                    <a:lnTo>
                      <a:pt x="84" y="132"/>
                    </a:lnTo>
                    <a:lnTo>
                      <a:pt x="90" y="126"/>
                    </a:lnTo>
                    <a:lnTo>
                      <a:pt x="102" y="120"/>
                    </a:lnTo>
                    <a:lnTo>
                      <a:pt x="108" y="120"/>
                    </a:lnTo>
                    <a:lnTo>
                      <a:pt x="114" y="114"/>
                    </a:lnTo>
                    <a:lnTo>
                      <a:pt x="114" y="108"/>
                    </a:lnTo>
                    <a:lnTo>
                      <a:pt x="114" y="102"/>
                    </a:lnTo>
                    <a:lnTo>
                      <a:pt x="114" y="90"/>
                    </a:lnTo>
                    <a:lnTo>
                      <a:pt x="108" y="78"/>
                    </a:lnTo>
                    <a:lnTo>
                      <a:pt x="114" y="72"/>
                    </a:lnTo>
                    <a:lnTo>
                      <a:pt x="126" y="66"/>
                    </a:lnTo>
                    <a:lnTo>
                      <a:pt x="162" y="42"/>
                    </a:lnTo>
                    <a:lnTo>
                      <a:pt x="216" y="12"/>
                    </a:lnTo>
                    <a:lnTo>
                      <a:pt x="234" y="6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0" name="Freeform 815">
                <a:extLst>
                  <a:ext uri="{FF2B5EF4-FFF2-40B4-BE49-F238E27FC236}">
                    <a16:creationId xmlns:a16="http://schemas.microsoft.com/office/drawing/2014/main" id="{388D5F80-A039-3D4B-BACC-2EFF770C6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7400" y="4786313"/>
                <a:ext cx="514350" cy="447675"/>
              </a:xfrm>
              <a:custGeom>
                <a:avLst/>
                <a:gdLst>
                  <a:gd name="T0" fmla="*/ 466725 w 324"/>
                  <a:gd name="T1" fmla="*/ 114300 h 282"/>
                  <a:gd name="T2" fmla="*/ 438150 w 324"/>
                  <a:gd name="T3" fmla="*/ 114300 h 282"/>
                  <a:gd name="T4" fmla="*/ 419100 w 324"/>
                  <a:gd name="T5" fmla="*/ 95250 h 282"/>
                  <a:gd name="T6" fmla="*/ 400050 w 324"/>
                  <a:gd name="T7" fmla="*/ 85725 h 282"/>
                  <a:gd name="T8" fmla="*/ 381000 w 324"/>
                  <a:gd name="T9" fmla="*/ 76200 h 282"/>
                  <a:gd name="T10" fmla="*/ 361950 w 324"/>
                  <a:gd name="T11" fmla="*/ 66675 h 282"/>
                  <a:gd name="T12" fmla="*/ 342900 w 324"/>
                  <a:gd name="T13" fmla="*/ 57150 h 282"/>
                  <a:gd name="T14" fmla="*/ 333375 w 324"/>
                  <a:gd name="T15" fmla="*/ 28575 h 282"/>
                  <a:gd name="T16" fmla="*/ 304800 w 324"/>
                  <a:gd name="T17" fmla="*/ 19050 h 282"/>
                  <a:gd name="T18" fmla="*/ 266700 w 324"/>
                  <a:gd name="T19" fmla="*/ 28575 h 282"/>
                  <a:gd name="T20" fmla="*/ 257175 w 324"/>
                  <a:gd name="T21" fmla="*/ 38100 h 282"/>
                  <a:gd name="T22" fmla="*/ 257175 w 324"/>
                  <a:gd name="T23" fmla="*/ 19050 h 282"/>
                  <a:gd name="T24" fmla="*/ 219075 w 324"/>
                  <a:gd name="T25" fmla="*/ 0 h 282"/>
                  <a:gd name="T26" fmla="*/ 190500 w 324"/>
                  <a:gd name="T27" fmla="*/ 19050 h 282"/>
                  <a:gd name="T28" fmla="*/ 161925 w 324"/>
                  <a:gd name="T29" fmla="*/ 28575 h 282"/>
                  <a:gd name="T30" fmla="*/ 152400 w 324"/>
                  <a:gd name="T31" fmla="*/ 47625 h 282"/>
                  <a:gd name="T32" fmla="*/ 152400 w 324"/>
                  <a:gd name="T33" fmla="*/ 66675 h 282"/>
                  <a:gd name="T34" fmla="*/ 152400 w 324"/>
                  <a:gd name="T35" fmla="*/ 85725 h 282"/>
                  <a:gd name="T36" fmla="*/ 123825 w 324"/>
                  <a:gd name="T37" fmla="*/ 95250 h 282"/>
                  <a:gd name="T38" fmla="*/ 104775 w 324"/>
                  <a:gd name="T39" fmla="*/ 95250 h 282"/>
                  <a:gd name="T40" fmla="*/ 66675 w 324"/>
                  <a:gd name="T41" fmla="*/ 85725 h 282"/>
                  <a:gd name="T42" fmla="*/ 38100 w 324"/>
                  <a:gd name="T43" fmla="*/ 95250 h 282"/>
                  <a:gd name="T44" fmla="*/ 0 w 324"/>
                  <a:gd name="T45" fmla="*/ 133350 h 282"/>
                  <a:gd name="T46" fmla="*/ 0 w 324"/>
                  <a:gd name="T47" fmla="*/ 161925 h 282"/>
                  <a:gd name="T48" fmla="*/ 9525 w 324"/>
                  <a:gd name="T49" fmla="*/ 190500 h 282"/>
                  <a:gd name="T50" fmla="*/ 19050 w 324"/>
                  <a:gd name="T51" fmla="*/ 209550 h 282"/>
                  <a:gd name="T52" fmla="*/ 28575 w 324"/>
                  <a:gd name="T53" fmla="*/ 228600 h 282"/>
                  <a:gd name="T54" fmla="*/ 28575 w 324"/>
                  <a:gd name="T55" fmla="*/ 247650 h 282"/>
                  <a:gd name="T56" fmla="*/ 66675 w 324"/>
                  <a:gd name="T57" fmla="*/ 285750 h 282"/>
                  <a:gd name="T58" fmla="*/ 95250 w 324"/>
                  <a:gd name="T59" fmla="*/ 314325 h 282"/>
                  <a:gd name="T60" fmla="*/ 114300 w 324"/>
                  <a:gd name="T61" fmla="*/ 323850 h 282"/>
                  <a:gd name="T62" fmla="*/ 114300 w 324"/>
                  <a:gd name="T63" fmla="*/ 342900 h 282"/>
                  <a:gd name="T64" fmla="*/ 133350 w 324"/>
                  <a:gd name="T65" fmla="*/ 371475 h 282"/>
                  <a:gd name="T66" fmla="*/ 133350 w 324"/>
                  <a:gd name="T67" fmla="*/ 400050 h 282"/>
                  <a:gd name="T68" fmla="*/ 219075 w 324"/>
                  <a:gd name="T69" fmla="*/ 438150 h 282"/>
                  <a:gd name="T70" fmla="*/ 228600 w 324"/>
                  <a:gd name="T71" fmla="*/ 419100 h 282"/>
                  <a:gd name="T72" fmla="*/ 247650 w 324"/>
                  <a:gd name="T73" fmla="*/ 419100 h 282"/>
                  <a:gd name="T74" fmla="*/ 266700 w 324"/>
                  <a:gd name="T75" fmla="*/ 400050 h 282"/>
                  <a:gd name="T76" fmla="*/ 257175 w 324"/>
                  <a:gd name="T77" fmla="*/ 390525 h 282"/>
                  <a:gd name="T78" fmla="*/ 285750 w 324"/>
                  <a:gd name="T79" fmla="*/ 371475 h 282"/>
                  <a:gd name="T80" fmla="*/ 285750 w 324"/>
                  <a:gd name="T81" fmla="*/ 352425 h 282"/>
                  <a:gd name="T82" fmla="*/ 295275 w 324"/>
                  <a:gd name="T83" fmla="*/ 323850 h 282"/>
                  <a:gd name="T84" fmla="*/ 304800 w 324"/>
                  <a:gd name="T85" fmla="*/ 304800 h 282"/>
                  <a:gd name="T86" fmla="*/ 333375 w 324"/>
                  <a:gd name="T87" fmla="*/ 314325 h 282"/>
                  <a:gd name="T88" fmla="*/ 352425 w 324"/>
                  <a:gd name="T89" fmla="*/ 304800 h 282"/>
                  <a:gd name="T90" fmla="*/ 361950 w 324"/>
                  <a:gd name="T91" fmla="*/ 276225 h 282"/>
                  <a:gd name="T92" fmla="*/ 400050 w 324"/>
                  <a:gd name="T93" fmla="*/ 238125 h 282"/>
                  <a:gd name="T94" fmla="*/ 419100 w 324"/>
                  <a:gd name="T95" fmla="*/ 228600 h 282"/>
                  <a:gd name="T96" fmla="*/ 438150 w 324"/>
                  <a:gd name="T97" fmla="*/ 219075 h 282"/>
                  <a:gd name="T98" fmla="*/ 447675 w 324"/>
                  <a:gd name="T99" fmla="*/ 200025 h 282"/>
                  <a:gd name="T100" fmla="*/ 485775 w 324"/>
                  <a:gd name="T101" fmla="*/ 180975 h 282"/>
                  <a:gd name="T102" fmla="*/ 504825 w 324"/>
                  <a:gd name="T103" fmla="*/ 161925 h 282"/>
                  <a:gd name="T104" fmla="*/ 514350 w 324"/>
                  <a:gd name="T105" fmla="*/ 142875 h 282"/>
                  <a:gd name="T106" fmla="*/ 495300 w 324"/>
                  <a:gd name="T107" fmla="*/ 133350 h 282"/>
                  <a:gd name="T108" fmla="*/ 485775 w 324"/>
                  <a:gd name="T109" fmla="*/ 114300 h 2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24" h="282">
                    <a:moveTo>
                      <a:pt x="306" y="72"/>
                    </a:moveTo>
                    <a:lnTo>
                      <a:pt x="294" y="72"/>
                    </a:lnTo>
                    <a:lnTo>
                      <a:pt x="288" y="72"/>
                    </a:lnTo>
                    <a:lnTo>
                      <a:pt x="276" y="72"/>
                    </a:lnTo>
                    <a:lnTo>
                      <a:pt x="270" y="60"/>
                    </a:lnTo>
                    <a:lnTo>
                      <a:pt x="264" y="60"/>
                    </a:lnTo>
                    <a:lnTo>
                      <a:pt x="258" y="60"/>
                    </a:lnTo>
                    <a:lnTo>
                      <a:pt x="252" y="54"/>
                    </a:lnTo>
                    <a:lnTo>
                      <a:pt x="246" y="54"/>
                    </a:lnTo>
                    <a:lnTo>
                      <a:pt x="240" y="48"/>
                    </a:lnTo>
                    <a:lnTo>
                      <a:pt x="234" y="42"/>
                    </a:lnTo>
                    <a:lnTo>
                      <a:pt x="228" y="42"/>
                    </a:lnTo>
                    <a:lnTo>
                      <a:pt x="222" y="42"/>
                    </a:lnTo>
                    <a:lnTo>
                      <a:pt x="216" y="36"/>
                    </a:lnTo>
                    <a:lnTo>
                      <a:pt x="216" y="24"/>
                    </a:lnTo>
                    <a:lnTo>
                      <a:pt x="210" y="18"/>
                    </a:lnTo>
                    <a:lnTo>
                      <a:pt x="204" y="12"/>
                    </a:lnTo>
                    <a:lnTo>
                      <a:pt x="192" y="12"/>
                    </a:lnTo>
                    <a:lnTo>
                      <a:pt x="180" y="12"/>
                    </a:lnTo>
                    <a:lnTo>
                      <a:pt x="168" y="18"/>
                    </a:lnTo>
                    <a:lnTo>
                      <a:pt x="168" y="24"/>
                    </a:lnTo>
                    <a:lnTo>
                      <a:pt x="162" y="24"/>
                    </a:lnTo>
                    <a:lnTo>
                      <a:pt x="156" y="18"/>
                    </a:lnTo>
                    <a:lnTo>
                      <a:pt x="162" y="12"/>
                    </a:lnTo>
                    <a:lnTo>
                      <a:pt x="156" y="6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0" y="12"/>
                    </a:lnTo>
                    <a:lnTo>
                      <a:pt x="108" y="12"/>
                    </a:lnTo>
                    <a:lnTo>
                      <a:pt x="102" y="18"/>
                    </a:lnTo>
                    <a:lnTo>
                      <a:pt x="96" y="24"/>
                    </a:lnTo>
                    <a:lnTo>
                      <a:pt x="96" y="30"/>
                    </a:lnTo>
                    <a:lnTo>
                      <a:pt x="96" y="36"/>
                    </a:lnTo>
                    <a:lnTo>
                      <a:pt x="96" y="42"/>
                    </a:lnTo>
                    <a:lnTo>
                      <a:pt x="96" y="48"/>
                    </a:lnTo>
                    <a:lnTo>
                      <a:pt x="96" y="54"/>
                    </a:lnTo>
                    <a:lnTo>
                      <a:pt x="90" y="60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66" y="60"/>
                    </a:lnTo>
                    <a:lnTo>
                      <a:pt x="48" y="54"/>
                    </a:lnTo>
                    <a:lnTo>
                      <a:pt x="42" y="54"/>
                    </a:lnTo>
                    <a:lnTo>
                      <a:pt x="36" y="54"/>
                    </a:lnTo>
                    <a:lnTo>
                      <a:pt x="24" y="60"/>
                    </a:lnTo>
                    <a:lnTo>
                      <a:pt x="12" y="66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6" y="120"/>
                    </a:lnTo>
                    <a:lnTo>
                      <a:pt x="12" y="126"/>
                    </a:lnTo>
                    <a:lnTo>
                      <a:pt x="12" y="132"/>
                    </a:lnTo>
                    <a:lnTo>
                      <a:pt x="18" y="138"/>
                    </a:lnTo>
                    <a:lnTo>
                      <a:pt x="18" y="144"/>
                    </a:lnTo>
                    <a:lnTo>
                      <a:pt x="18" y="150"/>
                    </a:lnTo>
                    <a:lnTo>
                      <a:pt x="18" y="156"/>
                    </a:lnTo>
                    <a:lnTo>
                      <a:pt x="30" y="168"/>
                    </a:lnTo>
                    <a:lnTo>
                      <a:pt x="42" y="180"/>
                    </a:lnTo>
                    <a:lnTo>
                      <a:pt x="48" y="192"/>
                    </a:lnTo>
                    <a:lnTo>
                      <a:pt x="60" y="198"/>
                    </a:lnTo>
                    <a:lnTo>
                      <a:pt x="66" y="198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72" y="216"/>
                    </a:lnTo>
                    <a:lnTo>
                      <a:pt x="78" y="228"/>
                    </a:lnTo>
                    <a:lnTo>
                      <a:pt x="84" y="234"/>
                    </a:lnTo>
                    <a:lnTo>
                      <a:pt x="84" y="246"/>
                    </a:lnTo>
                    <a:lnTo>
                      <a:pt x="84" y="252"/>
                    </a:lnTo>
                    <a:lnTo>
                      <a:pt x="138" y="282"/>
                    </a:lnTo>
                    <a:lnTo>
                      <a:pt x="138" y="276"/>
                    </a:lnTo>
                    <a:lnTo>
                      <a:pt x="138" y="270"/>
                    </a:lnTo>
                    <a:lnTo>
                      <a:pt x="144" y="264"/>
                    </a:lnTo>
                    <a:lnTo>
                      <a:pt x="150" y="264"/>
                    </a:lnTo>
                    <a:lnTo>
                      <a:pt x="156" y="264"/>
                    </a:lnTo>
                    <a:lnTo>
                      <a:pt x="162" y="264"/>
                    </a:lnTo>
                    <a:lnTo>
                      <a:pt x="168" y="252"/>
                    </a:lnTo>
                    <a:lnTo>
                      <a:pt x="168" y="246"/>
                    </a:lnTo>
                    <a:lnTo>
                      <a:pt x="162" y="246"/>
                    </a:lnTo>
                    <a:lnTo>
                      <a:pt x="168" y="240"/>
                    </a:lnTo>
                    <a:lnTo>
                      <a:pt x="180" y="234"/>
                    </a:lnTo>
                    <a:lnTo>
                      <a:pt x="180" y="228"/>
                    </a:lnTo>
                    <a:lnTo>
                      <a:pt x="180" y="222"/>
                    </a:lnTo>
                    <a:lnTo>
                      <a:pt x="180" y="216"/>
                    </a:lnTo>
                    <a:lnTo>
                      <a:pt x="186" y="204"/>
                    </a:lnTo>
                    <a:lnTo>
                      <a:pt x="186" y="198"/>
                    </a:lnTo>
                    <a:lnTo>
                      <a:pt x="192" y="192"/>
                    </a:lnTo>
                    <a:lnTo>
                      <a:pt x="198" y="198"/>
                    </a:lnTo>
                    <a:lnTo>
                      <a:pt x="210" y="198"/>
                    </a:lnTo>
                    <a:lnTo>
                      <a:pt x="216" y="198"/>
                    </a:lnTo>
                    <a:lnTo>
                      <a:pt x="222" y="192"/>
                    </a:lnTo>
                    <a:lnTo>
                      <a:pt x="222" y="186"/>
                    </a:lnTo>
                    <a:lnTo>
                      <a:pt x="228" y="174"/>
                    </a:lnTo>
                    <a:lnTo>
                      <a:pt x="240" y="168"/>
                    </a:lnTo>
                    <a:lnTo>
                      <a:pt x="252" y="150"/>
                    </a:lnTo>
                    <a:lnTo>
                      <a:pt x="258" y="144"/>
                    </a:lnTo>
                    <a:lnTo>
                      <a:pt x="264" y="144"/>
                    </a:lnTo>
                    <a:lnTo>
                      <a:pt x="270" y="144"/>
                    </a:lnTo>
                    <a:lnTo>
                      <a:pt x="276" y="138"/>
                    </a:lnTo>
                    <a:lnTo>
                      <a:pt x="276" y="132"/>
                    </a:lnTo>
                    <a:lnTo>
                      <a:pt x="282" y="126"/>
                    </a:lnTo>
                    <a:lnTo>
                      <a:pt x="294" y="114"/>
                    </a:lnTo>
                    <a:lnTo>
                      <a:pt x="306" y="114"/>
                    </a:lnTo>
                    <a:lnTo>
                      <a:pt x="312" y="108"/>
                    </a:lnTo>
                    <a:lnTo>
                      <a:pt x="318" y="102"/>
                    </a:lnTo>
                    <a:lnTo>
                      <a:pt x="324" y="96"/>
                    </a:lnTo>
                    <a:lnTo>
                      <a:pt x="324" y="90"/>
                    </a:lnTo>
                    <a:lnTo>
                      <a:pt x="318" y="84"/>
                    </a:lnTo>
                    <a:lnTo>
                      <a:pt x="312" y="84"/>
                    </a:lnTo>
                    <a:lnTo>
                      <a:pt x="306" y="78"/>
                    </a:lnTo>
                    <a:lnTo>
                      <a:pt x="306" y="7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1" name="Freeform 816">
                <a:extLst>
                  <a:ext uri="{FF2B5EF4-FFF2-40B4-BE49-F238E27FC236}">
                    <a16:creationId xmlns:a16="http://schemas.microsoft.com/office/drawing/2014/main" id="{AD8FA3A1-4FF5-1243-95F5-452854EEF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0225" y="4900613"/>
                <a:ext cx="476250" cy="466725"/>
              </a:xfrm>
              <a:custGeom>
                <a:avLst/>
                <a:gdLst>
                  <a:gd name="T0" fmla="*/ 361950 w 300"/>
                  <a:gd name="T1" fmla="*/ 457200 h 294"/>
                  <a:gd name="T2" fmla="*/ 428625 w 300"/>
                  <a:gd name="T3" fmla="*/ 438150 h 294"/>
                  <a:gd name="T4" fmla="*/ 419100 w 300"/>
                  <a:gd name="T5" fmla="*/ 409575 h 294"/>
                  <a:gd name="T6" fmla="*/ 400050 w 300"/>
                  <a:gd name="T7" fmla="*/ 390525 h 294"/>
                  <a:gd name="T8" fmla="*/ 476250 w 300"/>
                  <a:gd name="T9" fmla="*/ 333375 h 294"/>
                  <a:gd name="T10" fmla="*/ 390525 w 300"/>
                  <a:gd name="T11" fmla="*/ 276225 h 294"/>
                  <a:gd name="T12" fmla="*/ 381000 w 300"/>
                  <a:gd name="T13" fmla="*/ 247650 h 294"/>
                  <a:gd name="T14" fmla="*/ 371475 w 300"/>
                  <a:gd name="T15" fmla="*/ 219075 h 294"/>
                  <a:gd name="T16" fmla="*/ 361950 w 300"/>
                  <a:gd name="T17" fmla="*/ 200025 h 294"/>
                  <a:gd name="T18" fmla="*/ 333375 w 300"/>
                  <a:gd name="T19" fmla="*/ 190500 h 294"/>
                  <a:gd name="T20" fmla="*/ 304800 w 300"/>
                  <a:gd name="T21" fmla="*/ 152400 h 294"/>
                  <a:gd name="T22" fmla="*/ 285750 w 300"/>
                  <a:gd name="T23" fmla="*/ 123825 h 294"/>
                  <a:gd name="T24" fmla="*/ 285750 w 300"/>
                  <a:gd name="T25" fmla="*/ 104775 h 294"/>
                  <a:gd name="T26" fmla="*/ 266700 w 300"/>
                  <a:gd name="T27" fmla="*/ 76200 h 294"/>
                  <a:gd name="T28" fmla="*/ 266700 w 300"/>
                  <a:gd name="T29" fmla="*/ 57150 h 294"/>
                  <a:gd name="T30" fmla="*/ 257175 w 300"/>
                  <a:gd name="T31" fmla="*/ 28575 h 294"/>
                  <a:gd name="T32" fmla="*/ 247650 w 300"/>
                  <a:gd name="T33" fmla="*/ 19050 h 294"/>
                  <a:gd name="T34" fmla="*/ 228600 w 300"/>
                  <a:gd name="T35" fmla="*/ 0 h 294"/>
                  <a:gd name="T36" fmla="*/ 209550 w 300"/>
                  <a:gd name="T37" fmla="*/ 0 h 294"/>
                  <a:gd name="T38" fmla="*/ 190500 w 300"/>
                  <a:gd name="T39" fmla="*/ 19050 h 294"/>
                  <a:gd name="T40" fmla="*/ 161925 w 300"/>
                  <a:gd name="T41" fmla="*/ 28575 h 294"/>
                  <a:gd name="T42" fmla="*/ 123825 w 300"/>
                  <a:gd name="T43" fmla="*/ 28575 h 294"/>
                  <a:gd name="T44" fmla="*/ 114300 w 300"/>
                  <a:gd name="T45" fmla="*/ 28575 h 294"/>
                  <a:gd name="T46" fmla="*/ 95250 w 300"/>
                  <a:gd name="T47" fmla="*/ 9525 h 294"/>
                  <a:gd name="T48" fmla="*/ 76200 w 300"/>
                  <a:gd name="T49" fmla="*/ 9525 h 294"/>
                  <a:gd name="T50" fmla="*/ 57150 w 300"/>
                  <a:gd name="T51" fmla="*/ 28575 h 294"/>
                  <a:gd name="T52" fmla="*/ 57150 w 300"/>
                  <a:gd name="T53" fmla="*/ 57150 h 294"/>
                  <a:gd name="T54" fmla="*/ 38100 w 300"/>
                  <a:gd name="T55" fmla="*/ 85725 h 294"/>
                  <a:gd name="T56" fmla="*/ 28575 w 300"/>
                  <a:gd name="T57" fmla="*/ 104775 h 294"/>
                  <a:gd name="T58" fmla="*/ 38100 w 300"/>
                  <a:gd name="T59" fmla="*/ 133350 h 294"/>
                  <a:gd name="T60" fmla="*/ 28575 w 300"/>
                  <a:gd name="T61" fmla="*/ 152400 h 294"/>
                  <a:gd name="T62" fmla="*/ 0 w 300"/>
                  <a:gd name="T63" fmla="*/ 200025 h 294"/>
                  <a:gd name="T64" fmla="*/ 0 w 300"/>
                  <a:gd name="T65" fmla="*/ 228600 h 294"/>
                  <a:gd name="T66" fmla="*/ 19050 w 300"/>
                  <a:gd name="T67" fmla="*/ 238125 h 294"/>
                  <a:gd name="T68" fmla="*/ 38100 w 300"/>
                  <a:gd name="T69" fmla="*/ 257175 h 294"/>
                  <a:gd name="T70" fmla="*/ 38100 w 300"/>
                  <a:gd name="T71" fmla="*/ 295275 h 294"/>
                  <a:gd name="T72" fmla="*/ 57150 w 300"/>
                  <a:gd name="T73" fmla="*/ 361950 h 294"/>
                  <a:gd name="T74" fmla="*/ 85725 w 300"/>
                  <a:gd name="T75" fmla="*/ 409575 h 294"/>
                  <a:gd name="T76" fmla="*/ 123825 w 300"/>
                  <a:gd name="T77" fmla="*/ 438150 h 29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00" h="294">
                    <a:moveTo>
                      <a:pt x="84" y="294"/>
                    </a:moveTo>
                    <a:lnTo>
                      <a:pt x="228" y="288"/>
                    </a:lnTo>
                    <a:lnTo>
                      <a:pt x="270" y="288"/>
                    </a:lnTo>
                    <a:lnTo>
                      <a:pt x="270" y="276"/>
                    </a:lnTo>
                    <a:lnTo>
                      <a:pt x="270" y="264"/>
                    </a:lnTo>
                    <a:lnTo>
                      <a:pt x="264" y="258"/>
                    </a:lnTo>
                    <a:lnTo>
                      <a:pt x="252" y="252"/>
                    </a:lnTo>
                    <a:lnTo>
                      <a:pt x="252" y="246"/>
                    </a:lnTo>
                    <a:lnTo>
                      <a:pt x="300" y="216"/>
                    </a:lnTo>
                    <a:lnTo>
                      <a:pt x="300" y="210"/>
                    </a:lnTo>
                    <a:lnTo>
                      <a:pt x="246" y="180"/>
                    </a:lnTo>
                    <a:lnTo>
                      <a:pt x="246" y="174"/>
                    </a:lnTo>
                    <a:lnTo>
                      <a:pt x="246" y="162"/>
                    </a:lnTo>
                    <a:lnTo>
                      <a:pt x="240" y="156"/>
                    </a:lnTo>
                    <a:lnTo>
                      <a:pt x="234" y="144"/>
                    </a:lnTo>
                    <a:lnTo>
                      <a:pt x="234" y="138"/>
                    </a:lnTo>
                    <a:lnTo>
                      <a:pt x="234" y="132"/>
                    </a:lnTo>
                    <a:lnTo>
                      <a:pt x="228" y="126"/>
                    </a:lnTo>
                    <a:lnTo>
                      <a:pt x="222" y="126"/>
                    </a:lnTo>
                    <a:lnTo>
                      <a:pt x="210" y="120"/>
                    </a:lnTo>
                    <a:lnTo>
                      <a:pt x="204" y="108"/>
                    </a:lnTo>
                    <a:lnTo>
                      <a:pt x="192" y="96"/>
                    </a:lnTo>
                    <a:lnTo>
                      <a:pt x="180" y="84"/>
                    </a:lnTo>
                    <a:lnTo>
                      <a:pt x="180" y="78"/>
                    </a:lnTo>
                    <a:lnTo>
                      <a:pt x="180" y="72"/>
                    </a:lnTo>
                    <a:lnTo>
                      <a:pt x="180" y="66"/>
                    </a:lnTo>
                    <a:lnTo>
                      <a:pt x="174" y="60"/>
                    </a:lnTo>
                    <a:lnTo>
                      <a:pt x="168" y="48"/>
                    </a:lnTo>
                    <a:lnTo>
                      <a:pt x="168" y="42"/>
                    </a:lnTo>
                    <a:lnTo>
                      <a:pt x="168" y="36"/>
                    </a:lnTo>
                    <a:lnTo>
                      <a:pt x="162" y="30"/>
                    </a:lnTo>
                    <a:lnTo>
                      <a:pt x="162" y="18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20" y="12"/>
                    </a:lnTo>
                    <a:lnTo>
                      <a:pt x="114" y="18"/>
                    </a:lnTo>
                    <a:lnTo>
                      <a:pt x="102" y="18"/>
                    </a:lnTo>
                    <a:lnTo>
                      <a:pt x="90" y="18"/>
                    </a:lnTo>
                    <a:lnTo>
                      <a:pt x="78" y="18"/>
                    </a:lnTo>
                    <a:lnTo>
                      <a:pt x="72" y="24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60" y="6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36" y="36"/>
                    </a:lnTo>
                    <a:lnTo>
                      <a:pt x="30" y="48"/>
                    </a:lnTo>
                    <a:lnTo>
                      <a:pt x="24" y="54"/>
                    </a:lnTo>
                    <a:lnTo>
                      <a:pt x="18" y="60"/>
                    </a:lnTo>
                    <a:lnTo>
                      <a:pt x="18" y="66"/>
                    </a:lnTo>
                    <a:lnTo>
                      <a:pt x="24" y="72"/>
                    </a:lnTo>
                    <a:lnTo>
                      <a:pt x="24" y="84"/>
                    </a:lnTo>
                    <a:lnTo>
                      <a:pt x="24" y="90"/>
                    </a:lnTo>
                    <a:lnTo>
                      <a:pt x="18" y="96"/>
                    </a:lnTo>
                    <a:lnTo>
                      <a:pt x="12" y="108"/>
                    </a:lnTo>
                    <a:lnTo>
                      <a:pt x="0" y="126"/>
                    </a:lnTo>
                    <a:lnTo>
                      <a:pt x="0" y="138"/>
                    </a:lnTo>
                    <a:lnTo>
                      <a:pt x="0" y="144"/>
                    </a:lnTo>
                    <a:lnTo>
                      <a:pt x="6" y="150"/>
                    </a:lnTo>
                    <a:lnTo>
                      <a:pt x="12" y="150"/>
                    </a:lnTo>
                    <a:lnTo>
                      <a:pt x="18" y="156"/>
                    </a:lnTo>
                    <a:lnTo>
                      <a:pt x="24" y="162"/>
                    </a:lnTo>
                    <a:lnTo>
                      <a:pt x="24" y="174"/>
                    </a:lnTo>
                    <a:lnTo>
                      <a:pt x="24" y="186"/>
                    </a:lnTo>
                    <a:lnTo>
                      <a:pt x="24" y="204"/>
                    </a:lnTo>
                    <a:lnTo>
                      <a:pt x="36" y="228"/>
                    </a:lnTo>
                    <a:lnTo>
                      <a:pt x="42" y="246"/>
                    </a:lnTo>
                    <a:lnTo>
                      <a:pt x="54" y="258"/>
                    </a:lnTo>
                    <a:lnTo>
                      <a:pt x="66" y="264"/>
                    </a:lnTo>
                    <a:lnTo>
                      <a:pt x="78" y="276"/>
                    </a:lnTo>
                    <a:lnTo>
                      <a:pt x="84" y="294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2" name="Freeform 818">
                <a:extLst>
                  <a:ext uri="{FF2B5EF4-FFF2-40B4-BE49-F238E27FC236}">
                    <a16:creationId xmlns:a16="http://schemas.microsoft.com/office/drawing/2014/main" id="{DBB77A0E-DC36-764E-BD95-A577DAE2A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7825" y="4214813"/>
                <a:ext cx="352425" cy="447675"/>
              </a:xfrm>
              <a:custGeom>
                <a:avLst/>
                <a:gdLst>
                  <a:gd name="T0" fmla="*/ 0 w 222"/>
                  <a:gd name="T1" fmla="*/ 257175 h 282"/>
                  <a:gd name="T2" fmla="*/ 47625 w 222"/>
                  <a:gd name="T3" fmla="*/ 66675 h 282"/>
                  <a:gd name="T4" fmla="*/ 114300 w 222"/>
                  <a:gd name="T5" fmla="*/ 76200 h 282"/>
                  <a:gd name="T6" fmla="*/ 133350 w 222"/>
                  <a:gd name="T7" fmla="*/ 47625 h 282"/>
                  <a:gd name="T8" fmla="*/ 123825 w 222"/>
                  <a:gd name="T9" fmla="*/ 28575 h 282"/>
                  <a:gd name="T10" fmla="*/ 142875 w 222"/>
                  <a:gd name="T11" fmla="*/ 0 h 282"/>
                  <a:gd name="T12" fmla="*/ 161925 w 222"/>
                  <a:gd name="T13" fmla="*/ 0 h 282"/>
                  <a:gd name="T14" fmla="*/ 171450 w 222"/>
                  <a:gd name="T15" fmla="*/ 0 h 282"/>
                  <a:gd name="T16" fmla="*/ 180975 w 222"/>
                  <a:gd name="T17" fmla="*/ 0 h 282"/>
                  <a:gd name="T18" fmla="*/ 190500 w 222"/>
                  <a:gd name="T19" fmla="*/ 0 h 282"/>
                  <a:gd name="T20" fmla="*/ 209550 w 222"/>
                  <a:gd name="T21" fmla="*/ 9525 h 282"/>
                  <a:gd name="T22" fmla="*/ 238125 w 222"/>
                  <a:gd name="T23" fmla="*/ 9525 h 282"/>
                  <a:gd name="T24" fmla="*/ 247650 w 222"/>
                  <a:gd name="T25" fmla="*/ 19050 h 282"/>
                  <a:gd name="T26" fmla="*/ 266700 w 222"/>
                  <a:gd name="T27" fmla="*/ 19050 h 282"/>
                  <a:gd name="T28" fmla="*/ 285750 w 222"/>
                  <a:gd name="T29" fmla="*/ 9525 h 282"/>
                  <a:gd name="T30" fmla="*/ 276225 w 222"/>
                  <a:gd name="T31" fmla="*/ 19050 h 282"/>
                  <a:gd name="T32" fmla="*/ 276225 w 222"/>
                  <a:gd name="T33" fmla="*/ 38100 h 282"/>
                  <a:gd name="T34" fmla="*/ 285750 w 222"/>
                  <a:gd name="T35" fmla="*/ 47625 h 282"/>
                  <a:gd name="T36" fmla="*/ 295275 w 222"/>
                  <a:gd name="T37" fmla="*/ 66675 h 282"/>
                  <a:gd name="T38" fmla="*/ 295275 w 222"/>
                  <a:gd name="T39" fmla="*/ 95250 h 282"/>
                  <a:gd name="T40" fmla="*/ 304800 w 222"/>
                  <a:gd name="T41" fmla="*/ 104775 h 282"/>
                  <a:gd name="T42" fmla="*/ 304800 w 222"/>
                  <a:gd name="T43" fmla="*/ 114300 h 282"/>
                  <a:gd name="T44" fmla="*/ 314325 w 222"/>
                  <a:gd name="T45" fmla="*/ 123825 h 282"/>
                  <a:gd name="T46" fmla="*/ 323850 w 222"/>
                  <a:gd name="T47" fmla="*/ 133350 h 282"/>
                  <a:gd name="T48" fmla="*/ 323850 w 222"/>
                  <a:gd name="T49" fmla="*/ 142875 h 282"/>
                  <a:gd name="T50" fmla="*/ 323850 w 222"/>
                  <a:gd name="T51" fmla="*/ 152400 h 282"/>
                  <a:gd name="T52" fmla="*/ 323850 w 222"/>
                  <a:gd name="T53" fmla="*/ 161925 h 282"/>
                  <a:gd name="T54" fmla="*/ 314325 w 222"/>
                  <a:gd name="T55" fmla="*/ 171450 h 282"/>
                  <a:gd name="T56" fmla="*/ 314325 w 222"/>
                  <a:gd name="T57" fmla="*/ 180975 h 282"/>
                  <a:gd name="T58" fmla="*/ 323850 w 222"/>
                  <a:gd name="T59" fmla="*/ 190500 h 282"/>
                  <a:gd name="T60" fmla="*/ 333375 w 222"/>
                  <a:gd name="T61" fmla="*/ 190500 h 282"/>
                  <a:gd name="T62" fmla="*/ 342900 w 222"/>
                  <a:gd name="T63" fmla="*/ 200025 h 282"/>
                  <a:gd name="T64" fmla="*/ 352425 w 222"/>
                  <a:gd name="T65" fmla="*/ 200025 h 282"/>
                  <a:gd name="T66" fmla="*/ 352425 w 222"/>
                  <a:gd name="T67" fmla="*/ 209550 h 282"/>
                  <a:gd name="T68" fmla="*/ 352425 w 222"/>
                  <a:gd name="T69" fmla="*/ 219075 h 282"/>
                  <a:gd name="T70" fmla="*/ 352425 w 222"/>
                  <a:gd name="T71" fmla="*/ 228600 h 282"/>
                  <a:gd name="T72" fmla="*/ 352425 w 222"/>
                  <a:gd name="T73" fmla="*/ 238125 h 282"/>
                  <a:gd name="T74" fmla="*/ 342900 w 222"/>
                  <a:gd name="T75" fmla="*/ 238125 h 282"/>
                  <a:gd name="T76" fmla="*/ 342900 w 222"/>
                  <a:gd name="T77" fmla="*/ 247650 h 282"/>
                  <a:gd name="T78" fmla="*/ 352425 w 222"/>
                  <a:gd name="T79" fmla="*/ 257175 h 282"/>
                  <a:gd name="T80" fmla="*/ 352425 w 222"/>
                  <a:gd name="T81" fmla="*/ 266700 h 282"/>
                  <a:gd name="T82" fmla="*/ 342900 w 222"/>
                  <a:gd name="T83" fmla="*/ 285750 h 282"/>
                  <a:gd name="T84" fmla="*/ 333375 w 222"/>
                  <a:gd name="T85" fmla="*/ 285750 h 282"/>
                  <a:gd name="T86" fmla="*/ 323850 w 222"/>
                  <a:gd name="T87" fmla="*/ 285750 h 282"/>
                  <a:gd name="T88" fmla="*/ 314325 w 222"/>
                  <a:gd name="T89" fmla="*/ 276225 h 282"/>
                  <a:gd name="T90" fmla="*/ 304800 w 222"/>
                  <a:gd name="T91" fmla="*/ 276225 h 282"/>
                  <a:gd name="T92" fmla="*/ 295275 w 222"/>
                  <a:gd name="T93" fmla="*/ 295275 h 282"/>
                  <a:gd name="T94" fmla="*/ 285750 w 222"/>
                  <a:gd name="T95" fmla="*/ 304800 h 282"/>
                  <a:gd name="T96" fmla="*/ 285750 w 222"/>
                  <a:gd name="T97" fmla="*/ 333375 h 282"/>
                  <a:gd name="T98" fmla="*/ 285750 w 222"/>
                  <a:gd name="T99" fmla="*/ 342900 h 282"/>
                  <a:gd name="T100" fmla="*/ 276225 w 222"/>
                  <a:gd name="T101" fmla="*/ 352425 h 282"/>
                  <a:gd name="T102" fmla="*/ 257175 w 222"/>
                  <a:gd name="T103" fmla="*/ 371475 h 282"/>
                  <a:gd name="T104" fmla="*/ 247650 w 222"/>
                  <a:gd name="T105" fmla="*/ 371475 h 282"/>
                  <a:gd name="T106" fmla="*/ 238125 w 222"/>
                  <a:gd name="T107" fmla="*/ 381000 h 282"/>
                  <a:gd name="T108" fmla="*/ 228600 w 222"/>
                  <a:gd name="T109" fmla="*/ 390525 h 282"/>
                  <a:gd name="T110" fmla="*/ 219075 w 222"/>
                  <a:gd name="T111" fmla="*/ 400050 h 282"/>
                  <a:gd name="T112" fmla="*/ 219075 w 222"/>
                  <a:gd name="T113" fmla="*/ 409575 h 282"/>
                  <a:gd name="T114" fmla="*/ 219075 w 222"/>
                  <a:gd name="T115" fmla="*/ 419100 h 282"/>
                  <a:gd name="T116" fmla="*/ 228600 w 222"/>
                  <a:gd name="T117" fmla="*/ 428625 h 282"/>
                  <a:gd name="T118" fmla="*/ 219075 w 222"/>
                  <a:gd name="T119" fmla="*/ 438150 h 282"/>
                  <a:gd name="T120" fmla="*/ 209550 w 222"/>
                  <a:gd name="T121" fmla="*/ 447675 h 282"/>
                  <a:gd name="T122" fmla="*/ 190500 w 222"/>
                  <a:gd name="T123" fmla="*/ 447675 h 282"/>
                  <a:gd name="T124" fmla="*/ 0 w 222"/>
                  <a:gd name="T125" fmla="*/ 257175 h 28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22" h="282">
                    <a:moveTo>
                      <a:pt x="0" y="162"/>
                    </a:moveTo>
                    <a:lnTo>
                      <a:pt x="30" y="42"/>
                    </a:lnTo>
                    <a:lnTo>
                      <a:pt x="72" y="48"/>
                    </a:lnTo>
                    <a:lnTo>
                      <a:pt x="84" y="30"/>
                    </a:lnTo>
                    <a:lnTo>
                      <a:pt x="78" y="18"/>
                    </a:lnTo>
                    <a:lnTo>
                      <a:pt x="90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20" y="0"/>
                    </a:lnTo>
                    <a:lnTo>
                      <a:pt x="132" y="6"/>
                    </a:lnTo>
                    <a:lnTo>
                      <a:pt x="150" y="6"/>
                    </a:lnTo>
                    <a:lnTo>
                      <a:pt x="156" y="12"/>
                    </a:lnTo>
                    <a:lnTo>
                      <a:pt x="168" y="12"/>
                    </a:lnTo>
                    <a:lnTo>
                      <a:pt x="180" y="6"/>
                    </a:lnTo>
                    <a:lnTo>
                      <a:pt x="174" y="12"/>
                    </a:lnTo>
                    <a:lnTo>
                      <a:pt x="174" y="24"/>
                    </a:lnTo>
                    <a:lnTo>
                      <a:pt x="180" y="30"/>
                    </a:lnTo>
                    <a:lnTo>
                      <a:pt x="186" y="42"/>
                    </a:lnTo>
                    <a:lnTo>
                      <a:pt x="186" y="60"/>
                    </a:lnTo>
                    <a:lnTo>
                      <a:pt x="192" y="66"/>
                    </a:lnTo>
                    <a:lnTo>
                      <a:pt x="192" y="72"/>
                    </a:lnTo>
                    <a:lnTo>
                      <a:pt x="198" y="78"/>
                    </a:lnTo>
                    <a:lnTo>
                      <a:pt x="204" y="84"/>
                    </a:lnTo>
                    <a:lnTo>
                      <a:pt x="204" y="90"/>
                    </a:lnTo>
                    <a:lnTo>
                      <a:pt x="204" y="96"/>
                    </a:lnTo>
                    <a:lnTo>
                      <a:pt x="204" y="102"/>
                    </a:lnTo>
                    <a:lnTo>
                      <a:pt x="198" y="108"/>
                    </a:lnTo>
                    <a:lnTo>
                      <a:pt x="198" y="114"/>
                    </a:lnTo>
                    <a:lnTo>
                      <a:pt x="204" y="120"/>
                    </a:lnTo>
                    <a:lnTo>
                      <a:pt x="210" y="120"/>
                    </a:lnTo>
                    <a:lnTo>
                      <a:pt x="216" y="126"/>
                    </a:lnTo>
                    <a:lnTo>
                      <a:pt x="222" y="126"/>
                    </a:lnTo>
                    <a:lnTo>
                      <a:pt x="222" y="132"/>
                    </a:lnTo>
                    <a:lnTo>
                      <a:pt x="222" y="138"/>
                    </a:lnTo>
                    <a:lnTo>
                      <a:pt x="222" y="144"/>
                    </a:lnTo>
                    <a:lnTo>
                      <a:pt x="222" y="150"/>
                    </a:lnTo>
                    <a:lnTo>
                      <a:pt x="216" y="150"/>
                    </a:lnTo>
                    <a:lnTo>
                      <a:pt x="216" y="156"/>
                    </a:lnTo>
                    <a:lnTo>
                      <a:pt x="222" y="162"/>
                    </a:lnTo>
                    <a:lnTo>
                      <a:pt x="222" y="168"/>
                    </a:lnTo>
                    <a:lnTo>
                      <a:pt x="216" y="180"/>
                    </a:lnTo>
                    <a:lnTo>
                      <a:pt x="210" y="180"/>
                    </a:lnTo>
                    <a:lnTo>
                      <a:pt x="204" y="180"/>
                    </a:lnTo>
                    <a:lnTo>
                      <a:pt x="198" y="174"/>
                    </a:lnTo>
                    <a:lnTo>
                      <a:pt x="192" y="174"/>
                    </a:lnTo>
                    <a:lnTo>
                      <a:pt x="186" y="186"/>
                    </a:lnTo>
                    <a:lnTo>
                      <a:pt x="180" y="192"/>
                    </a:lnTo>
                    <a:lnTo>
                      <a:pt x="180" y="210"/>
                    </a:lnTo>
                    <a:lnTo>
                      <a:pt x="180" y="216"/>
                    </a:lnTo>
                    <a:lnTo>
                      <a:pt x="174" y="222"/>
                    </a:lnTo>
                    <a:lnTo>
                      <a:pt x="162" y="234"/>
                    </a:lnTo>
                    <a:lnTo>
                      <a:pt x="156" y="234"/>
                    </a:lnTo>
                    <a:lnTo>
                      <a:pt x="150" y="240"/>
                    </a:lnTo>
                    <a:lnTo>
                      <a:pt x="144" y="246"/>
                    </a:lnTo>
                    <a:lnTo>
                      <a:pt x="138" y="252"/>
                    </a:lnTo>
                    <a:lnTo>
                      <a:pt x="138" y="258"/>
                    </a:lnTo>
                    <a:lnTo>
                      <a:pt x="138" y="264"/>
                    </a:lnTo>
                    <a:lnTo>
                      <a:pt x="144" y="270"/>
                    </a:lnTo>
                    <a:lnTo>
                      <a:pt x="138" y="276"/>
                    </a:lnTo>
                    <a:lnTo>
                      <a:pt x="132" y="282"/>
                    </a:lnTo>
                    <a:lnTo>
                      <a:pt x="120" y="282"/>
                    </a:lnTo>
                    <a:lnTo>
                      <a:pt x="0" y="16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3" name="Freeform 850">
                <a:extLst>
                  <a:ext uri="{FF2B5EF4-FFF2-40B4-BE49-F238E27FC236}">
                    <a16:creationId xmlns:a16="http://schemas.microsoft.com/office/drawing/2014/main" id="{4A2C8348-B774-C648-97A1-94C30A310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800" y="4814888"/>
                <a:ext cx="438150" cy="523875"/>
              </a:xfrm>
              <a:custGeom>
                <a:avLst/>
                <a:gdLst>
                  <a:gd name="T0" fmla="*/ 57150 w 276"/>
                  <a:gd name="T1" fmla="*/ 0 h 330"/>
                  <a:gd name="T2" fmla="*/ 85725 w 276"/>
                  <a:gd name="T3" fmla="*/ 0 h 330"/>
                  <a:gd name="T4" fmla="*/ 114300 w 276"/>
                  <a:gd name="T5" fmla="*/ 0 h 330"/>
                  <a:gd name="T6" fmla="*/ 209550 w 276"/>
                  <a:gd name="T7" fmla="*/ 19050 h 330"/>
                  <a:gd name="T8" fmla="*/ 371475 w 276"/>
                  <a:gd name="T9" fmla="*/ 85725 h 330"/>
                  <a:gd name="T10" fmla="*/ 381000 w 276"/>
                  <a:gd name="T11" fmla="*/ 85725 h 330"/>
                  <a:gd name="T12" fmla="*/ 438150 w 276"/>
                  <a:gd name="T13" fmla="*/ 228600 h 330"/>
                  <a:gd name="T14" fmla="*/ 419100 w 276"/>
                  <a:gd name="T15" fmla="*/ 228600 h 330"/>
                  <a:gd name="T16" fmla="*/ 390525 w 276"/>
                  <a:gd name="T17" fmla="*/ 238125 h 330"/>
                  <a:gd name="T18" fmla="*/ 361950 w 276"/>
                  <a:gd name="T19" fmla="*/ 276225 h 330"/>
                  <a:gd name="T20" fmla="*/ 352425 w 276"/>
                  <a:gd name="T21" fmla="*/ 323850 h 330"/>
                  <a:gd name="T22" fmla="*/ 314325 w 276"/>
                  <a:gd name="T23" fmla="*/ 390525 h 330"/>
                  <a:gd name="T24" fmla="*/ 304800 w 276"/>
                  <a:gd name="T25" fmla="*/ 419100 h 330"/>
                  <a:gd name="T26" fmla="*/ 295275 w 276"/>
                  <a:gd name="T27" fmla="*/ 514350 h 330"/>
                  <a:gd name="T28" fmla="*/ 57150 w 276"/>
                  <a:gd name="T29" fmla="*/ 523875 h 330"/>
                  <a:gd name="T30" fmla="*/ 0 w 276"/>
                  <a:gd name="T31" fmla="*/ 523875 h 330"/>
                  <a:gd name="T32" fmla="*/ 0 w 276"/>
                  <a:gd name="T33" fmla="*/ 400050 h 330"/>
                  <a:gd name="T34" fmla="*/ 9525 w 276"/>
                  <a:gd name="T35" fmla="*/ 371475 h 330"/>
                  <a:gd name="T36" fmla="*/ 0 w 276"/>
                  <a:gd name="T37" fmla="*/ 323850 h 330"/>
                  <a:gd name="T38" fmla="*/ 9525 w 276"/>
                  <a:gd name="T39" fmla="*/ 85725 h 330"/>
                  <a:gd name="T40" fmla="*/ 9525 w 276"/>
                  <a:gd name="T41" fmla="*/ 9525 h 330"/>
                  <a:gd name="T42" fmla="*/ 57150 w 276"/>
                  <a:gd name="T43" fmla="*/ 0 h 33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76" h="330">
                    <a:moveTo>
                      <a:pt x="36" y="0"/>
                    </a:moveTo>
                    <a:lnTo>
                      <a:pt x="54" y="0"/>
                    </a:lnTo>
                    <a:lnTo>
                      <a:pt x="72" y="0"/>
                    </a:lnTo>
                    <a:lnTo>
                      <a:pt x="132" y="12"/>
                    </a:lnTo>
                    <a:lnTo>
                      <a:pt x="234" y="54"/>
                    </a:lnTo>
                    <a:lnTo>
                      <a:pt x="240" y="54"/>
                    </a:lnTo>
                    <a:lnTo>
                      <a:pt x="276" y="144"/>
                    </a:lnTo>
                    <a:lnTo>
                      <a:pt x="264" y="144"/>
                    </a:lnTo>
                    <a:lnTo>
                      <a:pt x="246" y="150"/>
                    </a:lnTo>
                    <a:lnTo>
                      <a:pt x="228" y="174"/>
                    </a:lnTo>
                    <a:lnTo>
                      <a:pt x="222" y="204"/>
                    </a:lnTo>
                    <a:lnTo>
                      <a:pt x="198" y="246"/>
                    </a:lnTo>
                    <a:lnTo>
                      <a:pt x="192" y="264"/>
                    </a:lnTo>
                    <a:lnTo>
                      <a:pt x="186" y="324"/>
                    </a:lnTo>
                    <a:lnTo>
                      <a:pt x="36" y="330"/>
                    </a:lnTo>
                    <a:lnTo>
                      <a:pt x="0" y="330"/>
                    </a:lnTo>
                    <a:lnTo>
                      <a:pt x="0" y="252"/>
                    </a:lnTo>
                    <a:lnTo>
                      <a:pt x="6" y="234"/>
                    </a:lnTo>
                    <a:lnTo>
                      <a:pt x="0" y="204"/>
                    </a:lnTo>
                    <a:lnTo>
                      <a:pt x="6" y="54"/>
                    </a:lnTo>
                    <a:lnTo>
                      <a:pt x="6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4" name="Freeform 853">
                <a:extLst>
                  <a:ext uri="{FF2B5EF4-FFF2-40B4-BE49-F238E27FC236}">
                    <a16:creationId xmlns:a16="http://schemas.microsoft.com/office/drawing/2014/main" id="{309B6B94-9BA6-FB42-AF4E-BA1640F10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825" y="4491038"/>
                <a:ext cx="400050" cy="342900"/>
              </a:xfrm>
              <a:custGeom>
                <a:avLst/>
                <a:gdLst>
                  <a:gd name="T0" fmla="*/ 247650 w 252"/>
                  <a:gd name="T1" fmla="*/ 9525 h 216"/>
                  <a:gd name="T2" fmla="*/ 257175 w 252"/>
                  <a:gd name="T3" fmla="*/ 9525 h 216"/>
                  <a:gd name="T4" fmla="*/ 276225 w 252"/>
                  <a:gd name="T5" fmla="*/ 9525 h 216"/>
                  <a:gd name="T6" fmla="*/ 295275 w 252"/>
                  <a:gd name="T7" fmla="*/ 0 h 216"/>
                  <a:gd name="T8" fmla="*/ 400050 w 252"/>
                  <a:gd name="T9" fmla="*/ 142875 h 216"/>
                  <a:gd name="T10" fmla="*/ 400050 w 252"/>
                  <a:gd name="T11" fmla="*/ 209550 h 216"/>
                  <a:gd name="T12" fmla="*/ 381000 w 252"/>
                  <a:gd name="T13" fmla="*/ 342900 h 216"/>
                  <a:gd name="T14" fmla="*/ 342900 w 252"/>
                  <a:gd name="T15" fmla="*/ 333375 h 216"/>
                  <a:gd name="T16" fmla="*/ 266700 w 252"/>
                  <a:gd name="T17" fmla="*/ 314325 h 216"/>
                  <a:gd name="T18" fmla="*/ 238125 w 252"/>
                  <a:gd name="T19" fmla="*/ 285750 h 216"/>
                  <a:gd name="T20" fmla="*/ 219075 w 252"/>
                  <a:gd name="T21" fmla="*/ 295275 h 216"/>
                  <a:gd name="T22" fmla="*/ 200025 w 252"/>
                  <a:gd name="T23" fmla="*/ 304800 h 216"/>
                  <a:gd name="T24" fmla="*/ 180975 w 252"/>
                  <a:gd name="T25" fmla="*/ 314325 h 216"/>
                  <a:gd name="T26" fmla="*/ 66675 w 252"/>
                  <a:gd name="T27" fmla="*/ 209550 h 216"/>
                  <a:gd name="T28" fmla="*/ 0 w 252"/>
                  <a:gd name="T29" fmla="*/ 19050 h 216"/>
                  <a:gd name="T30" fmla="*/ 247650 w 252"/>
                  <a:gd name="T31" fmla="*/ 9525 h 21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2" h="216">
                    <a:moveTo>
                      <a:pt x="156" y="6"/>
                    </a:moveTo>
                    <a:lnTo>
                      <a:pt x="162" y="6"/>
                    </a:lnTo>
                    <a:lnTo>
                      <a:pt x="174" y="6"/>
                    </a:lnTo>
                    <a:lnTo>
                      <a:pt x="186" y="0"/>
                    </a:lnTo>
                    <a:lnTo>
                      <a:pt x="252" y="90"/>
                    </a:lnTo>
                    <a:lnTo>
                      <a:pt x="252" y="132"/>
                    </a:lnTo>
                    <a:lnTo>
                      <a:pt x="240" y="216"/>
                    </a:lnTo>
                    <a:lnTo>
                      <a:pt x="216" y="210"/>
                    </a:lnTo>
                    <a:lnTo>
                      <a:pt x="168" y="198"/>
                    </a:lnTo>
                    <a:lnTo>
                      <a:pt x="150" y="180"/>
                    </a:lnTo>
                    <a:lnTo>
                      <a:pt x="138" y="186"/>
                    </a:lnTo>
                    <a:lnTo>
                      <a:pt x="126" y="192"/>
                    </a:lnTo>
                    <a:lnTo>
                      <a:pt x="114" y="198"/>
                    </a:lnTo>
                    <a:lnTo>
                      <a:pt x="42" y="132"/>
                    </a:lnTo>
                    <a:lnTo>
                      <a:pt x="0" y="12"/>
                    </a:lnTo>
                    <a:lnTo>
                      <a:pt x="156" y="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5" name="Freeform 859">
                <a:extLst>
                  <a:ext uri="{FF2B5EF4-FFF2-40B4-BE49-F238E27FC236}">
                    <a16:creationId xmlns:a16="http://schemas.microsoft.com/office/drawing/2014/main" id="{E4230664-4929-4C49-902A-D605A7B00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525" y="3805238"/>
                <a:ext cx="409575" cy="523875"/>
              </a:xfrm>
              <a:custGeom>
                <a:avLst/>
                <a:gdLst>
                  <a:gd name="T0" fmla="*/ 276225 w 258"/>
                  <a:gd name="T1" fmla="*/ 76200 h 330"/>
                  <a:gd name="T2" fmla="*/ 228600 w 258"/>
                  <a:gd name="T3" fmla="*/ 0 h 330"/>
                  <a:gd name="T4" fmla="*/ 219075 w 258"/>
                  <a:gd name="T5" fmla="*/ 28575 h 330"/>
                  <a:gd name="T6" fmla="*/ 238125 w 258"/>
                  <a:gd name="T7" fmla="*/ 57150 h 330"/>
                  <a:gd name="T8" fmla="*/ 247650 w 258"/>
                  <a:gd name="T9" fmla="*/ 85725 h 330"/>
                  <a:gd name="T10" fmla="*/ 247650 w 258"/>
                  <a:gd name="T11" fmla="*/ 114300 h 330"/>
                  <a:gd name="T12" fmla="*/ 219075 w 258"/>
                  <a:gd name="T13" fmla="*/ 123825 h 330"/>
                  <a:gd name="T14" fmla="*/ 209550 w 258"/>
                  <a:gd name="T15" fmla="*/ 142875 h 330"/>
                  <a:gd name="T16" fmla="*/ 200025 w 258"/>
                  <a:gd name="T17" fmla="*/ 152400 h 330"/>
                  <a:gd name="T18" fmla="*/ 180975 w 258"/>
                  <a:gd name="T19" fmla="*/ 142875 h 330"/>
                  <a:gd name="T20" fmla="*/ 152400 w 258"/>
                  <a:gd name="T21" fmla="*/ 123825 h 330"/>
                  <a:gd name="T22" fmla="*/ 123825 w 258"/>
                  <a:gd name="T23" fmla="*/ 123825 h 330"/>
                  <a:gd name="T24" fmla="*/ 114300 w 258"/>
                  <a:gd name="T25" fmla="*/ 152400 h 330"/>
                  <a:gd name="T26" fmla="*/ 104775 w 258"/>
                  <a:gd name="T27" fmla="*/ 180975 h 330"/>
                  <a:gd name="T28" fmla="*/ 66675 w 258"/>
                  <a:gd name="T29" fmla="*/ 209550 h 330"/>
                  <a:gd name="T30" fmla="*/ 9525 w 258"/>
                  <a:gd name="T31" fmla="*/ 257175 h 330"/>
                  <a:gd name="T32" fmla="*/ 0 w 258"/>
                  <a:gd name="T33" fmla="*/ 304800 h 330"/>
                  <a:gd name="T34" fmla="*/ 9525 w 258"/>
                  <a:gd name="T35" fmla="*/ 361950 h 330"/>
                  <a:gd name="T36" fmla="*/ 38100 w 258"/>
                  <a:gd name="T37" fmla="*/ 409575 h 330"/>
                  <a:gd name="T38" fmla="*/ 57150 w 258"/>
                  <a:gd name="T39" fmla="*/ 428625 h 330"/>
                  <a:gd name="T40" fmla="*/ 85725 w 258"/>
                  <a:gd name="T41" fmla="*/ 447675 h 330"/>
                  <a:gd name="T42" fmla="*/ 95250 w 258"/>
                  <a:gd name="T43" fmla="*/ 476250 h 330"/>
                  <a:gd name="T44" fmla="*/ 104775 w 258"/>
                  <a:gd name="T45" fmla="*/ 466725 h 330"/>
                  <a:gd name="T46" fmla="*/ 123825 w 258"/>
                  <a:gd name="T47" fmla="*/ 466725 h 330"/>
                  <a:gd name="T48" fmla="*/ 133350 w 258"/>
                  <a:gd name="T49" fmla="*/ 438150 h 330"/>
                  <a:gd name="T50" fmla="*/ 142875 w 258"/>
                  <a:gd name="T51" fmla="*/ 428625 h 330"/>
                  <a:gd name="T52" fmla="*/ 152400 w 258"/>
                  <a:gd name="T53" fmla="*/ 447675 h 330"/>
                  <a:gd name="T54" fmla="*/ 171450 w 258"/>
                  <a:gd name="T55" fmla="*/ 485775 h 330"/>
                  <a:gd name="T56" fmla="*/ 180975 w 258"/>
                  <a:gd name="T57" fmla="*/ 495300 h 330"/>
                  <a:gd name="T58" fmla="*/ 180975 w 258"/>
                  <a:gd name="T59" fmla="*/ 514350 h 330"/>
                  <a:gd name="T60" fmla="*/ 200025 w 258"/>
                  <a:gd name="T61" fmla="*/ 523875 h 330"/>
                  <a:gd name="T62" fmla="*/ 238125 w 258"/>
                  <a:gd name="T63" fmla="*/ 485775 h 330"/>
                  <a:gd name="T64" fmla="*/ 409575 w 258"/>
                  <a:gd name="T65" fmla="*/ 323850 h 330"/>
                  <a:gd name="T66" fmla="*/ 390525 w 258"/>
                  <a:gd name="T67" fmla="*/ 285750 h 330"/>
                  <a:gd name="T68" fmla="*/ 400050 w 258"/>
                  <a:gd name="T69" fmla="*/ 257175 h 330"/>
                  <a:gd name="T70" fmla="*/ 390525 w 258"/>
                  <a:gd name="T71" fmla="*/ 200025 h 330"/>
                  <a:gd name="T72" fmla="*/ 390525 w 258"/>
                  <a:gd name="T73" fmla="*/ 180975 h 330"/>
                  <a:gd name="T74" fmla="*/ 381000 w 258"/>
                  <a:gd name="T75" fmla="*/ 161925 h 330"/>
                  <a:gd name="T76" fmla="*/ 361950 w 258"/>
                  <a:gd name="T77" fmla="*/ 152400 h 330"/>
                  <a:gd name="T78" fmla="*/ 333375 w 258"/>
                  <a:gd name="T79" fmla="*/ 171450 h 330"/>
                  <a:gd name="T80" fmla="*/ 247650 w 258"/>
                  <a:gd name="T81" fmla="*/ 28575 h 330"/>
                  <a:gd name="T82" fmla="*/ 333375 w 258"/>
                  <a:gd name="T83" fmla="*/ 171450 h 33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8" h="330">
                    <a:moveTo>
                      <a:pt x="210" y="108"/>
                    </a:moveTo>
                    <a:lnTo>
                      <a:pt x="174" y="48"/>
                    </a:lnTo>
                    <a:lnTo>
                      <a:pt x="156" y="18"/>
                    </a:lnTo>
                    <a:lnTo>
                      <a:pt x="144" y="0"/>
                    </a:lnTo>
                    <a:lnTo>
                      <a:pt x="138" y="6"/>
                    </a:lnTo>
                    <a:lnTo>
                      <a:pt x="138" y="18"/>
                    </a:lnTo>
                    <a:lnTo>
                      <a:pt x="144" y="24"/>
                    </a:lnTo>
                    <a:lnTo>
                      <a:pt x="150" y="36"/>
                    </a:lnTo>
                    <a:lnTo>
                      <a:pt x="150" y="42"/>
                    </a:lnTo>
                    <a:lnTo>
                      <a:pt x="156" y="54"/>
                    </a:lnTo>
                    <a:lnTo>
                      <a:pt x="156" y="60"/>
                    </a:lnTo>
                    <a:lnTo>
                      <a:pt x="156" y="72"/>
                    </a:lnTo>
                    <a:lnTo>
                      <a:pt x="150" y="72"/>
                    </a:lnTo>
                    <a:lnTo>
                      <a:pt x="138" y="78"/>
                    </a:lnTo>
                    <a:lnTo>
                      <a:pt x="138" y="84"/>
                    </a:lnTo>
                    <a:lnTo>
                      <a:pt x="132" y="90"/>
                    </a:lnTo>
                    <a:lnTo>
                      <a:pt x="132" y="96"/>
                    </a:lnTo>
                    <a:lnTo>
                      <a:pt x="126" y="96"/>
                    </a:lnTo>
                    <a:lnTo>
                      <a:pt x="120" y="96"/>
                    </a:lnTo>
                    <a:lnTo>
                      <a:pt x="114" y="90"/>
                    </a:lnTo>
                    <a:lnTo>
                      <a:pt x="114" y="84"/>
                    </a:lnTo>
                    <a:lnTo>
                      <a:pt x="96" y="78"/>
                    </a:lnTo>
                    <a:lnTo>
                      <a:pt x="90" y="72"/>
                    </a:lnTo>
                    <a:lnTo>
                      <a:pt x="78" y="78"/>
                    </a:lnTo>
                    <a:lnTo>
                      <a:pt x="72" y="84"/>
                    </a:lnTo>
                    <a:lnTo>
                      <a:pt x="72" y="96"/>
                    </a:lnTo>
                    <a:lnTo>
                      <a:pt x="66" y="102"/>
                    </a:lnTo>
                    <a:lnTo>
                      <a:pt x="66" y="114"/>
                    </a:lnTo>
                    <a:lnTo>
                      <a:pt x="60" y="126"/>
                    </a:lnTo>
                    <a:lnTo>
                      <a:pt x="42" y="132"/>
                    </a:lnTo>
                    <a:lnTo>
                      <a:pt x="24" y="144"/>
                    </a:lnTo>
                    <a:lnTo>
                      <a:pt x="6" y="162"/>
                    </a:lnTo>
                    <a:lnTo>
                      <a:pt x="0" y="180"/>
                    </a:lnTo>
                    <a:lnTo>
                      <a:pt x="0" y="192"/>
                    </a:lnTo>
                    <a:lnTo>
                      <a:pt x="0" y="210"/>
                    </a:lnTo>
                    <a:lnTo>
                      <a:pt x="6" y="228"/>
                    </a:lnTo>
                    <a:lnTo>
                      <a:pt x="18" y="246"/>
                    </a:lnTo>
                    <a:lnTo>
                      <a:pt x="24" y="258"/>
                    </a:lnTo>
                    <a:lnTo>
                      <a:pt x="30" y="264"/>
                    </a:lnTo>
                    <a:lnTo>
                      <a:pt x="36" y="270"/>
                    </a:lnTo>
                    <a:lnTo>
                      <a:pt x="42" y="276"/>
                    </a:lnTo>
                    <a:lnTo>
                      <a:pt x="54" y="282"/>
                    </a:lnTo>
                    <a:lnTo>
                      <a:pt x="54" y="294"/>
                    </a:lnTo>
                    <a:lnTo>
                      <a:pt x="60" y="300"/>
                    </a:lnTo>
                    <a:lnTo>
                      <a:pt x="60" y="294"/>
                    </a:lnTo>
                    <a:lnTo>
                      <a:pt x="66" y="294"/>
                    </a:lnTo>
                    <a:lnTo>
                      <a:pt x="72" y="294"/>
                    </a:lnTo>
                    <a:lnTo>
                      <a:pt x="78" y="294"/>
                    </a:lnTo>
                    <a:lnTo>
                      <a:pt x="78" y="288"/>
                    </a:lnTo>
                    <a:lnTo>
                      <a:pt x="84" y="276"/>
                    </a:lnTo>
                    <a:lnTo>
                      <a:pt x="84" y="270"/>
                    </a:lnTo>
                    <a:lnTo>
                      <a:pt x="90" y="270"/>
                    </a:lnTo>
                    <a:lnTo>
                      <a:pt x="96" y="270"/>
                    </a:lnTo>
                    <a:lnTo>
                      <a:pt x="96" y="282"/>
                    </a:lnTo>
                    <a:lnTo>
                      <a:pt x="102" y="294"/>
                    </a:lnTo>
                    <a:lnTo>
                      <a:pt x="108" y="306"/>
                    </a:lnTo>
                    <a:lnTo>
                      <a:pt x="114" y="306"/>
                    </a:lnTo>
                    <a:lnTo>
                      <a:pt x="114" y="312"/>
                    </a:lnTo>
                    <a:lnTo>
                      <a:pt x="114" y="318"/>
                    </a:lnTo>
                    <a:lnTo>
                      <a:pt x="114" y="324"/>
                    </a:lnTo>
                    <a:lnTo>
                      <a:pt x="120" y="330"/>
                    </a:lnTo>
                    <a:lnTo>
                      <a:pt x="126" y="330"/>
                    </a:lnTo>
                    <a:lnTo>
                      <a:pt x="138" y="324"/>
                    </a:lnTo>
                    <a:lnTo>
                      <a:pt x="150" y="306"/>
                    </a:lnTo>
                    <a:lnTo>
                      <a:pt x="246" y="210"/>
                    </a:lnTo>
                    <a:lnTo>
                      <a:pt x="258" y="204"/>
                    </a:lnTo>
                    <a:lnTo>
                      <a:pt x="252" y="198"/>
                    </a:lnTo>
                    <a:lnTo>
                      <a:pt x="246" y="180"/>
                    </a:lnTo>
                    <a:lnTo>
                      <a:pt x="246" y="168"/>
                    </a:lnTo>
                    <a:lnTo>
                      <a:pt x="252" y="162"/>
                    </a:lnTo>
                    <a:lnTo>
                      <a:pt x="252" y="150"/>
                    </a:lnTo>
                    <a:lnTo>
                      <a:pt x="246" y="126"/>
                    </a:lnTo>
                    <a:lnTo>
                      <a:pt x="246" y="120"/>
                    </a:lnTo>
                    <a:lnTo>
                      <a:pt x="246" y="114"/>
                    </a:lnTo>
                    <a:lnTo>
                      <a:pt x="246" y="108"/>
                    </a:lnTo>
                    <a:lnTo>
                      <a:pt x="240" y="102"/>
                    </a:lnTo>
                    <a:lnTo>
                      <a:pt x="234" y="96"/>
                    </a:lnTo>
                    <a:lnTo>
                      <a:pt x="228" y="96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74" y="48"/>
                    </a:lnTo>
                    <a:lnTo>
                      <a:pt x="156" y="18"/>
                    </a:lnTo>
                    <a:lnTo>
                      <a:pt x="144" y="0"/>
                    </a:lnTo>
                    <a:lnTo>
                      <a:pt x="210" y="10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  <p:sp>
            <p:nvSpPr>
              <p:cNvPr id="126" name="Freeform 764">
                <a:extLst>
                  <a:ext uri="{FF2B5EF4-FFF2-40B4-BE49-F238E27FC236}">
                    <a16:creationId xmlns:a16="http://schemas.microsoft.com/office/drawing/2014/main" id="{83DD8D1D-D679-CC40-A72A-25150D6E1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4050" y="2909890"/>
                <a:ext cx="228600" cy="209528"/>
              </a:xfrm>
              <a:custGeom>
                <a:avLst/>
                <a:gdLst>
                  <a:gd name="T0" fmla="*/ 161925 w 144"/>
                  <a:gd name="T1" fmla="*/ 9525 h 132"/>
                  <a:gd name="T2" fmla="*/ 171450 w 144"/>
                  <a:gd name="T3" fmla="*/ 9525 h 132"/>
                  <a:gd name="T4" fmla="*/ 190500 w 144"/>
                  <a:gd name="T5" fmla="*/ 19050 h 132"/>
                  <a:gd name="T6" fmla="*/ 200025 w 144"/>
                  <a:gd name="T7" fmla="*/ 76200 h 132"/>
                  <a:gd name="T8" fmla="*/ 219075 w 144"/>
                  <a:gd name="T9" fmla="*/ 114300 h 132"/>
                  <a:gd name="T10" fmla="*/ 228600 w 144"/>
                  <a:gd name="T11" fmla="*/ 123825 h 132"/>
                  <a:gd name="T12" fmla="*/ 180975 w 144"/>
                  <a:gd name="T13" fmla="*/ 180975 h 132"/>
                  <a:gd name="T14" fmla="*/ 180975 w 144"/>
                  <a:gd name="T15" fmla="*/ 190500 h 132"/>
                  <a:gd name="T16" fmla="*/ 180975 w 144"/>
                  <a:gd name="T17" fmla="*/ 200025 h 132"/>
                  <a:gd name="T18" fmla="*/ 171450 w 144"/>
                  <a:gd name="T19" fmla="*/ 209550 h 132"/>
                  <a:gd name="T20" fmla="*/ 161925 w 144"/>
                  <a:gd name="T21" fmla="*/ 209550 h 132"/>
                  <a:gd name="T22" fmla="*/ 152400 w 144"/>
                  <a:gd name="T23" fmla="*/ 190500 h 132"/>
                  <a:gd name="T24" fmla="*/ 142875 w 144"/>
                  <a:gd name="T25" fmla="*/ 190500 h 132"/>
                  <a:gd name="T26" fmla="*/ 133350 w 144"/>
                  <a:gd name="T27" fmla="*/ 190500 h 132"/>
                  <a:gd name="T28" fmla="*/ 123825 w 144"/>
                  <a:gd name="T29" fmla="*/ 190500 h 132"/>
                  <a:gd name="T30" fmla="*/ 114300 w 144"/>
                  <a:gd name="T31" fmla="*/ 190500 h 132"/>
                  <a:gd name="T32" fmla="*/ 104775 w 144"/>
                  <a:gd name="T33" fmla="*/ 180975 h 132"/>
                  <a:gd name="T34" fmla="*/ 95250 w 144"/>
                  <a:gd name="T35" fmla="*/ 171450 h 132"/>
                  <a:gd name="T36" fmla="*/ 66675 w 144"/>
                  <a:gd name="T37" fmla="*/ 171450 h 132"/>
                  <a:gd name="T38" fmla="*/ 57150 w 144"/>
                  <a:gd name="T39" fmla="*/ 161925 h 132"/>
                  <a:gd name="T40" fmla="*/ 57150 w 144"/>
                  <a:gd name="T41" fmla="*/ 152400 h 132"/>
                  <a:gd name="T42" fmla="*/ 47625 w 144"/>
                  <a:gd name="T43" fmla="*/ 152400 h 132"/>
                  <a:gd name="T44" fmla="*/ 38100 w 144"/>
                  <a:gd name="T45" fmla="*/ 152400 h 132"/>
                  <a:gd name="T46" fmla="*/ 28575 w 144"/>
                  <a:gd name="T47" fmla="*/ 152400 h 132"/>
                  <a:gd name="T48" fmla="*/ 19050 w 144"/>
                  <a:gd name="T49" fmla="*/ 152400 h 132"/>
                  <a:gd name="T50" fmla="*/ 9525 w 144"/>
                  <a:gd name="T51" fmla="*/ 142875 h 132"/>
                  <a:gd name="T52" fmla="*/ 9525 w 144"/>
                  <a:gd name="T53" fmla="*/ 133350 h 132"/>
                  <a:gd name="T54" fmla="*/ 0 w 144"/>
                  <a:gd name="T55" fmla="*/ 123825 h 132"/>
                  <a:gd name="T56" fmla="*/ 0 w 144"/>
                  <a:gd name="T57" fmla="*/ 104775 h 132"/>
                  <a:gd name="T58" fmla="*/ 0 w 144"/>
                  <a:gd name="T59" fmla="*/ 76200 h 132"/>
                  <a:gd name="T60" fmla="*/ 0 w 144"/>
                  <a:gd name="T61" fmla="*/ 57150 h 132"/>
                  <a:gd name="T62" fmla="*/ 19050 w 144"/>
                  <a:gd name="T63" fmla="*/ 66675 h 132"/>
                  <a:gd name="T64" fmla="*/ 28575 w 144"/>
                  <a:gd name="T65" fmla="*/ 57150 h 132"/>
                  <a:gd name="T66" fmla="*/ 38100 w 144"/>
                  <a:gd name="T67" fmla="*/ 47625 h 132"/>
                  <a:gd name="T68" fmla="*/ 47625 w 144"/>
                  <a:gd name="T69" fmla="*/ 38100 h 132"/>
                  <a:gd name="T70" fmla="*/ 57150 w 144"/>
                  <a:gd name="T71" fmla="*/ 28575 h 132"/>
                  <a:gd name="T72" fmla="*/ 66675 w 144"/>
                  <a:gd name="T73" fmla="*/ 9525 h 132"/>
                  <a:gd name="T74" fmla="*/ 76200 w 144"/>
                  <a:gd name="T75" fmla="*/ 0 h 132"/>
                  <a:gd name="T76" fmla="*/ 85725 w 144"/>
                  <a:gd name="T77" fmla="*/ 0 h 132"/>
                  <a:gd name="T78" fmla="*/ 95250 w 144"/>
                  <a:gd name="T79" fmla="*/ 0 h 132"/>
                  <a:gd name="T80" fmla="*/ 123825 w 144"/>
                  <a:gd name="T81" fmla="*/ 0 h 132"/>
                  <a:gd name="T82" fmla="*/ 142875 w 144"/>
                  <a:gd name="T83" fmla="*/ 9525 h 132"/>
                  <a:gd name="T84" fmla="*/ 152400 w 144"/>
                  <a:gd name="T85" fmla="*/ 19050 h 132"/>
                  <a:gd name="T86" fmla="*/ 161925 w 144"/>
                  <a:gd name="T87" fmla="*/ 19050 h 132"/>
                  <a:gd name="T88" fmla="*/ 161925 w 144"/>
                  <a:gd name="T89" fmla="*/ 9525 h 13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44" h="132">
                    <a:moveTo>
                      <a:pt x="102" y="6"/>
                    </a:moveTo>
                    <a:lnTo>
                      <a:pt x="108" y="6"/>
                    </a:lnTo>
                    <a:lnTo>
                      <a:pt x="120" y="12"/>
                    </a:lnTo>
                    <a:lnTo>
                      <a:pt x="126" y="48"/>
                    </a:lnTo>
                    <a:lnTo>
                      <a:pt x="138" y="72"/>
                    </a:lnTo>
                    <a:lnTo>
                      <a:pt x="144" y="78"/>
                    </a:lnTo>
                    <a:lnTo>
                      <a:pt x="114" y="114"/>
                    </a:lnTo>
                    <a:lnTo>
                      <a:pt x="114" y="120"/>
                    </a:lnTo>
                    <a:lnTo>
                      <a:pt x="114" y="126"/>
                    </a:lnTo>
                    <a:lnTo>
                      <a:pt x="108" y="132"/>
                    </a:lnTo>
                    <a:lnTo>
                      <a:pt x="102" y="132"/>
                    </a:lnTo>
                    <a:lnTo>
                      <a:pt x="96" y="120"/>
                    </a:lnTo>
                    <a:lnTo>
                      <a:pt x="90" y="120"/>
                    </a:lnTo>
                    <a:lnTo>
                      <a:pt x="84" y="120"/>
                    </a:lnTo>
                    <a:lnTo>
                      <a:pt x="78" y="120"/>
                    </a:lnTo>
                    <a:lnTo>
                      <a:pt x="72" y="120"/>
                    </a:lnTo>
                    <a:lnTo>
                      <a:pt x="66" y="114"/>
                    </a:lnTo>
                    <a:lnTo>
                      <a:pt x="60" y="108"/>
                    </a:lnTo>
                    <a:lnTo>
                      <a:pt x="42" y="108"/>
                    </a:lnTo>
                    <a:lnTo>
                      <a:pt x="36" y="102"/>
                    </a:lnTo>
                    <a:lnTo>
                      <a:pt x="36" y="96"/>
                    </a:lnTo>
                    <a:lnTo>
                      <a:pt x="30" y="96"/>
                    </a:lnTo>
                    <a:lnTo>
                      <a:pt x="24" y="96"/>
                    </a:lnTo>
                    <a:lnTo>
                      <a:pt x="18" y="96"/>
                    </a:lnTo>
                    <a:lnTo>
                      <a:pt x="12" y="96"/>
                    </a:lnTo>
                    <a:lnTo>
                      <a:pt x="6" y="90"/>
                    </a:lnTo>
                    <a:lnTo>
                      <a:pt x="6" y="84"/>
                    </a:lnTo>
                    <a:lnTo>
                      <a:pt x="0" y="78"/>
                    </a:lnTo>
                    <a:lnTo>
                      <a:pt x="0" y="66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12" y="42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42" y="6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78" y="0"/>
                    </a:lnTo>
                    <a:lnTo>
                      <a:pt x="90" y="6"/>
                    </a:lnTo>
                    <a:lnTo>
                      <a:pt x="96" y="12"/>
                    </a:lnTo>
                    <a:lnTo>
                      <a:pt x="102" y="12"/>
                    </a:lnTo>
                    <a:lnTo>
                      <a:pt x="102" y="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Franklin Gothic Medium Regular"/>
                </a:endParaRPr>
              </a:p>
            </p:txBody>
          </p:sp>
        </p:grp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32AD094-1A36-F141-AABB-10CB229BFB6D}"/>
                </a:ext>
              </a:extLst>
            </p:cNvPr>
            <p:cNvSpPr/>
            <p:nvPr/>
          </p:nvSpPr>
          <p:spPr>
            <a:xfrm>
              <a:off x="5034616" y="4546373"/>
              <a:ext cx="162387" cy="1623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DCF4005-D006-4541-812F-89D6F4116A03}"/>
                </a:ext>
              </a:extLst>
            </p:cNvPr>
            <p:cNvSpPr/>
            <p:nvPr/>
          </p:nvSpPr>
          <p:spPr>
            <a:xfrm>
              <a:off x="8006689" y="3777674"/>
              <a:ext cx="162387" cy="1623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57CB3E28-C5D2-E345-85F8-5A89905A6175}"/>
                </a:ext>
              </a:extLst>
            </p:cNvPr>
            <p:cNvSpPr/>
            <p:nvPr/>
          </p:nvSpPr>
          <p:spPr>
            <a:xfrm>
              <a:off x="8402406" y="3868169"/>
              <a:ext cx="162387" cy="1623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5968D198-684C-F24B-91EA-366267DF281B}"/>
                </a:ext>
              </a:extLst>
            </p:cNvPr>
            <p:cNvSpPr/>
            <p:nvPr/>
          </p:nvSpPr>
          <p:spPr>
            <a:xfrm>
              <a:off x="8468809" y="4240703"/>
              <a:ext cx="162387" cy="1623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B1DA69C2-5E53-154C-A75F-78CCE0CA037D}"/>
                </a:ext>
              </a:extLst>
            </p:cNvPr>
            <p:cNvSpPr txBox="1"/>
            <p:nvPr/>
          </p:nvSpPr>
          <p:spPr>
            <a:xfrm>
              <a:off x="4226908" y="4320046"/>
              <a:ext cx="11558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Franklin Gothic Medium"/>
                  <a:cs typeface="Franklin Gothic Medium"/>
                </a:rPr>
                <a:t>Dearborn, IN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EC84B3A-4238-4946-8F63-BAE3D47CA406}"/>
                </a:ext>
              </a:extLst>
            </p:cNvPr>
            <p:cNvSpPr txBox="1"/>
            <p:nvPr/>
          </p:nvSpPr>
          <p:spPr>
            <a:xfrm>
              <a:off x="7496174" y="3545930"/>
              <a:ext cx="8361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Franklin Gothic Medium"/>
                  <a:cs typeface="Franklin Gothic Medium"/>
                </a:rPr>
                <a:t>Scioto, OH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1849F09-3ACB-9643-9EAD-D6F5520A4E91}"/>
                </a:ext>
              </a:extLst>
            </p:cNvPr>
            <p:cNvSpPr txBox="1"/>
            <p:nvPr/>
          </p:nvSpPr>
          <p:spPr>
            <a:xfrm>
              <a:off x="8179921" y="3637421"/>
              <a:ext cx="9993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Franklin Gothic Medium"/>
                  <a:cs typeface="Franklin Gothic Medium"/>
                </a:rPr>
                <a:t>Athens, OH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F676CC2-2083-404C-8199-56B4521EF033}"/>
                </a:ext>
              </a:extLst>
            </p:cNvPr>
            <p:cNvSpPr txBox="1"/>
            <p:nvPr/>
          </p:nvSpPr>
          <p:spPr>
            <a:xfrm>
              <a:off x="8073730" y="4030556"/>
              <a:ext cx="11149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Franklin Gothic Medium"/>
                  <a:cs typeface="Franklin Gothic Medium"/>
                </a:rPr>
                <a:t>Ironton, OH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205100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MCC Site Visit Color Scheme">
      <a:dk1>
        <a:srgbClr val="000000"/>
      </a:dk1>
      <a:lt1>
        <a:srgbClr val="FFFFFF"/>
      </a:lt1>
      <a:dk2>
        <a:srgbClr val="91ADDC"/>
      </a:dk2>
      <a:lt2>
        <a:srgbClr val="DF8400"/>
      </a:lt2>
      <a:accent1>
        <a:srgbClr val="0032A0"/>
      </a:accent1>
      <a:accent2>
        <a:srgbClr val="BF0000"/>
      </a:accent2>
      <a:accent3>
        <a:srgbClr val="656469"/>
      </a:accent3>
      <a:accent4>
        <a:srgbClr val="FFCE0F"/>
      </a:accent4>
      <a:accent5>
        <a:srgbClr val="66A91E"/>
      </a:accent5>
      <a:accent6>
        <a:srgbClr val="67448F"/>
      </a:accent6>
      <a:hlink>
        <a:srgbClr val="0563C1"/>
      </a:hlink>
      <a:folHlink>
        <a:srgbClr val="954F72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783</TotalTime>
  <Words>1177</Words>
  <Application>Microsoft Macintosh PowerPoint</Application>
  <PresentationFormat>On-screen Show (4:3)</PresentationFormat>
  <Paragraphs>233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ＭＳ Ｐゴシック</vt:lpstr>
      <vt:lpstr>PingFangSC-Regular</vt:lpstr>
      <vt:lpstr>.AppleSystemUIFont</vt:lpstr>
      <vt:lpstr>Arial</vt:lpstr>
      <vt:lpstr>Calibri</vt:lpstr>
      <vt:lpstr>Courier New</vt:lpstr>
      <vt:lpstr>Franklin Gothic Book</vt:lpstr>
      <vt:lpstr>Franklin Gothic Demi</vt:lpstr>
      <vt:lpstr>Franklin Gothic Medium</vt:lpstr>
      <vt:lpstr>Franklin Gothic Medium Regular</vt:lpstr>
      <vt:lpstr>Lucida Calligraphy</vt:lpstr>
      <vt:lpstr>Monotype Corsiva</vt:lpstr>
      <vt:lpstr>Rockwell</vt:lpstr>
      <vt:lpstr>Wingdings</vt:lpstr>
      <vt:lpstr>Wingdings 3</vt:lpstr>
      <vt:lpstr>Advantage</vt:lpstr>
      <vt:lpstr>Tobacco Settlement Agreement Fund Update</vt:lpstr>
      <vt:lpstr>Lung cancer accounts for 35% of total cancer deaths in Kentucky</vt:lpstr>
      <vt:lpstr>The Toll of Tobacco in Kentucky</vt:lpstr>
      <vt:lpstr>Markey Cancer Center (MCC): Our Mission</vt:lpstr>
      <vt:lpstr>Conquering Cancer in the Commonwealth</vt:lpstr>
      <vt:lpstr>PowerPoint Presentation</vt:lpstr>
      <vt:lpstr>Kentucky Lung Cancer Research Program (KLCRP) Economic Impact (2001 – July 2015)</vt:lpstr>
      <vt:lpstr>Recruiting with the help of KLCR Funding</vt:lpstr>
      <vt:lpstr>Kentucky Clinical Trials Network (KCTN)</vt:lpstr>
      <vt:lpstr>PowerPoint Presentation</vt:lpstr>
      <vt:lpstr>MCC’s NCI Designation Path</vt:lpstr>
      <vt:lpstr>U.S. News and World Reports Top 50 Cancer Centers</vt:lpstr>
      <vt:lpstr>Increased Cancer Research Funding  2012 – Present</vt:lpstr>
      <vt:lpstr>MCC Affiliate and Research Networks</vt:lpstr>
      <vt:lpstr>Molecular Tumor Board (MTB)</vt:lpstr>
      <vt:lpstr>MCC Space Expansion 2017 - 2018</vt:lpstr>
      <vt:lpstr>Other Impacts of NCI Designation</vt:lpstr>
      <vt:lpstr>PowerPoint Presentation</vt:lpstr>
      <vt:lpstr>Ongoing Lung Cancer Research</vt:lpstr>
      <vt:lpstr>Ongoing Lung Cancer Research</vt:lpstr>
      <vt:lpstr>New Research Coming on Board</vt:lpstr>
      <vt:lpstr>New Research Coming on Board</vt:lpstr>
      <vt:lpstr>Research shows highly effective efforts to improve the health of Kentuckians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F Rogers</dc:creator>
  <cp:lastModifiedBy>Microsoft Office User</cp:lastModifiedBy>
  <cp:revision>108</cp:revision>
  <dcterms:created xsi:type="dcterms:W3CDTF">2012-10-30T14:31:44Z</dcterms:created>
  <dcterms:modified xsi:type="dcterms:W3CDTF">2018-10-02T12:10:19Z</dcterms:modified>
</cp:coreProperties>
</file>