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56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eler, Warren (Gov Office GOAP)" initials="BW(OG" lastIdx="1" clrIdx="0">
    <p:extLst>
      <p:ext uri="{19B8F6BF-5375-455C-9EA6-DF929625EA0E}">
        <p15:presenceInfo xmlns:p15="http://schemas.microsoft.com/office/powerpoint/2012/main" userId="S-1-5-21-1498732693-3328679683-738751032-8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30T09:00:55.763" idx="1">
    <p:pos x="5760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30T09:00:55.763" idx="1">
    <p:pos x="5760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E474-1F35-4DA5-B179-A554713DB1D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51C3-F931-4654-A7D1-C2C7D6E3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1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E474-1F35-4DA5-B179-A554713DB1D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51C3-F931-4654-A7D1-C2C7D6E3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E474-1F35-4DA5-B179-A554713DB1D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51C3-F931-4654-A7D1-C2C7D6E3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1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E474-1F35-4DA5-B179-A554713DB1D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51C3-F931-4654-A7D1-C2C7D6E3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E474-1F35-4DA5-B179-A554713DB1D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51C3-F931-4654-A7D1-C2C7D6E3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2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E474-1F35-4DA5-B179-A554713DB1D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51C3-F931-4654-A7D1-C2C7D6E3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E474-1F35-4DA5-B179-A554713DB1D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51C3-F931-4654-A7D1-C2C7D6E3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E474-1F35-4DA5-B179-A554713DB1D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51C3-F931-4654-A7D1-C2C7D6E3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4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E474-1F35-4DA5-B179-A554713DB1D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51C3-F931-4654-A7D1-C2C7D6E3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8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E474-1F35-4DA5-B179-A554713DB1D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51C3-F931-4654-A7D1-C2C7D6E3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E474-1F35-4DA5-B179-A554713DB1D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51C3-F931-4654-A7D1-C2C7D6E3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AE474-1F35-4DA5-B179-A554713DB1D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51C3-F931-4654-A7D1-C2C7D6E3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6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69287" y="2199861"/>
            <a:ext cx="26371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Pikeville</a:t>
            </a:r>
          </a:p>
          <a:p>
            <a:r>
              <a:rPr lang="en-US" sz="4400" dirty="0" smtClean="0"/>
              <a:t>Farmers</a:t>
            </a:r>
          </a:p>
          <a:p>
            <a:r>
              <a:rPr lang="en-US" sz="4400" dirty="0" smtClean="0"/>
              <a:t>Market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5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" y="4541501"/>
            <a:ext cx="3527065" cy="2345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0" t="18552" r="26039" b="50337"/>
          <a:stretch/>
        </p:blipFill>
        <p:spPr>
          <a:xfrm>
            <a:off x="7076661" y="5104361"/>
            <a:ext cx="2067339" cy="17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34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0" y="1497496"/>
            <a:ext cx="2016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Jackson County Certified Kitchen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93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t="941" r="8824" b="-941"/>
          <a:stretch/>
        </p:blipFill>
        <p:spPr>
          <a:xfrm>
            <a:off x="0" y="0"/>
            <a:ext cx="7218381" cy="6922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3426" y="5552661"/>
            <a:ext cx="459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Washington County High School Greenhouse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87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t="1932" r="41482" b="-1932"/>
          <a:stretch/>
        </p:blipFill>
        <p:spPr>
          <a:xfrm>
            <a:off x="9407387" y="0"/>
            <a:ext cx="2784613" cy="7063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500" y="4104673"/>
            <a:ext cx="3430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Trackside Processing Plant Henry County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0" y="1378226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Beef Solutions LLC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722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1" y="2596923"/>
            <a:ext cx="7351059" cy="4897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758" y="4691581"/>
            <a:ext cx="5572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FoodChain</a:t>
            </a:r>
            <a:r>
              <a:rPr lang="en-US" sz="6000" dirty="0" smtClean="0"/>
              <a:t>, Inc.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2" y="-215152"/>
            <a:ext cx="7351058" cy="3853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" y="0"/>
            <a:ext cx="4851699" cy="36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Beeler, Warren (Gov Office GOAP)</dc:creator>
  <cp:lastModifiedBy>McElmurray, Marielle H (Gov Office GOAP)</cp:lastModifiedBy>
  <cp:revision>11</cp:revision>
  <dcterms:created xsi:type="dcterms:W3CDTF">2019-04-30T12:42:37Z</dcterms:created>
  <dcterms:modified xsi:type="dcterms:W3CDTF">2019-05-01T12:29:56Z</dcterms:modified>
</cp:coreProperties>
</file>