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5"/>
  </p:notesMasterIdLst>
  <p:handoutMasterIdLst>
    <p:handoutMasterId r:id="rId36"/>
  </p:handoutMasterIdLst>
  <p:sldIdLst>
    <p:sldId id="915" r:id="rId5"/>
    <p:sldId id="874" r:id="rId6"/>
    <p:sldId id="878" r:id="rId7"/>
    <p:sldId id="887" r:id="rId8"/>
    <p:sldId id="899" r:id="rId9"/>
    <p:sldId id="875" r:id="rId10"/>
    <p:sldId id="885" r:id="rId11"/>
    <p:sldId id="889" r:id="rId12"/>
    <p:sldId id="900" r:id="rId13"/>
    <p:sldId id="911" r:id="rId14"/>
    <p:sldId id="921" r:id="rId15"/>
    <p:sldId id="906" r:id="rId16"/>
    <p:sldId id="898" r:id="rId17"/>
    <p:sldId id="912" r:id="rId18"/>
    <p:sldId id="880" r:id="rId19"/>
    <p:sldId id="892" r:id="rId20"/>
    <p:sldId id="922" r:id="rId21"/>
    <p:sldId id="916" r:id="rId22"/>
    <p:sldId id="923" r:id="rId23"/>
    <p:sldId id="924" r:id="rId24"/>
    <p:sldId id="925" r:id="rId25"/>
    <p:sldId id="920" r:id="rId26"/>
    <p:sldId id="918" r:id="rId27"/>
    <p:sldId id="914" r:id="rId28"/>
    <p:sldId id="879" r:id="rId29"/>
    <p:sldId id="903" r:id="rId30"/>
    <p:sldId id="904" r:id="rId31"/>
    <p:sldId id="926" r:id="rId32"/>
    <p:sldId id="907" r:id="rId33"/>
    <p:sldId id="908" r:id="rId34"/>
  </p:sldIdLst>
  <p:sldSz cx="9144000" cy="6858000" type="screen4x3"/>
  <p:notesSz cx="7077075" cy="9363075"/>
  <p:defaultTextStyle>
    <a:defPPr>
      <a:defRPr lang="en-US"/>
    </a:defPPr>
    <a:lvl1pPr marL="0" algn="l" defTabSz="386105" rtl="0" eaLnBrk="1" latinLnBrk="0" hangingPunct="1">
      <a:defRPr sz="1520" kern="1200">
        <a:solidFill>
          <a:schemeClr val="tx1"/>
        </a:solidFill>
        <a:latin typeface="+mn-lt"/>
        <a:ea typeface="+mn-ea"/>
        <a:cs typeface="+mn-cs"/>
      </a:defRPr>
    </a:lvl1pPr>
    <a:lvl2pPr marL="386105" algn="l" defTabSz="386105" rtl="0" eaLnBrk="1" latinLnBrk="0" hangingPunct="1">
      <a:defRPr sz="1520" kern="1200">
        <a:solidFill>
          <a:schemeClr val="tx1"/>
        </a:solidFill>
        <a:latin typeface="+mn-lt"/>
        <a:ea typeface="+mn-ea"/>
        <a:cs typeface="+mn-cs"/>
      </a:defRPr>
    </a:lvl2pPr>
    <a:lvl3pPr marL="772211" algn="l" defTabSz="386105" rtl="0" eaLnBrk="1" latinLnBrk="0" hangingPunct="1">
      <a:defRPr sz="1520" kern="1200">
        <a:solidFill>
          <a:schemeClr val="tx1"/>
        </a:solidFill>
        <a:latin typeface="+mn-lt"/>
        <a:ea typeface="+mn-ea"/>
        <a:cs typeface="+mn-cs"/>
      </a:defRPr>
    </a:lvl3pPr>
    <a:lvl4pPr marL="1158316" algn="l" defTabSz="386105" rtl="0" eaLnBrk="1" latinLnBrk="0" hangingPunct="1">
      <a:defRPr sz="1520" kern="1200">
        <a:solidFill>
          <a:schemeClr val="tx1"/>
        </a:solidFill>
        <a:latin typeface="+mn-lt"/>
        <a:ea typeface="+mn-ea"/>
        <a:cs typeface="+mn-cs"/>
      </a:defRPr>
    </a:lvl4pPr>
    <a:lvl5pPr marL="1544422" algn="l" defTabSz="386105" rtl="0" eaLnBrk="1" latinLnBrk="0" hangingPunct="1">
      <a:defRPr sz="1520" kern="1200">
        <a:solidFill>
          <a:schemeClr val="tx1"/>
        </a:solidFill>
        <a:latin typeface="+mn-lt"/>
        <a:ea typeface="+mn-ea"/>
        <a:cs typeface="+mn-cs"/>
      </a:defRPr>
    </a:lvl5pPr>
    <a:lvl6pPr marL="1930527" algn="l" defTabSz="386105" rtl="0" eaLnBrk="1" latinLnBrk="0" hangingPunct="1">
      <a:defRPr sz="1520" kern="1200">
        <a:solidFill>
          <a:schemeClr val="tx1"/>
        </a:solidFill>
        <a:latin typeface="+mn-lt"/>
        <a:ea typeface="+mn-ea"/>
        <a:cs typeface="+mn-cs"/>
      </a:defRPr>
    </a:lvl6pPr>
    <a:lvl7pPr marL="2316632" algn="l" defTabSz="386105" rtl="0" eaLnBrk="1" latinLnBrk="0" hangingPunct="1">
      <a:defRPr sz="1520" kern="1200">
        <a:solidFill>
          <a:schemeClr val="tx1"/>
        </a:solidFill>
        <a:latin typeface="+mn-lt"/>
        <a:ea typeface="+mn-ea"/>
        <a:cs typeface="+mn-cs"/>
      </a:defRPr>
    </a:lvl7pPr>
    <a:lvl8pPr marL="2702738" algn="l" defTabSz="386105" rtl="0" eaLnBrk="1" latinLnBrk="0" hangingPunct="1">
      <a:defRPr sz="1520" kern="1200">
        <a:solidFill>
          <a:schemeClr val="tx1"/>
        </a:solidFill>
        <a:latin typeface="+mn-lt"/>
        <a:ea typeface="+mn-ea"/>
        <a:cs typeface="+mn-cs"/>
      </a:defRPr>
    </a:lvl8pPr>
    <a:lvl9pPr marL="3088843" algn="l" defTabSz="386105" rtl="0" eaLnBrk="1" latinLnBrk="0" hangingPunct="1">
      <a:defRPr sz="15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11" userDrawn="1">
          <p15:clr>
            <a:srgbClr val="A4A3A4"/>
          </p15:clr>
        </p15:guide>
        <p15:guide id="2" pos="2890" userDrawn="1">
          <p15:clr>
            <a:srgbClr val="A4A3A4"/>
          </p15:clr>
        </p15:guide>
        <p15:guide id="3" pos="5496" userDrawn="1">
          <p15:clr>
            <a:srgbClr val="A4A3A4"/>
          </p15:clr>
        </p15:guide>
        <p15:guide id="4" orient="horz" pos="304" userDrawn="1">
          <p15:clr>
            <a:srgbClr val="A4A3A4"/>
          </p15:clr>
        </p15:guide>
        <p15:guide id="5" pos="2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ah Ray" initials="LR" lastIdx="95" clrIdx="0"/>
  <p:cmAuthor id="1" name="Laura DesGranges" initials="LD" lastIdx="19" clrIdx="1"/>
  <p:cmAuthor id="2" name="Paula" initials="PC" lastIdx="4" clrIdx="2"/>
  <p:cmAuthor id="3" name="Fredi Schlagel" initials="FS" lastIdx="144" clrIdx="3"/>
  <p:cmAuthor id="4" name="Paula Carter" initials="PC" lastIdx="221" clrIdx="4"/>
  <p:cmAuthor id="5" name="Chuck Robinson" initials="" lastIdx="0" clrIdx="5"/>
  <p:cmAuthor id="6" name="Philip Bucci" initials="PAB" lastIdx="1" clrIdx="6"/>
  <p:cmAuthor id="7" name="Maddie Tolmie" initials="" lastIdx="28" clrIdx="7"/>
  <p:cmAuthor id="8" name="Elizabeth Rowan Chandler" initials="ERC" lastIdx="80" clrIdx="8">
    <p:extLst/>
  </p:cmAuthor>
  <p:cmAuthor id="9" name="Maura Daly" initials="MD" lastIdx="5" clrIdx="9">
    <p:extLst/>
  </p:cmAuthor>
  <p:cmAuthor id="10" name="Emily Basten" initials="EB" lastIdx="18" clrIdx="10">
    <p:extLst/>
  </p:cmAuthor>
  <p:cmAuthor id="11" name="Brett Weisel" initials="BW" lastIdx="1" clrIdx="11">
    <p:extLst/>
  </p:cmAuthor>
  <p:cmAuthor id="12" name="Gabrielle Antoniadis" initials="GA" lastIdx="69" clrIdx="12"/>
  <p:cmAuthor id="13" name="Madeline Tolmie" initials="" lastIdx="3" clrIdx="13"/>
  <p:cmAuthor id="14" name="Lindsey Baker" initials="LB" lastIdx="29" clrIdx="14">
    <p:extLst/>
  </p:cmAuthor>
  <p:cmAuthor id="15" name="Emily Nelson" initials="EN" lastIdx="6" clrIdx="15">
    <p:extLst/>
  </p:cmAuthor>
  <p:cmAuthor id="16" name="Eleni Towns" initials="ET" lastIdx="4" clrIdx="16"/>
  <p:cmAuthor id="17" name="Allison Weber" initials="AW" lastIdx="9" clrIdx="17"/>
  <p:cmAuthor id="18" name="Jordan Vernoy" initials="JV" lastIdx="2" clrIdx="18"/>
  <p:cmAuthor id="19" name="Jennifer  McIntyre" initials="JM" lastIdx="2" clrIdx="19"/>
  <p:cmAuthor id="20" name="Nancy Curby" initials="NC" lastIdx="3" clrIdx="20"/>
  <p:cmAuthor id="21" name="Lauren Biedron" initials="LB" lastIdx="10" clrIdx="21">
    <p:extLst/>
  </p:cmAuthor>
  <p:cmAuthor id="22" name="Kelli Walker" initials="KW" lastIdx="6" clrIdx="22">
    <p:extLst/>
  </p:cmAuthor>
  <p:cmAuthor id="23" name="ncurby" initials="n" lastIdx="100" clrIdx="23"/>
  <p:cmAuthor id="24" name="Robert Miller" initials="" lastIdx="73" clrIdx="2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758958"/>
    <a:srgbClr val="F7941D"/>
    <a:srgbClr val="FFFFFF"/>
    <a:srgbClr val="B12D39"/>
    <a:srgbClr val="969597"/>
    <a:srgbClr val="BFD730"/>
    <a:srgbClr val="436026"/>
    <a:srgbClr val="7F7F7F"/>
    <a:srgbClr val="40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7C10A4-0CD4-4103-8B6B-BE431CE722A1}" v="16" dt="2018-10-15T19:54:54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33" autoAdjust="0"/>
    <p:restoredTop sz="86003" autoAdjust="0"/>
  </p:normalViewPr>
  <p:slideViewPr>
    <p:cSldViewPr snapToGrid="0" snapToObjects="1">
      <p:cViewPr varScale="1">
        <p:scale>
          <a:sx n="71" d="100"/>
          <a:sy n="71" d="100"/>
        </p:scale>
        <p:origin x="2070" y="60"/>
      </p:cViewPr>
      <p:guideLst>
        <p:guide orient="horz" pos="4011"/>
        <p:guide pos="2890"/>
        <p:guide pos="5496"/>
        <p:guide orient="horz" pos="304"/>
        <p:guide pos="2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46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lison Weber" userId="S::abearden@feedingamerica.org::bb9623b0-e9ca-4ce3-9eb2-468e11e1e21e" providerId="AD" clId="Web-{050B45FD-9F9C-D178-89EF-1B21500C1800}"/>
    <pc:docChg chg="modSld">
      <pc:chgData name="Allison Weber" userId="S::abearden@feedingamerica.org::bb9623b0-e9ca-4ce3-9eb2-468e11e1e21e" providerId="AD" clId="Web-{050B45FD-9F9C-D178-89EF-1B21500C1800}" dt="2018-10-23T20:15:29.549" v="11" actId="20577"/>
      <pc:docMkLst>
        <pc:docMk/>
      </pc:docMkLst>
      <pc:sldChg chg="modSp">
        <pc:chgData name="Allison Weber" userId="S::abearden@feedingamerica.org::bb9623b0-e9ca-4ce3-9eb2-468e11e1e21e" providerId="AD" clId="Web-{050B45FD-9F9C-D178-89EF-1B21500C1800}" dt="2018-10-23T20:15:23.549" v="6" actId="20577"/>
        <pc:sldMkLst>
          <pc:docMk/>
          <pc:sldMk cId="1419568880" sldId="885"/>
        </pc:sldMkLst>
        <pc:spChg chg="mod">
          <ac:chgData name="Allison Weber" userId="S::abearden@feedingamerica.org::bb9623b0-e9ca-4ce3-9eb2-468e11e1e21e" providerId="AD" clId="Web-{050B45FD-9F9C-D178-89EF-1B21500C1800}" dt="2018-10-23T20:15:23.549" v="6" actId="20577"/>
          <ac:spMkLst>
            <pc:docMk/>
            <pc:sldMk cId="1419568880" sldId="885"/>
            <ac:spMk id="18" creationId="{00000000-0000-0000-0000-000000000000}"/>
          </ac:spMkLst>
        </pc:spChg>
      </pc:sldChg>
      <pc:sldChg chg="modSp">
        <pc:chgData name="Allison Weber" userId="S::abearden@feedingamerica.org::bb9623b0-e9ca-4ce3-9eb2-468e11e1e21e" providerId="AD" clId="Web-{050B45FD-9F9C-D178-89EF-1B21500C1800}" dt="2018-10-23T20:15:28.565" v="9" actId="20577"/>
        <pc:sldMkLst>
          <pc:docMk/>
          <pc:sldMk cId="822335153" sldId="899"/>
        </pc:sldMkLst>
        <pc:spChg chg="mod">
          <ac:chgData name="Allison Weber" userId="S::abearden@feedingamerica.org::bb9623b0-e9ca-4ce3-9eb2-468e11e1e21e" providerId="AD" clId="Web-{050B45FD-9F9C-D178-89EF-1B21500C1800}" dt="2018-10-23T20:15:28.565" v="9" actId="20577"/>
          <ac:spMkLst>
            <pc:docMk/>
            <pc:sldMk cId="822335153" sldId="899"/>
            <ac:spMk id="9" creationId="{406378F1-8A9F-9148-A0E8-2E9E15FCCBB5}"/>
          </ac:spMkLst>
        </pc:spChg>
      </pc:sldChg>
    </pc:docChg>
  </pc:docChgLst>
  <pc:docChgLst>
    <pc:chgData name="Adam Dewey" userId="668464d6-948f-441d-89ed-cc3209e675bb" providerId="ADAL" clId="{1D7C10A4-0CD4-4103-8B6B-BE431CE722A1}"/>
    <pc:docChg chg="undo addSld delSld">
      <pc:chgData name="Adam Dewey" userId="668464d6-948f-441d-89ed-cc3209e675bb" providerId="ADAL" clId="{1D7C10A4-0CD4-4103-8B6B-BE431CE722A1}" dt="2018-10-15T19:54:54.272" v="15" actId="2696"/>
      <pc:docMkLst>
        <pc:docMk/>
      </pc:docMkLst>
      <pc:sldChg chg="add del">
        <pc:chgData name="Adam Dewey" userId="668464d6-948f-441d-89ed-cc3209e675bb" providerId="ADAL" clId="{1D7C10A4-0CD4-4103-8B6B-BE431CE722A1}" dt="2018-10-15T19:54:54.084" v="8" actId="2696"/>
        <pc:sldMkLst>
          <pc:docMk/>
          <pc:sldMk cId="89990298" sldId="850"/>
        </pc:sldMkLst>
      </pc:sldChg>
      <pc:sldChg chg="add del">
        <pc:chgData name="Adam Dewey" userId="668464d6-948f-441d-89ed-cc3209e675bb" providerId="ADAL" clId="{1D7C10A4-0CD4-4103-8B6B-BE431CE722A1}" dt="2018-10-15T19:54:54.266" v="14" actId="2696"/>
        <pc:sldMkLst>
          <pc:docMk/>
          <pc:sldMk cId="1000698187" sldId="867"/>
        </pc:sldMkLst>
      </pc:sldChg>
      <pc:sldChg chg="add del">
        <pc:chgData name="Adam Dewey" userId="668464d6-948f-441d-89ed-cc3209e675bb" providerId="ADAL" clId="{1D7C10A4-0CD4-4103-8B6B-BE431CE722A1}" dt="2018-10-15T19:54:54.249" v="11" actId="2696"/>
        <pc:sldMkLst>
          <pc:docMk/>
          <pc:sldMk cId="1072008294" sldId="870"/>
        </pc:sldMkLst>
      </pc:sldChg>
      <pc:sldChg chg="add del">
        <pc:chgData name="Adam Dewey" userId="668464d6-948f-441d-89ed-cc3209e675bb" providerId="ADAL" clId="{1D7C10A4-0CD4-4103-8B6B-BE431CE722A1}" dt="2018-10-15T19:54:54.239" v="9" actId="2696"/>
        <pc:sldMkLst>
          <pc:docMk/>
          <pc:sldMk cId="3688041446" sldId="872"/>
        </pc:sldMkLst>
      </pc:sldChg>
      <pc:sldChg chg="add del">
        <pc:chgData name="Adam Dewey" userId="668464d6-948f-441d-89ed-cc3209e675bb" providerId="ADAL" clId="{1D7C10A4-0CD4-4103-8B6B-BE431CE722A1}" dt="2018-10-15T19:54:54.272" v="15" actId="2696"/>
        <pc:sldMkLst>
          <pc:docMk/>
          <pc:sldMk cId="1048490414" sldId="886"/>
        </pc:sldMkLst>
      </pc:sldChg>
      <pc:sldChg chg="add del">
        <pc:chgData name="Adam Dewey" userId="668464d6-948f-441d-89ed-cc3209e675bb" providerId="ADAL" clId="{1D7C10A4-0CD4-4103-8B6B-BE431CE722A1}" dt="2018-10-15T19:54:54.256" v="13" actId="2696"/>
        <pc:sldMkLst>
          <pc:docMk/>
          <pc:sldMk cId="4292134520" sldId="909"/>
        </pc:sldMkLst>
      </pc:sldChg>
      <pc:sldChg chg="add del">
        <pc:chgData name="Adam Dewey" userId="668464d6-948f-441d-89ed-cc3209e675bb" providerId="ADAL" clId="{1D7C10A4-0CD4-4103-8B6B-BE431CE722A1}" dt="2018-10-15T19:54:54.253" v="12" actId="2696"/>
        <pc:sldMkLst>
          <pc:docMk/>
          <pc:sldMk cId="4228181722" sldId="910"/>
        </pc:sldMkLst>
      </pc:sldChg>
      <pc:sldChg chg="add del">
        <pc:chgData name="Adam Dewey" userId="668464d6-948f-441d-89ed-cc3209e675bb" providerId="ADAL" clId="{1D7C10A4-0CD4-4103-8B6B-BE431CE722A1}" dt="2018-10-15T19:54:54.242" v="10" actId="2696"/>
        <pc:sldMkLst>
          <pc:docMk/>
          <pc:sldMk cId="3428011459" sldId="911"/>
        </pc:sldMkLst>
      </pc:sldChg>
    </pc:docChg>
  </pc:docChgLst>
  <pc:docChgLst>
    <pc:chgData name="Kent Coffland" userId="1003BFFD8B21E895@LIVE.COM" providerId="AD" clId="Web-{59177628-AD02-4214-940D-A73F6419FF9E}"/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image" Target="../media/image2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6402EC-88A4-4523-89B1-12AD266C15BD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D7652C4C-0FE2-41F1-AF5C-C08ACFE9B858}">
      <dgm:prSet phldrT="[Text]"/>
      <dgm:spPr/>
      <dgm:t>
        <a:bodyPr/>
        <a:lstStyle/>
        <a:p>
          <a:r>
            <a:rPr lang="en-US" dirty="0" smtClean="0"/>
            <a:t>Increase Access</a:t>
          </a:r>
          <a:endParaRPr lang="en-US" dirty="0"/>
        </a:p>
      </dgm:t>
    </dgm:pt>
    <dgm:pt modelId="{329F711C-61E4-440B-9990-0EB3B623CBE3}" type="parTrans" cxnId="{A15EBAEC-F6BE-4445-8A02-554621CCE7AA}">
      <dgm:prSet/>
      <dgm:spPr/>
      <dgm:t>
        <a:bodyPr/>
        <a:lstStyle/>
        <a:p>
          <a:endParaRPr lang="en-US"/>
        </a:p>
      </dgm:t>
    </dgm:pt>
    <dgm:pt modelId="{3BC2FCC3-13E3-4DD7-9F50-70F9D85BEAAD}" type="sibTrans" cxnId="{A15EBAEC-F6BE-4445-8A02-554621CCE7AA}">
      <dgm:prSet/>
      <dgm:spPr/>
      <dgm:t>
        <a:bodyPr/>
        <a:lstStyle/>
        <a:p>
          <a:endParaRPr lang="en-US"/>
        </a:p>
      </dgm:t>
    </dgm:pt>
    <dgm:pt modelId="{8EFE916E-C3E0-4248-9F0C-077014F15B06}">
      <dgm:prSet phldrT="[Text]"/>
      <dgm:spPr/>
      <dgm:t>
        <a:bodyPr/>
        <a:lstStyle/>
        <a:p>
          <a:r>
            <a:rPr lang="en-US" dirty="0" smtClean="0"/>
            <a:t>Support Farmers</a:t>
          </a:r>
          <a:endParaRPr lang="en-US" dirty="0"/>
        </a:p>
      </dgm:t>
    </dgm:pt>
    <dgm:pt modelId="{981FF640-B650-40F8-8F5A-41A158E4FABC}" type="parTrans" cxnId="{4C5518D5-1D4F-4495-BA74-739A5C3EA331}">
      <dgm:prSet/>
      <dgm:spPr/>
      <dgm:t>
        <a:bodyPr/>
        <a:lstStyle/>
        <a:p>
          <a:endParaRPr lang="en-US"/>
        </a:p>
      </dgm:t>
    </dgm:pt>
    <dgm:pt modelId="{D4E7E4BC-FB45-4C4C-83EF-234F768150CD}" type="sibTrans" cxnId="{4C5518D5-1D4F-4495-BA74-739A5C3EA331}">
      <dgm:prSet/>
      <dgm:spPr/>
      <dgm:t>
        <a:bodyPr/>
        <a:lstStyle/>
        <a:p>
          <a:endParaRPr lang="en-US"/>
        </a:p>
      </dgm:t>
    </dgm:pt>
    <dgm:pt modelId="{92A7ECED-E4BE-4F43-9BED-39E7E91D15DB}">
      <dgm:prSet phldrT="[Text]"/>
      <dgm:spPr/>
      <dgm:t>
        <a:bodyPr/>
        <a:lstStyle/>
        <a:p>
          <a:r>
            <a:rPr lang="en-US" dirty="0" smtClean="0"/>
            <a:t>Reduce Waste</a:t>
          </a:r>
          <a:endParaRPr lang="en-US" dirty="0"/>
        </a:p>
      </dgm:t>
    </dgm:pt>
    <dgm:pt modelId="{6DA3D9B2-7F59-4829-8EE5-A7BA9539BC4D}" type="parTrans" cxnId="{012C95DA-2B9F-453A-9FD1-5DE497A491B9}">
      <dgm:prSet/>
      <dgm:spPr/>
      <dgm:t>
        <a:bodyPr/>
        <a:lstStyle/>
        <a:p>
          <a:endParaRPr lang="en-US"/>
        </a:p>
      </dgm:t>
    </dgm:pt>
    <dgm:pt modelId="{0B5E79EB-8BF5-4C5D-A763-2733C23BFB4F}" type="sibTrans" cxnId="{012C95DA-2B9F-453A-9FD1-5DE497A491B9}">
      <dgm:prSet/>
      <dgm:spPr/>
      <dgm:t>
        <a:bodyPr/>
        <a:lstStyle/>
        <a:p>
          <a:endParaRPr lang="en-US"/>
        </a:p>
      </dgm:t>
    </dgm:pt>
    <dgm:pt modelId="{CBDB0E61-8DAD-434E-97E3-95769C89009A}" type="pres">
      <dgm:prSet presAssocID="{606402EC-88A4-4523-89B1-12AD266C15BD}" presName="Name0" presStyleCnt="0">
        <dgm:presLayoutVars>
          <dgm:dir/>
          <dgm:resizeHandles val="exact"/>
        </dgm:presLayoutVars>
      </dgm:prSet>
      <dgm:spPr/>
    </dgm:pt>
    <dgm:pt modelId="{DEA1D1BF-C1D3-4E7B-A405-38D312A24CBF}" type="pres">
      <dgm:prSet presAssocID="{606402EC-88A4-4523-89B1-12AD266C15BD}" presName="bkgdShp" presStyleLbl="alignAccFollowNode1" presStyleIdx="0" presStyleCnt="1" custLinFactNeighborX="588"/>
      <dgm:spPr/>
    </dgm:pt>
    <dgm:pt modelId="{2E47E69E-B1EB-4791-9083-85D026ABBBB4}" type="pres">
      <dgm:prSet presAssocID="{606402EC-88A4-4523-89B1-12AD266C15BD}" presName="linComp" presStyleCnt="0"/>
      <dgm:spPr/>
    </dgm:pt>
    <dgm:pt modelId="{B203E2FD-7818-49B7-80EC-716B52C4F515}" type="pres">
      <dgm:prSet presAssocID="{D7652C4C-0FE2-41F1-AF5C-C08ACFE9B858}" presName="compNode" presStyleCnt="0"/>
      <dgm:spPr/>
    </dgm:pt>
    <dgm:pt modelId="{9F762B92-B1DB-49E4-9538-B5652BF3372A}" type="pres">
      <dgm:prSet presAssocID="{D7652C4C-0FE2-41F1-AF5C-C08ACFE9B85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97C17D-BCF2-4424-9230-36A85D06ED06}" type="pres">
      <dgm:prSet presAssocID="{D7652C4C-0FE2-41F1-AF5C-C08ACFE9B858}" presName="invisiNode" presStyleLbl="node1" presStyleIdx="0" presStyleCnt="3"/>
      <dgm:spPr/>
    </dgm:pt>
    <dgm:pt modelId="{E3B73FAB-EF2D-45F2-8C39-1CC768E90D73}" type="pres">
      <dgm:prSet presAssocID="{D7652C4C-0FE2-41F1-AF5C-C08ACFE9B858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5B6711CB-5A7F-43F8-AB70-C3C7693D97F2}" type="pres">
      <dgm:prSet presAssocID="{3BC2FCC3-13E3-4DD7-9F50-70F9D85BEAA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E20C56F-8607-42B8-BD07-60DD96410331}" type="pres">
      <dgm:prSet presAssocID="{8EFE916E-C3E0-4248-9F0C-077014F15B06}" presName="compNode" presStyleCnt="0"/>
      <dgm:spPr/>
    </dgm:pt>
    <dgm:pt modelId="{A6CF801C-F700-4990-A9F0-768EE97948D6}" type="pres">
      <dgm:prSet presAssocID="{8EFE916E-C3E0-4248-9F0C-077014F15B0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786E64-F74A-45BD-906F-831C98A93842}" type="pres">
      <dgm:prSet presAssocID="{8EFE916E-C3E0-4248-9F0C-077014F15B06}" presName="invisiNode" presStyleLbl="node1" presStyleIdx="1" presStyleCnt="3"/>
      <dgm:spPr/>
    </dgm:pt>
    <dgm:pt modelId="{A205AFF5-CA7E-4779-9A24-165A97A8E65E}" type="pres">
      <dgm:prSet presAssocID="{8EFE916E-C3E0-4248-9F0C-077014F15B06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C04E7ABC-776C-4C5E-B73D-829933356193}" type="pres">
      <dgm:prSet presAssocID="{D4E7E4BC-FB45-4C4C-83EF-234F768150C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893F98E-28DE-4982-A172-ABA164BC37FD}" type="pres">
      <dgm:prSet presAssocID="{92A7ECED-E4BE-4F43-9BED-39E7E91D15DB}" presName="compNode" presStyleCnt="0"/>
      <dgm:spPr/>
    </dgm:pt>
    <dgm:pt modelId="{731F0AB3-3C6A-40FD-928C-A4E80A6AD705}" type="pres">
      <dgm:prSet presAssocID="{92A7ECED-E4BE-4F43-9BED-39E7E91D15D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556599-7BB0-4C1E-AEE9-2E673CD33FDB}" type="pres">
      <dgm:prSet presAssocID="{92A7ECED-E4BE-4F43-9BED-39E7E91D15DB}" presName="invisiNode" presStyleLbl="node1" presStyleIdx="2" presStyleCnt="3"/>
      <dgm:spPr/>
    </dgm:pt>
    <dgm:pt modelId="{7C213BC2-ADDF-45DD-AB94-1B7FEA02A74F}" type="pres">
      <dgm:prSet presAssocID="{92A7ECED-E4BE-4F43-9BED-39E7E91D15DB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</dgm:ptLst>
  <dgm:cxnLst>
    <dgm:cxn modelId="{721DEBBF-AED2-4D8C-92EB-60A7B593E18F}" type="presOf" srcId="{D7652C4C-0FE2-41F1-AF5C-C08ACFE9B858}" destId="{9F762B92-B1DB-49E4-9538-B5652BF3372A}" srcOrd="0" destOrd="0" presId="urn:microsoft.com/office/officeart/2005/8/layout/pList2"/>
    <dgm:cxn modelId="{012C95DA-2B9F-453A-9FD1-5DE497A491B9}" srcId="{606402EC-88A4-4523-89B1-12AD266C15BD}" destId="{92A7ECED-E4BE-4F43-9BED-39E7E91D15DB}" srcOrd="2" destOrd="0" parTransId="{6DA3D9B2-7F59-4829-8EE5-A7BA9539BC4D}" sibTransId="{0B5E79EB-8BF5-4C5D-A763-2733C23BFB4F}"/>
    <dgm:cxn modelId="{CD732FD8-2553-454D-A504-D629E5A8F2C3}" type="presOf" srcId="{D4E7E4BC-FB45-4C4C-83EF-234F768150CD}" destId="{C04E7ABC-776C-4C5E-B73D-829933356193}" srcOrd="0" destOrd="0" presId="urn:microsoft.com/office/officeart/2005/8/layout/pList2"/>
    <dgm:cxn modelId="{4C5518D5-1D4F-4495-BA74-739A5C3EA331}" srcId="{606402EC-88A4-4523-89B1-12AD266C15BD}" destId="{8EFE916E-C3E0-4248-9F0C-077014F15B06}" srcOrd="1" destOrd="0" parTransId="{981FF640-B650-40F8-8F5A-41A158E4FABC}" sibTransId="{D4E7E4BC-FB45-4C4C-83EF-234F768150CD}"/>
    <dgm:cxn modelId="{D226D6B0-9827-4DFC-A2B0-AE606907FBCD}" type="presOf" srcId="{8EFE916E-C3E0-4248-9F0C-077014F15B06}" destId="{A6CF801C-F700-4990-A9F0-768EE97948D6}" srcOrd="0" destOrd="0" presId="urn:microsoft.com/office/officeart/2005/8/layout/pList2"/>
    <dgm:cxn modelId="{A15EBAEC-F6BE-4445-8A02-554621CCE7AA}" srcId="{606402EC-88A4-4523-89B1-12AD266C15BD}" destId="{D7652C4C-0FE2-41F1-AF5C-C08ACFE9B858}" srcOrd="0" destOrd="0" parTransId="{329F711C-61E4-440B-9990-0EB3B623CBE3}" sibTransId="{3BC2FCC3-13E3-4DD7-9F50-70F9D85BEAAD}"/>
    <dgm:cxn modelId="{D19204BB-B77B-4837-9D3D-56DEED77368A}" type="presOf" srcId="{92A7ECED-E4BE-4F43-9BED-39E7E91D15DB}" destId="{731F0AB3-3C6A-40FD-928C-A4E80A6AD705}" srcOrd="0" destOrd="0" presId="urn:microsoft.com/office/officeart/2005/8/layout/pList2"/>
    <dgm:cxn modelId="{C83FBAA7-9B3F-4C73-B217-92F1A8D4A84F}" type="presOf" srcId="{606402EC-88A4-4523-89B1-12AD266C15BD}" destId="{CBDB0E61-8DAD-434E-97E3-95769C89009A}" srcOrd="0" destOrd="0" presId="urn:microsoft.com/office/officeart/2005/8/layout/pList2"/>
    <dgm:cxn modelId="{77ACF71A-5A51-491D-9295-10959F33A9AA}" type="presOf" srcId="{3BC2FCC3-13E3-4DD7-9F50-70F9D85BEAAD}" destId="{5B6711CB-5A7F-43F8-AB70-C3C7693D97F2}" srcOrd="0" destOrd="0" presId="urn:microsoft.com/office/officeart/2005/8/layout/pList2"/>
    <dgm:cxn modelId="{4C1BB64E-B07C-4AA4-B5F7-D48E5466171A}" type="presParOf" srcId="{CBDB0E61-8DAD-434E-97E3-95769C89009A}" destId="{DEA1D1BF-C1D3-4E7B-A405-38D312A24CBF}" srcOrd="0" destOrd="0" presId="urn:microsoft.com/office/officeart/2005/8/layout/pList2"/>
    <dgm:cxn modelId="{4EA856F2-2D49-4F5F-806F-8152A3FAB2CE}" type="presParOf" srcId="{CBDB0E61-8DAD-434E-97E3-95769C89009A}" destId="{2E47E69E-B1EB-4791-9083-85D026ABBBB4}" srcOrd="1" destOrd="0" presId="urn:microsoft.com/office/officeart/2005/8/layout/pList2"/>
    <dgm:cxn modelId="{3BD09E55-70FD-4ABB-803A-D979B88DB661}" type="presParOf" srcId="{2E47E69E-B1EB-4791-9083-85D026ABBBB4}" destId="{B203E2FD-7818-49B7-80EC-716B52C4F515}" srcOrd="0" destOrd="0" presId="urn:microsoft.com/office/officeart/2005/8/layout/pList2"/>
    <dgm:cxn modelId="{A7A95655-25A9-4E19-9E11-E51E1BE711A3}" type="presParOf" srcId="{B203E2FD-7818-49B7-80EC-716B52C4F515}" destId="{9F762B92-B1DB-49E4-9538-B5652BF3372A}" srcOrd="0" destOrd="0" presId="urn:microsoft.com/office/officeart/2005/8/layout/pList2"/>
    <dgm:cxn modelId="{C66A9ACC-9C0C-4A4B-88E3-47F2A595FB79}" type="presParOf" srcId="{B203E2FD-7818-49B7-80EC-716B52C4F515}" destId="{D297C17D-BCF2-4424-9230-36A85D06ED06}" srcOrd="1" destOrd="0" presId="urn:microsoft.com/office/officeart/2005/8/layout/pList2"/>
    <dgm:cxn modelId="{B61262A8-9A5D-4D19-A76B-D6E557E3CF1B}" type="presParOf" srcId="{B203E2FD-7818-49B7-80EC-716B52C4F515}" destId="{E3B73FAB-EF2D-45F2-8C39-1CC768E90D73}" srcOrd="2" destOrd="0" presId="urn:microsoft.com/office/officeart/2005/8/layout/pList2"/>
    <dgm:cxn modelId="{483892D8-A51F-4B8C-914D-8625915880CD}" type="presParOf" srcId="{2E47E69E-B1EB-4791-9083-85D026ABBBB4}" destId="{5B6711CB-5A7F-43F8-AB70-C3C7693D97F2}" srcOrd="1" destOrd="0" presId="urn:microsoft.com/office/officeart/2005/8/layout/pList2"/>
    <dgm:cxn modelId="{B135FB0B-DAB0-464E-99DA-1D0F4B364473}" type="presParOf" srcId="{2E47E69E-B1EB-4791-9083-85D026ABBBB4}" destId="{CE20C56F-8607-42B8-BD07-60DD96410331}" srcOrd="2" destOrd="0" presId="urn:microsoft.com/office/officeart/2005/8/layout/pList2"/>
    <dgm:cxn modelId="{7FA6D1DA-3830-48C2-9982-9F7E764C0B15}" type="presParOf" srcId="{CE20C56F-8607-42B8-BD07-60DD96410331}" destId="{A6CF801C-F700-4990-A9F0-768EE97948D6}" srcOrd="0" destOrd="0" presId="urn:microsoft.com/office/officeart/2005/8/layout/pList2"/>
    <dgm:cxn modelId="{AB5F8BA1-2166-4636-86F8-5FF479DBF7C9}" type="presParOf" srcId="{CE20C56F-8607-42B8-BD07-60DD96410331}" destId="{60786E64-F74A-45BD-906F-831C98A93842}" srcOrd="1" destOrd="0" presId="urn:microsoft.com/office/officeart/2005/8/layout/pList2"/>
    <dgm:cxn modelId="{1D34677B-9BEE-4326-B7F0-0191C9B0FE35}" type="presParOf" srcId="{CE20C56F-8607-42B8-BD07-60DD96410331}" destId="{A205AFF5-CA7E-4779-9A24-165A97A8E65E}" srcOrd="2" destOrd="0" presId="urn:microsoft.com/office/officeart/2005/8/layout/pList2"/>
    <dgm:cxn modelId="{2E6FB5F0-E411-4EAA-AAD7-CDCAEBBE9312}" type="presParOf" srcId="{2E47E69E-B1EB-4791-9083-85D026ABBBB4}" destId="{C04E7ABC-776C-4C5E-B73D-829933356193}" srcOrd="3" destOrd="0" presId="urn:microsoft.com/office/officeart/2005/8/layout/pList2"/>
    <dgm:cxn modelId="{3BF8942A-5F39-4041-BD17-8A6BE46A39AE}" type="presParOf" srcId="{2E47E69E-B1EB-4791-9083-85D026ABBBB4}" destId="{5893F98E-28DE-4982-A172-ABA164BC37FD}" srcOrd="4" destOrd="0" presId="urn:microsoft.com/office/officeart/2005/8/layout/pList2"/>
    <dgm:cxn modelId="{DABF7186-3343-48D2-8A1F-A95CD5137492}" type="presParOf" srcId="{5893F98E-28DE-4982-A172-ABA164BC37FD}" destId="{731F0AB3-3C6A-40FD-928C-A4E80A6AD705}" srcOrd="0" destOrd="0" presId="urn:microsoft.com/office/officeart/2005/8/layout/pList2"/>
    <dgm:cxn modelId="{4E7B933A-149D-4062-B738-BA8FFAAD47A9}" type="presParOf" srcId="{5893F98E-28DE-4982-A172-ABA164BC37FD}" destId="{88556599-7BB0-4C1E-AEE9-2E673CD33FDB}" srcOrd="1" destOrd="0" presId="urn:microsoft.com/office/officeart/2005/8/layout/pList2"/>
    <dgm:cxn modelId="{45BED412-5415-461B-8EF5-CC68097EA555}" type="presParOf" srcId="{5893F98E-28DE-4982-A172-ABA164BC37FD}" destId="{7C213BC2-ADDF-45DD-AB94-1B7FEA02A74F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66626" cy="469431"/>
          </a:xfrm>
          <a:prstGeom prst="rect">
            <a:avLst/>
          </a:prstGeom>
        </p:spPr>
        <p:txBody>
          <a:bodyPr vert="horz" lIns="92044" tIns="46022" rIns="92044" bIns="4602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850" y="1"/>
            <a:ext cx="3066626" cy="469431"/>
          </a:xfrm>
          <a:prstGeom prst="rect">
            <a:avLst/>
          </a:prstGeom>
        </p:spPr>
        <p:txBody>
          <a:bodyPr vert="horz" lIns="92044" tIns="46022" rIns="92044" bIns="46022" rtlCol="0"/>
          <a:lstStyle>
            <a:lvl1pPr algn="r">
              <a:defRPr sz="1200"/>
            </a:lvl1pPr>
          </a:lstStyle>
          <a:p>
            <a:fld id="{C2370E43-6C33-4EB1-8D12-04A3CA2894FB}" type="datetimeFigureOut">
              <a:rPr lang="en-US" smtClean="0"/>
              <a:t>6/11/2019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644"/>
            <a:ext cx="3066626" cy="469431"/>
          </a:xfrm>
          <a:prstGeom prst="rect">
            <a:avLst/>
          </a:prstGeom>
        </p:spPr>
        <p:txBody>
          <a:bodyPr vert="horz" lIns="92044" tIns="46022" rIns="92044" bIns="4602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850" y="8893644"/>
            <a:ext cx="3066626" cy="469431"/>
          </a:xfrm>
          <a:prstGeom prst="rect">
            <a:avLst/>
          </a:prstGeom>
        </p:spPr>
        <p:txBody>
          <a:bodyPr vert="horz" lIns="92044" tIns="46022" rIns="92044" bIns="46022" rtlCol="0" anchor="b"/>
          <a:lstStyle>
            <a:lvl1pPr algn="r">
              <a:defRPr sz="1200"/>
            </a:lvl1pPr>
          </a:lstStyle>
          <a:p>
            <a:fld id="{27FE700C-D840-465E-AC43-0F5B57E934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065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68154"/>
          </a:xfrm>
          <a:prstGeom prst="rect">
            <a:avLst/>
          </a:prstGeom>
        </p:spPr>
        <p:txBody>
          <a:bodyPr vert="horz" lIns="93940" tIns="46970" rIns="93940" bIns="4697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0"/>
            <a:ext cx="3066732" cy="468154"/>
          </a:xfrm>
          <a:prstGeom prst="rect">
            <a:avLst/>
          </a:prstGeom>
        </p:spPr>
        <p:txBody>
          <a:bodyPr vert="horz" lIns="93940" tIns="46970" rIns="93940" bIns="46970" rtlCol="0"/>
          <a:lstStyle>
            <a:lvl1pPr algn="r">
              <a:defRPr sz="1200"/>
            </a:lvl1pPr>
          </a:lstStyle>
          <a:p>
            <a:fld id="{B1B62B2D-C756-E447-BC48-34C72DBE2480}" type="datetimeFigureOut">
              <a:rPr lang="en-US" smtClean="0"/>
              <a:pPr/>
              <a:t>6/11/2019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703263"/>
            <a:ext cx="4679950" cy="3509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40" tIns="46970" rIns="93940" bIns="4697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2"/>
            <a:ext cx="5661660" cy="4213384"/>
          </a:xfrm>
          <a:prstGeom prst="rect">
            <a:avLst/>
          </a:prstGeom>
        </p:spPr>
        <p:txBody>
          <a:bodyPr vert="horz" lIns="93940" tIns="46970" rIns="93940" bIns="4697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93296"/>
            <a:ext cx="3066732" cy="468154"/>
          </a:xfrm>
          <a:prstGeom prst="rect">
            <a:avLst/>
          </a:prstGeom>
        </p:spPr>
        <p:txBody>
          <a:bodyPr vert="horz" lIns="93940" tIns="46970" rIns="93940" bIns="4697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8893296"/>
            <a:ext cx="3066732" cy="468154"/>
          </a:xfrm>
          <a:prstGeom prst="rect">
            <a:avLst/>
          </a:prstGeom>
        </p:spPr>
        <p:txBody>
          <a:bodyPr vert="horz" lIns="93940" tIns="46970" rIns="93940" bIns="46970" rtlCol="0" anchor="b"/>
          <a:lstStyle>
            <a:lvl1pPr algn="r">
              <a:defRPr sz="1200"/>
            </a:lvl1pPr>
          </a:lstStyle>
          <a:p>
            <a:fld id="{AA929B66-321A-4840-A1FE-65118E7D3C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603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86105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1pPr>
    <a:lvl2pPr marL="386105" algn="l" defTabSz="386105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2pPr>
    <a:lvl3pPr marL="772211" algn="l" defTabSz="386105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3pPr>
    <a:lvl4pPr marL="1158316" algn="l" defTabSz="386105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4pPr>
    <a:lvl5pPr marL="1544422" algn="l" defTabSz="386105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5pPr>
    <a:lvl6pPr marL="1930527" algn="l" defTabSz="386105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6pPr>
    <a:lvl7pPr marL="2316632" algn="l" defTabSz="386105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7pPr>
    <a:lvl8pPr marL="2702738" algn="l" defTabSz="386105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8pPr>
    <a:lvl9pPr marL="3088843" algn="l" defTabSz="386105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660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089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059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8563" y="703263"/>
            <a:ext cx="4679950" cy="3509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88653">
              <a:defRPr/>
            </a:pPr>
            <a:fld id="{2374BC30-B37C-5E46-A1EC-82742B198F45}" type="slidenum">
              <a:rPr lang="en-US">
                <a:solidFill>
                  <a:prstClr val="black"/>
                </a:solidFill>
                <a:latin typeface="Calibri"/>
              </a:rPr>
              <a:pPr defTabSz="388653">
                <a:defRPr/>
              </a:pPr>
              <a:t>12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1231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8563" y="703263"/>
            <a:ext cx="4679950" cy="3509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88653">
              <a:defRPr/>
            </a:pPr>
            <a:fld id="{2374BC30-B37C-5E46-A1EC-82742B198F45}" type="slidenum">
              <a:rPr lang="en-US">
                <a:solidFill>
                  <a:prstClr val="black"/>
                </a:solidFill>
                <a:latin typeface="Calibri"/>
              </a:rPr>
              <a:pPr defTabSz="388653">
                <a:defRPr/>
              </a:pPr>
              <a:t>13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4994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793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898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621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32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995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802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618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6708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511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192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08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8563" y="703263"/>
            <a:ext cx="4679950" cy="3509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88653">
              <a:defRPr/>
            </a:pPr>
            <a:fld id="{2374BC30-B37C-5E46-A1EC-82742B198F45}" type="slidenum">
              <a:rPr lang="en-US">
                <a:solidFill>
                  <a:prstClr val="black"/>
                </a:solidFill>
                <a:latin typeface="Calibri"/>
              </a:rPr>
              <a:pPr defTabSz="388653">
                <a:defRPr/>
              </a:pPr>
              <a:t>24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727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3928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2549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2606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9861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13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8563" y="703263"/>
            <a:ext cx="4679950" cy="3509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936" indent="-177936">
              <a:buClr>
                <a:schemeClr val="dk1"/>
              </a:buClr>
              <a:buSzPct val="100000"/>
              <a:buFont typeface="Arial"/>
              <a:buChar char="•"/>
            </a:pPr>
            <a:endParaRPr lang="en-US" dirty="0" smtClean="0"/>
          </a:p>
          <a:p>
            <a:r>
              <a:rPr lang="en-US" sz="100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88653">
              <a:defRPr/>
            </a:pPr>
            <a:fld id="{2374BC30-B37C-5E46-A1EC-82742B198F45}" type="slidenum">
              <a:rPr lang="en-US">
                <a:solidFill>
                  <a:prstClr val="black"/>
                </a:solidFill>
                <a:latin typeface="Calibri"/>
              </a:rPr>
              <a:pPr defTabSz="388653">
                <a:defRPr/>
              </a:pPr>
              <a:t>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8352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908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54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8563" y="703263"/>
            <a:ext cx="4679950" cy="3509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88653">
              <a:defRPr/>
            </a:pPr>
            <a:fld id="{2374BC30-B37C-5E46-A1EC-82742B198F45}" type="slidenum">
              <a:rPr lang="en-US">
                <a:solidFill>
                  <a:prstClr val="black"/>
                </a:solidFill>
                <a:latin typeface="Calibri"/>
              </a:rPr>
              <a:pPr defTabSz="388653">
                <a:defRPr/>
              </a:pPr>
              <a:t>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236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812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8563" y="703263"/>
            <a:ext cx="4679950" cy="3509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88653">
              <a:defRPr/>
            </a:pPr>
            <a:fld id="{2374BC30-B37C-5E46-A1EC-82742B198F45}" type="slidenum">
              <a:rPr lang="en-US">
                <a:solidFill>
                  <a:prstClr val="black"/>
                </a:solidFill>
                <a:latin typeface="Calibri"/>
              </a:rPr>
              <a:pPr defTabSz="388653"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1583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29B66-321A-4840-A1FE-65118E7D3C8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059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8563" y="703263"/>
            <a:ext cx="4679950" cy="3509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88653">
              <a:defRPr/>
            </a:pPr>
            <a:fld id="{2374BC30-B37C-5E46-A1EC-82742B198F45}" type="slidenum">
              <a:rPr lang="en-US">
                <a:solidFill>
                  <a:prstClr val="black"/>
                </a:solidFill>
                <a:latin typeface="Calibri"/>
              </a:rPr>
              <a:pPr defTabSz="388653">
                <a:defRPr/>
              </a:pPr>
              <a:t>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1590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6/11/2019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207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 Diagonal Corner Rectangle 26"/>
          <p:cNvSpPr/>
          <p:nvPr userDrawn="1"/>
        </p:nvSpPr>
        <p:spPr>
          <a:xfrm>
            <a:off x="411341" y="491558"/>
            <a:ext cx="5625024" cy="5878287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6"/>
            <a:endParaRPr lang="en-US" sz="152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6/11/2019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6091242" y="491572"/>
            <a:ext cx="2643735" cy="5878285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27626" y="769905"/>
            <a:ext cx="5277611" cy="876339"/>
          </a:xfrm>
        </p:spPr>
        <p:txBody>
          <a:bodyPr>
            <a:normAutofit/>
          </a:bodyPr>
          <a:lstStyle>
            <a:lvl1pPr marL="0" indent="0">
              <a:buNone/>
              <a:defRPr lang="en-US" sz="2200" b="1" kern="1200" spc="-71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27375" y="1646238"/>
            <a:ext cx="5277860" cy="4481847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712945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#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 Diagonal Corner Rectangle 40"/>
          <p:cNvSpPr/>
          <p:nvPr userDrawn="1"/>
        </p:nvSpPr>
        <p:spPr>
          <a:xfrm>
            <a:off x="411341" y="491558"/>
            <a:ext cx="5625024" cy="5878287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6"/>
            <a:endParaRPr lang="en-US" sz="152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6091242" y="491572"/>
            <a:ext cx="2643735" cy="5878285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6/11/2019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27626" y="769905"/>
            <a:ext cx="5221125" cy="876339"/>
          </a:xfrm>
        </p:spPr>
        <p:txBody>
          <a:bodyPr>
            <a:normAutofit/>
          </a:bodyPr>
          <a:lstStyle>
            <a:lvl1pPr marL="0" indent="0">
              <a:buNone/>
              <a:defRPr lang="en-US" sz="2200" b="1" kern="1200" spc="-71" dirty="0" smtClean="0">
                <a:solidFill>
                  <a:schemeClr val="accent3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27376" y="1646238"/>
            <a:ext cx="5221375" cy="4481847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157418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Diagonal Corner Rectangle 31"/>
          <p:cNvSpPr/>
          <p:nvPr userDrawn="1"/>
        </p:nvSpPr>
        <p:spPr>
          <a:xfrm>
            <a:off x="411341" y="491558"/>
            <a:ext cx="5625024" cy="5878287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6"/>
            <a:endParaRPr lang="en-US" sz="152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6091242" y="491572"/>
            <a:ext cx="2643735" cy="5878285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6/11/2019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27628" y="769905"/>
            <a:ext cx="5238133" cy="876339"/>
          </a:xfrm>
        </p:spPr>
        <p:txBody>
          <a:bodyPr>
            <a:normAutofit/>
          </a:bodyPr>
          <a:lstStyle>
            <a:lvl1pPr marL="0" indent="0">
              <a:buNone/>
              <a:defRPr lang="en-US" sz="2200" b="1" kern="1200" spc="-71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27377" y="1646238"/>
            <a:ext cx="5238383" cy="448184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3779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#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 Diagonal Corner Rectangle 37"/>
          <p:cNvSpPr/>
          <p:nvPr userDrawn="1"/>
        </p:nvSpPr>
        <p:spPr>
          <a:xfrm>
            <a:off x="411341" y="491558"/>
            <a:ext cx="5625024" cy="5878287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6"/>
            <a:endParaRPr lang="en-US" sz="152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6091242" y="491572"/>
            <a:ext cx="2643735" cy="5878285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6/11/2019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27629" y="769905"/>
            <a:ext cx="5263645" cy="876339"/>
          </a:xfrm>
        </p:spPr>
        <p:txBody>
          <a:bodyPr>
            <a:normAutofit/>
          </a:bodyPr>
          <a:lstStyle>
            <a:lvl1pPr marL="0" indent="0">
              <a:buNone/>
              <a:defRPr lang="en-US" sz="2200" b="1" kern="1200" spc="-71" dirty="0" smtClean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27377" y="1646239"/>
            <a:ext cx="5263895" cy="443372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660813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#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 Diagonal Corner Rectangle 37"/>
          <p:cNvSpPr/>
          <p:nvPr userDrawn="1"/>
        </p:nvSpPr>
        <p:spPr>
          <a:xfrm>
            <a:off x="411341" y="491558"/>
            <a:ext cx="5625024" cy="5878287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B12D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6"/>
            <a:endParaRPr lang="en-US" sz="152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6091242" y="491572"/>
            <a:ext cx="2643735" cy="5878285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6/11/2019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27629" y="769905"/>
            <a:ext cx="5263645" cy="876339"/>
          </a:xfrm>
        </p:spPr>
        <p:txBody>
          <a:bodyPr>
            <a:normAutofit/>
          </a:bodyPr>
          <a:lstStyle>
            <a:lvl1pPr marL="0" indent="0">
              <a:buNone/>
              <a:defRPr lang="en-US" sz="2200" b="1" kern="1200" spc="-71" dirty="0" smtClean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27377" y="1646239"/>
            <a:ext cx="5263895" cy="443372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690264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422235" y="491558"/>
            <a:ext cx="8312727" cy="5878287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84136"/>
            <a:ext cx="21336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6/11/2019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6165386" y="5020582"/>
            <a:ext cx="255829" cy="1349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6510046" y="4337835"/>
            <a:ext cx="385283" cy="2032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7044242" y="4637450"/>
            <a:ext cx="328473" cy="1732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7543986" y="5020582"/>
            <a:ext cx="255829" cy="1349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7963323" y="4337835"/>
            <a:ext cx="385283" cy="2032023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876674" y="1663473"/>
            <a:ext cx="7381875" cy="2564947"/>
          </a:xfrm>
        </p:spPr>
        <p:txBody>
          <a:bodyPr/>
          <a:lstStyle>
            <a:lvl1pPr marL="342891" marR="0" indent="-342891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en-US" sz="4000" b="1" kern="1200" spc="-71" dirty="0" smtClean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009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422235" y="491558"/>
            <a:ext cx="8312727" cy="5878287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84136"/>
            <a:ext cx="21336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6/11/2019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6165386" y="5020582"/>
            <a:ext cx="255829" cy="1349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6510046" y="4337835"/>
            <a:ext cx="385283" cy="2032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7044242" y="4637450"/>
            <a:ext cx="328473" cy="1732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7543986" y="5020582"/>
            <a:ext cx="255829" cy="1349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7963323" y="4337835"/>
            <a:ext cx="385283" cy="2032023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876674" y="1663473"/>
            <a:ext cx="7381875" cy="2564947"/>
          </a:xfrm>
        </p:spPr>
        <p:txBody>
          <a:bodyPr/>
          <a:lstStyle>
            <a:lvl1pPr marL="342891" marR="0" indent="-342891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en-US" sz="4000" b="1" kern="1200" spc="-71" dirty="0" smtClean="0">
                <a:solidFill>
                  <a:schemeClr val="accent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573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422235" y="491558"/>
            <a:ext cx="8312727" cy="5878287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84136"/>
            <a:ext cx="21336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6/11/2019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6165386" y="5020582"/>
            <a:ext cx="255829" cy="1349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6510046" y="4337835"/>
            <a:ext cx="385283" cy="2032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7044242" y="4637450"/>
            <a:ext cx="328473" cy="1732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7543986" y="5020582"/>
            <a:ext cx="255829" cy="1349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7963323" y="4337835"/>
            <a:ext cx="385283" cy="2032023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876674" y="1663473"/>
            <a:ext cx="7381875" cy="2564947"/>
          </a:xfrm>
        </p:spPr>
        <p:txBody>
          <a:bodyPr/>
          <a:lstStyle>
            <a:lvl1pPr marL="342891" marR="0" indent="-342891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en-US" sz="4000" b="1" kern="1200" spc="-71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71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422235" y="491558"/>
            <a:ext cx="8312727" cy="5878287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84136"/>
            <a:ext cx="21336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6/11/2019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6165386" y="5020582"/>
            <a:ext cx="255829" cy="1349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6510046" y="4337835"/>
            <a:ext cx="385283" cy="2032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7044242" y="4637450"/>
            <a:ext cx="328473" cy="1732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7543986" y="5020582"/>
            <a:ext cx="255829" cy="1349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7963323" y="4337835"/>
            <a:ext cx="385283" cy="2032023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876674" y="1663473"/>
            <a:ext cx="7381875" cy="2564947"/>
          </a:xfrm>
        </p:spPr>
        <p:txBody>
          <a:bodyPr/>
          <a:lstStyle>
            <a:lvl1pPr marL="342891" marR="0" indent="-342891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en-US" sz="4000" b="1" kern="1200" spc="-71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962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422235" y="491558"/>
            <a:ext cx="8312727" cy="5878287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B12D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84136"/>
            <a:ext cx="21336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6/11/2019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6165386" y="5020582"/>
            <a:ext cx="255829" cy="1349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6510046" y="4337835"/>
            <a:ext cx="385283" cy="2032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7044242" y="4637450"/>
            <a:ext cx="328473" cy="1732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7543986" y="5020582"/>
            <a:ext cx="255829" cy="1349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7963323" y="4337835"/>
            <a:ext cx="385283" cy="2032023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876674" y="1663473"/>
            <a:ext cx="7381875" cy="2564947"/>
          </a:xfrm>
        </p:spPr>
        <p:txBody>
          <a:bodyPr/>
          <a:lstStyle>
            <a:lvl1pPr marL="342891" marR="0" indent="-342891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en-US" sz="4000" b="1" kern="1200" spc="-71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519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#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 userDrawn="1"/>
        </p:nvSpPr>
        <p:spPr>
          <a:xfrm>
            <a:off x="422235" y="491558"/>
            <a:ext cx="8312727" cy="5878287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19" y="775473"/>
            <a:ext cx="8162592" cy="871467"/>
          </a:xfrm>
        </p:spPr>
        <p:txBody>
          <a:bodyPr anchor="t" anchorCtr="0">
            <a:normAutofit/>
          </a:bodyPr>
          <a:lstStyle>
            <a:lvl1pPr algn="l">
              <a:lnSpc>
                <a:spcPct val="90000"/>
              </a:lnSpc>
              <a:defRPr sz="2100" b="1" spc="-7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4211" y="1646240"/>
            <a:ext cx="5342761" cy="4144961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>
                <a:solidFill>
                  <a:schemeClr val="accent6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accent6"/>
                </a:solidFill>
              </a:defRPr>
            </a:lvl2pPr>
            <a:lvl3pPr>
              <a:buClr>
                <a:schemeClr val="accent1"/>
              </a:buClr>
              <a:defRPr sz="1800">
                <a:solidFill>
                  <a:schemeClr val="accent6"/>
                </a:solidFill>
              </a:defRPr>
            </a:lvl3pPr>
            <a:lvl4pPr>
              <a:buClr>
                <a:schemeClr val="accent1"/>
              </a:buClr>
              <a:defRPr sz="1800">
                <a:solidFill>
                  <a:schemeClr val="accent6"/>
                </a:solidFill>
              </a:defRPr>
            </a:lvl4pPr>
            <a:lvl5pPr>
              <a:buClr>
                <a:schemeClr val="accent1"/>
              </a:buClr>
              <a:defRPr sz="18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1907"/>
            <a:ext cx="21336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6/11/2019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6186988" y="1702989"/>
            <a:ext cx="2346786" cy="4088212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86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417085" y="491558"/>
            <a:ext cx="8317881" cy="5878287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84136"/>
            <a:ext cx="21336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6/11/2019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871200" y="1529615"/>
            <a:ext cx="2989041" cy="3828041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71410" y="2088698"/>
            <a:ext cx="2988830" cy="1370012"/>
          </a:xfrm>
        </p:spPr>
        <p:txBody>
          <a:bodyPr/>
          <a:lstStyle>
            <a:lvl1pPr marL="0" indent="0" algn="ctr">
              <a:buNone/>
              <a:defRPr lang="en-US" sz="3200" b="1" kern="1200" cap="all" spc="-71" dirty="0" smtClean="0">
                <a:solidFill>
                  <a:schemeClr val="accent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871410" y="3457975"/>
            <a:ext cx="2988830" cy="346983"/>
          </a:xfrm>
        </p:spPr>
        <p:txBody>
          <a:bodyPr/>
          <a:lstStyle>
            <a:lvl1pPr marL="0" indent="0" algn="ctr">
              <a:buNone/>
              <a:defRPr lang="en-US" sz="1800" b="1" kern="1200" spc="-51" dirty="0" smtClean="0">
                <a:solidFill>
                  <a:schemeClr val="accent6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151344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84136"/>
            <a:ext cx="2133600" cy="365125"/>
          </a:xfrm>
        </p:spPr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6/11/2019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4219" y="775473"/>
            <a:ext cx="8162592" cy="871467"/>
          </a:xfrm>
        </p:spPr>
        <p:txBody>
          <a:bodyPr anchor="t" anchorCtr="0">
            <a:normAutofit/>
          </a:bodyPr>
          <a:lstStyle>
            <a:lvl1pPr algn="l">
              <a:lnSpc>
                <a:spcPct val="90000"/>
              </a:lnSpc>
              <a:defRPr sz="2800" b="1" spc="-7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1372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#1C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411341" y="491558"/>
            <a:ext cx="5625024" cy="5878287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27627" y="769905"/>
            <a:ext cx="5267585" cy="876339"/>
          </a:xfrm>
        </p:spPr>
        <p:txBody>
          <a:bodyPr>
            <a:normAutofit/>
          </a:bodyPr>
          <a:lstStyle>
            <a:lvl1pPr marL="0" indent="0">
              <a:buNone/>
              <a:defRPr lang="en-US" sz="2800" b="1" kern="1200" spc="-71" dirty="0" smtClean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27376" y="1655785"/>
            <a:ext cx="5267835" cy="2981665"/>
          </a:xfrm>
        </p:spPr>
        <p:txBody>
          <a:bodyPr>
            <a:normAutofit/>
          </a:bodyPr>
          <a:lstStyle>
            <a:lvl1pPr marL="396865" indent="-396865">
              <a:buFont typeface="+mj-lt"/>
              <a:buAutoNum type="arabicPeriod"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	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317453" y="5020582"/>
            <a:ext cx="255829" cy="13492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4225277" y="4790157"/>
            <a:ext cx="299517" cy="1579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4696055" y="5020582"/>
            <a:ext cx="255829" cy="13492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5115376" y="4637450"/>
            <a:ext cx="328473" cy="17324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3771835" y="4637450"/>
            <a:ext cx="328473" cy="173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4920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#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 userDrawn="1"/>
        </p:nvSpPr>
        <p:spPr>
          <a:xfrm>
            <a:off x="422235" y="491558"/>
            <a:ext cx="8312727" cy="5878287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7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19" y="775473"/>
            <a:ext cx="8162592" cy="871467"/>
          </a:xfrm>
        </p:spPr>
        <p:txBody>
          <a:bodyPr anchor="t" anchorCtr="0">
            <a:normAutofit/>
          </a:bodyPr>
          <a:lstStyle>
            <a:lvl1pPr algn="l">
              <a:lnSpc>
                <a:spcPct val="90000"/>
              </a:lnSpc>
              <a:defRPr sz="2800" b="1" spc="-7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4208" y="1646945"/>
            <a:ext cx="8162593" cy="458200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accent6"/>
                </a:solidFill>
              </a:defRPr>
            </a:lvl1pPr>
            <a:lvl2pPr>
              <a:buClr>
                <a:schemeClr val="accent1"/>
              </a:buClr>
              <a:defRPr sz="2000">
                <a:solidFill>
                  <a:schemeClr val="accent6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6"/>
                </a:solidFill>
              </a:defRPr>
            </a:lvl3pPr>
            <a:lvl4pPr>
              <a:buClr>
                <a:schemeClr val="accent1"/>
              </a:buClr>
              <a:defRPr sz="2000">
                <a:solidFill>
                  <a:schemeClr val="accent6"/>
                </a:solidFill>
              </a:defRPr>
            </a:lvl4pPr>
            <a:lvl5pPr>
              <a:buClr>
                <a:schemeClr val="accent1"/>
              </a:buClr>
              <a:defRPr sz="20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1924"/>
            <a:ext cx="2133600" cy="365125"/>
          </a:xfrm>
        </p:spPr>
        <p:txBody>
          <a:bodyPr/>
          <a:lstStyle/>
          <a:p>
            <a:pPr defTabSz="514794">
              <a:defRPr/>
            </a:pPr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514794">
                <a:defRPr/>
              </a:pPr>
              <a:t>6/11/2019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47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5748338" y="1057002"/>
            <a:ext cx="2601348" cy="4834193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19" rIns="91440" bIns="45719" rtlCol="0" anchor="ctr"/>
          <a:lstStyle/>
          <a:p>
            <a:pPr algn="ctr" defTabSz="457186"/>
            <a:endParaRPr lang="en-US" sz="152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223634" y="4780690"/>
            <a:ext cx="925830" cy="730893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dirty="0"/>
              <a:t>Drop logo here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714803" y="6472471"/>
            <a:ext cx="5061043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933" kern="0" spc="100" dirty="0">
                <a:solidFill>
                  <a:srgbClr val="404040"/>
                </a:solidFill>
                <a:latin typeface="Arial"/>
                <a:cs typeface="Arial"/>
              </a:rPr>
              <a:t>FEEDING AMERICA </a:t>
            </a:r>
            <a:r>
              <a:rPr lang="en-US" sz="933" b="1" kern="0" spc="100" dirty="0">
                <a:solidFill>
                  <a:srgbClr val="404040"/>
                </a:solidFill>
                <a:latin typeface="Arial"/>
                <a:cs typeface="Arial"/>
              </a:rPr>
              <a:t>/ </a:t>
            </a:r>
            <a:fld id="{CF1A8821-C998-834A-B51E-54D54792926D}" type="slidenum">
              <a:rPr lang="en-US" sz="933" b="1" kern="0" spc="100">
                <a:solidFill>
                  <a:srgbClr val="404040"/>
                </a:solidFill>
                <a:latin typeface="Arial"/>
                <a:cs typeface="Arial"/>
              </a:rPr>
              <a:pPr algn="r">
                <a:defRPr/>
              </a:pPr>
              <a:t>‹#›</a:t>
            </a:fld>
            <a:r>
              <a:rPr lang="en-US" sz="933" b="1" kern="0" spc="100" dirty="0">
                <a:solidFill>
                  <a:srgbClr val="404040"/>
                </a:solidFill>
                <a:latin typeface="Arial"/>
                <a:cs typeface="Arial"/>
              </a:rPr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49169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 2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 userDrawn="1"/>
        </p:nvSpPr>
        <p:spPr>
          <a:xfrm>
            <a:off x="422235" y="491558"/>
            <a:ext cx="8312727" cy="5878287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6/11/2019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6016459" y="5020582"/>
            <a:ext cx="255829" cy="1349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6361122" y="3914591"/>
            <a:ext cx="465530" cy="2455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6895316" y="4637450"/>
            <a:ext cx="328473" cy="1732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7395060" y="5020582"/>
            <a:ext cx="255829" cy="1349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7814382" y="3916884"/>
            <a:ext cx="465096" cy="24529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3678446" y="5020582"/>
            <a:ext cx="255829" cy="13492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biLevel thresh="25000"/>
            <a:alphaModFix amt="26000"/>
          </a:blip>
          <a:stretch>
            <a:fillRect/>
          </a:stretch>
        </p:blipFill>
        <p:spPr>
          <a:xfrm>
            <a:off x="4023106" y="4337835"/>
            <a:ext cx="385283" cy="203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4557301" y="4637450"/>
            <a:ext cx="328473" cy="1732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5057045" y="5020582"/>
            <a:ext cx="255829" cy="13492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5476368" y="4337835"/>
            <a:ext cx="385283" cy="20320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1311566" y="5020582"/>
            <a:ext cx="255829" cy="13492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1656219" y="4337835"/>
            <a:ext cx="385283" cy="20320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2190420" y="4093347"/>
            <a:ext cx="431636" cy="22764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2690165" y="5020582"/>
            <a:ext cx="255829" cy="13492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3109500" y="4337835"/>
            <a:ext cx="385283" cy="20320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biLevel thresh="25000"/>
            <a:alphaModFix amt="25000"/>
          </a:blip>
          <a:stretch>
            <a:fillRect/>
          </a:stretch>
        </p:blipFill>
        <p:spPr>
          <a:xfrm>
            <a:off x="824174" y="4637450"/>
            <a:ext cx="328473" cy="1732401"/>
          </a:xfrm>
          <a:prstGeom prst="rect">
            <a:avLst/>
          </a:prstGeom>
        </p:spPr>
      </p:pic>
      <p:sp>
        <p:nvSpPr>
          <p:cNvPr id="23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422854" y="2472063"/>
            <a:ext cx="8312727" cy="1389629"/>
          </a:xfrm>
        </p:spPr>
        <p:txBody>
          <a:bodyPr>
            <a:noAutofit/>
          </a:bodyPr>
          <a:lstStyle>
            <a:lvl1pPr marL="0" indent="0" algn="ctr" defTabSz="457189" rtl="0" eaLnBrk="1" latinLnBrk="0" hangingPunct="1">
              <a:lnSpc>
                <a:spcPct val="100000"/>
              </a:lnSpc>
              <a:spcBef>
                <a:spcPts val="2400"/>
              </a:spcBef>
              <a:buNone/>
              <a:defRPr lang="en-US" sz="4000" b="1" kern="1200" spc="-71" baseline="0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marL="457189" indent="0" algn="ctr" defTabSz="457189" rtl="0" eaLnBrk="1" latinLnBrk="0" hangingPunct="1">
              <a:lnSpc>
                <a:spcPct val="100000"/>
              </a:lnSpc>
              <a:spcBef>
                <a:spcPts val="2400"/>
              </a:spcBef>
              <a:buNone/>
              <a:defRPr lang="en-US" sz="4000" b="1" kern="1200" spc="-71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2pPr>
            <a:lvl3pPr marL="914377" indent="0" algn="ctr" defTabSz="457189" rtl="0" eaLnBrk="1" latinLnBrk="0" hangingPunct="1">
              <a:lnSpc>
                <a:spcPct val="100000"/>
              </a:lnSpc>
              <a:spcBef>
                <a:spcPts val="2400"/>
              </a:spcBef>
              <a:buNone/>
              <a:defRPr lang="en-US" sz="4000" b="1" kern="1200" spc="-71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3pPr>
            <a:lvl4pPr marL="1371566" indent="0" algn="ctr" defTabSz="457189" rtl="0" eaLnBrk="1" latinLnBrk="0" hangingPunct="1">
              <a:lnSpc>
                <a:spcPct val="100000"/>
              </a:lnSpc>
              <a:spcBef>
                <a:spcPts val="2400"/>
              </a:spcBef>
              <a:buNone/>
              <a:defRPr lang="en-US" sz="4000" b="1" kern="1200" spc="-71" dirty="0" smtClean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4pPr>
            <a:lvl5pPr marL="1828754" indent="0" algn="ctr" defTabSz="457189" rtl="0" eaLnBrk="1" latinLnBrk="0" hangingPunct="1">
              <a:lnSpc>
                <a:spcPct val="100000"/>
              </a:lnSpc>
              <a:spcBef>
                <a:spcPts val="2400"/>
              </a:spcBef>
              <a:buNone/>
              <a:defRPr lang="en-US" sz="4000" b="1" kern="1200" spc="-71" dirty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2590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6/11/2019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3662665" y="491558"/>
            <a:ext cx="5072308" cy="5878287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ound Diagonal Corner Rectangle 3"/>
          <p:cNvSpPr/>
          <p:nvPr userDrawn="1"/>
        </p:nvSpPr>
        <p:spPr>
          <a:xfrm>
            <a:off x="411322" y="491558"/>
            <a:ext cx="3194923" cy="5878287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12438" y="785818"/>
            <a:ext cx="2943681" cy="861681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lang="en-US" sz="2200" b="1" kern="1200" spc="-71" dirty="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512438" y="1647499"/>
            <a:ext cx="2943694" cy="2559997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A167811-D95B-0E48-A6E8-1F92900A8A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829277" y="5356526"/>
            <a:ext cx="255829" cy="1011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E60DBFF-8BF6-054E-8EEC-E201C5D41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173940" y="4844466"/>
            <a:ext cx="385283" cy="1524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1205E7E-9DBF-E94F-9199-B5AF31A9CA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708134" y="5069177"/>
            <a:ext cx="328473" cy="1299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EB9F86F-BF43-E244-8C5B-4CD98B5FE0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207879" y="5356526"/>
            <a:ext cx="255829" cy="10119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13A4C90-6DFE-9A49-BC5E-515BF55EB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627213" y="4844466"/>
            <a:ext cx="385283" cy="15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07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#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6/11/2019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3662665" y="491558"/>
            <a:ext cx="5072308" cy="5878287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ound Diagonal Corner Rectangle 3"/>
          <p:cNvSpPr/>
          <p:nvPr userDrawn="1"/>
        </p:nvSpPr>
        <p:spPr>
          <a:xfrm>
            <a:off x="411322" y="491558"/>
            <a:ext cx="3194923" cy="5878287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12438" y="785818"/>
            <a:ext cx="2943681" cy="861681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2200" b="1" kern="1200" spc="-71" dirty="0">
                <a:solidFill>
                  <a:schemeClr val="accent3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512438" y="1647499"/>
            <a:ext cx="2943694" cy="2559997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6FDB231-7A0A-2C4B-9E75-AF8E54B507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829277" y="5356526"/>
            <a:ext cx="255829" cy="1011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2B0EE24-E326-BC4D-87DC-A6077C90D3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173940" y="4844466"/>
            <a:ext cx="385283" cy="1524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8EAF0FD-9F4F-124A-8DB3-62AA3CF08E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708134" y="5069177"/>
            <a:ext cx="328473" cy="1299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4F61DCC-8548-8240-B075-B48DEC7FA2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207879" y="5356526"/>
            <a:ext cx="255829" cy="10119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C0E6FF0-A0A0-B840-9CB3-5ABE491DC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627213" y="4844466"/>
            <a:ext cx="385283" cy="15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45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#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6/11/2019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3662665" y="491558"/>
            <a:ext cx="5072308" cy="5878287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ound Diagonal Corner Rectangle 3"/>
          <p:cNvSpPr/>
          <p:nvPr userDrawn="1"/>
        </p:nvSpPr>
        <p:spPr>
          <a:xfrm>
            <a:off x="411322" y="491558"/>
            <a:ext cx="3194923" cy="5878287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12438" y="785818"/>
            <a:ext cx="2943681" cy="861681"/>
          </a:xfrm>
        </p:spPr>
        <p:txBody>
          <a:bodyPr anchor="ctr" anchorCtr="0">
            <a:normAutofit/>
          </a:bodyPr>
          <a:lstStyle>
            <a:lvl1pPr marL="0" indent="0">
              <a:buNone/>
              <a:defRPr lang="en-US" sz="2200" b="1" kern="1200" spc="-71" dirty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512438" y="1647499"/>
            <a:ext cx="2943694" cy="2559997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E0F1FDE-05DF-914C-A8C8-03462C48F0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830964" y="5357888"/>
            <a:ext cx="255829" cy="1011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ABB1331-721B-2F4F-AC76-2AD8DAED1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175627" y="4845828"/>
            <a:ext cx="385283" cy="1524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118FE6D-A7DB-C04B-92FB-41903B9E5D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709821" y="5070539"/>
            <a:ext cx="328473" cy="1299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8D60A05-B5A1-864F-BE6B-4C218BD9BD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209566" y="5357888"/>
            <a:ext cx="255829" cy="10119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5764F57-4A54-FD4E-8550-E50E274CB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628900" y="4845828"/>
            <a:ext cx="385283" cy="15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84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#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6/11/2019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3662665" y="491558"/>
            <a:ext cx="5072308" cy="5878287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ound Diagonal Corner Rectangle 3"/>
          <p:cNvSpPr/>
          <p:nvPr userDrawn="1"/>
        </p:nvSpPr>
        <p:spPr>
          <a:xfrm>
            <a:off x="411322" y="491558"/>
            <a:ext cx="3194923" cy="5878287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12438" y="785818"/>
            <a:ext cx="2943681" cy="861681"/>
          </a:xfrm>
        </p:spPr>
        <p:txBody>
          <a:bodyPr anchor="ctr" anchorCtr="0">
            <a:normAutofit/>
          </a:bodyPr>
          <a:lstStyle>
            <a:lvl1pPr marL="0" indent="0">
              <a:buNone/>
              <a:defRPr lang="en-US" sz="2200" b="1" kern="1200" spc="-71" dirty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512438" y="1647499"/>
            <a:ext cx="2943694" cy="2559997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CA5CA8D-2622-3644-9480-3CA996F9CD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829277" y="5372256"/>
            <a:ext cx="255829" cy="1011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7555063-EADA-6241-84F1-3A19267002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173940" y="4860196"/>
            <a:ext cx="385283" cy="1524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E29759B-925E-364C-8069-D254634291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708134" y="5084907"/>
            <a:ext cx="328473" cy="1299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E8DE278-01F1-0C49-B7B2-79E2B16C1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207879" y="5372256"/>
            <a:ext cx="255829" cy="10119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F4AD3CD-45EF-EB46-A223-DA520623AF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627213" y="4860196"/>
            <a:ext cx="385283" cy="15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26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#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6/11/2019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3662665" y="491558"/>
            <a:ext cx="5072308" cy="5878287"/>
          </a:xfrm>
          <a:prstGeom prst="round2Diag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Round Diagonal Corner Rectangle 3"/>
          <p:cNvSpPr/>
          <p:nvPr userDrawn="1"/>
        </p:nvSpPr>
        <p:spPr>
          <a:xfrm>
            <a:off x="411322" y="491558"/>
            <a:ext cx="3194923" cy="5878287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B12D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2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12438" y="785818"/>
            <a:ext cx="2943681" cy="861681"/>
          </a:xfrm>
        </p:spPr>
        <p:txBody>
          <a:bodyPr anchor="ctr" anchorCtr="0">
            <a:normAutofit/>
          </a:bodyPr>
          <a:lstStyle>
            <a:lvl1pPr marL="0" indent="0">
              <a:buNone/>
              <a:defRPr lang="en-US" sz="2200" b="1" kern="1200" spc="-71" dirty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512438" y="1647499"/>
            <a:ext cx="2943694" cy="2559997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E9CDECA-D545-DD4A-B792-F8FBB6B53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829277" y="5357888"/>
            <a:ext cx="255829" cy="1011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045DF3B-82E3-7C4D-B9AF-175FB1419B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173940" y="4845828"/>
            <a:ext cx="385283" cy="1524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C9C960A-9785-0C4F-9FB9-A228DBC78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1708134" y="5070539"/>
            <a:ext cx="328473" cy="1299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14E7AA1-02A5-A04D-8630-AB4170B614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207879" y="5357888"/>
            <a:ext cx="255829" cy="10119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4EC0B23-24CE-3C4E-96D1-A03D4C7C52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biLevel thresh="25000"/>
          </a:blip>
          <a:stretch>
            <a:fillRect/>
          </a:stretch>
        </p:blipFill>
        <p:spPr>
          <a:xfrm>
            <a:off x="2627213" y="4845828"/>
            <a:ext cx="385283" cy="15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4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3703" y="774005"/>
            <a:ext cx="8163096" cy="865753"/>
          </a:xfrm>
          <a:prstGeom prst="rect">
            <a:avLst/>
          </a:prstGeom>
        </p:spPr>
        <p:txBody>
          <a:bodyPr vert="horz" lIns="91440" tIns="45719" rIns="91440" bIns="45719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702" y="1704710"/>
            <a:ext cx="8163098" cy="4525963"/>
          </a:xfrm>
          <a:prstGeom prst="rect">
            <a:avLst/>
          </a:prstGeom>
        </p:spPr>
        <p:txBody>
          <a:bodyPr vert="horz" lIns="91440" tIns="45719" rIns="91440" bIns="4571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84208"/>
            <a:ext cx="2133600" cy="365125"/>
          </a:xfrm>
          <a:prstGeom prst="rect">
            <a:avLst/>
          </a:prstGeom>
        </p:spPr>
        <p:txBody>
          <a:bodyPr vert="horz" lIns="91440" tIns="45719" rIns="91440" bIns="4571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186"/>
            <a:fld id="{BDBBFB63-3A6C-1041-AACF-ED77AB489A42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457186"/>
              <a:t>6/11/2019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4848" y="6472514"/>
            <a:ext cx="5061043" cy="235896"/>
          </a:xfrm>
          <a:prstGeom prst="rect">
            <a:avLst/>
          </a:prstGeom>
          <a:noFill/>
        </p:spPr>
        <p:txBody>
          <a:bodyPr wrap="square" lIns="91440" tIns="45719" rIns="91440" bIns="45719" rtlCol="0">
            <a:spAutoFit/>
          </a:bodyPr>
          <a:lstStyle/>
          <a:p>
            <a:pPr algn="r" defTabSz="457186">
              <a:defRPr/>
            </a:pPr>
            <a:r>
              <a:rPr lang="en-US" sz="933" kern="0" spc="100" dirty="0">
                <a:solidFill>
                  <a:srgbClr val="404040"/>
                </a:solidFill>
                <a:latin typeface="Arial"/>
                <a:cs typeface="Arial"/>
              </a:rPr>
              <a:t>FEEDING </a:t>
            </a:r>
            <a:r>
              <a:rPr lang="en-US" sz="933" kern="0" spc="100" dirty="0" smtClean="0">
                <a:solidFill>
                  <a:srgbClr val="404040"/>
                </a:solidFill>
                <a:latin typeface="Arial"/>
                <a:cs typeface="Arial"/>
              </a:rPr>
              <a:t>KENTUCKY </a:t>
            </a:r>
            <a:r>
              <a:rPr lang="en-US" sz="933" b="1" kern="0" spc="100" dirty="0">
                <a:solidFill>
                  <a:srgbClr val="404040"/>
                </a:solidFill>
                <a:latin typeface="Arial"/>
                <a:cs typeface="Arial"/>
              </a:rPr>
              <a:t>/ </a:t>
            </a:r>
            <a:fld id="{CF1A8821-C998-834A-B51E-54D54792926D}" type="slidenum">
              <a:rPr lang="en-US" sz="933" b="1" kern="0" spc="100">
                <a:solidFill>
                  <a:srgbClr val="404040"/>
                </a:solidFill>
                <a:latin typeface="Arial"/>
                <a:cs typeface="Arial"/>
              </a:rPr>
              <a:pPr algn="r" defTabSz="457186">
                <a:defRPr/>
              </a:pPr>
              <a:t>‹#›</a:t>
            </a:fld>
            <a:r>
              <a:rPr lang="en-US" sz="933" b="1" kern="0" spc="100" dirty="0">
                <a:solidFill>
                  <a:srgbClr val="404040"/>
                </a:solidFill>
                <a:latin typeface="Arial"/>
                <a:cs typeface="Arial"/>
              </a:rPr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160163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6" r:id="rId7"/>
    <p:sldLayoutId id="2147483737" r:id="rId8"/>
    <p:sldLayoutId id="2147483755" r:id="rId9"/>
    <p:sldLayoutId id="2147483738" r:id="rId10"/>
    <p:sldLayoutId id="2147483739" r:id="rId11"/>
    <p:sldLayoutId id="2147483741" r:id="rId12"/>
    <p:sldLayoutId id="2147483742" r:id="rId13"/>
    <p:sldLayoutId id="2147483756" r:id="rId14"/>
    <p:sldLayoutId id="2147483743" r:id="rId15"/>
    <p:sldLayoutId id="2147483744" r:id="rId16"/>
    <p:sldLayoutId id="2147483746" r:id="rId17"/>
    <p:sldLayoutId id="2147483747" r:id="rId18"/>
    <p:sldLayoutId id="2147483757" r:id="rId19"/>
    <p:sldLayoutId id="2147483748" r:id="rId20"/>
    <p:sldLayoutId id="2147483749" r:id="rId21"/>
    <p:sldLayoutId id="2147483758" r:id="rId22"/>
    <p:sldLayoutId id="2147483759" r:id="rId23"/>
  </p:sldLayoutIdLst>
  <p:txStyles>
    <p:titleStyle>
      <a:lvl1pPr algn="l" defTabSz="457186" rtl="0" eaLnBrk="1" latinLnBrk="0" hangingPunct="1">
        <a:spcBef>
          <a:spcPct val="0"/>
        </a:spcBef>
        <a:buNone/>
        <a:defRPr sz="2200" b="1" kern="1200" spc="-71">
          <a:solidFill>
            <a:srgbClr val="F7941D"/>
          </a:solidFill>
          <a:latin typeface="Arial"/>
          <a:ea typeface="+mj-ea"/>
          <a:cs typeface="Arial"/>
        </a:defRPr>
      </a:lvl1pPr>
    </p:titleStyle>
    <p:bodyStyle>
      <a:lvl1pPr marL="342889" indent="-342889" algn="l" defTabSz="4571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27" indent="-285741" algn="l" defTabSz="457186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2965" indent="-228593" algn="l" defTabSz="457186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149" indent="-228593" algn="l" defTabSz="457186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335" indent="-228593" algn="l" defTabSz="457186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521" indent="-228593" algn="l" defTabSz="4571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7" indent="-228593" algn="l" defTabSz="4571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93" indent="-228593" algn="l" defTabSz="4571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78" indent="-228593" algn="l" defTabSz="45718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6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2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6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2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8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4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0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5" algn="l" defTabSz="457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Relationship Id="rId6" Type="http://schemas.openxmlformats.org/officeDocument/2006/relationships/hyperlink" Target="mailto:Kate@feedingky.org" TargetMode="External"/><Relationship Id="rId5" Type="http://schemas.openxmlformats.org/officeDocument/2006/relationships/hyperlink" Target="mailto:sarah@feedingky.org" TargetMode="External"/><Relationship Id="rId4" Type="http://schemas.openxmlformats.org/officeDocument/2006/relationships/hyperlink" Target="mailto:tamara@feedingky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l.boxcloud.com/api/2.0/internal_files/377155001309/versions/398709371309/representations/jpg_paged_2048x2048/content/1.jpg?access_token=1!FGMdY1bH7GsOzh8POrCRIyoZKUu3CH2PnXjRSdYP77T2DSHrDcJI9q09jAb0TrHYTxPFTEUI3wHFhaEC0zk5iRPRQWVei5ygWN6R1gi28eIpipvfEsMePwHf8Ncog6EmbSI7kA5VdIqfWT6t2RstWH4dDh9Jon-7rwqfWMmJKeZQb1mcKJnGa_6hQJYm4yESAUDsGZcx8bMX2DatRH222OPK7aGO5u3GdUCcynnOEgxMPGFQdgv1itpz6eTkJA1YqQ2G-U9ILbOz_uvZcnzZipV8r4ZRXvbdFAU2O682cK6wkWgv57ooxzF0Mi4B4TfFC5U_4rHmPUc_XI7ET2zYEx5qTKfqQ0kBcNeo-gpaYVr9JZyi7CrJeQWNbnKbVIqL7hEnYfW3TmdnXns2Rtcvr7zJkg0vACGGCI3oavogLIsuYlbM7P5niIGu6fxYMKSf5CB6K2rssNpcgSQaJJIgbIaGZsBWKG6FDFvxE1OslM_eWeBtttdL5PDtHTTBUnSQUYe4BzFvjzr67HZxBxXi_PHS2VQDKyA_nBhSi9OlImWRly5n50VeAQVK48RGFVWp&amp;box_client_name=box-content-preview&amp;box_client_version=2.8.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1" r="2374"/>
          <a:stretch/>
        </p:blipFill>
        <p:spPr bwMode="auto">
          <a:xfrm>
            <a:off x="-59725" y="807720"/>
            <a:ext cx="9204960" cy="436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6403" y="775592"/>
            <a:ext cx="3750276" cy="492746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blipFill>
                <a:blip r:embed="rId4"/>
                <a:tile tx="0" ty="0" sx="100000" sy="100000" flip="none" algn="tl"/>
              </a:blip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795" y="1705232"/>
            <a:ext cx="3625884" cy="2879125"/>
          </a:xfrm>
        </p:spPr>
        <p:txBody>
          <a:bodyPr>
            <a:normAutofit/>
          </a:bodyPr>
          <a:lstStyle/>
          <a:p>
            <a:pPr marL="0" indent="0"/>
            <a:r>
              <a:rPr lang="en-US" dirty="0" smtClean="0"/>
              <a:t>Partnering in the Fight Against Hunger</a:t>
            </a:r>
            <a:r>
              <a:rPr lang="en-US" dirty="0"/>
              <a:t/>
            </a:r>
            <a:br>
              <a:rPr lang="en-US" dirty="0"/>
            </a:br>
            <a:r>
              <a:rPr lang="en-US" sz="1800" b="0" dirty="0" smtClean="0"/>
              <a:t>Report to the Tobacco Settlement Oversight Committee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675" y="5095103"/>
            <a:ext cx="1762897" cy="17628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0795" y="5212080"/>
            <a:ext cx="3750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04040"/>
                </a:solidFill>
              </a:rPr>
              <a:t>June 12</a:t>
            </a:r>
            <a:r>
              <a:rPr lang="en-US" sz="2000" baseline="30000" dirty="0" smtClean="0">
                <a:solidFill>
                  <a:srgbClr val="404040"/>
                </a:solidFill>
              </a:rPr>
              <a:t>th</a:t>
            </a:r>
            <a:r>
              <a:rPr lang="en-US" sz="2000" dirty="0" smtClean="0">
                <a:solidFill>
                  <a:srgbClr val="404040"/>
                </a:solidFill>
              </a:rPr>
              <a:t>, 2019</a:t>
            </a:r>
            <a:endParaRPr lang="en-US" sz="20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5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6" y="506737"/>
            <a:ext cx="8841094" cy="5894063"/>
          </a:xfrm>
        </p:spPr>
      </p:pic>
    </p:spTree>
    <p:extLst>
      <p:ext uri="{BB962C8B-B14F-4D97-AF65-F5344CB8AC3E}">
        <p14:creationId xmlns:p14="http://schemas.microsoft.com/office/powerpoint/2010/main" val="69153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we work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5" y="2059913"/>
            <a:ext cx="7463779" cy="223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1C960F-3AA2-2D4A-9FCB-8CA8628B86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236" y="482598"/>
            <a:ext cx="8312726" cy="58843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C08D761-FD44-AA45-86BD-631BB8D1AC65}"/>
              </a:ext>
            </a:extLst>
          </p:cNvPr>
          <p:cNvSpPr/>
          <p:nvPr/>
        </p:nvSpPr>
        <p:spPr>
          <a:xfrm>
            <a:off x="422236" y="482600"/>
            <a:ext cx="7956552" cy="588433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1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94">
              <a:defRPr/>
            </a:pPr>
            <a:endParaRPr lang="en-US" sz="2027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AAA9044-0061-814C-9696-9C37AF4745EC}"/>
              </a:ext>
            </a:extLst>
          </p:cNvPr>
          <p:cNvSpPr txBox="1"/>
          <p:nvPr/>
        </p:nvSpPr>
        <p:spPr>
          <a:xfrm>
            <a:off x="722824" y="1815587"/>
            <a:ext cx="3232269" cy="1231104"/>
          </a:xfrm>
          <a:prstGeom prst="rect">
            <a:avLst/>
          </a:prstGeom>
          <a:noFill/>
        </p:spPr>
        <p:txBody>
          <a:bodyPr wrap="square" lIns="121920" tIns="60959" rIns="121920" bIns="60959" rtlCol="0">
            <a:spAutoFit/>
          </a:bodyPr>
          <a:lstStyle/>
          <a:p>
            <a:pPr algn="ctr" defTabSz="609581"/>
            <a:r>
              <a:rPr lang="en-US" sz="7200" b="1" spc="-400" dirty="0" smtClean="0">
                <a:solidFill>
                  <a:srgbClr val="F7941D"/>
                </a:solidFill>
                <a:latin typeface="Arial"/>
                <a:cs typeface="Arial"/>
              </a:rPr>
              <a:t>50,000</a:t>
            </a:r>
            <a:endParaRPr lang="en-US" sz="7200" b="1" spc="-400" dirty="0">
              <a:solidFill>
                <a:srgbClr val="F7941D"/>
              </a:solidFill>
              <a:latin typeface="Arial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4999B5-0A35-1E45-B78F-69AC53A3F2CF}"/>
              </a:ext>
            </a:extLst>
          </p:cNvPr>
          <p:cNvSpPr txBox="1"/>
          <p:nvPr/>
        </p:nvSpPr>
        <p:spPr>
          <a:xfrm>
            <a:off x="722823" y="3224052"/>
            <a:ext cx="3232269" cy="746934"/>
          </a:xfrm>
          <a:prstGeom prst="rect">
            <a:avLst/>
          </a:prstGeom>
          <a:noFill/>
        </p:spPr>
        <p:txBody>
          <a:bodyPr wrap="square" lIns="121920" tIns="60959" rIns="121920" bIns="60959" rtlCol="0">
            <a:spAutoFit/>
          </a:bodyPr>
          <a:lstStyle/>
          <a:p>
            <a:pPr algn="ctr" defTabSz="609581">
              <a:lnSpc>
                <a:spcPct val="80000"/>
              </a:lnSpc>
            </a:pPr>
            <a:r>
              <a:rPr lang="en-US" sz="3200" b="1" spc="-267" dirty="0" smtClean="0">
                <a:solidFill>
                  <a:schemeClr val="bg1"/>
                </a:solidFill>
                <a:latin typeface="Arial"/>
                <a:cs typeface="Arial"/>
              </a:rPr>
              <a:t>KENTUCKIANS</a:t>
            </a:r>
            <a:endParaRPr lang="en-US" sz="3200" b="1" spc="-267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 defTabSz="609581">
              <a:lnSpc>
                <a:spcPct val="80000"/>
              </a:lnSpc>
            </a:pPr>
            <a:r>
              <a:rPr lang="en-US" sz="1867" b="1" spc="-80" dirty="0">
                <a:solidFill>
                  <a:schemeClr val="bg1"/>
                </a:solidFill>
                <a:latin typeface="Arial"/>
                <a:cs typeface="Arial"/>
              </a:rPr>
              <a:t>SERVED </a:t>
            </a:r>
            <a:r>
              <a:rPr lang="en-US" sz="1867" b="1" spc="-80" dirty="0" smtClean="0">
                <a:solidFill>
                  <a:schemeClr val="bg1"/>
                </a:solidFill>
                <a:latin typeface="Arial"/>
                <a:cs typeface="Arial"/>
              </a:rPr>
              <a:t>EACH WEEK</a:t>
            </a:r>
            <a:endParaRPr lang="en-US" sz="1867" b="1" spc="-8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" name="Picture 15" descr="GrayPeople.png">
            <a:extLst>
              <a:ext uri="{FF2B5EF4-FFF2-40B4-BE49-F238E27FC236}">
                <a16:creationId xmlns:a16="http://schemas.microsoft.com/office/drawing/2014/main" xmlns="" id="{B5511FD7-D290-DA42-801F-101E516418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723" y="4148348"/>
            <a:ext cx="2768472" cy="96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0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445100-D30D-EB47-8B8F-CA9B496F27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99" y="-23268"/>
            <a:ext cx="9132501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39ADBBB-09BE-0442-914E-191ACDC1ACFF}"/>
              </a:ext>
            </a:extLst>
          </p:cNvPr>
          <p:cNvSpPr/>
          <p:nvPr/>
        </p:nvSpPr>
        <p:spPr>
          <a:xfrm>
            <a:off x="11499" y="0"/>
            <a:ext cx="8161867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94">
              <a:defRPr/>
            </a:pPr>
            <a:endParaRPr lang="en-US" sz="2027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5754" y="5314147"/>
            <a:ext cx="1654083" cy="8829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94">
              <a:defRPr/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67304" y="3255335"/>
            <a:ext cx="4109615" cy="871467"/>
          </a:xfrm>
          <a:prstGeom prst="rect">
            <a:avLst/>
          </a:prstGeom>
        </p:spPr>
        <p:txBody>
          <a:bodyPr/>
          <a:lstStyle>
            <a:lvl1pPr algn="l" defTabSz="457197" rtl="0" eaLnBrk="1" latinLnBrk="0" hangingPunct="1">
              <a:spcBef>
                <a:spcPct val="0"/>
              </a:spcBef>
              <a:buNone/>
              <a:defRPr sz="2200" b="1" kern="1200" spc="-70">
                <a:solidFill>
                  <a:srgbClr val="F7941D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609581">
              <a:defRPr/>
            </a:pPr>
            <a:r>
              <a:rPr lang="en-US" sz="3200" spc="-93" dirty="0" smtClean="0">
                <a:solidFill>
                  <a:srgbClr val="FFFFFF"/>
                </a:solidFill>
              </a:rPr>
              <a:t>Farms to Food Banks</a:t>
            </a:r>
            <a:endParaRPr lang="en-US" sz="3200" spc="-93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5852" y="2934072"/>
            <a:ext cx="2712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6">
              <a:defRPr/>
            </a:pPr>
            <a:r>
              <a:rPr lang="en-US" sz="60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272289" y="3048753"/>
            <a:ext cx="0" cy="786299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8" y="5135161"/>
            <a:ext cx="1240937" cy="124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1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0D6EF53-652D-D943-B645-34ED67B158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Farms to Food Banks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Fresh produce from farmers needing a market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r="68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922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0D6EF53-652D-D943-B645-34ED67B158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Farms to Food Banks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…to Kentuckians in need.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r="212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207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8640" y="589895"/>
            <a:ext cx="384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Goals</a:t>
            </a:r>
            <a:endParaRPr lang="en-US" sz="5400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7519312"/>
              </p:ext>
            </p:extLst>
          </p:nvPr>
        </p:nvGraphicFramePr>
        <p:xfrm>
          <a:off x="548640" y="1661160"/>
          <a:ext cx="8001000" cy="4282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453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22854" y="594361"/>
            <a:ext cx="8312727" cy="944879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10" y="785445"/>
            <a:ext cx="7176414" cy="298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4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22854" y="594361"/>
            <a:ext cx="8312727" cy="944879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3" y="1581796"/>
            <a:ext cx="7958295" cy="180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9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7" r="1627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Impact since 2011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18.5M pounds rescued</a:t>
            </a:r>
          </a:p>
          <a:p>
            <a:r>
              <a:rPr lang="en-US" sz="3600" dirty="0" smtClean="0"/>
              <a:t>30.9 million meals</a:t>
            </a:r>
          </a:p>
          <a:p>
            <a:r>
              <a:rPr lang="en-US" sz="3600" dirty="0" smtClean="0"/>
              <a:t>1,000 KY farmers</a:t>
            </a:r>
          </a:p>
          <a:p>
            <a:r>
              <a:rPr lang="en-US" sz="3600" dirty="0" smtClean="0"/>
              <a:t>$3.6M paid to farmers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830263" y="593725"/>
            <a:ext cx="8313737" cy="9461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38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66"/>
          <a:stretch/>
        </p:blipFill>
        <p:spPr>
          <a:xfrm>
            <a:off x="0" y="0"/>
            <a:ext cx="475827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111775" y="703773"/>
            <a:ext cx="4109615" cy="871467"/>
          </a:xfrm>
          <a:prstGeom prst="rect">
            <a:avLst/>
          </a:prstGeom>
        </p:spPr>
        <p:txBody>
          <a:bodyPr/>
          <a:lstStyle>
            <a:lvl1pPr algn="l" defTabSz="457197" rtl="0" eaLnBrk="1" latinLnBrk="0" hangingPunct="1">
              <a:spcBef>
                <a:spcPct val="0"/>
              </a:spcBef>
              <a:buNone/>
              <a:defRPr sz="2200" b="1" kern="1200" spc="-70">
                <a:solidFill>
                  <a:srgbClr val="F7941D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609581">
              <a:defRPr/>
            </a:pPr>
            <a:r>
              <a:rPr lang="en-US" sz="2800" spc="-93" dirty="0">
                <a:solidFill>
                  <a:srgbClr val="E97900"/>
                </a:solidFill>
              </a:rPr>
              <a:t>Contents</a:t>
            </a:r>
          </a:p>
        </p:txBody>
      </p:sp>
      <p:sp>
        <p:nvSpPr>
          <p:cNvPr id="24" name="Content Placeholder 4"/>
          <p:cNvSpPr txBox="1">
            <a:spLocks/>
          </p:cNvSpPr>
          <p:nvPr/>
        </p:nvSpPr>
        <p:spPr>
          <a:xfrm>
            <a:off x="5111774" y="2003105"/>
            <a:ext cx="3747487" cy="3477652"/>
          </a:xfrm>
          <a:prstGeom prst="rect">
            <a:avLst/>
          </a:prstGeom>
        </p:spPr>
        <p:txBody>
          <a:bodyPr vert="horz" lIns="91440" tIns="45719" rIns="91440" bIns="45719" numCol="1" spcCol="457197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457179">
              <a:spcBef>
                <a:spcPts val="0"/>
              </a:spcBef>
              <a:spcAft>
                <a:spcPts val="2800"/>
              </a:spcAft>
              <a:buClr>
                <a:srgbClr val="E97900"/>
              </a:buClr>
              <a:buFont typeface="+mj-lt"/>
              <a:buAutoNum type="arabicPeriod"/>
              <a:defRPr/>
            </a:pPr>
            <a:r>
              <a:rPr lang="en-US" sz="1600" b="1" spc="-31" dirty="0">
                <a:solidFill>
                  <a:srgbClr val="464C4F"/>
                </a:solidFill>
              </a:rPr>
              <a:t>Hunger in </a:t>
            </a:r>
            <a:r>
              <a:rPr lang="en-US" sz="1600" b="1" spc="-31" dirty="0" smtClean="0">
                <a:solidFill>
                  <a:srgbClr val="464C4F"/>
                </a:solidFill>
              </a:rPr>
              <a:t>Kentucky</a:t>
            </a:r>
            <a:endParaRPr lang="en-US" sz="1600" b="1" spc="-31" dirty="0">
              <a:solidFill>
                <a:srgbClr val="464C4F"/>
              </a:solidFill>
            </a:endParaRPr>
          </a:p>
          <a:p>
            <a:pPr marL="457189" indent="-457189" defTabSz="457179">
              <a:spcBef>
                <a:spcPts val="0"/>
              </a:spcBef>
              <a:spcAft>
                <a:spcPts val="2800"/>
              </a:spcAft>
              <a:buClr>
                <a:srgbClr val="E97900"/>
              </a:buClr>
              <a:buFont typeface="+mj-lt"/>
              <a:buAutoNum type="arabicPeriod"/>
              <a:defRPr/>
            </a:pPr>
            <a:r>
              <a:rPr lang="en-US" sz="1600" b="1" spc="-31" dirty="0" smtClean="0">
                <a:solidFill>
                  <a:srgbClr val="464C4F"/>
                </a:solidFill>
              </a:rPr>
              <a:t>Our response</a:t>
            </a:r>
            <a:endParaRPr lang="en-US" sz="1600" b="1" spc="-31" dirty="0">
              <a:solidFill>
                <a:srgbClr val="464C4F"/>
              </a:solidFill>
            </a:endParaRPr>
          </a:p>
          <a:p>
            <a:pPr marL="457189" indent="-457189" defTabSz="457179">
              <a:spcBef>
                <a:spcPts val="0"/>
              </a:spcBef>
              <a:spcAft>
                <a:spcPts val="2800"/>
              </a:spcAft>
              <a:buClr>
                <a:srgbClr val="E97900"/>
              </a:buClr>
              <a:buFont typeface="+mj-lt"/>
              <a:buAutoNum type="arabicPeriod"/>
              <a:defRPr/>
            </a:pPr>
            <a:r>
              <a:rPr lang="en-US" sz="1600" b="1" dirty="0" smtClean="0">
                <a:solidFill>
                  <a:srgbClr val="464C4F"/>
                </a:solidFill>
              </a:rPr>
              <a:t>Farms to Food Banks</a:t>
            </a:r>
            <a:endParaRPr lang="en-US" sz="1600" b="1" dirty="0">
              <a:solidFill>
                <a:srgbClr val="464C4F"/>
              </a:solidFill>
            </a:endParaRPr>
          </a:p>
          <a:p>
            <a:pPr marL="457189" indent="-457189" defTabSz="457179">
              <a:spcBef>
                <a:spcPts val="0"/>
              </a:spcBef>
              <a:spcAft>
                <a:spcPts val="2800"/>
              </a:spcAft>
              <a:buClr>
                <a:srgbClr val="E97900"/>
              </a:buClr>
              <a:buFont typeface="+mj-lt"/>
              <a:buAutoNum type="arabicPeriod"/>
              <a:defRPr/>
            </a:pPr>
            <a:r>
              <a:rPr lang="en-US" sz="1600" b="1" dirty="0" smtClean="0">
                <a:solidFill>
                  <a:srgbClr val="464C4F"/>
                </a:solidFill>
              </a:rPr>
              <a:t>Kentucky Kids Eat</a:t>
            </a:r>
            <a:endParaRPr lang="en-US" sz="1600" b="1" dirty="0">
              <a:solidFill>
                <a:srgbClr val="464C4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59288" y="2315613"/>
            <a:ext cx="3514642" cy="1998174"/>
            <a:chOff x="4976830" y="1844490"/>
            <a:chExt cx="2040430" cy="1498630"/>
          </a:xfrm>
        </p:grpSpPr>
        <p:cxnSp>
          <p:nvCxnSpPr>
            <p:cNvPr id="5" name="Straight Connector 4"/>
            <p:cNvCxnSpPr>
              <a:cxnSpLocks/>
            </p:cNvCxnSpPr>
            <p:nvPr/>
          </p:nvCxnSpPr>
          <p:spPr>
            <a:xfrm>
              <a:off x="4976830" y="1844490"/>
              <a:ext cx="2040430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cxnSpLocks/>
            </p:cNvCxnSpPr>
            <p:nvPr/>
          </p:nvCxnSpPr>
          <p:spPr>
            <a:xfrm>
              <a:off x="4976830" y="2308084"/>
              <a:ext cx="2040430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cxnSpLocks/>
            </p:cNvCxnSpPr>
            <p:nvPr/>
          </p:nvCxnSpPr>
          <p:spPr>
            <a:xfrm>
              <a:off x="4976830" y="2893668"/>
              <a:ext cx="2038488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cxnSpLocks/>
            </p:cNvCxnSpPr>
            <p:nvPr/>
          </p:nvCxnSpPr>
          <p:spPr>
            <a:xfrm>
              <a:off x="4976830" y="3343120"/>
              <a:ext cx="2038487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388" y="5480757"/>
            <a:ext cx="1653359" cy="165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5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Good for the Economy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404040"/>
                </a:solidFill>
              </a:rPr>
              <a:t>$3,950,000 </a:t>
            </a:r>
            <a:r>
              <a:rPr lang="en-US" b="0" dirty="0" smtClean="0"/>
              <a:t>total </a:t>
            </a:r>
            <a:r>
              <a:rPr lang="en-US" b="0" dirty="0"/>
              <a:t>additional annual economic benefit for the Commonwealth</a:t>
            </a:r>
            <a:r>
              <a:rPr lang="en-US" b="0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404040"/>
                </a:solidFill>
              </a:rPr>
              <a:t>$</a:t>
            </a:r>
            <a:r>
              <a:rPr lang="en-US" dirty="0" smtClean="0">
                <a:solidFill>
                  <a:srgbClr val="404040"/>
                </a:solidFill>
              </a:rPr>
              <a:t>7,540,000 </a:t>
            </a:r>
            <a:r>
              <a:rPr lang="en-US" b="0" dirty="0" smtClean="0"/>
              <a:t>return on investment.</a:t>
            </a:r>
            <a:endParaRPr lang="en-US" b="0" dirty="0"/>
          </a:p>
          <a:p>
            <a:pPr marL="0" indent="0"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78755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76674" y="1663474"/>
            <a:ext cx="7381875" cy="868712"/>
          </a:xfrm>
        </p:spPr>
        <p:txBody>
          <a:bodyPr/>
          <a:lstStyle/>
          <a:p>
            <a:r>
              <a:rPr lang="en-US" dirty="0" smtClean="0"/>
              <a:t>Supporters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57" y="2714979"/>
            <a:ext cx="1602216" cy="1271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3" y="4374076"/>
            <a:ext cx="2804560" cy="1100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454" y="4374076"/>
            <a:ext cx="2200589" cy="1100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84" y="2867175"/>
            <a:ext cx="3079412" cy="111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8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Appalachian Expansion Project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53" y="1920211"/>
            <a:ext cx="5097879" cy="245281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134100" y="1638301"/>
            <a:ext cx="3009900" cy="371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Target Counties</a:t>
            </a:r>
            <a:r>
              <a:rPr lang="en-US" sz="2000" dirty="0"/>
              <a:t>: </a:t>
            </a:r>
            <a:endParaRPr lang="en-US" sz="2000" dirty="0" smtClean="0"/>
          </a:p>
          <a:p>
            <a:r>
              <a:rPr lang="en-US" sz="2000" dirty="0" smtClean="0"/>
              <a:t>Bell</a:t>
            </a:r>
            <a:r>
              <a:rPr lang="en-US" sz="2000" dirty="0"/>
              <a:t>, Boyd, Breathitt, Carter, Clinton, Cumberland, Elliot, Floyd, Green, Greenup, Harlan, Jackson, Johnson, Knott, Lawrence, Lee, Leslie, Letcher, Lewis, McCreary, Magoffin, Martin, Metcalfe, Perry, Pike, Powell, and Wolfe.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7020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22854" y="617840"/>
            <a:ext cx="8312727" cy="864972"/>
          </a:xfrm>
        </p:spPr>
        <p:txBody>
          <a:bodyPr/>
          <a:lstStyle/>
          <a:p>
            <a:r>
              <a:rPr lang="en-US" dirty="0" smtClean="0"/>
              <a:t>Processing Pilot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72" y="1482812"/>
            <a:ext cx="2457408" cy="2457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1" r="12866"/>
          <a:stretch/>
        </p:blipFill>
        <p:spPr>
          <a:xfrm>
            <a:off x="4010435" y="1782667"/>
            <a:ext cx="4555191" cy="18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2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39ADBBB-09BE-0442-914E-191ACDC1ACFF}"/>
              </a:ext>
            </a:extLst>
          </p:cNvPr>
          <p:cNvSpPr/>
          <p:nvPr/>
        </p:nvSpPr>
        <p:spPr>
          <a:xfrm>
            <a:off x="0" y="-985919"/>
            <a:ext cx="7981230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94">
              <a:defRPr/>
            </a:pPr>
            <a:endParaRPr lang="en-US" sz="2027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5754" y="5314147"/>
            <a:ext cx="1654083" cy="8829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94">
              <a:defRPr/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67304" y="3255335"/>
            <a:ext cx="4109615" cy="871467"/>
          </a:xfrm>
          <a:prstGeom prst="rect">
            <a:avLst/>
          </a:prstGeom>
        </p:spPr>
        <p:txBody>
          <a:bodyPr/>
          <a:lstStyle>
            <a:lvl1pPr algn="l" defTabSz="457197" rtl="0" eaLnBrk="1" latinLnBrk="0" hangingPunct="1">
              <a:spcBef>
                <a:spcPct val="0"/>
              </a:spcBef>
              <a:buNone/>
              <a:defRPr sz="2200" b="1" kern="1200" spc="-70">
                <a:solidFill>
                  <a:srgbClr val="F7941D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609581">
              <a:defRPr/>
            </a:pPr>
            <a:r>
              <a:rPr lang="en-US" sz="3200" spc="-93" dirty="0" smtClean="0">
                <a:solidFill>
                  <a:srgbClr val="FFFFFF"/>
                </a:solidFill>
              </a:rPr>
              <a:t>Kentucky Kids Eat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5852" y="2934072"/>
            <a:ext cx="2712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6">
              <a:defRPr/>
            </a:pPr>
            <a:r>
              <a:rPr lang="en-US" sz="60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272289" y="3048753"/>
            <a:ext cx="0" cy="786299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7" y="5123620"/>
            <a:ext cx="1264019" cy="126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xmlns="" id="{3CFB9796-B581-7849-A68D-1AE99E462A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" r="3"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Kentucky Kids Eat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End childhood hunger in Kentucky by  connecting kids to healthy food 365 days a year.</a:t>
            </a:r>
          </a:p>
          <a:p>
            <a:r>
              <a:rPr lang="en-US" dirty="0" smtClean="0"/>
              <a:t>Summertime need: Kentucky ranks 46</a:t>
            </a:r>
            <a:r>
              <a:rPr lang="en-US" baseline="30000" dirty="0" smtClean="0"/>
              <a:t>th</a:t>
            </a:r>
            <a:r>
              <a:rPr lang="en-US" dirty="0" smtClean="0"/>
              <a:t> for summer food service program participation. </a:t>
            </a:r>
          </a:p>
          <a:p>
            <a:r>
              <a:rPr lang="en-US" dirty="0" smtClean="0"/>
              <a:t>Support programs that work– school breakfast, afterschool meals, and summer meals.</a:t>
            </a:r>
          </a:p>
          <a:p>
            <a:r>
              <a:rPr lang="en-US" dirty="0" smtClean="0"/>
              <a:t>Provides funding, training, and support for schools and nonprofits.</a:t>
            </a:r>
          </a:p>
          <a:p>
            <a:r>
              <a:rPr lang="en-US" dirty="0" smtClean="0"/>
              <a:t>Awarded 102 schools and nonprofits with 55 grants in summer 2019.</a:t>
            </a:r>
          </a:p>
        </p:txBody>
      </p:sp>
    </p:spTree>
    <p:extLst>
      <p:ext uri="{BB962C8B-B14F-4D97-AF65-F5344CB8AC3E}">
        <p14:creationId xmlns:p14="http://schemas.microsoft.com/office/powerpoint/2010/main" val="326790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7DDED9-6552-A740-B9E6-DABBE05D71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K-VIP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53DCD4-A0D3-6242-8A1D-43A39400DA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 dirty="0" smtClean="0"/>
              <a:t>Kentucky-grown Fruit and Vegetable Incentive Program. </a:t>
            </a:r>
          </a:p>
          <a:p>
            <a:r>
              <a:rPr lang="en-US" sz="1800" dirty="0" smtClean="0"/>
              <a:t>Creates a financial incentive for sponsors to include Kentucky-grown fruits and vegetables in the summer meals they serve. </a:t>
            </a:r>
          </a:p>
          <a:p>
            <a:r>
              <a:rPr lang="en-US" sz="1800" dirty="0" smtClean="0"/>
              <a:t>Boosts program capacity for school and nonprofits that feed hungry kids.</a:t>
            </a:r>
          </a:p>
          <a:p>
            <a:r>
              <a:rPr lang="en-US" sz="1800" dirty="0" smtClean="0"/>
              <a:t>Increases access to healthy, fresh foods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4" y="4692088"/>
            <a:ext cx="1604139" cy="1272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522" y="4575810"/>
            <a:ext cx="1369667" cy="1505129"/>
          </a:xfrm>
          <a:prstGeom prst="rect">
            <a:avLst/>
          </a:prstGeo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6" r="24386"/>
          <a:stretch>
            <a:fillRect/>
          </a:stretch>
        </p:blipFill>
        <p:spPr/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71" y="4319806"/>
            <a:ext cx="1651252" cy="74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4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9E54C7-44B4-3849-BD33-729254AC41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K-VIP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04B908-4142-7F46-B56A-5B723A5804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2438" y="1647499"/>
            <a:ext cx="2943681" cy="315310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For every $2 a participating sponsor spends at a Kentucky farm, K-VIP will reimburse them for $1. </a:t>
            </a:r>
          </a:p>
          <a:p>
            <a:endParaRPr lang="en-US" dirty="0"/>
          </a:p>
          <a:p>
            <a:r>
              <a:rPr lang="en-US" dirty="0" smtClean="0"/>
              <a:t>$185,000 awarded 2017.</a:t>
            </a:r>
          </a:p>
          <a:p>
            <a:endParaRPr lang="en-US" dirty="0"/>
          </a:p>
          <a:p>
            <a:r>
              <a:rPr lang="en-US" dirty="0" smtClean="0"/>
              <a:t>$73,169.16 spent on Kentucky-grown produce in summer 2018.</a:t>
            </a:r>
          </a:p>
          <a:p>
            <a:endParaRPr lang="en-US" dirty="0"/>
          </a:p>
          <a:p>
            <a:r>
              <a:rPr lang="en-US" dirty="0" smtClean="0"/>
              <a:t>2019 Economic Impact: $321,220 directly to Kentucky farmers.</a:t>
            </a:r>
            <a:endParaRPr lang="en-US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xmlns="" id="{D0724608-19CC-8142-92AA-459E004435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2665" y="491558"/>
            <a:ext cx="5072308" cy="5878287"/>
          </a:xfrm>
        </p:spPr>
      </p:pic>
    </p:spTree>
    <p:extLst>
      <p:ext uri="{BB962C8B-B14F-4D97-AF65-F5344CB8AC3E}">
        <p14:creationId xmlns:p14="http://schemas.microsoft.com/office/powerpoint/2010/main" val="248651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r="6859"/>
          <a:stretch>
            <a:fillRect/>
          </a:stretch>
        </p:blipFill>
        <p:spPr>
          <a:xfrm>
            <a:off x="3662664" y="491558"/>
            <a:ext cx="5072309" cy="5878287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47799" y="1495168"/>
            <a:ext cx="2943681" cy="1680518"/>
          </a:xfrm>
        </p:spPr>
        <p:txBody>
          <a:bodyPr/>
          <a:lstStyle/>
          <a:p>
            <a:pPr algn="ctr"/>
            <a:r>
              <a:rPr lang="en-US" dirty="0" smtClean="0"/>
              <a:t>Overman’s Bluegrass Fruits and Vegetables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Lancaster, KY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587617" y="4792271"/>
            <a:ext cx="2943694" cy="1328372"/>
          </a:xfrm>
        </p:spPr>
        <p:txBody>
          <a:bodyPr/>
          <a:lstStyle/>
          <a:p>
            <a:r>
              <a:rPr lang="en-US" dirty="0" smtClean="0"/>
              <a:t>Babette Overman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48432" y="3806566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Kirby Overman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712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22236" y="491572"/>
            <a:ext cx="4787746" cy="5878272"/>
          </a:xfrm>
          <a:prstGeom prst="rect">
            <a:avLst/>
          </a:prstGeom>
        </p:spPr>
      </p:pic>
      <p:sp>
        <p:nvSpPr>
          <p:cNvPr id="21" name="Round Diagonal Corner Rectangle 20"/>
          <p:cNvSpPr/>
          <p:nvPr/>
        </p:nvSpPr>
        <p:spPr>
          <a:xfrm>
            <a:off x="5331126" y="497624"/>
            <a:ext cx="3403836" cy="5878285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5827" tIns="158740" rIns="105827" bIns="52913" rtlCol="0" anchor="t"/>
          <a:lstStyle/>
          <a:p>
            <a:pPr marL="55117">
              <a:spcAft>
                <a:spcPts val="695"/>
              </a:spcAft>
            </a:pPr>
            <a:endParaRPr lang="en-US" sz="1333" b="1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09982" y="1338885"/>
            <a:ext cx="3524980" cy="500813"/>
          </a:xfrm>
          <a:prstGeom prst="rect">
            <a:avLst/>
          </a:prstGeom>
          <a:noFill/>
        </p:spPr>
        <p:txBody>
          <a:bodyPr wrap="square" lIns="105827" tIns="52913" rIns="105827" bIns="52913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b="1" cap="all" spc="-92" dirty="0">
                <a:solidFill>
                  <a:schemeClr val="tx2"/>
                </a:solidFill>
                <a:latin typeface="Arial"/>
                <a:cs typeface="Arial"/>
              </a:rPr>
              <a:t>CONTACT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99760" y="2080647"/>
            <a:ext cx="2788920" cy="3898667"/>
          </a:xfrm>
          <a:prstGeom prst="rect">
            <a:avLst/>
          </a:prstGeom>
          <a:noFill/>
        </p:spPr>
        <p:txBody>
          <a:bodyPr wrap="square" lIns="105827" tIns="52913" rIns="105827" bIns="52913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b="1" dirty="0" smtClean="0">
                <a:solidFill>
                  <a:schemeClr val="accent2"/>
                </a:solidFill>
                <a:latin typeface="Arial"/>
                <a:cs typeface="Arial"/>
              </a:rPr>
              <a:t>Tamara Sandberg</a:t>
            </a:r>
          </a:p>
          <a:p>
            <a:pPr algn="ctr">
              <a:lnSpc>
                <a:spcPct val="110000"/>
              </a:lnSpc>
            </a:pPr>
            <a:r>
              <a:rPr lang="en-US" sz="1600" b="1" dirty="0" smtClean="0">
                <a:solidFill>
                  <a:schemeClr val="accent2"/>
                </a:solidFill>
                <a:latin typeface="Arial"/>
                <a:cs typeface="Arial"/>
              </a:rPr>
              <a:t>Executive Director</a:t>
            </a:r>
          </a:p>
          <a:p>
            <a:pPr algn="ctr">
              <a:lnSpc>
                <a:spcPct val="110000"/>
              </a:lnSpc>
            </a:pPr>
            <a:r>
              <a:rPr lang="en-US" sz="1600" b="1" dirty="0" smtClean="0">
                <a:solidFill>
                  <a:schemeClr val="accent2"/>
                </a:solidFill>
                <a:latin typeface="Arial"/>
                <a:cs typeface="Arial"/>
                <a:hlinkClick r:id="rId4"/>
              </a:rPr>
              <a:t>tamara@feedingky.org</a:t>
            </a:r>
            <a:endParaRPr lang="en-US" sz="1600" b="1" dirty="0" smtClean="0">
              <a:solidFill>
                <a:schemeClr val="accent2"/>
              </a:solidFill>
              <a:latin typeface="Arial"/>
              <a:cs typeface="Arial"/>
            </a:endParaRPr>
          </a:p>
          <a:p>
            <a:pPr algn="ctr">
              <a:lnSpc>
                <a:spcPct val="110000"/>
              </a:lnSpc>
            </a:pPr>
            <a:endParaRPr lang="en-US" sz="1600" b="1" dirty="0">
              <a:solidFill>
                <a:schemeClr val="accent2"/>
              </a:solidFill>
              <a:latin typeface="Arial"/>
              <a:cs typeface="Arial"/>
            </a:endParaRPr>
          </a:p>
          <a:p>
            <a:pPr algn="ctr">
              <a:lnSpc>
                <a:spcPct val="110000"/>
              </a:lnSpc>
            </a:pPr>
            <a:r>
              <a:rPr lang="en-US" sz="1600" b="1" dirty="0" smtClean="0">
                <a:solidFill>
                  <a:schemeClr val="accent2"/>
                </a:solidFill>
                <a:latin typeface="Arial"/>
                <a:cs typeface="Arial"/>
              </a:rPr>
              <a:t>Sarah Vaughn</a:t>
            </a:r>
            <a:r>
              <a:rPr lang="en-US" sz="1600" b="1" dirty="0">
                <a:solidFill>
                  <a:schemeClr val="accent2"/>
                </a:solidFill>
                <a:latin typeface="Arial"/>
                <a:cs typeface="Arial"/>
              </a:rPr>
              <a:t/>
            </a:r>
            <a:br>
              <a:rPr lang="en-US" sz="1600" b="1" dirty="0">
                <a:solidFill>
                  <a:schemeClr val="accent2"/>
                </a:solidFill>
                <a:latin typeface="Arial"/>
                <a:cs typeface="Arial"/>
              </a:rPr>
            </a:br>
            <a:r>
              <a:rPr lang="en-US" sz="1600" b="1" dirty="0" smtClean="0">
                <a:solidFill>
                  <a:schemeClr val="accent2"/>
                </a:solidFill>
                <a:latin typeface="Arial"/>
                <a:cs typeface="Arial"/>
              </a:rPr>
              <a:t>Programs Coordinator</a:t>
            </a:r>
            <a:r>
              <a:rPr lang="en-US" sz="1600" b="1" dirty="0">
                <a:solidFill>
                  <a:schemeClr val="accent2"/>
                </a:solidFill>
                <a:latin typeface="Arial"/>
                <a:cs typeface="Arial"/>
              </a:rPr>
              <a:t/>
            </a:r>
            <a:br>
              <a:rPr lang="en-US" sz="1600" b="1" dirty="0">
                <a:solidFill>
                  <a:schemeClr val="accent2"/>
                </a:solidFill>
                <a:latin typeface="Arial"/>
                <a:cs typeface="Arial"/>
              </a:rPr>
            </a:br>
            <a:r>
              <a:rPr lang="en-US" sz="1600" b="1" dirty="0" smtClean="0">
                <a:solidFill>
                  <a:schemeClr val="accent2"/>
                </a:solidFill>
                <a:latin typeface="Arial"/>
                <a:cs typeface="Arial"/>
                <a:hlinkClick r:id="rId5"/>
              </a:rPr>
              <a:t>sarah@feedingky.org</a:t>
            </a:r>
            <a:endParaRPr lang="en-US" sz="1600" b="1" dirty="0" smtClean="0">
              <a:solidFill>
                <a:schemeClr val="accent2"/>
              </a:solidFill>
              <a:latin typeface="Arial"/>
              <a:cs typeface="Arial"/>
            </a:endParaRPr>
          </a:p>
          <a:p>
            <a:pPr algn="ctr">
              <a:lnSpc>
                <a:spcPct val="110000"/>
              </a:lnSpc>
            </a:pPr>
            <a:endParaRPr lang="en-US" sz="1600" b="1" dirty="0">
              <a:solidFill>
                <a:schemeClr val="accent2"/>
              </a:solidFill>
              <a:latin typeface="Arial"/>
              <a:cs typeface="Arial"/>
            </a:endParaRPr>
          </a:p>
          <a:p>
            <a:pPr algn="ctr">
              <a:lnSpc>
                <a:spcPct val="110000"/>
              </a:lnSpc>
            </a:pPr>
            <a:r>
              <a:rPr lang="en-US" sz="1600" b="1" dirty="0" smtClean="0">
                <a:solidFill>
                  <a:schemeClr val="accent2"/>
                </a:solidFill>
                <a:latin typeface="Arial"/>
                <a:cs typeface="Arial"/>
              </a:rPr>
              <a:t>Kate McDonald</a:t>
            </a:r>
          </a:p>
          <a:p>
            <a:pPr algn="ctr">
              <a:lnSpc>
                <a:spcPct val="110000"/>
              </a:lnSpc>
            </a:pPr>
            <a:r>
              <a:rPr lang="en-US" sz="1600" b="1" dirty="0" smtClean="0">
                <a:solidFill>
                  <a:schemeClr val="accent2"/>
                </a:solidFill>
                <a:latin typeface="Arial"/>
                <a:cs typeface="Arial"/>
              </a:rPr>
              <a:t>KY Kids Eat Coordinator</a:t>
            </a:r>
          </a:p>
          <a:p>
            <a:pPr algn="ctr">
              <a:lnSpc>
                <a:spcPct val="110000"/>
              </a:lnSpc>
            </a:pPr>
            <a:r>
              <a:rPr lang="en-US" sz="1600" b="1" dirty="0">
                <a:solidFill>
                  <a:schemeClr val="accent2"/>
                </a:solidFill>
                <a:latin typeface="Arial"/>
                <a:cs typeface="Arial"/>
                <a:hlinkClick r:id="rId6"/>
              </a:rPr>
              <a:t>k</a:t>
            </a:r>
            <a:r>
              <a:rPr lang="en-US" sz="1600" b="1" dirty="0" smtClean="0">
                <a:solidFill>
                  <a:schemeClr val="accent2"/>
                </a:solidFill>
                <a:latin typeface="Arial"/>
                <a:cs typeface="Arial"/>
                <a:hlinkClick r:id="rId6"/>
              </a:rPr>
              <a:t>ate@feedingky.org</a:t>
            </a:r>
            <a:endParaRPr lang="en-US" sz="1600" b="1" dirty="0" smtClean="0">
              <a:solidFill>
                <a:schemeClr val="accent2"/>
              </a:solidFill>
              <a:latin typeface="Arial"/>
              <a:cs typeface="Arial"/>
            </a:endParaRPr>
          </a:p>
          <a:p>
            <a:pPr algn="ctr">
              <a:lnSpc>
                <a:spcPct val="110000"/>
              </a:lnSpc>
            </a:pPr>
            <a:endParaRPr lang="en-US" sz="1600" b="1" dirty="0" smtClean="0">
              <a:solidFill>
                <a:schemeClr val="accent2"/>
              </a:solidFill>
              <a:latin typeface="Arial"/>
              <a:cs typeface="Arial"/>
            </a:endParaRPr>
          </a:p>
          <a:p>
            <a:pPr algn="ctr">
              <a:lnSpc>
                <a:spcPct val="110000"/>
              </a:lnSpc>
            </a:pPr>
            <a:endParaRPr lang="en-US" sz="1600" b="1" dirty="0">
              <a:solidFill>
                <a:schemeClr val="accent2"/>
              </a:solidFill>
              <a:latin typeface="Arial"/>
              <a:cs typeface="Arial"/>
            </a:endParaRPr>
          </a:p>
          <a:p>
            <a:pPr algn="ctr">
              <a:lnSpc>
                <a:spcPct val="110000"/>
              </a:lnSpc>
            </a:pPr>
            <a:endParaRPr lang="en-US" sz="1600" b="1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839866" y="2050192"/>
            <a:ext cx="2265211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028724"/>
            <a:ext cx="1341120" cy="13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1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2902"/>
            <a:ext cx="91325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5E7903-459C-1341-B50B-F91BF6C269B9}"/>
              </a:ext>
            </a:extLst>
          </p:cNvPr>
          <p:cNvSpPr/>
          <p:nvPr/>
        </p:nvSpPr>
        <p:spPr>
          <a:xfrm>
            <a:off x="-137160" y="24455"/>
            <a:ext cx="8161867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94">
              <a:defRPr/>
            </a:pPr>
            <a:endParaRPr lang="en-US" sz="2027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00" y="5314147"/>
            <a:ext cx="1654083" cy="8829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94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84558" y="3255335"/>
            <a:ext cx="4109615" cy="871467"/>
          </a:xfrm>
          <a:prstGeom prst="rect">
            <a:avLst/>
          </a:prstGeom>
        </p:spPr>
        <p:txBody>
          <a:bodyPr/>
          <a:lstStyle>
            <a:lvl1pPr algn="l" defTabSz="457197" rtl="0" eaLnBrk="1" latinLnBrk="0" hangingPunct="1">
              <a:spcBef>
                <a:spcPct val="0"/>
              </a:spcBef>
              <a:buNone/>
              <a:defRPr sz="2200" b="1" kern="1200" spc="-70">
                <a:solidFill>
                  <a:srgbClr val="F7941D"/>
                </a:solidFill>
                <a:latin typeface="Arial"/>
                <a:ea typeface="+mj-ea"/>
                <a:cs typeface="Arial"/>
              </a:defRPr>
            </a:lvl1pPr>
          </a:lstStyle>
          <a:p>
            <a:pPr lvl="0">
              <a:defRPr/>
            </a:pPr>
            <a:r>
              <a:rPr lang="en-US" sz="3200" dirty="0" smtClean="0">
                <a:solidFill>
                  <a:srgbClr val="FFFFFF"/>
                </a:solidFill>
              </a:rPr>
              <a:t>Hunger in Kentucky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3106" y="2934072"/>
            <a:ext cx="2712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6">
              <a:defRPr/>
            </a:pPr>
            <a:r>
              <a:rPr lang="en-US" sz="60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289543" y="3048753"/>
            <a:ext cx="0" cy="786299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1" y="5129734"/>
            <a:ext cx="1402080" cy="14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6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4B72A3-137D-7C46-8739-BC8B03ACE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0049" y="1482201"/>
            <a:ext cx="3262615" cy="2634716"/>
          </a:xfrm>
        </p:spPr>
        <p:txBody>
          <a:bodyPr/>
          <a:lstStyle/>
          <a:p>
            <a:pPr algn="ctr"/>
            <a:r>
              <a:rPr lang="en-US" sz="6000" dirty="0" smtClean="0"/>
              <a:t>THANK YOU</a:t>
            </a:r>
            <a:endParaRPr lang="en-US" sz="60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C483AA2D-6BE8-FD4C-85B9-85D22E5F91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5"/>
          <a:stretch/>
        </p:blipFill>
        <p:spPr>
          <a:xfrm>
            <a:off x="3662665" y="491558"/>
            <a:ext cx="5072308" cy="5878287"/>
          </a:xfrm>
        </p:spPr>
      </p:pic>
    </p:spTree>
    <p:extLst>
      <p:ext uri="{BB962C8B-B14F-4D97-AF65-F5344CB8AC3E}">
        <p14:creationId xmlns:p14="http://schemas.microsoft.com/office/powerpoint/2010/main" val="330816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141"/>
          <p:cNvPicPr preferRelativeResize="0"/>
          <p:nvPr/>
        </p:nvPicPr>
        <p:blipFill rotWithShape="1">
          <a:blip r:embed="rId3">
            <a:alphaModFix/>
          </a:blip>
          <a:srcRect b="9408"/>
          <a:stretch/>
        </p:blipFill>
        <p:spPr>
          <a:xfrm>
            <a:off x="6712796" y="1587795"/>
            <a:ext cx="2082800" cy="283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142"/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" r="12666"/>
          <a:stretch/>
        </p:blipFill>
        <p:spPr>
          <a:xfrm>
            <a:off x="3931202" y="1998435"/>
            <a:ext cx="2854712" cy="24378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96640" y="441960"/>
            <a:ext cx="5198956" cy="44860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chemeClr val="accent1"/>
                </a:solidFill>
              </a:rPr>
              <a:t>Who is struggling with hunger in Kentucky?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3" name="Shape 140"/>
          <p:cNvPicPr preferRelativeResize="0"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t="9396" r="8924" b="35856"/>
          <a:stretch/>
        </p:blipFill>
        <p:spPr>
          <a:xfrm>
            <a:off x="5241578" y="3811417"/>
            <a:ext cx="2263698" cy="24799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34680" y="1998434"/>
            <a:ext cx="2773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face of hunger may surprise you.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4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xmlns="" id="{4BD90E28-AD9E-B948-ABDD-57E847EE75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236" y="485512"/>
            <a:ext cx="8312726" cy="5884333"/>
          </a:xfrm>
          <a:prstGeom prst="round2DiagRect">
            <a:avLst>
              <a:gd name="adj1" fmla="val 0"/>
              <a:gd name="adj2" fmla="val 0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8AB803-13E1-7F46-9DB2-218EC0B4FC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"/>
          <a:stretch/>
        </p:blipFill>
        <p:spPr>
          <a:xfrm>
            <a:off x="422236" y="482599"/>
            <a:ext cx="8312726" cy="58843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2236" y="479689"/>
            <a:ext cx="7956552" cy="588433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94">
              <a:defRPr/>
            </a:pPr>
            <a:endParaRPr lang="en-US" sz="2027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6378F1-8A9F-9148-A0E8-2E9E15FCCBB5}"/>
              </a:ext>
            </a:extLst>
          </p:cNvPr>
          <p:cNvSpPr txBox="1"/>
          <p:nvPr/>
        </p:nvSpPr>
        <p:spPr>
          <a:xfrm>
            <a:off x="645085" y="3608233"/>
            <a:ext cx="3287944" cy="581696"/>
          </a:xfrm>
          <a:prstGeom prst="rect">
            <a:avLst/>
          </a:prstGeom>
          <a:noFill/>
        </p:spPr>
        <p:txBody>
          <a:bodyPr wrap="square" lIns="91440" tIns="45719" rIns="91440" bIns="45719" rtlCol="0" anchor="t">
            <a:spAutoFit/>
          </a:bodyPr>
          <a:lstStyle/>
          <a:p>
            <a:pPr algn="ctr" defTabSz="457186">
              <a:lnSpc>
                <a:spcPct val="60000"/>
              </a:lnSpc>
            </a:pPr>
            <a:r>
              <a:rPr lang="en-US" sz="5300" b="1" spc="-151" dirty="0" smtClean="0">
                <a:solidFill>
                  <a:srgbClr val="F7941D"/>
                </a:solidFill>
                <a:latin typeface="Arial"/>
                <a:cs typeface="Arial"/>
              </a:rPr>
              <a:t>186,660</a:t>
            </a:r>
            <a:r>
              <a:rPr lang="en-US" sz="5300" b="1" spc="-151" dirty="0">
                <a:solidFill>
                  <a:schemeClr val="accent3"/>
                </a:solidFill>
                <a:latin typeface="Arial"/>
                <a:cs typeface="Arial"/>
              </a:rPr>
              <a:t> </a:t>
            </a:r>
            <a:endParaRPr lang="en-US" sz="5333" b="1" spc="-151" dirty="0">
              <a:solidFill>
                <a:schemeClr val="accent3"/>
              </a:solidFill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A3F51CD-23CC-9D43-BB91-20D790FAD769}"/>
              </a:ext>
            </a:extLst>
          </p:cNvPr>
          <p:cNvSpPr txBox="1"/>
          <p:nvPr/>
        </p:nvSpPr>
        <p:spPr>
          <a:xfrm>
            <a:off x="645134" y="4145319"/>
            <a:ext cx="3287945" cy="646329"/>
          </a:xfrm>
          <a:prstGeom prst="rect">
            <a:avLst/>
          </a:prstGeom>
          <a:noFill/>
        </p:spPr>
        <p:txBody>
          <a:bodyPr wrap="square" lIns="91440" tIns="45719" rIns="91440" bIns="45719" rtlCol="0">
            <a:spAutoFit/>
          </a:bodyPr>
          <a:lstStyle/>
          <a:p>
            <a:pPr algn="ctr" defTabSz="457186">
              <a:lnSpc>
                <a:spcPct val="90000"/>
              </a:lnSpc>
            </a:pPr>
            <a:r>
              <a:rPr lang="en-US" sz="2000" b="1" spc="-71" dirty="0" smtClean="0">
                <a:solidFill>
                  <a:srgbClr val="FFFFFF"/>
                </a:solidFill>
                <a:latin typeface="Arial"/>
                <a:cs typeface="Arial"/>
              </a:rPr>
              <a:t>KY CHILDREN </a:t>
            </a:r>
            <a:r>
              <a:rPr lang="en-US" sz="2000" b="1" spc="-71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br>
              <a:rPr lang="en-US" sz="2000" b="1" spc="-7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000" b="1" spc="-71" dirty="0">
                <a:solidFill>
                  <a:srgbClr val="FFFFFF"/>
                </a:solidFill>
                <a:latin typeface="Arial"/>
                <a:cs typeface="Arial"/>
              </a:rPr>
              <a:t>FOOD INSECURE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BF5C382-2CB9-1C42-BB8C-1C1455A5D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55" y="2270610"/>
            <a:ext cx="2190024" cy="109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3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527627" y="769905"/>
            <a:ext cx="5562622" cy="87633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Counties with the highest child food insecurity rates: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31519" y="1932695"/>
            <a:ext cx="5063691" cy="270475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Magoffin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Clay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Elliot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Robertson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Breathitt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0249" y="483454"/>
            <a:ext cx="2622430" cy="5894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62" y="2256252"/>
            <a:ext cx="2886768" cy="15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855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236" y="485512"/>
            <a:ext cx="8312726" cy="5884333"/>
          </a:xfrm>
          <a:prstGeom prst="round2DiagRect">
            <a:avLst>
              <a:gd name="adj1" fmla="val 0"/>
              <a:gd name="adj2" fmla="val 0"/>
            </a:avLst>
          </a:prstGeom>
        </p:spPr>
      </p:pic>
      <p:sp>
        <p:nvSpPr>
          <p:cNvPr id="11" name="Rectangle 10"/>
          <p:cNvSpPr/>
          <p:nvPr/>
        </p:nvSpPr>
        <p:spPr>
          <a:xfrm>
            <a:off x="422234" y="418472"/>
            <a:ext cx="7956552" cy="588433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94">
              <a:defRPr/>
            </a:pPr>
            <a:endParaRPr lang="en-US" sz="2027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236" y="3778325"/>
            <a:ext cx="3605153" cy="498596"/>
          </a:xfrm>
          <a:prstGeom prst="rect">
            <a:avLst/>
          </a:prstGeom>
          <a:noFill/>
        </p:spPr>
        <p:txBody>
          <a:bodyPr wrap="square" lIns="91440" tIns="45719" rIns="91440" bIns="45719" rtlCol="0" anchor="t">
            <a:spAutoFit/>
          </a:bodyPr>
          <a:lstStyle/>
          <a:p>
            <a:pPr algn="ctr" defTabSz="457186">
              <a:lnSpc>
                <a:spcPct val="60000"/>
              </a:lnSpc>
              <a:defRPr/>
            </a:pPr>
            <a:r>
              <a:rPr lang="en-US" sz="4400" b="1" spc="-151" dirty="0" smtClean="0">
                <a:solidFill>
                  <a:srgbClr val="F7941D"/>
                </a:solidFill>
                <a:latin typeface="Arial"/>
                <a:cs typeface="Arial"/>
              </a:rPr>
              <a:t>1 in 5 </a:t>
            </a:r>
            <a:endParaRPr lang="en-US" sz="4400" b="1" spc="-151" dirty="0">
              <a:solidFill>
                <a:srgbClr val="F7941D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2690" y="4389549"/>
            <a:ext cx="3287945" cy="646329"/>
          </a:xfrm>
          <a:prstGeom prst="rect">
            <a:avLst/>
          </a:prstGeom>
          <a:noFill/>
        </p:spPr>
        <p:txBody>
          <a:bodyPr wrap="square" lIns="91440" tIns="45719" rIns="91440" bIns="45719" rtlCol="0">
            <a:spAutoFit/>
          </a:bodyPr>
          <a:lstStyle/>
          <a:p>
            <a:pPr algn="ctr" defTabSz="457186">
              <a:lnSpc>
                <a:spcPct val="90000"/>
              </a:lnSpc>
              <a:defRPr/>
            </a:pPr>
            <a:r>
              <a:rPr lang="en-US" sz="2000" b="1" spc="-71" dirty="0" smtClean="0">
                <a:solidFill>
                  <a:srgbClr val="FFFFFF"/>
                </a:solidFill>
                <a:latin typeface="Arial"/>
                <a:cs typeface="Arial"/>
              </a:rPr>
              <a:t>KY OLDER ADULTS  </a:t>
            </a:r>
            <a:r>
              <a:rPr lang="en-US" sz="2000" b="1" spc="-71" dirty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n-US" sz="2000" b="1" spc="-7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000" b="1" spc="-71" dirty="0">
                <a:solidFill>
                  <a:srgbClr val="FFFFFF"/>
                </a:solidFill>
                <a:latin typeface="Arial"/>
                <a:cs typeface="Arial"/>
              </a:rPr>
              <a:t>FOOD INSECURE</a:t>
            </a:r>
            <a:endParaRPr lang="en-US" sz="1600" b="1" spc="-7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21" y="2321766"/>
            <a:ext cx="2170981" cy="10388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9629" y="5102918"/>
            <a:ext cx="2014065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58958"/>
                </a:solidFill>
              </a:rPr>
              <a:t>*Highest in the nation</a:t>
            </a:r>
            <a:endParaRPr lang="en-US" b="1" dirty="0">
              <a:solidFill>
                <a:srgbClr val="7589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56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48B3AD-321B-FA4A-B1C1-323C50AD41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81075" y="774700"/>
            <a:ext cx="8162925" cy="8715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Meal Gap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5" y="1646238"/>
            <a:ext cx="7651231" cy="25152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1074" y="5196841"/>
            <a:ext cx="4124325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Source: Map the Meal Gap 2019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7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9A60AB-81A9-3547-93FC-C1EA46ADF6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57" y="12902"/>
            <a:ext cx="9149757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39ADBBB-09BE-0442-914E-191ACDC1ACFF}"/>
              </a:ext>
            </a:extLst>
          </p:cNvPr>
          <p:cNvSpPr/>
          <p:nvPr/>
        </p:nvSpPr>
        <p:spPr>
          <a:xfrm>
            <a:off x="-45645" y="0"/>
            <a:ext cx="8161867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94">
              <a:defRPr/>
            </a:pPr>
            <a:endParaRPr lang="en-US" sz="2027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2623" y="4168418"/>
            <a:ext cx="2441990" cy="15978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94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67302" y="3255335"/>
            <a:ext cx="4109615" cy="871467"/>
          </a:xfrm>
          <a:prstGeom prst="rect">
            <a:avLst/>
          </a:prstGeom>
        </p:spPr>
        <p:txBody>
          <a:bodyPr/>
          <a:lstStyle>
            <a:lvl1pPr algn="l" defTabSz="457197" rtl="0" eaLnBrk="1" latinLnBrk="0" hangingPunct="1">
              <a:spcBef>
                <a:spcPct val="0"/>
              </a:spcBef>
              <a:buNone/>
              <a:defRPr sz="2200" b="1" kern="1200" spc="-70">
                <a:solidFill>
                  <a:srgbClr val="F7941D"/>
                </a:solidFill>
                <a:latin typeface="Arial"/>
                <a:ea typeface="+mj-ea"/>
                <a:cs typeface="Arial"/>
              </a:defRPr>
            </a:lvl1pPr>
          </a:lstStyle>
          <a:p>
            <a:pPr lvl="0">
              <a:defRPr/>
            </a:pPr>
            <a:r>
              <a:rPr lang="en-US" sz="3200" dirty="0" smtClean="0">
                <a:solidFill>
                  <a:srgbClr val="FFFFFF"/>
                </a:solidFill>
              </a:rPr>
              <a:t>Our Response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5850" y="2934072"/>
            <a:ext cx="2712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6">
              <a:defRPr/>
            </a:pPr>
            <a:r>
              <a:rPr lang="en-US" sz="60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272287" y="3048753"/>
            <a:ext cx="0" cy="786299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613" y="3927328"/>
            <a:ext cx="2080009" cy="208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7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58">
      <a:dk1>
        <a:srgbClr val="000000"/>
      </a:dk1>
      <a:lt1>
        <a:srgbClr val="FFFFFF"/>
      </a:lt1>
      <a:dk2>
        <a:srgbClr val="E97900"/>
      </a:dk2>
      <a:lt2>
        <a:srgbClr val="F1F1F1"/>
      </a:lt2>
      <a:accent1>
        <a:srgbClr val="E97900"/>
      </a:accent1>
      <a:accent2>
        <a:srgbClr val="53682B"/>
      </a:accent2>
      <a:accent3>
        <a:srgbClr val="CFCA50"/>
      </a:accent3>
      <a:accent4>
        <a:srgbClr val="533347"/>
      </a:accent4>
      <a:accent5>
        <a:srgbClr val="8EC1CD"/>
      </a:accent5>
      <a:accent6>
        <a:srgbClr val="464C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roup xmlns="b6319f10-509c-4360-bf2e-4a7ee3235c83">PowerPoint Template</Group>
    <SharedWithUsers xmlns="311fc192-be65-48d5-be46-8f33751a7980">
      <UserInfo>
        <DisplayName>Matt Hayes</DisplayName>
        <AccountId>1128</AccountId>
        <AccountType/>
      </UserInfo>
      <UserInfo>
        <DisplayName>Cathy Nestlen</DisplayName>
        <AccountId>12299</AccountId>
        <AccountType/>
      </UserInfo>
      <UserInfo>
        <DisplayName>Ronnie Kidd</DisplayName>
        <AccountId>15152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14D40C70502346BD5DD10EAC03D064" ma:contentTypeVersion="16" ma:contentTypeDescription="Create a new document." ma:contentTypeScope="" ma:versionID="08e554caa8889904df035339de15ca9e">
  <xsd:schema xmlns:xsd="http://www.w3.org/2001/XMLSchema" xmlns:xs="http://www.w3.org/2001/XMLSchema" xmlns:p="http://schemas.microsoft.com/office/2006/metadata/properties" xmlns:ns2="b6319f10-509c-4360-bf2e-4a7ee3235c83" xmlns:ns3="6c68b53d-f3ef-4dbd-9732-d4189e1386b5" xmlns:ns4="311fc192-be65-48d5-be46-8f33751a7980" targetNamespace="http://schemas.microsoft.com/office/2006/metadata/properties" ma:root="true" ma:fieldsID="9ade5bf19d2ef0890b1fa7284dc8d476" ns2:_="" ns3:_="" ns4:_="">
    <xsd:import namespace="b6319f10-509c-4360-bf2e-4a7ee3235c83"/>
    <xsd:import namespace="6c68b53d-f3ef-4dbd-9732-d4189e1386b5"/>
    <xsd:import namespace="311fc192-be65-48d5-be46-8f33751a7980"/>
    <xsd:element name="properties">
      <xsd:complexType>
        <xsd:sequence>
          <xsd:element name="documentManagement">
            <xsd:complexType>
              <xsd:all>
                <xsd:element ref="ns2:Group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19f10-509c-4360-bf2e-4a7ee3235c83" elementFormDefault="qualified">
    <xsd:import namespace="http://schemas.microsoft.com/office/2006/documentManagement/types"/>
    <xsd:import namespace="http://schemas.microsoft.com/office/infopath/2007/PartnerControls"/>
    <xsd:element name="Group" ma:index="8" nillable="true" ma:displayName="Type" ma:internalName="Group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8b53d-f3ef-4dbd-9732-d4189e1386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1fc192-be65-48d5-be46-8f33751a798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B014F5-7584-4664-B30F-F773E3EC04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099FA2-D470-46CD-BBA4-7737C4C07B97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b6319f10-509c-4360-bf2e-4a7ee3235c83"/>
    <ds:schemaRef ds:uri="http://purl.org/dc/terms/"/>
    <ds:schemaRef ds:uri="http://schemas.openxmlformats.org/package/2006/metadata/core-properties"/>
    <ds:schemaRef ds:uri="311fc192-be65-48d5-be46-8f33751a7980"/>
    <ds:schemaRef ds:uri="http://schemas.microsoft.com/office/2006/documentManagement/types"/>
    <ds:schemaRef ds:uri="6c68b53d-f3ef-4dbd-9732-d4189e1386b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AB034FA-F06F-44A3-84D0-DD85269E53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319f10-509c-4360-bf2e-4a7ee3235c83"/>
    <ds:schemaRef ds:uri="6c68b53d-f3ef-4dbd-9732-d4189e1386b5"/>
    <ds:schemaRef ds:uri="311fc192-be65-48d5-be46-8f33751a79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45332</TotalTime>
  <Words>455</Words>
  <Application>Microsoft Office PowerPoint</Application>
  <PresentationFormat>On-screen Show (4:3)</PresentationFormat>
  <Paragraphs>130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1_Office Theme</vt:lpstr>
      <vt:lpstr>Partnering in the Fight Against Hunger Report to the Tobacco Settlement Oversight Committee </vt:lpstr>
      <vt:lpstr>PowerPoint Presentation</vt:lpstr>
      <vt:lpstr>PowerPoint Presentation</vt:lpstr>
      <vt:lpstr>Who is struggling with hunger in Kentucky?</vt:lpstr>
      <vt:lpstr>PowerPoint Presentation</vt:lpstr>
      <vt:lpstr>PowerPoint Presentation</vt:lpstr>
      <vt:lpstr>PowerPoint Presentation</vt:lpstr>
      <vt:lpstr>Meal Gap</vt:lpstr>
      <vt:lpstr>PowerPoint Presentation</vt:lpstr>
      <vt:lpstr>PowerPoint Presentation</vt:lpstr>
      <vt:lpstr>How we work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Social Capital Partnerships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Feeding America PowerPoint Template - Standard</dc:title>
  <dc:creator>Laura DesGranges</dc:creator>
  <cp:lastModifiedBy>Hartley, Rachel (LRC)</cp:lastModifiedBy>
  <cp:revision>1815</cp:revision>
  <cp:lastPrinted>2016-09-22T13:24:04Z</cp:lastPrinted>
  <dcterms:created xsi:type="dcterms:W3CDTF">2015-08-15T11:33:58Z</dcterms:created>
  <dcterms:modified xsi:type="dcterms:W3CDTF">2019-06-11T18:14:34Z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0x010100C614D40C70502346BD5DD10EAC03D064</vt:lpwstr>
  </property>
  <property fmtid="{D5CDD505-2E9C-101B-9397-08002B2CF9AE}" pid="3" name="TaxKeyword">
    <vt:lpwstr/>
  </property>
</Properties>
</file>