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7" r:id="rId9"/>
    <p:sldId id="268" r:id="rId10"/>
    <p:sldId id="259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.ds.ky.gov\dfs\DOCFS1\Justice_Data\ODCP\ASAP\Tobacco%20Settlement%20Agreement%20Fund%20Oversite%20Committee\2020\KY-ASAP%202020%20Expenditures%20&amp;%20Pie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.ds.ky.gov\dfs\DOCFS1\Justice_Data\ODCP\ASAP\SFY2020%20Funding\2020%20-%20Local%20Board%20Funding%20Summary%20(categories%20funded%20by%20local%20board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as.ds.ky.gov\dfs\DOCFS1\Justice_Data\ODCP\DEA%20-%20Drug%20Take%20Back\Kentucky%20Annual%20Totals%20(2011-2020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38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1602760809017258"/>
          <c:w val="0.56117731923526371"/>
          <c:h val="0.88284209349906773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5252-4C63-B576-282B5946C60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5252-4C63-B576-282B5946C60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5252-4C63-B576-282B5946C60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2225">
                <a:solidFill>
                  <a:schemeClr val="accent2">
                    <a:lumMod val="75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2225" prstMaterial="matte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252-4C63-B576-282B5946C6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5252-4C63-B576-282B5946C602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8575" prstMaterial="matte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252-4C63-B576-282B5946C602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>
                <a:solidFill>
                  <a:schemeClr val="accent1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chemeClr val="accen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252-4C63-B576-282B5946C602}"/>
              </c:ext>
            </c:extLst>
          </c:dPt>
          <c:dPt>
            <c:idx val="7"/>
            <c:bubble3D val="0"/>
            <c:spPr>
              <a:solidFill>
                <a:srgbClr val="CCFF99"/>
              </a:solidFill>
              <a:ln>
                <a:solidFill>
                  <a:srgbClr val="7030A0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srgbClr val="7030A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252-4C63-B576-282B5946C60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5252-4C63-B576-282B5946C602}"/>
              </c:ext>
            </c:extLst>
          </c:dPt>
          <c:dLbls>
            <c:dLbl>
              <c:idx val="0"/>
              <c:layout>
                <c:manualLayout>
                  <c:x val="5.966746206799102E-2"/>
                  <c:y val="-1.7123432791778286E-2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rgbClr val="00B050">
                      <a:alpha val="77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252-4C63-B576-282B5946C602}"/>
                </c:ext>
              </c:extLst>
            </c:dLbl>
            <c:dLbl>
              <c:idx val="1"/>
              <c:layout>
                <c:manualLayout>
                  <c:x val="4.9552763939259607E-2"/>
                  <c:y val="-0.13447950685856078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60325">
                  <a:solidFill>
                    <a:schemeClr val="accent5"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07308014777103"/>
                      <c:h val="0.213158035060141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252-4C63-B576-282B5946C602}"/>
                </c:ext>
              </c:extLst>
            </c:dLbl>
            <c:dLbl>
              <c:idx val="2"/>
              <c:layout>
                <c:manualLayout>
                  <c:x val="-7.9427821254483957E-2"/>
                  <c:y val="7.1935147294967333E-2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19050" cap="rnd">
                  <a:solidFill>
                    <a:srgbClr val="FF0000">
                      <a:alpha val="74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252-4C63-B576-282B5946C602}"/>
                </c:ext>
              </c:extLst>
            </c:dLbl>
            <c:dLbl>
              <c:idx val="3"/>
              <c:layout>
                <c:manualLayout>
                  <c:x val="-5.5388287977142681E-2"/>
                  <c:y val="4.698935154694865E-3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19050">
                  <a:solidFill>
                    <a:schemeClr val="accent4">
                      <a:lumMod val="60000"/>
                      <a:lumOff val="40000"/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650978328017306"/>
                      <c:h val="0.147476112457168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252-4C63-B576-282B5946C602}"/>
                </c:ext>
              </c:extLst>
            </c:dLbl>
            <c:dLbl>
              <c:idx val="4"/>
              <c:layout>
                <c:manualLayout>
                  <c:x val="-7.0638800147567876E-3"/>
                  <c:y val="-7.4633242561252658E-2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chemeClr val="accent5">
                      <a:lumMod val="75000"/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313034246736626"/>
                      <c:h val="0.269788251922123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252-4C63-B576-282B5946C602}"/>
                </c:ext>
              </c:extLst>
            </c:dLbl>
            <c:dLbl>
              <c:idx val="5"/>
              <c:layout>
                <c:manualLayout>
                  <c:x val="0.22579749448582789"/>
                  <c:y val="-0.32938471699090555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chemeClr val="accent2">
                      <a:lumMod val="75000"/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063762274429155"/>
                      <c:h val="0.332402619865955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252-4C63-B576-282B5946C602}"/>
                </c:ext>
              </c:extLst>
            </c:dLbl>
            <c:dLbl>
              <c:idx val="6"/>
              <c:layout>
                <c:manualLayout>
                  <c:x val="5.1575659934536375E-2"/>
                  <c:y val="-0.13144074136566797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rgbClr val="7030A0">
                      <a:alpha val="77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245304123266273"/>
                      <c:h val="0.224039604631686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252-4C63-B576-282B5946C602}"/>
                </c:ext>
              </c:extLst>
            </c:dLbl>
            <c:dLbl>
              <c:idx val="7"/>
              <c:layout>
                <c:manualLayout>
                  <c:x val="7.2126252953319883E-2"/>
                  <c:y val="4.4349807972649979E-2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chemeClr val="accent6">
                      <a:lumMod val="50000"/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491595302945863"/>
                      <c:h val="0.20292057577879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252-4C63-B576-282B5946C602}"/>
                </c:ext>
              </c:extLst>
            </c:dLbl>
            <c:dLbl>
              <c:idx val="8"/>
              <c:layout>
                <c:manualLayout>
                  <c:x val="0.20331228070863969"/>
                  <c:y val="0.10559812978984204"/>
                </c:manualLayout>
              </c:layout>
              <c:spPr>
                <a:solidFill>
                  <a:schemeClr val="bg1">
                    <a:lumMod val="95000"/>
                    <a:alpha val="80000"/>
                  </a:schemeClr>
                </a:solidFill>
                <a:ln w="22225">
                  <a:solidFill>
                    <a:schemeClr val="bg2">
                      <a:lumMod val="50000"/>
                      <a:alpha val="77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5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565492862623778"/>
                      <c:h val="0.19410570634885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5252-4C63-B576-282B5946C602}"/>
                </c:ext>
              </c:extLst>
            </c:dLbl>
            <c:spPr>
              <a:solidFill>
                <a:schemeClr val="bg1">
                  <a:lumMod val="95000"/>
                  <a:alpha val="80000"/>
                </a:schemeClr>
              </a:solidFill>
              <a:ln w="9525">
                <a:solidFill>
                  <a:schemeClr val="accent1">
                    <a:alpha val="77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5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Sheet1!$A$7:$A$15</c:f>
              <c:strCache>
                <c:ptCount val="9"/>
                <c:pt idx="0">
                  <c:v>Administration</c:v>
                </c:pt>
                <c:pt idx="1">
                  <c:v>KY-ASAP Local Boards</c:v>
                </c:pt>
                <c:pt idx="2">
                  <c:v>Media</c:v>
                </c:pt>
                <c:pt idx="3">
                  <c:v>UNITE – Call Center</c:v>
                </c:pt>
                <c:pt idx="4">
                  <c:v>Eastern KY Concentrated Employment Program</c:v>
                </c:pt>
                <c:pt idx="5">
                  <c:v>Kentucky Chamber of Commerce - Recovery Friendly Workplaces</c:v>
                </c:pt>
                <c:pt idx="6">
                  <c:v>KPERF - Naloxone for Law Enforcement</c:v>
                </c:pt>
                <c:pt idx="7">
                  <c:v>Community Foundations - Reducing Barriers to Re-Entry</c:v>
                </c:pt>
                <c:pt idx="8">
                  <c:v>KSP – Harm Reduction Program</c:v>
                </c:pt>
              </c:strCache>
            </c:strRef>
          </c:cat>
          <c:val>
            <c:numRef>
              <c:f>Sheet1!$B$7:$B$15</c:f>
              <c:numCache>
                <c:formatCode>"$"#,##0.00_);[Red]\("$"#,##0.00\)</c:formatCode>
                <c:ptCount val="9"/>
                <c:pt idx="0">
                  <c:v>285989.14</c:v>
                </c:pt>
                <c:pt idx="1">
                  <c:v>2981279.55</c:v>
                </c:pt>
                <c:pt idx="2">
                  <c:v>24228.7</c:v>
                </c:pt>
                <c:pt idx="3" formatCode="&quot;$&quot;#,##0_);[Red]\(&quot;$&quot;#,##0\)">
                  <c:v>1000000</c:v>
                </c:pt>
                <c:pt idx="4">
                  <c:v>650000</c:v>
                </c:pt>
                <c:pt idx="5">
                  <c:v>175000</c:v>
                </c:pt>
                <c:pt idx="6">
                  <c:v>100000</c:v>
                </c:pt>
                <c:pt idx="7">
                  <c:v>75000</c:v>
                </c:pt>
                <c:pt idx="8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252-4C63-B576-282B5946C60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>
      <a:outerShdw blurRad="50800" dist="101600" dir="5400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7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091137940049902"/>
          <c:y val="7.8877827849307552E-2"/>
          <c:w val="0.56293531813049558"/>
          <c:h val="0.82069871019856078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C11-4AB7-93A1-9E60EAA79F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C11-4AB7-93A1-9E60EAA79F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C11-4AB7-93A1-9E60EAA79F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C11-4AB7-93A1-9E60EAA79F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C11-4AB7-93A1-9E60EAA79F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DC11-4AB7-93A1-9E60EAA79F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DC11-4AB7-93A1-9E60EAA79FE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DC11-4AB7-93A1-9E60EAA79FEB}"/>
              </c:ext>
            </c:extLst>
          </c:dPt>
          <c:dLbls>
            <c:dLbl>
              <c:idx val="0"/>
              <c:layout>
                <c:manualLayout>
                  <c:x val="0.10035434276587345"/>
                  <c:y val="-0.29272421375039331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DC11-4AB7-93A1-9E60EAA79FEB}"/>
                </c:ext>
              </c:extLst>
            </c:dLbl>
            <c:dLbl>
              <c:idx val="1"/>
              <c:layout>
                <c:manualLayout>
                  <c:x val="0.11082738934295008"/>
                  <c:y val="-0.23584672772280604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878676259054028"/>
                      <c:h val="0.221217414346211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C11-4AB7-93A1-9E60EAA79FEB}"/>
                </c:ext>
              </c:extLst>
            </c:dLbl>
            <c:dLbl>
              <c:idx val="2"/>
              <c:layout>
                <c:manualLayout>
                  <c:x val="0.22903318858107871"/>
                  <c:y val="-8.2787604713941726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28813647500556"/>
                      <c:h val="0.219307209930569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C11-4AB7-93A1-9E60EAA79FEB}"/>
                </c:ext>
              </c:extLst>
            </c:dLbl>
            <c:dLbl>
              <c:idx val="3"/>
              <c:layout>
                <c:manualLayout>
                  <c:x val="4.5855007732723649E-2"/>
                  <c:y val="5.6949576565509356E-3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969754331181052"/>
                      <c:h val="0.29531752472267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C11-4AB7-93A1-9E60EAA79FEB}"/>
                </c:ext>
              </c:extLst>
            </c:dLbl>
            <c:dLbl>
              <c:idx val="4"/>
              <c:layout>
                <c:manualLayout>
                  <c:x val="-0.14787386882854101"/>
                  <c:y val="6.4439645379772176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346936505988667"/>
                      <c:h val="0.284596632086595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C11-4AB7-93A1-9E60EAA79FEB}"/>
                </c:ext>
              </c:extLst>
            </c:dLbl>
            <c:dLbl>
              <c:idx val="5"/>
              <c:layout>
                <c:manualLayout>
                  <c:x val="0.1931698480928124"/>
                  <c:y val="-0.15842110031593187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6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827224757248177"/>
                      <c:h val="0.22104595576953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C11-4AB7-93A1-9E60EAA79FEB}"/>
                </c:ext>
              </c:extLst>
            </c:dLbl>
            <c:dLbl>
              <c:idx val="6"/>
              <c:layout>
                <c:manualLayout>
                  <c:x val="-4.6692054639745441E-2"/>
                  <c:y val="2.4744590043517356E-3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1">
                      <a:lumMod val="60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DC11-4AB7-93A1-9E60EAA79FEB}"/>
                </c:ext>
              </c:extLst>
            </c:dLbl>
            <c:dLbl>
              <c:idx val="7"/>
              <c:layout>
                <c:manualLayout>
                  <c:x val="1.1675721297804743E-3"/>
                  <c:y val="-7.7790366560901408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accent2">
                      <a:lumMod val="60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DC11-4AB7-93A1-9E60EAA79FE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4F81BD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'2020 budget'!$B$86:$I$86</c:f>
              <c:strCache>
                <c:ptCount val="8"/>
                <c:pt idx="0">
                  <c:v>Administration</c:v>
                </c:pt>
                <c:pt idx="1">
                  <c:v>RX Disposal</c:v>
                </c:pt>
                <c:pt idx="2">
                  <c:v>Naloxone</c:v>
                </c:pt>
                <c:pt idx="3">
                  <c:v>Naloxone
Other</c:v>
                </c:pt>
                <c:pt idx="4">
                  <c:v>Syringe Exchange</c:v>
                </c:pt>
                <c:pt idx="5">
                  <c:v>Prevention</c:v>
                </c:pt>
                <c:pt idx="6">
                  <c:v>Treatment</c:v>
                </c:pt>
                <c:pt idx="7">
                  <c:v>Enforcement</c:v>
                </c:pt>
              </c:strCache>
            </c:strRef>
          </c:cat>
          <c:val>
            <c:numRef>
              <c:f>'2020 budget'!$B$87:$I$87</c:f>
              <c:numCache>
                <c:formatCode>"$"#,##0</c:formatCode>
                <c:ptCount val="8"/>
                <c:pt idx="0">
                  <c:v>786321.43000000017</c:v>
                </c:pt>
                <c:pt idx="1">
                  <c:v>70554.290000000008</c:v>
                </c:pt>
                <c:pt idx="2">
                  <c:v>97119.319999999992</c:v>
                </c:pt>
                <c:pt idx="3">
                  <c:v>29988.780000000002</c:v>
                </c:pt>
                <c:pt idx="4">
                  <c:v>95758.55</c:v>
                </c:pt>
                <c:pt idx="5">
                  <c:v>2574863.1699999995</c:v>
                </c:pt>
                <c:pt idx="6">
                  <c:v>737258.33000000019</c:v>
                </c:pt>
                <c:pt idx="7">
                  <c:v>417874.38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C11-4AB7-93A1-9E60EAA79FEB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6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000522739153161E-2"/>
          <c:y val="8.3941605839416053E-2"/>
          <c:w val="0.76163094615786719"/>
          <c:h val="0.7335766423357664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72-400D-AB0E-4EA263AA833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tx1">
                    <a:lumMod val="50000"/>
                    <a:lumOff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72-400D-AB0E-4EA263AA8332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72-400D-AB0E-4EA263AA8332}"/>
              </c:ext>
            </c:extLst>
          </c:dPt>
          <c:dPt>
            <c:idx val="3"/>
            <c:bubble3D val="0"/>
            <c:spPr>
              <a:solidFill>
                <a:srgbClr val="CCCCFF"/>
              </a:solidFill>
              <a:ln w="19050">
                <a:solidFill>
                  <a:srgbClr val="6600FF"/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rgbClr val="66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672-400D-AB0E-4EA263AA8332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672-400D-AB0E-4EA263AA8332}"/>
              </c:ext>
            </c:extLst>
          </c:dPt>
          <c:dPt>
            <c:idx val="5"/>
            <c:bubble3D val="0"/>
            <c:spPr>
              <a:solidFill>
                <a:srgbClr val="CC3300">
                  <a:alpha val="89804"/>
                </a:srgb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672-400D-AB0E-4EA263AA8332}"/>
              </c:ext>
            </c:extLst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Off val="4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672-400D-AB0E-4EA263AA8332}"/>
              </c:ext>
            </c:extLst>
          </c:dPt>
          <c:dLbls>
            <c:dLbl>
              <c:idx val="0"/>
              <c:layout>
                <c:manualLayout>
                  <c:x val="-0.15648763778281355"/>
                  <c:y val="-2.972790350311353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chemeClr val="accent6">
                      <a:lumMod val="5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>
                    <c:manualLayout>
                      <c:w val="0.18061135681757121"/>
                      <c:h val="0.29772991303736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672-400D-AB0E-4EA263AA8332}"/>
                </c:ext>
              </c:extLst>
            </c:dLbl>
            <c:dLbl>
              <c:idx val="1"/>
              <c:layout>
                <c:manualLayout>
                  <c:x val="-4.196489221496285E-2"/>
                  <c:y val="-1.539525609298474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chemeClr val="bg1">
                      <a:lumMod val="6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3-7672-400D-AB0E-4EA263AA8332}"/>
                </c:ext>
              </c:extLst>
            </c:dLbl>
            <c:dLbl>
              <c:idx val="2"/>
              <c:layout>
                <c:manualLayout>
                  <c:x val="-8.0765728835435188E-2"/>
                  <c:y val="1.569858712715855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chemeClr val="accent4">
                      <a:lumMod val="7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5-7672-400D-AB0E-4EA263AA8332}"/>
                </c:ext>
              </c:extLst>
            </c:dLbl>
            <c:dLbl>
              <c:idx val="3"/>
              <c:layout>
                <c:manualLayout>
                  <c:x val="0.10393336742659069"/>
                  <c:y val="2.596452329972390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rgbClr val="6600FF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>
                    <c:manualLayout>
                      <c:w val="0.21869346326399833"/>
                      <c:h val="0.313549681196956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672-400D-AB0E-4EA263AA8332}"/>
                </c:ext>
              </c:extLst>
            </c:dLbl>
            <c:dLbl>
              <c:idx val="4"/>
              <c:layout>
                <c:manualLayout>
                  <c:x val="0.1225478931183618"/>
                  <c:y val="9.6551048955622651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chemeClr val="accent5">
                      <a:lumMod val="7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>
                    <c:manualLayout>
                      <c:w val="0.19494871900632937"/>
                      <c:h val="0.23058485785692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672-400D-AB0E-4EA263AA8332}"/>
                </c:ext>
              </c:extLst>
            </c:dLbl>
            <c:dLbl>
              <c:idx val="5"/>
              <c:layout>
                <c:manualLayout>
                  <c:x val="0.13988169908472309"/>
                  <c:y val="-1.252852222383016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rgbClr val="C00000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</c:ext>
                <c:ext xmlns:c16="http://schemas.microsoft.com/office/drawing/2014/chart" uri="{C3380CC4-5D6E-409C-BE32-E72D297353CC}">
                  <c16:uniqueId val="{0000000B-7672-400D-AB0E-4EA263AA8332}"/>
                </c:ext>
              </c:extLst>
            </c:dLbl>
            <c:dLbl>
              <c:idx val="6"/>
              <c:layout>
                <c:manualLayout>
                  <c:x val="4.3792623678769883E-2"/>
                  <c:y val="-2.424051786793157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22225" cap="flat" cmpd="sng" algn="ctr">
                  <a:solidFill>
                    <a:schemeClr val="accent1">
                      <a:lumMod val="7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  <a:solidFill>
                      <a:schemeClr val="lt1">
                        <a:alpha val="90000"/>
                      </a:schemeClr>
                    </a:solidFill>
                    <a:ln w="12700" cap="flat" cmpd="sng" algn="ctr">
                      <a:solidFill>
                        <a:schemeClr val="accent1"/>
                      </a:solidFill>
                      <a:round/>
                    </a:ln>
                  </c15:spPr>
                  <c15:layout>
                    <c:manualLayout>
                      <c:w val="0.18802958649675444"/>
                      <c:h val="0.23058485785692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672-400D-AB0E-4EA263AA8332}"/>
                </c:ext>
              </c:extLst>
            </c:dLbl>
            <c:spPr>
              <a:ln w="22225"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solidFill>
                    <a:schemeClr val="lt1">
                      <a:alpha val="90000"/>
                    </a:schemeClr>
                  </a:solidFill>
                  <a:ln w="12700" cap="flat" cmpd="sng" algn="ctr">
                    <a:solidFill>
                      <a:schemeClr val="accent1"/>
                    </a:solidFill>
                    <a:round/>
                  </a:ln>
                </c15:spPr>
              </c:ext>
            </c:extLst>
          </c:dLbls>
          <c:cat>
            <c:strRef>
              <c:f>Sheet1!$A$3:$G$3</c:f>
              <c:strCache>
                <c:ptCount val="7"/>
                <c:pt idx="0">
                  <c:v>Prevention
Education</c:v>
                </c:pt>
                <c:pt idx="1">
                  <c:v>Naloxone</c:v>
                </c:pt>
                <c:pt idx="2">
                  <c:v>Naloxone
Training/Other</c:v>
                </c:pt>
                <c:pt idx="3">
                  <c:v>Syringe
Exchange</c:v>
                </c:pt>
                <c:pt idx="4">
                  <c:v>Treatment</c:v>
                </c:pt>
                <c:pt idx="5">
                  <c:v>Enforcement</c:v>
                </c:pt>
                <c:pt idx="6">
                  <c:v>Admin</c:v>
                </c:pt>
              </c:strCache>
            </c:strRef>
          </c:cat>
          <c:val>
            <c:numRef>
              <c:f>Sheet1!$A$4:$G$4</c:f>
              <c:numCache>
                <c:formatCode>"$"#,##0</c:formatCode>
                <c:ptCount val="7"/>
                <c:pt idx="0">
                  <c:v>226212</c:v>
                </c:pt>
                <c:pt idx="1">
                  <c:v>327258</c:v>
                </c:pt>
                <c:pt idx="2">
                  <c:v>233321</c:v>
                </c:pt>
                <c:pt idx="3">
                  <c:v>223705</c:v>
                </c:pt>
                <c:pt idx="4">
                  <c:v>197281</c:v>
                </c:pt>
                <c:pt idx="5">
                  <c:v>118064</c:v>
                </c:pt>
                <c:pt idx="6">
                  <c:v>85697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672-400D-AB0E-4EA263AA833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62478250617999E-2"/>
          <c:y val="0.1440773560057807"/>
          <c:w val="0.96669190007570027"/>
          <c:h val="0.717274018506005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  <a:bevelB w="152400" h="50800" prst="softRound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ED61-444D-A632-5671D135EEF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ED61-444D-A632-5671D135EE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5-ED61-444D-A632-5671D135EE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7-ED61-444D-A632-5671D135EEFD}"/>
              </c:ext>
            </c:extLst>
          </c:dPt>
          <c:dPt>
            <c:idx val="4"/>
            <c:invertIfNegative val="0"/>
            <c:bubble3D val="0"/>
            <c:spPr>
              <a:solidFill>
                <a:srgbClr val="33CCCC"/>
              </a:solidFill>
              <a:ln>
                <a:solidFill>
                  <a:srgbClr val="33CCCC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9-ED61-444D-A632-5671D135EEFD}"/>
              </c:ext>
            </c:extLst>
          </c:dPt>
          <c:dPt>
            <c:idx val="5"/>
            <c:invertIfNegative val="0"/>
            <c:bubble3D val="0"/>
            <c:spPr>
              <a:solidFill>
                <a:srgbClr val="FF5050"/>
              </a:solidFill>
              <a:ln>
                <a:solidFill>
                  <a:srgbClr val="FF505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B-ED61-444D-A632-5671D135EEF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D-ED61-444D-A632-5671D135EEF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F-ED61-444D-A632-5671D135EEF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>
                  <a:lumMod val="50000"/>
                  <a:alpha val="7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  <a:bevelB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11-ED61-444D-A632-5671D135EEFD}"/>
              </c:ext>
            </c:extLst>
          </c:dPt>
          <c:dLbls>
            <c:dLbl>
              <c:idx val="0"/>
              <c:layout>
                <c:manualLayout>
                  <c:x val="-3.0244297931916876E-3"/>
                  <c:y val="0.12615266033107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61-444D-A632-5671D135EEFD}"/>
                </c:ext>
              </c:extLst>
            </c:dLbl>
            <c:dLbl>
              <c:idx val="1"/>
              <c:layout>
                <c:manualLayout>
                  <c:x val="-4.539659969264153E-3"/>
                  <c:y val="0.261546835982283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61-444D-A632-5671D135EEFD}"/>
                </c:ext>
              </c:extLst>
            </c:dLbl>
            <c:dLbl>
              <c:idx val="2"/>
              <c:layout>
                <c:manualLayout>
                  <c:x val="-4.5351473922903051E-3"/>
                  <c:y val="0.36277641194131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61-444D-A632-5671D135EEFD}"/>
                </c:ext>
              </c:extLst>
            </c:dLbl>
            <c:dLbl>
              <c:idx val="3"/>
              <c:layout>
                <c:manualLayout>
                  <c:x val="-3.0211699728011298E-3"/>
                  <c:y val="0.373269132725315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61-444D-A632-5671D135EEFD}"/>
                </c:ext>
              </c:extLst>
            </c:dLbl>
            <c:dLbl>
              <c:idx val="4"/>
              <c:layout>
                <c:manualLayout>
                  <c:x val="-1.5140110090907659E-3"/>
                  <c:y val="0.18455820582099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61-444D-A632-5671D135EEFD}"/>
                </c:ext>
              </c:extLst>
            </c:dLbl>
            <c:dLbl>
              <c:idx val="5"/>
              <c:layout>
                <c:manualLayout>
                  <c:x val="-3.0142660738837327E-3"/>
                  <c:y val="0.419312298192941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D61-444D-A632-5671D135EEFD}"/>
                </c:ext>
              </c:extLst>
            </c:dLbl>
            <c:dLbl>
              <c:idx val="6"/>
              <c:layout>
                <c:manualLayout>
                  <c:x val="-1.5146598199272225E-3"/>
                  <c:y val="0.423134500273796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D61-444D-A632-5671D135EEFD}"/>
                </c:ext>
              </c:extLst>
            </c:dLbl>
            <c:dLbl>
              <c:idx val="7"/>
              <c:layout>
                <c:manualLayout>
                  <c:x val="0"/>
                  <c:y val="0.5539568345323741"/>
                </c:manualLayout>
              </c:layout>
              <c:tx>
                <c:rich>
                  <a:bodyPr/>
                  <a:lstStyle/>
                  <a:p>
                    <a:fld id="{C75D2FD7-8246-40D6-A4B0-E4BA02103B15}" type="VALUE">
                      <a:rPr lang="en-US" sz="18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D61-444D-A632-5671D135EEFD}"/>
                </c:ext>
              </c:extLst>
            </c:dLbl>
            <c:dLbl>
              <c:idx val="8"/>
              <c:layout>
                <c:manualLayout>
                  <c:x val="-1.1107377032765652E-16"/>
                  <c:y val="0.58033573141486805"/>
                </c:manualLayout>
              </c:layout>
              <c:tx>
                <c:rich>
                  <a:bodyPr/>
                  <a:lstStyle/>
                  <a:p>
                    <a:fld id="{4E097F8D-D2E4-4085-8A8E-171D980628B3}" type="VALUE">
                      <a:rPr lang="en-US" sz="180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D61-444D-A632-5671D135EEFD}"/>
                </c:ext>
              </c:extLst>
            </c:dLbl>
            <c:dLbl>
              <c:idx val="9"/>
              <c:layout>
                <c:manualLayout>
                  <c:x val="1.5224353650190366E-3"/>
                  <c:y val="0.309912269162809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FFFF00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D61-444D-A632-5671D135E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FF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'Annual Comparison Bar Graph'!$A$2:$A$11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strCache>
            </c:strRef>
          </c:cat>
          <c:val>
            <c:numRef>
              <c:f>'Annual Comparison Bar Graph'!$B$2:$B$11</c:f>
              <c:numCache>
                <c:formatCode>#,##0</c:formatCode>
                <c:ptCount val="10"/>
                <c:pt idx="0">
                  <c:v>5187</c:v>
                </c:pt>
                <c:pt idx="1">
                  <c:v>11677</c:v>
                </c:pt>
                <c:pt idx="2">
                  <c:v>16306</c:v>
                </c:pt>
                <c:pt idx="3">
                  <c:v>17052</c:v>
                </c:pt>
                <c:pt idx="4">
                  <c:v>9497</c:v>
                </c:pt>
                <c:pt idx="5">
                  <c:v>19408</c:v>
                </c:pt>
                <c:pt idx="6">
                  <c:v>20292.590000000004</c:v>
                </c:pt>
                <c:pt idx="7">
                  <c:v>26218</c:v>
                </c:pt>
                <c:pt idx="8">
                  <c:v>27559</c:v>
                </c:pt>
                <c:pt idx="9">
                  <c:v>16191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D61-444D-A632-5671D135E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478027072"/>
        <c:axId val="472622744"/>
      </c:barChart>
      <c:catAx>
        <c:axId val="47802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622744"/>
        <c:crosses val="autoZero"/>
        <c:auto val="1"/>
        <c:lblAlgn val="ctr"/>
        <c:lblOffset val="100"/>
        <c:noMultiLvlLbl val="0"/>
      </c:catAx>
      <c:valAx>
        <c:axId val="472622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780270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chemeClr val="bg1">
                <a:lumMod val="85000"/>
              </a:schemeClr>
            </a:gs>
            <a:gs pos="8300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ln w="25400"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1000">
          <a:schemeClr val="bg1">
            <a:lumMod val="85000"/>
          </a:schemeClr>
        </a:gs>
        <a:gs pos="83000">
          <a:schemeClr val="bg1">
            <a:lumMod val="85000"/>
          </a:schemeClr>
        </a:gs>
        <a:gs pos="100000">
          <a:schemeClr val="bg1">
            <a:lumMod val="95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0.78534</cdr:x>
      <cdr:y>0.93545</cdr:y>
    </cdr:from>
    <cdr:to>
      <cdr:x>0.98242</cdr:x>
      <cdr:y>0.99342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597650" y="4443209"/>
          <a:ext cx="1655716" cy="2753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i="1" cap="none" spc="0" baseline="0" dirty="0">
              <a:ln w="1905">
                <a:solidFill>
                  <a:srgbClr val="0000FF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updated 12-10-2020</a:t>
          </a:r>
          <a:endParaRPr lang="en-US" sz="1100" b="1" i="1" cap="none" spc="0" dirty="0">
            <a:ln w="1905">
              <a:solidFill>
                <a:srgbClr val="0000FF"/>
              </a:solidFill>
            </a:ln>
            <a:solidFill>
              <a:srgbClr val="0000FF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0.19613</cdr:x>
      <cdr:y>0.05828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0" y="-1204189"/>
          <a:ext cx="1652994" cy="31767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cap="none" spc="0" dirty="0">
              <a:ln w="1905">
                <a:solidFill>
                  <a:srgbClr val="0000FF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rPr>
            <a:t>*</a:t>
          </a:r>
          <a:r>
            <a:rPr lang="en-US" sz="1100" b="1" cap="none" spc="0" dirty="0">
              <a:ln w="1905">
                <a:solidFill>
                  <a:srgbClr val="0000FF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rPr>
            <a:t>collection</a:t>
          </a:r>
          <a:r>
            <a:rPr lang="en-US" sz="1100" b="1" cap="none" spc="0" baseline="0" dirty="0">
              <a:ln w="1905">
                <a:solidFill>
                  <a:srgbClr val="0000FF"/>
                </a:solidFill>
              </a:ln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rPr>
            <a:t> weight in lbs.</a:t>
          </a:r>
          <a:endParaRPr lang="en-US" sz="1100" b="1" cap="none" spc="0" dirty="0">
            <a:ln w="1905">
              <a:solidFill>
                <a:srgbClr val="0000FF"/>
              </a:solidFill>
            </a:ln>
            <a:solidFill>
              <a:srgbClr val="0000FF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8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1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8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9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7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9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02F2-9FD5-4AEC-A692-1C2E0DC9F4E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578F-1C29-48FE-B98B-0653DFDB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5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cp.ky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Andrews@ky.gov" TargetMode="External"/><Relationship Id="rId5" Type="http://schemas.openxmlformats.org/officeDocument/2006/relationships/hyperlink" Target="mailto:heather.wainscott@ky.gov" TargetMode="External"/><Relationship Id="rId4" Type="http://schemas.openxmlformats.org/officeDocument/2006/relationships/hyperlink" Target="mailto:van.ingram@ky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cp.ky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my.Andrews@ky.gov" TargetMode="External"/><Relationship Id="rId5" Type="http://schemas.openxmlformats.org/officeDocument/2006/relationships/hyperlink" Target="mailto:heather.wainscott@ky.gov" TargetMode="External"/><Relationship Id="rId4" Type="http://schemas.openxmlformats.org/officeDocument/2006/relationships/hyperlink" Target="mailto:van.ingram@ky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937368" cy="1937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7479" y="2908724"/>
            <a:ext cx="1021773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Tobacco Settlement Agreement Fund Oversight Committee</a:t>
            </a:r>
          </a:p>
          <a:p>
            <a:pPr algn="ctr"/>
            <a:endParaRPr lang="en-US" dirty="0"/>
          </a:p>
          <a:p>
            <a:pPr algn="ctr"/>
            <a:r>
              <a:rPr lang="en-US" sz="2600" dirty="0" smtClean="0"/>
              <a:t>Thursday, January 21, 2021</a:t>
            </a:r>
          </a:p>
          <a:p>
            <a:pPr algn="ctr"/>
            <a:endParaRPr lang="en-US" sz="2600" dirty="0"/>
          </a:p>
          <a:p>
            <a:pPr algn="ctr"/>
            <a:r>
              <a:rPr lang="en-US" sz="2600" smtClean="0"/>
              <a:t>Van </a:t>
            </a:r>
            <a:r>
              <a:rPr lang="en-US" sz="2600" dirty="0" smtClean="0"/>
              <a:t>Ingram, Executive Director </a:t>
            </a:r>
          </a:p>
          <a:p>
            <a:pPr algn="ctr"/>
            <a:r>
              <a:rPr lang="en-US" sz="2600" dirty="0" smtClean="0"/>
              <a:t>Justice &amp; Public Safety Cabinet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54188" y="436970"/>
            <a:ext cx="9297749" cy="1332981"/>
            <a:chOff x="2654188" y="436970"/>
            <a:chExt cx="9297749" cy="1332981"/>
          </a:xfrm>
        </p:grpSpPr>
        <p:sp>
          <p:nvSpPr>
            <p:cNvPr id="5" name="TextBox 4"/>
            <p:cNvSpPr txBox="1"/>
            <p:nvPr/>
          </p:nvSpPr>
          <p:spPr>
            <a:xfrm>
              <a:off x="2654188" y="436970"/>
              <a:ext cx="564824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KENTUCKY OFFICE OF</a:t>
              </a:r>
            </a:p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DRUG CONTROL POLICY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3200" y="1575743"/>
              <a:ext cx="9208737" cy="1942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280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57968" y="1207542"/>
            <a:ext cx="10377784" cy="5426660"/>
            <a:chOff x="0" y="-419819"/>
            <a:chExt cx="13069844" cy="7841898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6179" y="-419819"/>
              <a:ext cx="13023665" cy="7841898"/>
              <a:chOff x="41842" y="-293301"/>
              <a:chExt cx="7486650" cy="5478643"/>
            </a:xfrm>
            <a:solidFill>
              <a:schemeClr val="bg1">
                <a:lumMod val="95000"/>
              </a:schemeClr>
            </a:solidFill>
          </p:grpSpPr>
          <p:graphicFrame>
            <p:nvGraphicFramePr>
              <p:cNvPr id="7" name="Chart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85540024"/>
                  </p:ext>
                </p:extLst>
              </p:nvPr>
            </p:nvGraphicFramePr>
            <p:xfrm>
              <a:off x="41842" y="-293301"/>
              <a:ext cx="7486650" cy="5181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8" name="TextBox 4"/>
              <p:cNvSpPr txBox="1"/>
              <p:nvPr/>
            </p:nvSpPr>
            <p:spPr>
              <a:xfrm>
                <a:off x="41842" y="4925311"/>
                <a:ext cx="7354829" cy="260031"/>
              </a:xfrm>
              <a:prstGeom prst="rect">
                <a:avLst/>
              </a:prstGeom>
              <a:grp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Administration</a:t>
                </a:r>
                <a:r>
                  <a:rPr lang="en-US" sz="900" baseline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includes: clerical, supplies, dues, fees, meeting expenses, travel/training, equipment, fiscal agent fees &amp; rent</a:t>
                </a:r>
                <a:endParaRPr lang="en-US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6" name="TextBox 1"/>
            <p:cNvSpPr txBox="1"/>
            <p:nvPr/>
          </p:nvSpPr>
          <p:spPr>
            <a:xfrm>
              <a:off x="0" y="6775537"/>
              <a:ext cx="4052454" cy="31172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i="1"/>
                <a:t>*spending</a:t>
              </a:r>
              <a:r>
                <a:rPr lang="en-US" sz="1100" i="1" baseline="0"/>
                <a:t> plans include 2019 carryover</a:t>
              </a:r>
              <a:endParaRPr lang="en-US" sz="1100" i="1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1003" y="299407"/>
            <a:ext cx="10264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KY-ASAP Local Boards Spending Plans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3832" y="892090"/>
            <a:ext cx="10191920" cy="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1003" y="299407"/>
            <a:ext cx="10264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KY-ASAP Local Boards Harm Reduction Spending Plans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3832" y="892090"/>
            <a:ext cx="10191920" cy="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782471"/>
              </p:ext>
            </p:extLst>
          </p:nvPr>
        </p:nvGraphicFramePr>
        <p:xfrm>
          <a:off x="1743832" y="1362833"/>
          <a:ext cx="9673467" cy="4892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1003" y="299407"/>
            <a:ext cx="10264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Kentucky RX Disposal Locations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3832" y="892090"/>
            <a:ext cx="10191920" cy="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79" name="Group 378"/>
          <p:cNvGrpSpPr/>
          <p:nvPr/>
        </p:nvGrpSpPr>
        <p:grpSpPr>
          <a:xfrm>
            <a:off x="1691235" y="1507643"/>
            <a:ext cx="8799513" cy="4929280"/>
            <a:chOff x="344487" y="1600107"/>
            <a:chExt cx="8799513" cy="4929280"/>
          </a:xfrm>
        </p:grpSpPr>
        <p:sp>
          <p:nvSpPr>
            <p:cNvPr id="380" name="Freeform 297"/>
            <p:cNvSpPr>
              <a:spLocks/>
            </p:cNvSpPr>
            <p:nvPr/>
          </p:nvSpPr>
          <p:spPr bwMode="auto">
            <a:xfrm rot="235738">
              <a:off x="7081838" y="3941519"/>
              <a:ext cx="547687" cy="398436"/>
            </a:xfrm>
            <a:custGeom>
              <a:avLst/>
              <a:gdLst>
                <a:gd name="T0" fmla="*/ 0 w 309"/>
                <a:gd name="T1" fmla="*/ 2147483646 h 209"/>
                <a:gd name="T2" fmla="*/ 0 w 309"/>
                <a:gd name="T3" fmla="*/ 2147483646 h 209"/>
                <a:gd name="T4" fmla="*/ 2147483646 w 309"/>
                <a:gd name="T5" fmla="*/ 2147483646 h 209"/>
                <a:gd name="T6" fmla="*/ 2147483646 w 309"/>
                <a:gd name="T7" fmla="*/ 2147483646 h 209"/>
                <a:gd name="T8" fmla="*/ 2147483646 w 309"/>
                <a:gd name="T9" fmla="*/ 0 h 209"/>
                <a:gd name="T10" fmla="*/ 2147483646 w 309"/>
                <a:gd name="T11" fmla="*/ 2147483646 h 209"/>
                <a:gd name="T12" fmla="*/ 2147483646 w 309"/>
                <a:gd name="T13" fmla="*/ 2147483646 h 209"/>
                <a:gd name="T14" fmla="*/ 2147483646 w 309"/>
                <a:gd name="T15" fmla="*/ 2147483646 h 209"/>
                <a:gd name="T16" fmla="*/ 2147483646 w 309"/>
                <a:gd name="T17" fmla="*/ 2147483646 h 209"/>
                <a:gd name="T18" fmla="*/ 2147483646 w 309"/>
                <a:gd name="T19" fmla="*/ 2147483646 h 209"/>
                <a:gd name="T20" fmla="*/ 2147483646 w 309"/>
                <a:gd name="T21" fmla="*/ 2147483646 h 209"/>
                <a:gd name="T22" fmla="*/ 2147483646 w 309"/>
                <a:gd name="T23" fmla="*/ 2147483646 h 209"/>
                <a:gd name="T24" fmla="*/ 2147483646 w 309"/>
                <a:gd name="T25" fmla="*/ 2147483646 h 209"/>
                <a:gd name="T26" fmla="*/ 2147483646 w 309"/>
                <a:gd name="T27" fmla="*/ 2147483646 h 209"/>
                <a:gd name="T28" fmla="*/ 2147483646 w 309"/>
                <a:gd name="T29" fmla="*/ 2147483646 h 209"/>
                <a:gd name="T30" fmla="*/ 2147483646 w 309"/>
                <a:gd name="T31" fmla="*/ 2147483646 h 209"/>
                <a:gd name="T32" fmla="*/ 2147483646 w 309"/>
                <a:gd name="T33" fmla="*/ 2147483646 h 209"/>
                <a:gd name="T34" fmla="*/ 2147483646 w 309"/>
                <a:gd name="T35" fmla="*/ 2147483646 h 209"/>
                <a:gd name="T36" fmla="*/ 0 w 309"/>
                <a:gd name="T37" fmla="*/ 2147483646 h 209"/>
                <a:gd name="T38" fmla="*/ 0 w 309"/>
                <a:gd name="T39" fmla="*/ 2147483646 h 2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09"/>
                <a:gd name="T61" fmla="*/ 0 h 209"/>
                <a:gd name="T62" fmla="*/ 309 w 309"/>
                <a:gd name="T63" fmla="*/ 209 h 2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09" h="209">
                  <a:moveTo>
                    <a:pt x="0" y="148"/>
                  </a:moveTo>
                  <a:lnTo>
                    <a:pt x="0" y="148"/>
                  </a:lnTo>
                  <a:lnTo>
                    <a:pt x="37" y="44"/>
                  </a:lnTo>
                  <a:lnTo>
                    <a:pt x="75" y="50"/>
                  </a:lnTo>
                  <a:lnTo>
                    <a:pt x="112" y="0"/>
                  </a:lnTo>
                  <a:lnTo>
                    <a:pt x="243" y="58"/>
                  </a:lnTo>
                  <a:lnTo>
                    <a:pt x="248" y="76"/>
                  </a:lnTo>
                  <a:lnTo>
                    <a:pt x="288" y="91"/>
                  </a:lnTo>
                  <a:lnTo>
                    <a:pt x="294" y="106"/>
                  </a:lnTo>
                  <a:lnTo>
                    <a:pt x="308" y="143"/>
                  </a:lnTo>
                  <a:lnTo>
                    <a:pt x="250" y="150"/>
                  </a:lnTo>
                  <a:lnTo>
                    <a:pt x="211" y="136"/>
                  </a:lnTo>
                  <a:lnTo>
                    <a:pt x="176" y="196"/>
                  </a:lnTo>
                  <a:lnTo>
                    <a:pt x="151" y="207"/>
                  </a:lnTo>
                  <a:lnTo>
                    <a:pt x="136" y="190"/>
                  </a:lnTo>
                  <a:lnTo>
                    <a:pt x="103" y="208"/>
                  </a:lnTo>
                  <a:lnTo>
                    <a:pt x="102" y="189"/>
                  </a:lnTo>
                  <a:lnTo>
                    <a:pt x="84" y="197"/>
                  </a:lnTo>
                  <a:lnTo>
                    <a:pt x="0" y="148"/>
                  </a:lnTo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632"/>
            <p:cNvSpPr>
              <a:spLocks/>
            </p:cNvSpPr>
            <p:nvPr/>
          </p:nvSpPr>
          <p:spPr bwMode="auto">
            <a:xfrm rot="250371">
              <a:off x="5507038" y="4274873"/>
              <a:ext cx="450850" cy="327004"/>
            </a:xfrm>
            <a:custGeom>
              <a:avLst/>
              <a:gdLst>
                <a:gd name="T0" fmla="*/ 0 w 255"/>
                <a:gd name="T1" fmla="*/ 2147483646 h 171"/>
                <a:gd name="T2" fmla="*/ 0 w 255"/>
                <a:gd name="T3" fmla="*/ 2147483646 h 171"/>
                <a:gd name="T4" fmla="*/ 2147483646 w 255"/>
                <a:gd name="T5" fmla="*/ 2147483646 h 171"/>
                <a:gd name="T6" fmla="*/ 2147483646 w 255"/>
                <a:gd name="T7" fmla="*/ 2147483646 h 171"/>
                <a:gd name="T8" fmla="*/ 2147483646 w 255"/>
                <a:gd name="T9" fmla="*/ 0 h 171"/>
                <a:gd name="T10" fmla="*/ 2147483646 w 255"/>
                <a:gd name="T11" fmla="*/ 0 h 171"/>
                <a:gd name="T12" fmla="*/ 2147483646 w 255"/>
                <a:gd name="T13" fmla="*/ 2147483646 h 171"/>
                <a:gd name="T14" fmla="*/ 2147483646 w 255"/>
                <a:gd name="T15" fmla="*/ 2147483646 h 171"/>
                <a:gd name="T16" fmla="*/ 2147483646 w 255"/>
                <a:gd name="T17" fmla="*/ 2147483646 h 171"/>
                <a:gd name="T18" fmla="*/ 2147483646 w 255"/>
                <a:gd name="T19" fmla="*/ 2147483646 h 171"/>
                <a:gd name="T20" fmla="*/ 2147483646 w 255"/>
                <a:gd name="T21" fmla="*/ 2147483646 h 171"/>
                <a:gd name="T22" fmla="*/ 0 w 255"/>
                <a:gd name="T23" fmla="*/ 2147483646 h 171"/>
                <a:gd name="T24" fmla="*/ 0 w 255"/>
                <a:gd name="T25" fmla="*/ 2147483646 h 1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5"/>
                <a:gd name="T40" fmla="*/ 0 h 171"/>
                <a:gd name="T41" fmla="*/ 255 w 255"/>
                <a:gd name="T42" fmla="*/ 171 h 1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5" h="171">
                  <a:moveTo>
                    <a:pt x="0" y="155"/>
                  </a:moveTo>
                  <a:lnTo>
                    <a:pt x="0" y="155"/>
                  </a:lnTo>
                  <a:lnTo>
                    <a:pt x="5" y="91"/>
                  </a:lnTo>
                  <a:lnTo>
                    <a:pt x="3" y="51"/>
                  </a:lnTo>
                  <a:lnTo>
                    <a:pt x="156" y="0"/>
                  </a:lnTo>
                  <a:lnTo>
                    <a:pt x="193" y="0"/>
                  </a:lnTo>
                  <a:lnTo>
                    <a:pt x="208" y="23"/>
                  </a:lnTo>
                  <a:lnTo>
                    <a:pt x="235" y="25"/>
                  </a:lnTo>
                  <a:lnTo>
                    <a:pt x="231" y="50"/>
                  </a:lnTo>
                  <a:lnTo>
                    <a:pt x="254" y="56"/>
                  </a:lnTo>
                  <a:lnTo>
                    <a:pt x="128" y="170"/>
                  </a:lnTo>
                  <a:lnTo>
                    <a:pt x="0" y="15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631"/>
            <p:cNvSpPr>
              <a:spLocks/>
            </p:cNvSpPr>
            <p:nvPr/>
          </p:nvSpPr>
          <p:spPr bwMode="auto">
            <a:xfrm rot="250371">
              <a:off x="5087938" y="3965330"/>
              <a:ext cx="444500" cy="469870"/>
            </a:xfrm>
            <a:custGeom>
              <a:avLst/>
              <a:gdLst>
                <a:gd name="T0" fmla="*/ 0 w 251"/>
                <a:gd name="T1" fmla="*/ 2147483646 h 246"/>
                <a:gd name="T2" fmla="*/ 0 w 251"/>
                <a:gd name="T3" fmla="*/ 2147483646 h 246"/>
                <a:gd name="T4" fmla="*/ 2147483646 w 251"/>
                <a:gd name="T5" fmla="*/ 2147483646 h 246"/>
                <a:gd name="T6" fmla="*/ 2147483646 w 251"/>
                <a:gd name="T7" fmla="*/ 2147483646 h 246"/>
                <a:gd name="T8" fmla="*/ 2147483646 w 251"/>
                <a:gd name="T9" fmla="*/ 2147483646 h 246"/>
                <a:gd name="T10" fmla="*/ 2147483646 w 251"/>
                <a:gd name="T11" fmla="*/ 2147483646 h 246"/>
                <a:gd name="T12" fmla="*/ 2147483646 w 251"/>
                <a:gd name="T13" fmla="*/ 2147483646 h 246"/>
                <a:gd name="T14" fmla="*/ 2147483646 w 251"/>
                <a:gd name="T15" fmla="*/ 2147483646 h 246"/>
                <a:gd name="T16" fmla="*/ 2147483646 w 251"/>
                <a:gd name="T17" fmla="*/ 2147483646 h 246"/>
                <a:gd name="T18" fmla="*/ 2147483646 w 251"/>
                <a:gd name="T19" fmla="*/ 2147483646 h 246"/>
                <a:gd name="T20" fmla="*/ 2147483646 w 251"/>
                <a:gd name="T21" fmla="*/ 0 h 246"/>
                <a:gd name="T22" fmla="*/ 2147483646 w 251"/>
                <a:gd name="T23" fmla="*/ 2147483646 h 246"/>
                <a:gd name="T24" fmla="*/ 2147483646 w 251"/>
                <a:gd name="T25" fmla="*/ 2147483646 h 246"/>
                <a:gd name="T26" fmla="*/ 2147483646 w 251"/>
                <a:gd name="T27" fmla="*/ 2147483646 h 246"/>
                <a:gd name="T28" fmla="*/ 2147483646 w 251"/>
                <a:gd name="T29" fmla="*/ 2147483646 h 246"/>
                <a:gd name="T30" fmla="*/ 2147483646 w 251"/>
                <a:gd name="T31" fmla="*/ 2147483646 h 246"/>
                <a:gd name="T32" fmla="*/ 2147483646 w 251"/>
                <a:gd name="T33" fmla="*/ 2147483646 h 246"/>
                <a:gd name="T34" fmla="*/ 2147483646 w 251"/>
                <a:gd name="T35" fmla="*/ 2147483646 h 246"/>
                <a:gd name="T36" fmla="*/ 2147483646 w 251"/>
                <a:gd name="T37" fmla="*/ 2147483646 h 246"/>
                <a:gd name="T38" fmla="*/ 2147483646 w 251"/>
                <a:gd name="T39" fmla="*/ 2147483646 h 246"/>
                <a:gd name="T40" fmla="*/ 0 w 251"/>
                <a:gd name="T41" fmla="*/ 2147483646 h 246"/>
                <a:gd name="T42" fmla="*/ 0 w 251"/>
                <a:gd name="T43" fmla="*/ 2147483646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1"/>
                <a:gd name="T67" fmla="*/ 0 h 246"/>
                <a:gd name="T68" fmla="*/ 251 w 251"/>
                <a:gd name="T69" fmla="*/ 246 h 24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1" h="246">
                  <a:moveTo>
                    <a:pt x="0" y="180"/>
                  </a:moveTo>
                  <a:lnTo>
                    <a:pt x="0" y="180"/>
                  </a:lnTo>
                  <a:lnTo>
                    <a:pt x="8" y="145"/>
                  </a:lnTo>
                  <a:lnTo>
                    <a:pt x="24" y="149"/>
                  </a:lnTo>
                  <a:lnTo>
                    <a:pt x="20" y="120"/>
                  </a:lnTo>
                  <a:lnTo>
                    <a:pt x="77" y="63"/>
                  </a:lnTo>
                  <a:lnTo>
                    <a:pt x="73" y="45"/>
                  </a:lnTo>
                  <a:lnTo>
                    <a:pt x="103" y="66"/>
                  </a:lnTo>
                  <a:lnTo>
                    <a:pt x="113" y="21"/>
                  </a:lnTo>
                  <a:lnTo>
                    <a:pt x="140" y="19"/>
                  </a:lnTo>
                  <a:lnTo>
                    <a:pt x="165" y="0"/>
                  </a:lnTo>
                  <a:lnTo>
                    <a:pt x="178" y="19"/>
                  </a:lnTo>
                  <a:lnTo>
                    <a:pt x="230" y="22"/>
                  </a:lnTo>
                  <a:lnTo>
                    <a:pt x="246" y="31"/>
                  </a:lnTo>
                  <a:lnTo>
                    <a:pt x="248" y="198"/>
                  </a:lnTo>
                  <a:lnTo>
                    <a:pt x="250" y="238"/>
                  </a:lnTo>
                  <a:lnTo>
                    <a:pt x="85" y="245"/>
                  </a:lnTo>
                  <a:lnTo>
                    <a:pt x="57" y="239"/>
                  </a:lnTo>
                  <a:lnTo>
                    <a:pt x="47" y="217"/>
                  </a:lnTo>
                  <a:lnTo>
                    <a:pt x="13" y="228"/>
                  </a:lnTo>
                  <a:lnTo>
                    <a:pt x="0" y="18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123"/>
            <p:cNvSpPr>
              <a:spLocks/>
            </p:cNvSpPr>
            <p:nvPr/>
          </p:nvSpPr>
          <p:spPr bwMode="auto">
            <a:xfrm rot="235738">
              <a:off x="5662613" y="3497048"/>
              <a:ext cx="292100" cy="569875"/>
            </a:xfrm>
            <a:custGeom>
              <a:avLst/>
              <a:gdLst>
                <a:gd name="T0" fmla="*/ 0 w 165"/>
                <a:gd name="T1" fmla="*/ 2147483646 h 298"/>
                <a:gd name="T2" fmla="*/ 0 w 165"/>
                <a:gd name="T3" fmla="*/ 2147483646 h 298"/>
                <a:gd name="T4" fmla="*/ 0 w 165"/>
                <a:gd name="T5" fmla="*/ 2147483646 h 298"/>
                <a:gd name="T6" fmla="*/ 2147483646 w 165"/>
                <a:gd name="T7" fmla="*/ 0 h 298"/>
                <a:gd name="T8" fmla="*/ 2147483646 w 165"/>
                <a:gd name="T9" fmla="*/ 2147483646 h 298"/>
                <a:gd name="T10" fmla="*/ 2147483646 w 165"/>
                <a:gd name="T11" fmla="*/ 2147483646 h 298"/>
                <a:gd name="T12" fmla="*/ 2147483646 w 165"/>
                <a:gd name="T13" fmla="*/ 2147483646 h 298"/>
                <a:gd name="T14" fmla="*/ 2147483646 w 165"/>
                <a:gd name="T15" fmla="*/ 2147483646 h 298"/>
                <a:gd name="T16" fmla="*/ 2147483646 w 165"/>
                <a:gd name="T17" fmla="*/ 2147483646 h 298"/>
                <a:gd name="T18" fmla="*/ 2147483646 w 165"/>
                <a:gd name="T19" fmla="*/ 2147483646 h 298"/>
                <a:gd name="T20" fmla="*/ 2147483646 w 165"/>
                <a:gd name="T21" fmla="*/ 2147483646 h 298"/>
                <a:gd name="T22" fmla="*/ 2147483646 w 165"/>
                <a:gd name="T23" fmla="*/ 2147483646 h 298"/>
                <a:gd name="T24" fmla="*/ 2147483646 w 165"/>
                <a:gd name="T25" fmla="*/ 2147483646 h 298"/>
                <a:gd name="T26" fmla="*/ 2147483646 w 165"/>
                <a:gd name="T27" fmla="*/ 2147483646 h 298"/>
                <a:gd name="T28" fmla="*/ 2147483646 w 165"/>
                <a:gd name="T29" fmla="*/ 2147483646 h 298"/>
                <a:gd name="T30" fmla="*/ 2147483646 w 165"/>
                <a:gd name="T31" fmla="*/ 2147483646 h 298"/>
                <a:gd name="T32" fmla="*/ 2147483646 w 165"/>
                <a:gd name="T33" fmla="*/ 2147483646 h 298"/>
                <a:gd name="T34" fmla="*/ 0 w 165"/>
                <a:gd name="T35" fmla="*/ 2147483646 h 298"/>
                <a:gd name="T36" fmla="*/ 0 w 165"/>
                <a:gd name="T37" fmla="*/ 2147483646 h 2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5"/>
                <a:gd name="T58" fmla="*/ 0 h 298"/>
                <a:gd name="T59" fmla="*/ 165 w 165"/>
                <a:gd name="T60" fmla="*/ 298 h 2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5" h="298">
                  <a:moveTo>
                    <a:pt x="0" y="86"/>
                  </a:moveTo>
                  <a:lnTo>
                    <a:pt x="0" y="86"/>
                  </a:lnTo>
                  <a:lnTo>
                    <a:pt x="0" y="56"/>
                  </a:lnTo>
                  <a:lnTo>
                    <a:pt x="94" y="0"/>
                  </a:lnTo>
                  <a:lnTo>
                    <a:pt x="100" y="26"/>
                  </a:lnTo>
                  <a:lnTo>
                    <a:pt x="153" y="24"/>
                  </a:lnTo>
                  <a:lnTo>
                    <a:pt x="164" y="66"/>
                  </a:lnTo>
                  <a:lnTo>
                    <a:pt x="153" y="152"/>
                  </a:lnTo>
                  <a:lnTo>
                    <a:pt x="136" y="278"/>
                  </a:lnTo>
                  <a:lnTo>
                    <a:pt x="100" y="297"/>
                  </a:lnTo>
                  <a:lnTo>
                    <a:pt x="83" y="244"/>
                  </a:lnTo>
                  <a:lnTo>
                    <a:pt x="76" y="254"/>
                  </a:lnTo>
                  <a:lnTo>
                    <a:pt x="51" y="234"/>
                  </a:lnTo>
                  <a:lnTo>
                    <a:pt x="61" y="216"/>
                  </a:lnTo>
                  <a:lnTo>
                    <a:pt x="54" y="192"/>
                  </a:lnTo>
                  <a:lnTo>
                    <a:pt x="34" y="161"/>
                  </a:lnTo>
                  <a:lnTo>
                    <a:pt x="31" y="96"/>
                  </a:lnTo>
                  <a:lnTo>
                    <a:pt x="0" y="8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630"/>
            <p:cNvSpPr>
              <a:spLocks/>
            </p:cNvSpPr>
            <p:nvPr/>
          </p:nvSpPr>
          <p:spPr bwMode="auto">
            <a:xfrm rot="250371">
              <a:off x="4641849" y="5208263"/>
              <a:ext cx="406400" cy="569875"/>
            </a:xfrm>
            <a:custGeom>
              <a:avLst/>
              <a:gdLst>
                <a:gd name="T0" fmla="*/ 0 w 230"/>
                <a:gd name="T1" fmla="*/ 2147483646 h 298"/>
                <a:gd name="T2" fmla="*/ 0 w 230"/>
                <a:gd name="T3" fmla="*/ 2147483646 h 298"/>
                <a:gd name="T4" fmla="*/ 2147483646 w 230"/>
                <a:gd name="T5" fmla="*/ 2147483646 h 298"/>
                <a:gd name="T6" fmla="*/ 2147483646 w 230"/>
                <a:gd name="T7" fmla="*/ 0 h 298"/>
                <a:gd name="T8" fmla="*/ 2147483646 w 230"/>
                <a:gd name="T9" fmla="*/ 2147483646 h 298"/>
                <a:gd name="T10" fmla="*/ 2147483646 w 230"/>
                <a:gd name="T11" fmla="*/ 2147483646 h 298"/>
                <a:gd name="T12" fmla="*/ 2147483646 w 230"/>
                <a:gd name="T13" fmla="*/ 2147483646 h 298"/>
                <a:gd name="T14" fmla="*/ 2147483646 w 230"/>
                <a:gd name="T15" fmla="*/ 2147483646 h 298"/>
                <a:gd name="T16" fmla="*/ 2147483646 w 230"/>
                <a:gd name="T17" fmla="*/ 2147483646 h 298"/>
                <a:gd name="T18" fmla="*/ 2147483646 w 230"/>
                <a:gd name="T19" fmla="*/ 2147483646 h 298"/>
                <a:gd name="T20" fmla="*/ 2147483646 w 230"/>
                <a:gd name="T21" fmla="*/ 2147483646 h 298"/>
                <a:gd name="T22" fmla="*/ 2147483646 w 230"/>
                <a:gd name="T23" fmla="*/ 2147483646 h 298"/>
                <a:gd name="T24" fmla="*/ 2147483646 w 230"/>
                <a:gd name="T25" fmla="*/ 2147483646 h 298"/>
                <a:gd name="T26" fmla="*/ 2147483646 w 230"/>
                <a:gd name="T27" fmla="*/ 2147483646 h 298"/>
                <a:gd name="T28" fmla="*/ 2147483646 w 230"/>
                <a:gd name="T29" fmla="*/ 2147483646 h 298"/>
                <a:gd name="T30" fmla="*/ 2147483646 w 230"/>
                <a:gd name="T31" fmla="*/ 2147483646 h 298"/>
                <a:gd name="T32" fmla="*/ 2147483646 w 230"/>
                <a:gd name="T33" fmla="*/ 2147483646 h 298"/>
                <a:gd name="T34" fmla="*/ 0 w 230"/>
                <a:gd name="T35" fmla="*/ 2147483646 h 298"/>
                <a:gd name="T36" fmla="*/ 0 w 230"/>
                <a:gd name="T37" fmla="*/ 2147483646 h 2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0"/>
                <a:gd name="T58" fmla="*/ 0 h 298"/>
                <a:gd name="T59" fmla="*/ 230 w 230"/>
                <a:gd name="T60" fmla="*/ 298 h 2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0" h="298">
                  <a:moveTo>
                    <a:pt x="0" y="36"/>
                  </a:moveTo>
                  <a:lnTo>
                    <a:pt x="0" y="36"/>
                  </a:lnTo>
                  <a:lnTo>
                    <a:pt x="20" y="10"/>
                  </a:lnTo>
                  <a:lnTo>
                    <a:pt x="50" y="0"/>
                  </a:lnTo>
                  <a:lnTo>
                    <a:pt x="101" y="40"/>
                  </a:lnTo>
                  <a:lnTo>
                    <a:pt x="160" y="54"/>
                  </a:lnTo>
                  <a:lnTo>
                    <a:pt x="180" y="126"/>
                  </a:lnTo>
                  <a:lnTo>
                    <a:pt x="229" y="160"/>
                  </a:lnTo>
                  <a:lnTo>
                    <a:pt x="225" y="189"/>
                  </a:lnTo>
                  <a:lnTo>
                    <a:pt x="203" y="241"/>
                  </a:lnTo>
                  <a:lnTo>
                    <a:pt x="166" y="261"/>
                  </a:lnTo>
                  <a:lnTo>
                    <a:pt x="155" y="257"/>
                  </a:lnTo>
                  <a:lnTo>
                    <a:pt x="157" y="241"/>
                  </a:lnTo>
                  <a:lnTo>
                    <a:pt x="145" y="243"/>
                  </a:lnTo>
                  <a:lnTo>
                    <a:pt x="144" y="297"/>
                  </a:lnTo>
                  <a:lnTo>
                    <a:pt x="50" y="296"/>
                  </a:lnTo>
                  <a:lnTo>
                    <a:pt x="21" y="88"/>
                  </a:lnTo>
                  <a:lnTo>
                    <a:pt x="0" y="3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Freeform 344"/>
            <p:cNvSpPr>
              <a:spLocks/>
            </p:cNvSpPr>
            <p:nvPr/>
          </p:nvSpPr>
          <p:spPr bwMode="auto">
            <a:xfrm rot="235738">
              <a:off x="6969125" y="3612927"/>
              <a:ext cx="404813" cy="409549"/>
            </a:xfrm>
            <a:custGeom>
              <a:avLst/>
              <a:gdLst>
                <a:gd name="T0" fmla="*/ 0 w 229"/>
                <a:gd name="T1" fmla="*/ 2147483646 h 215"/>
                <a:gd name="T2" fmla="*/ 0 w 229"/>
                <a:gd name="T3" fmla="*/ 2147483646 h 215"/>
                <a:gd name="T4" fmla="*/ 2147483646 w 229"/>
                <a:gd name="T5" fmla="*/ 2147483646 h 215"/>
                <a:gd name="T6" fmla="*/ 2147483646 w 229"/>
                <a:gd name="T7" fmla="*/ 2147483646 h 215"/>
                <a:gd name="T8" fmla="*/ 2147483646 w 229"/>
                <a:gd name="T9" fmla="*/ 2147483646 h 215"/>
                <a:gd name="T10" fmla="*/ 2147483646 w 229"/>
                <a:gd name="T11" fmla="*/ 2147483646 h 215"/>
                <a:gd name="T12" fmla="*/ 2147483646 w 229"/>
                <a:gd name="T13" fmla="*/ 2147483646 h 215"/>
                <a:gd name="T14" fmla="*/ 2147483646 w 229"/>
                <a:gd name="T15" fmla="*/ 2147483646 h 215"/>
                <a:gd name="T16" fmla="*/ 2147483646 w 229"/>
                <a:gd name="T17" fmla="*/ 0 h 215"/>
                <a:gd name="T18" fmla="*/ 2147483646 w 229"/>
                <a:gd name="T19" fmla="*/ 2147483646 h 215"/>
                <a:gd name="T20" fmla="*/ 2147483646 w 229"/>
                <a:gd name="T21" fmla="*/ 2147483646 h 215"/>
                <a:gd name="T22" fmla="*/ 2147483646 w 229"/>
                <a:gd name="T23" fmla="*/ 2147483646 h 215"/>
                <a:gd name="T24" fmla="*/ 2147483646 w 229"/>
                <a:gd name="T25" fmla="*/ 2147483646 h 215"/>
                <a:gd name="T26" fmla="*/ 0 w 229"/>
                <a:gd name="T27" fmla="*/ 2147483646 h 215"/>
                <a:gd name="T28" fmla="*/ 0 w 229"/>
                <a:gd name="T29" fmla="*/ 2147483646 h 2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9"/>
                <a:gd name="T46" fmla="*/ 0 h 215"/>
                <a:gd name="T47" fmla="*/ 229 w 229"/>
                <a:gd name="T48" fmla="*/ 215 h 2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9" h="215">
                  <a:moveTo>
                    <a:pt x="0" y="94"/>
                  </a:moveTo>
                  <a:lnTo>
                    <a:pt x="0" y="94"/>
                  </a:lnTo>
                  <a:lnTo>
                    <a:pt x="5" y="158"/>
                  </a:lnTo>
                  <a:lnTo>
                    <a:pt x="114" y="208"/>
                  </a:lnTo>
                  <a:lnTo>
                    <a:pt x="152" y="214"/>
                  </a:lnTo>
                  <a:lnTo>
                    <a:pt x="189" y="164"/>
                  </a:lnTo>
                  <a:lnTo>
                    <a:pt x="228" y="104"/>
                  </a:lnTo>
                  <a:lnTo>
                    <a:pt x="225" y="36"/>
                  </a:lnTo>
                  <a:lnTo>
                    <a:pt x="195" y="0"/>
                  </a:lnTo>
                  <a:lnTo>
                    <a:pt x="130" y="4"/>
                  </a:lnTo>
                  <a:lnTo>
                    <a:pt x="128" y="44"/>
                  </a:lnTo>
                  <a:lnTo>
                    <a:pt x="84" y="29"/>
                  </a:lnTo>
                  <a:lnTo>
                    <a:pt x="28" y="71"/>
                  </a:lnTo>
                  <a:lnTo>
                    <a:pt x="0" y="9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6" name="Freeform 6"/>
            <p:cNvSpPr>
              <a:spLocks/>
            </p:cNvSpPr>
            <p:nvPr/>
          </p:nvSpPr>
          <p:spPr bwMode="auto">
            <a:xfrm rot="235738">
              <a:off x="5321300" y="3622452"/>
              <a:ext cx="431800" cy="403199"/>
            </a:xfrm>
            <a:custGeom>
              <a:avLst/>
              <a:gdLst>
                <a:gd name="T0" fmla="*/ 0 w 243"/>
                <a:gd name="T1" fmla="*/ 2147483646 h 211"/>
                <a:gd name="T2" fmla="*/ 0 w 243"/>
                <a:gd name="T3" fmla="*/ 2147483646 h 211"/>
                <a:gd name="T4" fmla="*/ 2147483646 w 243"/>
                <a:gd name="T5" fmla="*/ 2147483646 h 211"/>
                <a:gd name="T6" fmla="*/ 2147483646 w 243"/>
                <a:gd name="T7" fmla="*/ 2147483646 h 211"/>
                <a:gd name="T8" fmla="*/ 2147483646 w 243"/>
                <a:gd name="T9" fmla="*/ 2147483646 h 211"/>
                <a:gd name="T10" fmla="*/ 2147483646 w 243"/>
                <a:gd name="T11" fmla="*/ 2147483646 h 211"/>
                <a:gd name="T12" fmla="*/ 2147483646 w 243"/>
                <a:gd name="T13" fmla="*/ 2147483646 h 211"/>
                <a:gd name="T14" fmla="*/ 2147483646 w 243"/>
                <a:gd name="T15" fmla="*/ 0 h 211"/>
                <a:gd name="T16" fmla="*/ 2147483646 w 243"/>
                <a:gd name="T17" fmla="*/ 2147483646 h 211"/>
                <a:gd name="T18" fmla="*/ 2147483646 w 243"/>
                <a:gd name="T19" fmla="*/ 2147483646 h 211"/>
                <a:gd name="T20" fmla="*/ 2147483646 w 243"/>
                <a:gd name="T21" fmla="*/ 2147483646 h 211"/>
                <a:gd name="T22" fmla="*/ 2147483646 w 243"/>
                <a:gd name="T23" fmla="*/ 2147483646 h 211"/>
                <a:gd name="T24" fmla="*/ 2147483646 w 243"/>
                <a:gd name="T25" fmla="*/ 2147483646 h 211"/>
                <a:gd name="T26" fmla="*/ 2147483646 w 243"/>
                <a:gd name="T27" fmla="*/ 2147483646 h 211"/>
                <a:gd name="T28" fmla="*/ 2147483646 w 243"/>
                <a:gd name="T29" fmla="*/ 2147483646 h 211"/>
                <a:gd name="T30" fmla="*/ 2147483646 w 243"/>
                <a:gd name="T31" fmla="*/ 2147483646 h 211"/>
                <a:gd name="T32" fmla="*/ 2147483646 w 243"/>
                <a:gd name="T33" fmla="*/ 2147483646 h 211"/>
                <a:gd name="T34" fmla="*/ 2147483646 w 243"/>
                <a:gd name="T35" fmla="*/ 2147483646 h 211"/>
                <a:gd name="T36" fmla="*/ 2147483646 w 243"/>
                <a:gd name="T37" fmla="*/ 2147483646 h 211"/>
                <a:gd name="T38" fmla="*/ 0 w 243"/>
                <a:gd name="T39" fmla="*/ 2147483646 h 211"/>
                <a:gd name="T40" fmla="*/ 0 w 243"/>
                <a:gd name="T41" fmla="*/ 2147483646 h 2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3"/>
                <a:gd name="T64" fmla="*/ 0 h 211"/>
                <a:gd name="T65" fmla="*/ 243 w 243"/>
                <a:gd name="T66" fmla="*/ 211 h 2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3" h="211">
                  <a:moveTo>
                    <a:pt x="0" y="153"/>
                  </a:moveTo>
                  <a:lnTo>
                    <a:pt x="0" y="153"/>
                  </a:lnTo>
                  <a:lnTo>
                    <a:pt x="1" y="134"/>
                  </a:lnTo>
                  <a:lnTo>
                    <a:pt x="24" y="127"/>
                  </a:lnTo>
                  <a:lnTo>
                    <a:pt x="48" y="90"/>
                  </a:lnTo>
                  <a:lnTo>
                    <a:pt x="72" y="68"/>
                  </a:lnTo>
                  <a:lnTo>
                    <a:pt x="76" y="12"/>
                  </a:lnTo>
                  <a:lnTo>
                    <a:pt x="90" y="0"/>
                  </a:lnTo>
                  <a:lnTo>
                    <a:pt x="170" y="31"/>
                  </a:lnTo>
                  <a:lnTo>
                    <a:pt x="188" y="15"/>
                  </a:lnTo>
                  <a:lnTo>
                    <a:pt x="219" y="25"/>
                  </a:lnTo>
                  <a:lnTo>
                    <a:pt x="222" y="90"/>
                  </a:lnTo>
                  <a:lnTo>
                    <a:pt x="242" y="121"/>
                  </a:lnTo>
                  <a:lnTo>
                    <a:pt x="193" y="157"/>
                  </a:lnTo>
                  <a:lnTo>
                    <a:pt x="145" y="147"/>
                  </a:lnTo>
                  <a:lnTo>
                    <a:pt x="111" y="210"/>
                  </a:lnTo>
                  <a:lnTo>
                    <a:pt x="59" y="207"/>
                  </a:lnTo>
                  <a:lnTo>
                    <a:pt x="46" y="188"/>
                  </a:lnTo>
                  <a:lnTo>
                    <a:pt x="21" y="207"/>
                  </a:lnTo>
                  <a:lnTo>
                    <a:pt x="0" y="15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4"/>
            <p:cNvSpPr>
              <a:spLocks/>
            </p:cNvSpPr>
            <p:nvPr/>
          </p:nvSpPr>
          <p:spPr bwMode="auto">
            <a:xfrm rot="235738">
              <a:off x="4937125" y="5025712"/>
              <a:ext cx="558800" cy="566702"/>
            </a:xfrm>
            <a:custGeom>
              <a:avLst/>
              <a:gdLst>
                <a:gd name="T0" fmla="*/ 0 w 316"/>
                <a:gd name="T1" fmla="*/ 2147483646 h 296"/>
                <a:gd name="T2" fmla="*/ 0 w 316"/>
                <a:gd name="T3" fmla="*/ 2147483646 h 296"/>
                <a:gd name="T4" fmla="*/ 2147483646 w 316"/>
                <a:gd name="T5" fmla="*/ 2147483646 h 296"/>
                <a:gd name="T6" fmla="*/ 2147483646 w 316"/>
                <a:gd name="T7" fmla="*/ 2147483646 h 296"/>
                <a:gd name="T8" fmla="*/ 2147483646 w 316"/>
                <a:gd name="T9" fmla="*/ 2147483646 h 296"/>
                <a:gd name="T10" fmla="*/ 2147483646 w 316"/>
                <a:gd name="T11" fmla="*/ 2147483646 h 296"/>
                <a:gd name="T12" fmla="*/ 2147483646 w 316"/>
                <a:gd name="T13" fmla="*/ 2147483646 h 296"/>
                <a:gd name="T14" fmla="*/ 2147483646 w 316"/>
                <a:gd name="T15" fmla="*/ 2147483646 h 296"/>
                <a:gd name="T16" fmla="*/ 2147483646 w 316"/>
                <a:gd name="T17" fmla="*/ 2147483646 h 296"/>
                <a:gd name="T18" fmla="*/ 2147483646 w 316"/>
                <a:gd name="T19" fmla="*/ 2147483646 h 296"/>
                <a:gd name="T20" fmla="*/ 2147483646 w 316"/>
                <a:gd name="T21" fmla="*/ 0 h 296"/>
                <a:gd name="T22" fmla="*/ 2147483646 w 316"/>
                <a:gd name="T23" fmla="*/ 2147483646 h 296"/>
                <a:gd name="T24" fmla="*/ 2147483646 w 316"/>
                <a:gd name="T25" fmla="*/ 2147483646 h 296"/>
                <a:gd name="T26" fmla="*/ 2147483646 w 316"/>
                <a:gd name="T27" fmla="*/ 2147483646 h 296"/>
                <a:gd name="T28" fmla="*/ 2147483646 w 316"/>
                <a:gd name="T29" fmla="*/ 2147483646 h 296"/>
                <a:gd name="T30" fmla="*/ 0 w 316"/>
                <a:gd name="T31" fmla="*/ 2147483646 h 296"/>
                <a:gd name="T32" fmla="*/ 0 w 316"/>
                <a:gd name="T33" fmla="*/ 2147483646 h 2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6"/>
                <a:gd name="T52" fmla="*/ 0 h 296"/>
                <a:gd name="T53" fmla="*/ 316 w 316"/>
                <a:gd name="T54" fmla="*/ 296 h 2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6" h="296">
                  <a:moveTo>
                    <a:pt x="0" y="160"/>
                  </a:moveTo>
                  <a:lnTo>
                    <a:pt x="0" y="160"/>
                  </a:lnTo>
                  <a:lnTo>
                    <a:pt x="20" y="232"/>
                  </a:lnTo>
                  <a:lnTo>
                    <a:pt x="69" y="266"/>
                  </a:lnTo>
                  <a:lnTo>
                    <a:pt x="65" y="295"/>
                  </a:lnTo>
                  <a:lnTo>
                    <a:pt x="216" y="295"/>
                  </a:lnTo>
                  <a:lnTo>
                    <a:pt x="220" y="254"/>
                  </a:lnTo>
                  <a:lnTo>
                    <a:pt x="315" y="91"/>
                  </a:lnTo>
                  <a:lnTo>
                    <a:pt x="286" y="11"/>
                  </a:lnTo>
                  <a:lnTo>
                    <a:pt x="220" y="8"/>
                  </a:lnTo>
                  <a:lnTo>
                    <a:pt x="200" y="0"/>
                  </a:lnTo>
                  <a:lnTo>
                    <a:pt x="189" y="31"/>
                  </a:lnTo>
                  <a:lnTo>
                    <a:pt x="146" y="41"/>
                  </a:lnTo>
                  <a:lnTo>
                    <a:pt x="149" y="65"/>
                  </a:lnTo>
                  <a:lnTo>
                    <a:pt x="110" y="90"/>
                  </a:lnTo>
                  <a:lnTo>
                    <a:pt x="0" y="16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5"/>
            <p:cNvSpPr>
              <a:spLocks/>
            </p:cNvSpPr>
            <p:nvPr/>
          </p:nvSpPr>
          <p:spPr bwMode="auto">
            <a:xfrm rot="235738">
              <a:off x="3916362" y="5624161"/>
              <a:ext cx="568325" cy="495268"/>
            </a:xfrm>
            <a:custGeom>
              <a:avLst/>
              <a:gdLst>
                <a:gd name="T0" fmla="*/ 0 w 320"/>
                <a:gd name="T1" fmla="*/ 2147483646 h 259"/>
                <a:gd name="T2" fmla="*/ 0 w 320"/>
                <a:gd name="T3" fmla="*/ 2147483646 h 259"/>
                <a:gd name="T4" fmla="*/ 2147483646 w 320"/>
                <a:gd name="T5" fmla="*/ 2147483646 h 259"/>
                <a:gd name="T6" fmla="*/ 2147483646 w 320"/>
                <a:gd name="T7" fmla="*/ 2147483646 h 259"/>
                <a:gd name="T8" fmla="*/ 2147483646 w 320"/>
                <a:gd name="T9" fmla="*/ 0 h 259"/>
                <a:gd name="T10" fmla="*/ 2147483646 w 320"/>
                <a:gd name="T11" fmla="*/ 2147483646 h 259"/>
                <a:gd name="T12" fmla="*/ 2147483646 w 320"/>
                <a:gd name="T13" fmla="*/ 2147483646 h 259"/>
                <a:gd name="T14" fmla="*/ 2147483646 w 320"/>
                <a:gd name="T15" fmla="*/ 2147483646 h 259"/>
                <a:gd name="T16" fmla="*/ 2147483646 w 320"/>
                <a:gd name="T17" fmla="*/ 2147483646 h 259"/>
                <a:gd name="T18" fmla="*/ 2147483646 w 320"/>
                <a:gd name="T19" fmla="*/ 2147483646 h 259"/>
                <a:gd name="T20" fmla="*/ 2147483646 w 320"/>
                <a:gd name="T21" fmla="*/ 2147483646 h 259"/>
                <a:gd name="T22" fmla="*/ 2147483646 w 320"/>
                <a:gd name="T23" fmla="*/ 2147483646 h 259"/>
                <a:gd name="T24" fmla="*/ 2147483646 w 320"/>
                <a:gd name="T25" fmla="*/ 2147483646 h 259"/>
                <a:gd name="T26" fmla="*/ 2147483646 w 320"/>
                <a:gd name="T27" fmla="*/ 2147483646 h 259"/>
                <a:gd name="T28" fmla="*/ 2147483646 w 320"/>
                <a:gd name="T29" fmla="*/ 2147483646 h 259"/>
                <a:gd name="T30" fmla="*/ 2147483646 w 320"/>
                <a:gd name="T31" fmla="*/ 2147483646 h 259"/>
                <a:gd name="T32" fmla="*/ 0 w 320"/>
                <a:gd name="T33" fmla="*/ 2147483646 h 259"/>
                <a:gd name="T34" fmla="*/ 0 w 320"/>
                <a:gd name="T35" fmla="*/ 2147483646 h 25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20"/>
                <a:gd name="T55" fmla="*/ 0 h 259"/>
                <a:gd name="T56" fmla="*/ 320 w 320"/>
                <a:gd name="T57" fmla="*/ 259 h 25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20" h="259">
                  <a:moveTo>
                    <a:pt x="0" y="227"/>
                  </a:moveTo>
                  <a:lnTo>
                    <a:pt x="0" y="227"/>
                  </a:lnTo>
                  <a:lnTo>
                    <a:pt x="4" y="151"/>
                  </a:lnTo>
                  <a:lnTo>
                    <a:pt x="127" y="2"/>
                  </a:lnTo>
                  <a:lnTo>
                    <a:pt x="149" y="0"/>
                  </a:lnTo>
                  <a:lnTo>
                    <a:pt x="208" y="47"/>
                  </a:lnTo>
                  <a:lnTo>
                    <a:pt x="205" y="19"/>
                  </a:lnTo>
                  <a:lnTo>
                    <a:pt x="225" y="16"/>
                  </a:lnTo>
                  <a:lnTo>
                    <a:pt x="232" y="85"/>
                  </a:lnTo>
                  <a:lnTo>
                    <a:pt x="252" y="132"/>
                  </a:lnTo>
                  <a:lnTo>
                    <a:pt x="302" y="161"/>
                  </a:lnTo>
                  <a:lnTo>
                    <a:pt x="319" y="218"/>
                  </a:lnTo>
                  <a:lnTo>
                    <a:pt x="308" y="244"/>
                  </a:lnTo>
                  <a:lnTo>
                    <a:pt x="158" y="255"/>
                  </a:lnTo>
                  <a:lnTo>
                    <a:pt x="26" y="258"/>
                  </a:lnTo>
                  <a:lnTo>
                    <a:pt x="12" y="219"/>
                  </a:lnTo>
                  <a:lnTo>
                    <a:pt x="0" y="22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7"/>
            <p:cNvSpPr>
              <a:spLocks/>
            </p:cNvSpPr>
            <p:nvPr/>
          </p:nvSpPr>
          <p:spPr bwMode="auto">
            <a:xfrm rot="235738">
              <a:off x="603249" y="5200325"/>
              <a:ext cx="450850" cy="501618"/>
            </a:xfrm>
            <a:custGeom>
              <a:avLst/>
              <a:gdLst>
                <a:gd name="T0" fmla="*/ 0 w 254"/>
                <a:gd name="T1" fmla="*/ 2147483646 h 263"/>
                <a:gd name="T2" fmla="*/ 0 w 254"/>
                <a:gd name="T3" fmla="*/ 2147483646 h 263"/>
                <a:gd name="T4" fmla="*/ 2147483646 w 254"/>
                <a:gd name="T5" fmla="*/ 2147483646 h 263"/>
                <a:gd name="T6" fmla="*/ 2147483646 w 254"/>
                <a:gd name="T7" fmla="*/ 2147483646 h 263"/>
                <a:gd name="T8" fmla="*/ 2147483646 w 254"/>
                <a:gd name="T9" fmla="*/ 2147483646 h 263"/>
                <a:gd name="T10" fmla="*/ 2147483646 w 254"/>
                <a:gd name="T11" fmla="*/ 2147483646 h 263"/>
                <a:gd name="T12" fmla="*/ 2147483646 w 254"/>
                <a:gd name="T13" fmla="*/ 2147483646 h 263"/>
                <a:gd name="T14" fmla="*/ 2147483646 w 254"/>
                <a:gd name="T15" fmla="*/ 0 h 263"/>
                <a:gd name="T16" fmla="*/ 2147483646 w 254"/>
                <a:gd name="T17" fmla="*/ 2147483646 h 263"/>
                <a:gd name="T18" fmla="*/ 0 w 254"/>
                <a:gd name="T19" fmla="*/ 2147483646 h 263"/>
                <a:gd name="T20" fmla="*/ 0 w 254"/>
                <a:gd name="T21" fmla="*/ 2147483646 h 2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4"/>
                <a:gd name="T34" fmla="*/ 0 h 263"/>
                <a:gd name="T35" fmla="*/ 254 w 254"/>
                <a:gd name="T36" fmla="*/ 263 h 2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4" h="263">
                  <a:moveTo>
                    <a:pt x="0" y="155"/>
                  </a:moveTo>
                  <a:lnTo>
                    <a:pt x="0" y="155"/>
                  </a:lnTo>
                  <a:lnTo>
                    <a:pt x="8" y="213"/>
                  </a:lnTo>
                  <a:lnTo>
                    <a:pt x="68" y="238"/>
                  </a:lnTo>
                  <a:lnTo>
                    <a:pt x="96" y="262"/>
                  </a:lnTo>
                  <a:lnTo>
                    <a:pt x="253" y="231"/>
                  </a:lnTo>
                  <a:lnTo>
                    <a:pt x="157" y="2"/>
                  </a:lnTo>
                  <a:lnTo>
                    <a:pt x="129" y="0"/>
                  </a:lnTo>
                  <a:lnTo>
                    <a:pt x="72" y="23"/>
                  </a:lnTo>
                  <a:lnTo>
                    <a:pt x="0" y="15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9"/>
            <p:cNvSpPr>
              <a:spLocks/>
            </p:cNvSpPr>
            <p:nvPr/>
          </p:nvSpPr>
          <p:spPr bwMode="auto">
            <a:xfrm rot="235738">
              <a:off x="6727825" y="3271637"/>
              <a:ext cx="608013" cy="469870"/>
            </a:xfrm>
            <a:custGeom>
              <a:avLst/>
              <a:gdLst>
                <a:gd name="T0" fmla="*/ 0 w 343"/>
                <a:gd name="T1" fmla="*/ 2147483646 h 246"/>
                <a:gd name="T2" fmla="*/ 0 w 343"/>
                <a:gd name="T3" fmla="*/ 2147483646 h 246"/>
                <a:gd name="T4" fmla="*/ 2147483646 w 343"/>
                <a:gd name="T5" fmla="*/ 2147483646 h 246"/>
                <a:gd name="T6" fmla="*/ 2147483646 w 343"/>
                <a:gd name="T7" fmla="*/ 0 h 246"/>
                <a:gd name="T8" fmla="*/ 2147483646 w 343"/>
                <a:gd name="T9" fmla="*/ 2147483646 h 246"/>
                <a:gd name="T10" fmla="*/ 2147483646 w 343"/>
                <a:gd name="T11" fmla="*/ 0 h 246"/>
                <a:gd name="T12" fmla="*/ 2147483646 w 343"/>
                <a:gd name="T13" fmla="*/ 0 h 246"/>
                <a:gd name="T14" fmla="*/ 2147483646 w 343"/>
                <a:gd name="T15" fmla="*/ 2147483646 h 246"/>
                <a:gd name="T16" fmla="*/ 2147483646 w 343"/>
                <a:gd name="T17" fmla="*/ 2147483646 h 246"/>
                <a:gd name="T18" fmla="*/ 2147483646 w 343"/>
                <a:gd name="T19" fmla="*/ 2147483646 h 246"/>
                <a:gd name="T20" fmla="*/ 2147483646 w 343"/>
                <a:gd name="T21" fmla="*/ 2147483646 h 246"/>
                <a:gd name="T22" fmla="*/ 2147483646 w 343"/>
                <a:gd name="T23" fmla="*/ 2147483646 h 246"/>
                <a:gd name="T24" fmla="*/ 2147483646 w 343"/>
                <a:gd name="T25" fmla="*/ 2147483646 h 246"/>
                <a:gd name="T26" fmla="*/ 2147483646 w 343"/>
                <a:gd name="T27" fmla="*/ 2147483646 h 246"/>
                <a:gd name="T28" fmla="*/ 2147483646 w 343"/>
                <a:gd name="T29" fmla="*/ 2147483646 h 246"/>
                <a:gd name="T30" fmla="*/ 2147483646 w 343"/>
                <a:gd name="T31" fmla="*/ 2147483646 h 246"/>
                <a:gd name="T32" fmla="*/ 2147483646 w 343"/>
                <a:gd name="T33" fmla="*/ 2147483646 h 246"/>
                <a:gd name="T34" fmla="*/ 2147483646 w 343"/>
                <a:gd name="T35" fmla="*/ 2147483646 h 246"/>
                <a:gd name="T36" fmla="*/ 2147483646 w 343"/>
                <a:gd name="T37" fmla="*/ 2147483646 h 246"/>
                <a:gd name="T38" fmla="*/ 2147483646 w 343"/>
                <a:gd name="T39" fmla="*/ 2147483646 h 246"/>
                <a:gd name="T40" fmla="*/ 2147483646 w 343"/>
                <a:gd name="T41" fmla="*/ 2147483646 h 246"/>
                <a:gd name="T42" fmla="*/ 2147483646 w 343"/>
                <a:gd name="T43" fmla="*/ 2147483646 h 246"/>
                <a:gd name="T44" fmla="*/ 2147483646 w 343"/>
                <a:gd name="T45" fmla="*/ 2147483646 h 246"/>
                <a:gd name="T46" fmla="*/ 2147483646 w 343"/>
                <a:gd name="T47" fmla="*/ 2147483646 h 246"/>
                <a:gd name="T48" fmla="*/ 2147483646 w 343"/>
                <a:gd name="T49" fmla="*/ 2147483646 h 246"/>
                <a:gd name="T50" fmla="*/ 0 w 343"/>
                <a:gd name="T51" fmla="*/ 2147483646 h 246"/>
                <a:gd name="T52" fmla="*/ 0 w 343"/>
                <a:gd name="T53" fmla="*/ 2147483646 h 24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43"/>
                <a:gd name="T82" fmla="*/ 0 h 246"/>
                <a:gd name="T83" fmla="*/ 343 w 343"/>
                <a:gd name="T84" fmla="*/ 246 h 24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43" h="246">
                  <a:moveTo>
                    <a:pt x="0" y="104"/>
                  </a:moveTo>
                  <a:lnTo>
                    <a:pt x="0" y="104"/>
                  </a:lnTo>
                  <a:lnTo>
                    <a:pt x="2" y="88"/>
                  </a:lnTo>
                  <a:lnTo>
                    <a:pt x="84" y="0"/>
                  </a:lnTo>
                  <a:lnTo>
                    <a:pt x="107" y="12"/>
                  </a:lnTo>
                  <a:lnTo>
                    <a:pt x="120" y="0"/>
                  </a:lnTo>
                  <a:lnTo>
                    <a:pt x="163" y="0"/>
                  </a:lnTo>
                  <a:lnTo>
                    <a:pt x="157" y="14"/>
                  </a:lnTo>
                  <a:lnTo>
                    <a:pt x="197" y="25"/>
                  </a:lnTo>
                  <a:lnTo>
                    <a:pt x="186" y="65"/>
                  </a:lnTo>
                  <a:lnTo>
                    <a:pt x="237" y="70"/>
                  </a:lnTo>
                  <a:lnTo>
                    <a:pt x="257" y="77"/>
                  </a:lnTo>
                  <a:lnTo>
                    <a:pt x="250" y="117"/>
                  </a:lnTo>
                  <a:lnTo>
                    <a:pt x="288" y="112"/>
                  </a:lnTo>
                  <a:lnTo>
                    <a:pt x="328" y="161"/>
                  </a:lnTo>
                  <a:lnTo>
                    <a:pt x="342" y="145"/>
                  </a:lnTo>
                  <a:lnTo>
                    <a:pt x="342" y="174"/>
                  </a:lnTo>
                  <a:lnTo>
                    <a:pt x="277" y="178"/>
                  </a:lnTo>
                  <a:lnTo>
                    <a:pt x="275" y="218"/>
                  </a:lnTo>
                  <a:lnTo>
                    <a:pt x="231" y="203"/>
                  </a:lnTo>
                  <a:lnTo>
                    <a:pt x="175" y="245"/>
                  </a:lnTo>
                  <a:lnTo>
                    <a:pt x="138" y="225"/>
                  </a:lnTo>
                  <a:lnTo>
                    <a:pt x="117" y="178"/>
                  </a:lnTo>
                  <a:lnTo>
                    <a:pt x="63" y="145"/>
                  </a:lnTo>
                  <a:lnTo>
                    <a:pt x="4" y="132"/>
                  </a:lnTo>
                  <a:lnTo>
                    <a:pt x="0" y="10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8"/>
            <p:cNvSpPr>
              <a:spLocks/>
            </p:cNvSpPr>
            <p:nvPr/>
          </p:nvSpPr>
          <p:spPr bwMode="auto">
            <a:xfrm rot="235738">
              <a:off x="4203699" y="5197151"/>
              <a:ext cx="520700" cy="754015"/>
            </a:xfrm>
            <a:custGeom>
              <a:avLst/>
              <a:gdLst>
                <a:gd name="T0" fmla="*/ 0 w 294"/>
                <a:gd name="T1" fmla="*/ 2147483646 h 395"/>
                <a:gd name="T2" fmla="*/ 0 w 294"/>
                <a:gd name="T3" fmla="*/ 2147483646 h 395"/>
                <a:gd name="T4" fmla="*/ 2147483646 w 294"/>
                <a:gd name="T5" fmla="*/ 2147483646 h 395"/>
                <a:gd name="T6" fmla="*/ 2147483646 w 294"/>
                <a:gd name="T7" fmla="*/ 2147483646 h 395"/>
                <a:gd name="T8" fmla="*/ 2147483646 w 294"/>
                <a:gd name="T9" fmla="*/ 2147483646 h 395"/>
                <a:gd name="T10" fmla="*/ 2147483646 w 294"/>
                <a:gd name="T11" fmla="*/ 2147483646 h 395"/>
                <a:gd name="T12" fmla="*/ 2147483646 w 294"/>
                <a:gd name="T13" fmla="*/ 0 h 395"/>
                <a:gd name="T14" fmla="*/ 2147483646 w 294"/>
                <a:gd name="T15" fmla="*/ 2147483646 h 395"/>
                <a:gd name="T16" fmla="*/ 2147483646 w 294"/>
                <a:gd name="T17" fmla="*/ 2147483646 h 395"/>
                <a:gd name="T18" fmla="*/ 2147483646 w 294"/>
                <a:gd name="T19" fmla="*/ 2147483646 h 395"/>
                <a:gd name="T20" fmla="*/ 2147483646 w 294"/>
                <a:gd name="T21" fmla="*/ 2147483646 h 395"/>
                <a:gd name="T22" fmla="*/ 2147483646 w 294"/>
                <a:gd name="T23" fmla="*/ 2147483646 h 395"/>
                <a:gd name="T24" fmla="*/ 2147483646 w 294"/>
                <a:gd name="T25" fmla="*/ 2147483646 h 395"/>
                <a:gd name="T26" fmla="*/ 2147483646 w 294"/>
                <a:gd name="T27" fmla="*/ 2147483646 h 395"/>
                <a:gd name="T28" fmla="*/ 2147483646 w 294"/>
                <a:gd name="T29" fmla="*/ 2147483646 h 395"/>
                <a:gd name="T30" fmla="*/ 2147483646 w 294"/>
                <a:gd name="T31" fmla="*/ 2147483646 h 395"/>
                <a:gd name="T32" fmla="*/ 0 w 294"/>
                <a:gd name="T33" fmla="*/ 2147483646 h 395"/>
                <a:gd name="T34" fmla="*/ 0 w 294"/>
                <a:gd name="T35" fmla="*/ 2147483646 h 3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4"/>
                <a:gd name="T55" fmla="*/ 0 h 395"/>
                <a:gd name="T56" fmla="*/ 294 w 294"/>
                <a:gd name="T57" fmla="*/ 395 h 39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4" h="395">
                  <a:moveTo>
                    <a:pt x="0" y="233"/>
                  </a:moveTo>
                  <a:lnTo>
                    <a:pt x="0" y="233"/>
                  </a:lnTo>
                  <a:lnTo>
                    <a:pt x="25" y="122"/>
                  </a:lnTo>
                  <a:lnTo>
                    <a:pt x="45" y="129"/>
                  </a:lnTo>
                  <a:lnTo>
                    <a:pt x="53" y="26"/>
                  </a:lnTo>
                  <a:lnTo>
                    <a:pt x="143" y="31"/>
                  </a:lnTo>
                  <a:lnTo>
                    <a:pt x="263" y="0"/>
                  </a:lnTo>
                  <a:lnTo>
                    <a:pt x="243" y="26"/>
                  </a:lnTo>
                  <a:lnTo>
                    <a:pt x="264" y="78"/>
                  </a:lnTo>
                  <a:lnTo>
                    <a:pt x="293" y="286"/>
                  </a:lnTo>
                  <a:lnTo>
                    <a:pt x="153" y="394"/>
                  </a:lnTo>
                  <a:lnTo>
                    <a:pt x="103" y="365"/>
                  </a:lnTo>
                  <a:lnTo>
                    <a:pt x="83" y="318"/>
                  </a:lnTo>
                  <a:lnTo>
                    <a:pt x="76" y="249"/>
                  </a:lnTo>
                  <a:lnTo>
                    <a:pt x="56" y="252"/>
                  </a:lnTo>
                  <a:lnTo>
                    <a:pt x="59" y="280"/>
                  </a:lnTo>
                  <a:lnTo>
                    <a:pt x="0" y="23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10"/>
            <p:cNvSpPr>
              <a:spLocks/>
            </p:cNvSpPr>
            <p:nvPr/>
          </p:nvSpPr>
          <p:spPr bwMode="auto">
            <a:xfrm rot="235738">
              <a:off x="6794500" y="5408275"/>
              <a:ext cx="676275" cy="684168"/>
            </a:xfrm>
            <a:custGeom>
              <a:avLst/>
              <a:gdLst>
                <a:gd name="T0" fmla="*/ 0 w 381"/>
                <a:gd name="T1" fmla="*/ 2147483646 h 358"/>
                <a:gd name="T2" fmla="*/ 0 w 381"/>
                <a:gd name="T3" fmla="*/ 2147483646 h 358"/>
                <a:gd name="T4" fmla="*/ 2147483646 w 381"/>
                <a:gd name="T5" fmla="*/ 2147483646 h 358"/>
                <a:gd name="T6" fmla="*/ 2147483646 w 381"/>
                <a:gd name="T7" fmla="*/ 2147483646 h 358"/>
                <a:gd name="T8" fmla="*/ 2147483646 w 381"/>
                <a:gd name="T9" fmla="*/ 2147483646 h 358"/>
                <a:gd name="T10" fmla="*/ 2147483646 w 381"/>
                <a:gd name="T11" fmla="*/ 2147483646 h 358"/>
                <a:gd name="T12" fmla="*/ 2147483646 w 381"/>
                <a:gd name="T13" fmla="*/ 2147483646 h 358"/>
                <a:gd name="T14" fmla="*/ 2147483646 w 381"/>
                <a:gd name="T15" fmla="*/ 2147483646 h 358"/>
                <a:gd name="T16" fmla="*/ 2147483646 w 381"/>
                <a:gd name="T17" fmla="*/ 2147483646 h 358"/>
                <a:gd name="T18" fmla="*/ 2147483646 w 381"/>
                <a:gd name="T19" fmla="*/ 0 h 358"/>
                <a:gd name="T20" fmla="*/ 2147483646 w 381"/>
                <a:gd name="T21" fmla="*/ 2147483646 h 358"/>
                <a:gd name="T22" fmla="*/ 2147483646 w 381"/>
                <a:gd name="T23" fmla="*/ 2147483646 h 358"/>
                <a:gd name="T24" fmla="*/ 2147483646 w 381"/>
                <a:gd name="T25" fmla="*/ 2147483646 h 358"/>
                <a:gd name="T26" fmla="*/ 2147483646 w 381"/>
                <a:gd name="T27" fmla="*/ 2147483646 h 358"/>
                <a:gd name="T28" fmla="*/ 2147483646 w 381"/>
                <a:gd name="T29" fmla="*/ 2147483646 h 358"/>
                <a:gd name="T30" fmla="*/ 2147483646 w 381"/>
                <a:gd name="T31" fmla="*/ 2147483646 h 358"/>
                <a:gd name="T32" fmla="*/ 0 w 381"/>
                <a:gd name="T33" fmla="*/ 2147483646 h 358"/>
                <a:gd name="T34" fmla="*/ 0 w 381"/>
                <a:gd name="T35" fmla="*/ 2147483646 h 3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1"/>
                <a:gd name="T55" fmla="*/ 0 h 358"/>
                <a:gd name="T56" fmla="*/ 381 w 381"/>
                <a:gd name="T57" fmla="*/ 358 h 3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1" h="358">
                  <a:moveTo>
                    <a:pt x="0" y="357"/>
                  </a:moveTo>
                  <a:lnTo>
                    <a:pt x="0" y="357"/>
                  </a:lnTo>
                  <a:lnTo>
                    <a:pt x="109" y="236"/>
                  </a:lnTo>
                  <a:lnTo>
                    <a:pt x="147" y="151"/>
                  </a:lnTo>
                  <a:lnTo>
                    <a:pt x="181" y="153"/>
                  </a:lnTo>
                  <a:lnTo>
                    <a:pt x="217" y="89"/>
                  </a:lnTo>
                  <a:lnTo>
                    <a:pt x="270" y="47"/>
                  </a:lnTo>
                  <a:lnTo>
                    <a:pt x="278" y="21"/>
                  </a:lnTo>
                  <a:lnTo>
                    <a:pt x="265" y="9"/>
                  </a:lnTo>
                  <a:lnTo>
                    <a:pt x="295" y="0"/>
                  </a:lnTo>
                  <a:lnTo>
                    <a:pt x="315" y="7"/>
                  </a:lnTo>
                  <a:lnTo>
                    <a:pt x="338" y="49"/>
                  </a:lnTo>
                  <a:lnTo>
                    <a:pt x="331" y="129"/>
                  </a:lnTo>
                  <a:lnTo>
                    <a:pt x="380" y="245"/>
                  </a:lnTo>
                  <a:lnTo>
                    <a:pt x="257" y="316"/>
                  </a:lnTo>
                  <a:lnTo>
                    <a:pt x="232" y="333"/>
                  </a:lnTo>
                  <a:lnTo>
                    <a:pt x="0" y="35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11"/>
            <p:cNvSpPr>
              <a:spLocks/>
            </p:cNvSpPr>
            <p:nvPr/>
          </p:nvSpPr>
          <p:spPr bwMode="auto">
            <a:xfrm rot="235738">
              <a:off x="5597525" y="1969971"/>
              <a:ext cx="371475" cy="561939"/>
            </a:xfrm>
            <a:custGeom>
              <a:avLst/>
              <a:gdLst>
                <a:gd name="T0" fmla="*/ 0 w 210"/>
                <a:gd name="T1" fmla="*/ 2147483646 h 295"/>
                <a:gd name="T2" fmla="*/ 0 w 210"/>
                <a:gd name="T3" fmla="*/ 2147483646 h 295"/>
                <a:gd name="T4" fmla="*/ 2147483646 w 210"/>
                <a:gd name="T5" fmla="*/ 2147483646 h 295"/>
                <a:gd name="T6" fmla="*/ 2147483646 w 210"/>
                <a:gd name="T7" fmla="*/ 2147483646 h 295"/>
                <a:gd name="T8" fmla="*/ 2147483646 w 210"/>
                <a:gd name="T9" fmla="*/ 0 h 295"/>
                <a:gd name="T10" fmla="*/ 2147483646 w 210"/>
                <a:gd name="T11" fmla="*/ 2147483646 h 295"/>
                <a:gd name="T12" fmla="*/ 2147483646 w 210"/>
                <a:gd name="T13" fmla="*/ 2147483646 h 295"/>
                <a:gd name="T14" fmla="*/ 2147483646 w 210"/>
                <a:gd name="T15" fmla="*/ 2147483646 h 295"/>
                <a:gd name="T16" fmla="*/ 2147483646 w 210"/>
                <a:gd name="T17" fmla="*/ 2147483646 h 295"/>
                <a:gd name="T18" fmla="*/ 2147483646 w 210"/>
                <a:gd name="T19" fmla="*/ 2147483646 h 295"/>
                <a:gd name="T20" fmla="*/ 2147483646 w 210"/>
                <a:gd name="T21" fmla="*/ 2147483646 h 295"/>
                <a:gd name="T22" fmla="*/ 2147483646 w 210"/>
                <a:gd name="T23" fmla="*/ 2147483646 h 295"/>
                <a:gd name="T24" fmla="*/ 2147483646 w 210"/>
                <a:gd name="T25" fmla="*/ 2147483646 h 295"/>
                <a:gd name="T26" fmla="*/ 2147483646 w 210"/>
                <a:gd name="T27" fmla="*/ 2147483646 h 295"/>
                <a:gd name="T28" fmla="*/ 2147483646 w 210"/>
                <a:gd name="T29" fmla="*/ 2147483646 h 295"/>
                <a:gd name="T30" fmla="*/ 0 w 210"/>
                <a:gd name="T31" fmla="*/ 2147483646 h 295"/>
                <a:gd name="T32" fmla="*/ 0 w 210"/>
                <a:gd name="T33" fmla="*/ 2147483646 h 29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0"/>
                <a:gd name="T52" fmla="*/ 0 h 295"/>
                <a:gd name="T53" fmla="*/ 210 w 210"/>
                <a:gd name="T54" fmla="*/ 295 h 29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0" h="295">
                  <a:moveTo>
                    <a:pt x="0" y="98"/>
                  </a:moveTo>
                  <a:lnTo>
                    <a:pt x="0" y="98"/>
                  </a:lnTo>
                  <a:lnTo>
                    <a:pt x="5" y="54"/>
                  </a:lnTo>
                  <a:lnTo>
                    <a:pt x="36" y="20"/>
                  </a:lnTo>
                  <a:lnTo>
                    <a:pt x="84" y="0"/>
                  </a:lnTo>
                  <a:lnTo>
                    <a:pt x="166" y="35"/>
                  </a:lnTo>
                  <a:lnTo>
                    <a:pt x="207" y="198"/>
                  </a:lnTo>
                  <a:lnTo>
                    <a:pt x="209" y="278"/>
                  </a:lnTo>
                  <a:lnTo>
                    <a:pt x="181" y="294"/>
                  </a:lnTo>
                  <a:lnTo>
                    <a:pt x="109" y="269"/>
                  </a:lnTo>
                  <a:lnTo>
                    <a:pt x="67" y="234"/>
                  </a:lnTo>
                  <a:lnTo>
                    <a:pt x="56" y="205"/>
                  </a:lnTo>
                  <a:lnTo>
                    <a:pt x="22" y="199"/>
                  </a:lnTo>
                  <a:lnTo>
                    <a:pt x="12" y="181"/>
                  </a:lnTo>
                  <a:lnTo>
                    <a:pt x="26" y="135"/>
                  </a:lnTo>
                  <a:lnTo>
                    <a:pt x="0" y="9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12"/>
            <p:cNvSpPr>
              <a:spLocks/>
            </p:cNvSpPr>
            <p:nvPr/>
          </p:nvSpPr>
          <p:spPr bwMode="auto">
            <a:xfrm rot="235738">
              <a:off x="6178550" y="3166869"/>
              <a:ext cx="560388" cy="533366"/>
            </a:xfrm>
            <a:custGeom>
              <a:avLst/>
              <a:gdLst>
                <a:gd name="T0" fmla="*/ 0 w 316"/>
                <a:gd name="T1" fmla="*/ 2147483646 h 279"/>
                <a:gd name="T2" fmla="*/ 0 w 316"/>
                <a:gd name="T3" fmla="*/ 2147483646 h 279"/>
                <a:gd name="T4" fmla="*/ 2147483646 w 316"/>
                <a:gd name="T5" fmla="*/ 2147483646 h 279"/>
                <a:gd name="T6" fmla="*/ 2147483646 w 316"/>
                <a:gd name="T7" fmla="*/ 2147483646 h 279"/>
                <a:gd name="T8" fmla="*/ 2147483646 w 316"/>
                <a:gd name="T9" fmla="*/ 2147483646 h 279"/>
                <a:gd name="T10" fmla="*/ 2147483646 w 316"/>
                <a:gd name="T11" fmla="*/ 2147483646 h 279"/>
                <a:gd name="T12" fmla="*/ 2147483646 w 316"/>
                <a:gd name="T13" fmla="*/ 2147483646 h 279"/>
                <a:gd name="T14" fmla="*/ 2147483646 w 316"/>
                <a:gd name="T15" fmla="*/ 2147483646 h 279"/>
                <a:gd name="T16" fmla="*/ 2147483646 w 316"/>
                <a:gd name="T17" fmla="*/ 2147483646 h 279"/>
                <a:gd name="T18" fmla="*/ 2147483646 w 316"/>
                <a:gd name="T19" fmla="*/ 2147483646 h 279"/>
                <a:gd name="T20" fmla="*/ 2147483646 w 316"/>
                <a:gd name="T21" fmla="*/ 0 h 279"/>
                <a:gd name="T22" fmla="*/ 2147483646 w 316"/>
                <a:gd name="T23" fmla="*/ 2147483646 h 279"/>
                <a:gd name="T24" fmla="*/ 2147483646 w 316"/>
                <a:gd name="T25" fmla="*/ 2147483646 h 279"/>
                <a:gd name="T26" fmla="*/ 0 w 316"/>
                <a:gd name="T27" fmla="*/ 2147483646 h 279"/>
                <a:gd name="T28" fmla="*/ 0 w 316"/>
                <a:gd name="T29" fmla="*/ 2147483646 h 2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6"/>
                <a:gd name="T46" fmla="*/ 0 h 279"/>
                <a:gd name="T47" fmla="*/ 316 w 316"/>
                <a:gd name="T48" fmla="*/ 279 h 2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6" h="279">
                  <a:moveTo>
                    <a:pt x="0" y="101"/>
                  </a:moveTo>
                  <a:lnTo>
                    <a:pt x="0" y="101"/>
                  </a:lnTo>
                  <a:lnTo>
                    <a:pt x="33" y="161"/>
                  </a:lnTo>
                  <a:lnTo>
                    <a:pt x="66" y="182"/>
                  </a:lnTo>
                  <a:lnTo>
                    <a:pt x="71" y="250"/>
                  </a:lnTo>
                  <a:lnTo>
                    <a:pt x="128" y="278"/>
                  </a:lnTo>
                  <a:lnTo>
                    <a:pt x="249" y="210"/>
                  </a:lnTo>
                  <a:lnTo>
                    <a:pt x="313" y="138"/>
                  </a:lnTo>
                  <a:lnTo>
                    <a:pt x="315" y="122"/>
                  </a:lnTo>
                  <a:lnTo>
                    <a:pt x="219" y="84"/>
                  </a:lnTo>
                  <a:lnTo>
                    <a:pt x="145" y="0"/>
                  </a:lnTo>
                  <a:lnTo>
                    <a:pt x="77" y="77"/>
                  </a:lnTo>
                  <a:lnTo>
                    <a:pt x="41" y="101"/>
                  </a:lnTo>
                  <a:lnTo>
                    <a:pt x="0" y="10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13"/>
            <p:cNvSpPr>
              <a:spLocks/>
            </p:cNvSpPr>
            <p:nvPr/>
          </p:nvSpPr>
          <p:spPr bwMode="auto">
            <a:xfrm rot="235738">
              <a:off x="8077200" y="2809704"/>
              <a:ext cx="295275" cy="468283"/>
            </a:xfrm>
            <a:custGeom>
              <a:avLst/>
              <a:gdLst>
                <a:gd name="T0" fmla="*/ 0 w 166"/>
                <a:gd name="T1" fmla="*/ 2147483646 h 245"/>
                <a:gd name="T2" fmla="*/ 0 w 166"/>
                <a:gd name="T3" fmla="*/ 2147483646 h 245"/>
                <a:gd name="T4" fmla="*/ 2147483646 w 166"/>
                <a:gd name="T5" fmla="*/ 2147483646 h 245"/>
                <a:gd name="T6" fmla="*/ 2147483646 w 166"/>
                <a:gd name="T7" fmla="*/ 2147483646 h 245"/>
                <a:gd name="T8" fmla="*/ 2147483646 w 166"/>
                <a:gd name="T9" fmla="*/ 2147483646 h 245"/>
                <a:gd name="T10" fmla="*/ 2147483646 w 166"/>
                <a:gd name="T11" fmla="*/ 2147483646 h 245"/>
                <a:gd name="T12" fmla="*/ 2147483646 w 166"/>
                <a:gd name="T13" fmla="*/ 2147483646 h 245"/>
                <a:gd name="T14" fmla="*/ 2147483646 w 166"/>
                <a:gd name="T15" fmla="*/ 2147483646 h 245"/>
                <a:gd name="T16" fmla="*/ 2147483646 w 166"/>
                <a:gd name="T17" fmla="*/ 2147483646 h 245"/>
                <a:gd name="T18" fmla="*/ 2147483646 w 166"/>
                <a:gd name="T19" fmla="*/ 2147483646 h 245"/>
                <a:gd name="T20" fmla="*/ 2147483646 w 166"/>
                <a:gd name="T21" fmla="*/ 0 h 245"/>
                <a:gd name="T22" fmla="*/ 0 w 166"/>
                <a:gd name="T23" fmla="*/ 2147483646 h 245"/>
                <a:gd name="T24" fmla="*/ 0 w 166"/>
                <a:gd name="T25" fmla="*/ 2147483646 h 2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6"/>
                <a:gd name="T40" fmla="*/ 0 h 245"/>
                <a:gd name="T41" fmla="*/ 166 w 166"/>
                <a:gd name="T42" fmla="*/ 245 h 2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6" h="245">
                  <a:moveTo>
                    <a:pt x="0" y="135"/>
                  </a:moveTo>
                  <a:lnTo>
                    <a:pt x="0" y="135"/>
                  </a:lnTo>
                  <a:lnTo>
                    <a:pt x="37" y="144"/>
                  </a:lnTo>
                  <a:lnTo>
                    <a:pt x="22" y="176"/>
                  </a:lnTo>
                  <a:lnTo>
                    <a:pt x="32" y="244"/>
                  </a:lnTo>
                  <a:lnTo>
                    <a:pt x="70" y="243"/>
                  </a:lnTo>
                  <a:lnTo>
                    <a:pt x="134" y="210"/>
                  </a:lnTo>
                  <a:lnTo>
                    <a:pt x="165" y="216"/>
                  </a:lnTo>
                  <a:lnTo>
                    <a:pt x="146" y="129"/>
                  </a:lnTo>
                  <a:lnTo>
                    <a:pt x="148" y="70"/>
                  </a:lnTo>
                  <a:lnTo>
                    <a:pt x="90" y="0"/>
                  </a:lnTo>
                  <a:lnTo>
                    <a:pt x="0" y="13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14"/>
            <p:cNvSpPr>
              <a:spLocks/>
            </p:cNvSpPr>
            <p:nvPr/>
          </p:nvSpPr>
          <p:spPr bwMode="auto">
            <a:xfrm rot="235738">
              <a:off x="5507038" y="4276460"/>
              <a:ext cx="450850" cy="327004"/>
            </a:xfrm>
            <a:custGeom>
              <a:avLst/>
              <a:gdLst>
                <a:gd name="T0" fmla="*/ 0 w 255"/>
                <a:gd name="T1" fmla="*/ 2147483646 h 171"/>
                <a:gd name="T2" fmla="*/ 0 w 255"/>
                <a:gd name="T3" fmla="*/ 2147483646 h 171"/>
                <a:gd name="T4" fmla="*/ 2147483646 w 255"/>
                <a:gd name="T5" fmla="*/ 2147483646 h 171"/>
                <a:gd name="T6" fmla="*/ 2147483646 w 255"/>
                <a:gd name="T7" fmla="*/ 2147483646 h 171"/>
                <a:gd name="T8" fmla="*/ 2147483646 w 255"/>
                <a:gd name="T9" fmla="*/ 0 h 171"/>
                <a:gd name="T10" fmla="*/ 2147483646 w 255"/>
                <a:gd name="T11" fmla="*/ 0 h 171"/>
                <a:gd name="T12" fmla="*/ 2147483646 w 255"/>
                <a:gd name="T13" fmla="*/ 2147483646 h 171"/>
                <a:gd name="T14" fmla="*/ 2147483646 w 255"/>
                <a:gd name="T15" fmla="*/ 2147483646 h 171"/>
                <a:gd name="T16" fmla="*/ 2147483646 w 255"/>
                <a:gd name="T17" fmla="*/ 2147483646 h 171"/>
                <a:gd name="T18" fmla="*/ 2147483646 w 255"/>
                <a:gd name="T19" fmla="*/ 2147483646 h 171"/>
                <a:gd name="T20" fmla="*/ 2147483646 w 255"/>
                <a:gd name="T21" fmla="*/ 2147483646 h 171"/>
                <a:gd name="T22" fmla="*/ 0 w 255"/>
                <a:gd name="T23" fmla="*/ 2147483646 h 171"/>
                <a:gd name="T24" fmla="*/ 0 w 255"/>
                <a:gd name="T25" fmla="*/ 2147483646 h 1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5"/>
                <a:gd name="T40" fmla="*/ 0 h 171"/>
                <a:gd name="T41" fmla="*/ 255 w 255"/>
                <a:gd name="T42" fmla="*/ 171 h 1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5" h="171">
                  <a:moveTo>
                    <a:pt x="0" y="155"/>
                  </a:moveTo>
                  <a:lnTo>
                    <a:pt x="0" y="155"/>
                  </a:lnTo>
                  <a:lnTo>
                    <a:pt x="5" y="91"/>
                  </a:lnTo>
                  <a:lnTo>
                    <a:pt x="3" y="51"/>
                  </a:lnTo>
                  <a:lnTo>
                    <a:pt x="156" y="0"/>
                  </a:lnTo>
                  <a:lnTo>
                    <a:pt x="193" y="0"/>
                  </a:lnTo>
                  <a:lnTo>
                    <a:pt x="208" y="23"/>
                  </a:lnTo>
                  <a:lnTo>
                    <a:pt x="235" y="25"/>
                  </a:lnTo>
                  <a:lnTo>
                    <a:pt x="231" y="50"/>
                  </a:lnTo>
                  <a:lnTo>
                    <a:pt x="254" y="56"/>
                  </a:lnTo>
                  <a:lnTo>
                    <a:pt x="128" y="170"/>
                  </a:lnTo>
                  <a:lnTo>
                    <a:pt x="0" y="155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15"/>
            <p:cNvSpPr>
              <a:spLocks/>
            </p:cNvSpPr>
            <p:nvPr/>
          </p:nvSpPr>
          <p:spPr bwMode="auto">
            <a:xfrm rot="235738">
              <a:off x="6365875" y="2423967"/>
              <a:ext cx="388938" cy="461932"/>
            </a:xfrm>
            <a:custGeom>
              <a:avLst/>
              <a:gdLst>
                <a:gd name="T0" fmla="*/ 0 w 220"/>
                <a:gd name="T1" fmla="*/ 0 h 242"/>
                <a:gd name="T2" fmla="*/ 0 w 220"/>
                <a:gd name="T3" fmla="*/ 0 h 242"/>
                <a:gd name="T4" fmla="*/ 2147483646 w 220"/>
                <a:gd name="T5" fmla="*/ 2147483646 h 242"/>
                <a:gd name="T6" fmla="*/ 2147483646 w 220"/>
                <a:gd name="T7" fmla="*/ 2147483646 h 242"/>
                <a:gd name="T8" fmla="*/ 2147483646 w 220"/>
                <a:gd name="T9" fmla="*/ 2147483646 h 242"/>
                <a:gd name="T10" fmla="*/ 2147483646 w 220"/>
                <a:gd name="T11" fmla="*/ 2147483646 h 242"/>
                <a:gd name="T12" fmla="*/ 2147483646 w 220"/>
                <a:gd name="T13" fmla="*/ 2147483646 h 242"/>
                <a:gd name="T14" fmla="*/ 2147483646 w 220"/>
                <a:gd name="T15" fmla="*/ 2147483646 h 242"/>
                <a:gd name="T16" fmla="*/ 2147483646 w 220"/>
                <a:gd name="T17" fmla="*/ 2147483646 h 242"/>
                <a:gd name="T18" fmla="*/ 2147483646 w 220"/>
                <a:gd name="T19" fmla="*/ 2147483646 h 242"/>
                <a:gd name="T20" fmla="*/ 2147483646 w 220"/>
                <a:gd name="T21" fmla="*/ 2147483646 h 242"/>
                <a:gd name="T22" fmla="*/ 0 w 220"/>
                <a:gd name="T23" fmla="*/ 0 h 242"/>
                <a:gd name="T24" fmla="*/ 0 w 220"/>
                <a:gd name="T25" fmla="*/ 0 h 24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0"/>
                <a:gd name="T40" fmla="*/ 0 h 242"/>
                <a:gd name="T41" fmla="*/ 220 w 220"/>
                <a:gd name="T42" fmla="*/ 242 h 24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0" h="242">
                  <a:moveTo>
                    <a:pt x="0" y="0"/>
                  </a:moveTo>
                  <a:lnTo>
                    <a:pt x="0" y="0"/>
                  </a:lnTo>
                  <a:lnTo>
                    <a:pt x="48" y="216"/>
                  </a:lnTo>
                  <a:lnTo>
                    <a:pt x="40" y="241"/>
                  </a:lnTo>
                  <a:lnTo>
                    <a:pt x="77" y="241"/>
                  </a:lnTo>
                  <a:lnTo>
                    <a:pt x="104" y="235"/>
                  </a:lnTo>
                  <a:lnTo>
                    <a:pt x="132" y="185"/>
                  </a:lnTo>
                  <a:lnTo>
                    <a:pt x="185" y="185"/>
                  </a:lnTo>
                  <a:lnTo>
                    <a:pt x="219" y="33"/>
                  </a:lnTo>
                  <a:lnTo>
                    <a:pt x="175" y="13"/>
                  </a:lnTo>
                  <a:lnTo>
                    <a:pt x="120" y="25"/>
                  </a:lnTo>
                  <a:lnTo>
                    <a:pt x="0" y="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Freeform 16"/>
            <p:cNvSpPr>
              <a:spLocks/>
            </p:cNvSpPr>
            <p:nvPr/>
          </p:nvSpPr>
          <p:spPr bwMode="auto">
            <a:xfrm rot="235738">
              <a:off x="7246938" y="4217726"/>
              <a:ext cx="730250" cy="609561"/>
            </a:xfrm>
            <a:custGeom>
              <a:avLst/>
              <a:gdLst>
                <a:gd name="T0" fmla="*/ 0 w 412"/>
                <a:gd name="T1" fmla="*/ 2147483646 h 319"/>
                <a:gd name="T2" fmla="*/ 0 w 412"/>
                <a:gd name="T3" fmla="*/ 2147483646 h 319"/>
                <a:gd name="T4" fmla="*/ 2147483646 w 412"/>
                <a:gd name="T5" fmla="*/ 2147483646 h 319"/>
                <a:gd name="T6" fmla="*/ 2147483646 w 412"/>
                <a:gd name="T7" fmla="*/ 2147483646 h 319"/>
                <a:gd name="T8" fmla="*/ 2147483646 w 412"/>
                <a:gd name="T9" fmla="*/ 2147483646 h 319"/>
                <a:gd name="T10" fmla="*/ 2147483646 w 412"/>
                <a:gd name="T11" fmla="*/ 2147483646 h 319"/>
                <a:gd name="T12" fmla="*/ 2147483646 w 412"/>
                <a:gd name="T13" fmla="*/ 2147483646 h 319"/>
                <a:gd name="T14" fmla="*/ 2147483646 w 412"/>
                <a:gd name="T15" fmla="*/ 2147483646 h 319"/>
                <a:gd name="T16" fmla="*/ 2147483646 w 412"/>
                <a:gd name="T17" fmla="*/ 2147483646 h 319"/>
                <a:gd name="T18" fmla="*/ 2147483646 w 412"/>
                <a:gd name="T19" fmla="*/ 2147483646 h 319"/>
                <a:gd name="T20" fmla="*/ 2147483646 w 412"/>
                <a:gd name="T21" fmla="*/ 2147483646 h 319"/>
                <a:gd name="T22" fmla="*/ 2147483646 w 412"/>
                <a:gd name="T23" fmla="*/ 2147483646 h 319"/>
                <a:gd name="T24" fmla="*/ 2147483646 w 412"/>
                <a:gd name="T25" fmla="*/ 2147483646 h 319"/>
                <a:gd name="T26" fmla="*/ 2147483646 w 412"/>
                <a:gd name="T27" fmla="*/ 2147483646 h 319"/>
                <a:gd name="T28" fmla="*/ 2147483646 w 412"/>
                <a:gd name="T29" fmla="*/ 2147483646 h 319"/>
                <a:gd name="T30" fmla="*/ 2147483646 w 412"/>
                <a:gd name="T31" fmla="*/ 2147483646 h 319"/>
                <a:gd name="T32" fmla="*/ 2147483646 w 412"/>
                <a:gd name="T33" fmla="*/ 2147483646 h 319"/>
                <a:gd name="T34" fmla="*/ 2147483646 w 412"/>
                <a:gd name="T35" fmla="*/ 2147483646 h 319"/>
                <a:gd name="T36" fmla="*/ 2147483646 w 412"/>
                <a:gd name="T37" fmla="*/ 2147483646 h 319"/>
                <a:gd name="T38" fmla="*/ 2147483646 w 412"/>
                <a:gd name="T39" fmla="*/ 2147483646 h 319"/>
                <a:gd name="T40" fmla="*/ 2147483646 w 412"/>
                <a:gd name="T41" fmla="*/ 0 h 319"/>
                <a:gd name="T42" fmla="*/ 2147483646 w 412"/>
                <a:gd name="T43" fmla="*/ 2147483646 h 319"/>
                <a:gd name="T44" fmla="*/ 2147483646 w 412"/>
                <a:gd name="T45" fmla="*/ 2147483646 h 319"/>
                <a:gd name="T46" fmla="*/ 0 w 412"/>
                <a:gd name="T47" fmla="*/ 2147483646 h 319"/>
                <a:gd name="T48" fmla="*/ 0 w 412"/>
                <a:gd name="T49" fmla="*/ 2147483646 h 3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2"/>
                <a:gd name="T76" fmla="*/ 0 h 319"/>
                <a:gd name="T77" fmla="*/ 412 w 412"/>
                <a:gd name="T78" fmla="*/ 319 h 3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2" h="319">
                  <a:moveTo>
                    <a:pt x="0" y="180"/>
                  </a:moveTo>
                  <a:lnTo>
                    <a:pt x="0" y="180"/>
                  </a:lnTo>
                  <a:lnTo>
                    <a:pt x="30" y="212"/>
                  </a:lnTo>
                  <a:lnTo>
                    <a:pt x="44" y="318"/>
                  </a:lnTo>
                  <a:lnTo>
                    <a:pt x="86" y="278"/>
                  </a:lnTo>
                  <a:lnTo>
                    <a:pt x="149" y="295"/>
                  </a:lnTo>
                  <a:lnTo>
                    <a:pt x="245" y="199"/>
                  </a:lnTo>
                  <a:lnTo>
                    <a:pt x="305" y="225"/>
                  </a:lnTo>
                  <a:lnTo>
                    <a:pt x="299" y="177"/>
                  </a:lnTo>
                  <a:lnTo>
                    <a:pt x="322" y="145"/>
                  </a:lnTo>
                  <a:lnTo>
                    <a:pt x="315" y="116"/>
                  </a:lnTo>
                  <a:lnTo>
                    <a:pt x="349" y="111"/>
                  </a:lnTo>
                  <a:lnTo>
                    <a:pt x="374" y="133"/>
                  </a:lnTo>
                  <a:lnTo>
                    <a:pt x="411" y="128"/>
                  </a:lnTo>
                  <a:lnTo>
                    <a:pt x="370" y="94"/>
                  </a:lnTo>
                  <a:lnTo>
                    <a:pt x="365" y="60"/>
                  </a:lnTo>
                  <a:lnTo>
                    <a:pt x="311" y="36"/>
                  </a:lnTo>
                  <a:lnTo>
                    <a:pt x="275" y="47"/>
                  </a:lnTo>
                  <a:lnTo>
                    <a:pt x="201" y="7"/>
                  </a:lnTo>
                  <a:lnTo>
                    <a:pt x="143" y="14"/>
                  </a:lnTo>
                  <a:lnTo>
                    <a:pt x="104" y="0"/>
                  </a:lnTo>
                  <a:lnTo>
                    <a:pt x="69" y="60"/>
                  </a:lnTo>
                  <a:lnTo>
                    <a:pt x="44" y="71"/>
                  </a:lnTo>
                  <a:lnTo>
                    <a:pt x="0" y="18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Freeform 17"/>
            <p:cNvSpPr>
              <a:spLocks/>
            </p:cNvSpPr>
            <p:nvPr/>
          </p:nvSpPr>
          <p:spPr bwMode="auto">
            <a:xfrm rot="235738">
              <a:off x="3568699" y="3831988"/>
              <a:ext cx="608013" cy="785763"/>
            </a:xfrm>
            <a:custGeom>
              <a:avLst/>
              <a:gdLst>
                <a:gd name="T0" fmla="*/ 0 w 343"/>
                <a:gd name="T1" fmla="*/ 2147483646 h 412"/>
                <a:gd name="T2" fmla="*/ 0 w 343"/>
                <a:gd name="T3" fmla="*/ 2147483646 h 412"/>
                <a:gd name="T4" fmla="*/ 2147483646 w 343"/>
                <a:gd name="T5" fmla="*/ 2147483646 h 412"/>
                <a:gd name="T6" fmla="*/ 2147483646 w 343"/>
                <a:gd name="T7" fmla="*/ 2147483646 h 412"/>
                <a:gd name="T8" fmla="*/ 2147483646 w 343"/>
                <a:gd name="T9" fmla="*/ 2147483646 h 412"/>
                <a:gd name="T10" fmla="*/ 2147483646 w 343"/>
                <a:gd name="T11" fmla="*/ 2147483646 h 412"/>
                <a:gd name="T12" fmla="*/ 2147483646 w 343"/>
                <a:gd name="T13" fmla="*/ 2147483646 h 412"/>
                <a:gd name="T14" fmla="*/ 2147483646 w 343"/>
                <a:gd name="T15" fmla="*/ 2147483646 h 412"/>
                <a:gd name="T16" fmla="*/ 2147483646 w 343"/>
                <a:gd name="T17" fmla="*/ 2147483646 h 412"/>
                <a:gd name="T18" fmla="*/ 2147483646 w 343"/>
                <a:gd name="T19" fmla="*/ 0 h 412"/>
                <a:gd name="T20" fmla="*/ 2147483646 w 343"/>
                <a:gd name="T21" fmla="*/ 2147483646 h 412"/>
                <a:gd name="T22" fmla="*/ 2147483646 w 343"/>
                <a:gd name="T23" fmla="*/ 2147483646 h 412"/>
                <a:gd name="T24" fmla="*/ 2147483646 w 343"/>
                <a:gd name="T25" fmla="*/ 2147483646 h 412"/>
                <a:gd name="T26" fmla="*/ 2147483646 w 343"/>
                <a:gd name="T27" fmla="*/ 2147483646 h 412"/>
                <a:gd name="T28" fmla="*/ 2147483646 w 343"/>
                <a:gd name="T29" fmla="*/ 2147483646 h 412"/>
                <a:gd name="T30" fmla="*/ 2147483646 w 343"/>
                <a:gd name="T31" fmla="*/ 2147483646 h 412"/>
                <a:gd name="T32" fmla="*/ 2147483646 w 343"/>
                <a:gd name="T33" fmla="*/ 2147483646 h 412"/>
                <a:gd name="T34" fmla="*/ 2147483646 w 343"/>
                <a:gd name="T35" fmla="*/ 2147483646 h 412"/>
                <a:gd name="T36" fmla="*/ 2147483646 w 343"/>
                <a:gd name="T37" fmla="*/ 2147483646 h 412"/>
                <a:gd name="T38" fmla="*/ 2147483646 w 343"/>
                <a:gd name="T39" fmla="*/ 2147483646 h 412"/>
                <a:gd name="T40" fmla="*/ 2147483646 w 343"/>
                <a:gd name="T41" fmla="*/ 2147483646 h 412"/>
                <a:gd name="T42" fmla="*/ 2147483646 w 343"/>
                <a:gd name="T43" fmla="*/ 2147483646 h 412"/>
                <a:gd name="T44" fmla="*/ 2147483646 w 343"/>
                <a:gd name="T45" fmla="*/ 2147483646 h 412"/>
                <a:gd name="T46" fmla="*/ 2147483646 w 343"/>
                <a:gd name="T47" fmla="*/ 2147483646 h 412"/>
                <a:gd name="T48" fmla="*/ 2147483646 w 343"/>
                <a:gd name="T49" fmla="*/ 2147483646 h 412"/>
                <a:gd name="T50" fmla="*/ 2147483646 w 343"/>
                <a:gd name="T51" fmla="*/ 2147483646 h 412"/>
                <a:gd name="T52" fmla="*/ 0 w 343"/>
                <a:gd name="T53" fmla="*/ 2147483646 h 412"/>
                <a:gd name="T54" fmla="*/ 0 w 343"/>
                <a:gd name="T55" fmla="*/ 2147483646 h 4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43"/>
                <a:gd name="T85" fmla="*/ 0 h 412"/>
                <a:gd name="T86" fmla="*/ 343 w 343"/>
                <a:gd name="T87" fmla="*/ 412 h 4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43" h="412">
                  <a:moveTo>
                    <a:pt x="0" y="236"/>
                  </a:moveTo>
                  <a:lnTo>
                    <a:pt x="0" y="236"/>
                  </a:lnTo>
                  <a:lnTo>
                    <a:pt x="9" y="166"/>
                  </a:lnTo>
                  <a:lnTo>
                    <a:pt x="25" y="175"/>
                  </a:lnTo>
                  <a:lnTo>
                    <a:pt x="44" y="158"/>
                  </a:lnTo>
                  <a:lnTo>
                    <a:pt x="45" y="102"/>
                  </a:lnTo>
                  <a:lnTo>
                    <a:pt x="83" y="99"/>
                  </a:lnTo>
                  <a:lnTo>
                    <a:pt x="92" y="80"/>
                  </a:lnTo>
                  <a:lnTo>
                    <a:pt x="76" y="41"/>
                  </a:lnTo>
                  <a:lnTo>
                    <a:pt x="104" y="0"/>
                  </a:lnTo>
                  <a:lnTo>
                    <a:pt x="342" y="168"/>
                  </a:lnTo>
                  <a:lnTo>
                    <a:pt x="279" y="352"/>
                  </a:lnTo>
                  <a:lnTo>
                    <a:pt x="253" y="360"/>
                  </a:lnTo>
                  <a:lnTo>
                    <a:pt x="248" y="380"/>
                  </a:lnTo>
                  <a:lnTo>
                    <a:pt x="226" y="366"/>
                  </a:lnTo>
                  <a:lnTo>
                    <a:pt x="230" y="391"/>
                  </a:lnTo>
                  <a:lnTo>
                    <a:pt x="207" y="394"/>
                  </a:lnTo>
                  <a:lnTo>
                    <a:pt x="140" y="384"/>
                  </a:lnTo>
                  <a:lnTo>
                    <a:pt x="112" y="363"/>
                  </a:lnTo>
                  <a:lnTo>
                    <a:pt x="101" y="369"/>
                  </a:lnTo>
                  <a:lnTo>
                    <a:pt x="106" y="389"/>
                  </a:lnTo>
                  <a:lnTo>
                    <a:pt x="79" y="380"/>
                  </a:lnTo>
                  <a:lnTo>
                    <a:pt x="76" y="411"/>
                  </a:lnTo>
                  <a:lnTo>
                    <a:pt x="53" y="399"/>
                  </a:lnTo>
                  <a:lnTo>
                    <a:pt x="35" y="374"/>
                  </a:lnTo>
                  <a:lnTo>
                    <a:pt x="32" y="331"/>
                  </a:lnTo>
                  <a:lnTo>
                    <a:pt x="0" y="23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Freeform 18"/>
            <p:cNvSpPr>
              <a:spLocks/>
            </p:cNvSpPr>
            <p:nvPr/>
          </p:nvSpPr>
          <p:spPr bwMode="auto">
            <a:xfrm rot="235738">
              <a:off x="4449762" y="3641500"/>
              <a:ext cx="561975" cy="550828"/>
            </a:xfrm>
            <a:custGeom>
              <a:avLst/>
              <a:gdLst>
                <a:gd name="T0" fmla="*/ 0 w 317"/>
                <a:gd name="T1" fmla="*/ 2147483646 h 289"/>
                <a:gd name="T2" fmla="*/ 0 w 317"/>
                <a:gd name="T3" fmla="*/ 2147483646 h 289"/>
                <a:gd name="T4" fmla="*/ 2147483646 w 317"/>
                <a:gd name="T5" fmla="*/ 2147483646 h 289"/>
                <a:gd name="T6" fmla="*/ 2147483646 w 317"/>
                <a:gd name="T7" fmla="*/ 2147483646 h 289"/>
                <a:gd name="T8" fmla="*/ 2147483646 w 317"/>
                <a:gd name="T9" fmla="*/ 2147483646 h 289"/>
                <a:gd name="T10" fmla="*/ 2147483646 w 317"/>
                <a:gd name="T11" fmla="*/ 0 h 289"/>
                <a:gd name="T12" fmla="*/ 2147483646 w 317"/>
                <a:gd name="T13" fmla="*/ 2147483646 h 289"/>
                <a:gd name="T14" fmla="*/ 2147483646 w 317"/>
                <a:gd name="T15" fmla="*/ 2147483646 h 289"/>
                <a:gd name="T16" fmla="*/ 2147483646 w 317"/>
                <a:gd name="T17" fmla="*/ 2147483646 h 289"/>
                <a:gd name="T18" fmla="*/ 2147483646 w 317"/>
                <a:gd name="T19" fmla="*/ 2147483646 h 289"/>
                <a:gd name="T20" fmla="*/ 2147483646 w 317"/>
                <a:gd name="T21" fmla="*/ 2147483646 h 289"/>
                <a:gd name="T22" fmla="*/ 2147483646 w 317"/>
                <a:gd name="T23" fmla="*/ 2147483646 h 289"/>
                <a:gd name="T24" fmla="*/ 2147483646 w 317"/>
                <a:gd name="T25" fmla="*/ 2147483646 h 289"/>
                <a:gd name="T26" fmla="*/ 2147483646 w 317"/>
                <a:gd name="T27" fmla="*/ 2147483646 h 289"/>
                <a:gd name="T28" fmla="*/ 2147483646 w 317"/>
                <a:gd name="T29" fmla="*/ 2147483646 h 289"/>
                <a:gd name="T30" fmla="*/ 2147483646 w 317"/>
                <a:gd name="T31" fmla="*/ 2147483646 h 289"/>
                <a:gd name="T32" fmla="*/ 2147483646 w 317"/>
                <a:gd name="T33" fmla="*/ 2147483646 h 289"/>
                <a:gd name="T34" fmla="*/ 2147483646 w 317"/>
                <a:gd name="T35" fmla="*/ 2147483646 h 289"/>
                <a:gd name="T36" fmla="*/ 0 w 317"/>
                <a:gd name="T37" fmla="*/ 2147483646 h 289"/>
                <a:gd name="T38" fmla="*/ 0 w 317"/>
                <a:gd name="T39" fmla="*/ 2147483646 h 28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7"/>
                <a:gd name="T61" fmla="*/ 0 h 289"/>
                <a:gd name="T62" fmla="*/ 317 w 317"/>
                <a:gd name="T63" fmla="*/ 289 h 28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7" h="289">
                  <a:moveTo>
                    <a:pt x="0" y="131"/>
                  </a:moveTo>
                  <a:lnTo>
                    <a:pt x="0" y="131"/>
                  </a:lnTo>
                  <a:lnTo>
                    <a:pt x="10" y="110"/>
                  </a:lnTo>
                  <a:lnTo>
                    <a:pt x="127" y="54"/>
                  </a:lnTo>
                  <a:lnTo>
                    <a:pt x="231" y="53"/>
                  </a:lnTo>
                  <a:lnTo>
                    <a:pt x="316" y="0"/>
                  </a:lnTo>
                  <a:lnTo>
                    <a:pt x="311" y="20"/>
                  </a:lnTo>
                  <a:lnTo>
                    <a:pt x="287" y="24"/>
                  </a:lnTo>
                  <a:lnTo>
                    <a:pt x="268" y="84"/>
                  </a:lnTo>
                  <a:lnTo>
                    <a:pt x="244" y="112"/>
                  </a:lnTo>
                  <a:lnTo>
                    <a:pt x="259" y="154"/>
                  </a:lnTo>
                  <a:lnTo>
                    <a:pt x="207" y="198"/>
                  </a:lnTo>
                  <a:lnTo>
                    <a:pt x="196" y="249"/>
                  </a:lnTo>
                  <a:lnTo>
                    <a:pt x="119" y="288"/>
                  </a:lnTo>
                  <a:lnTo>
                    <a:pt x="93" y="236"/>
                  </a:lnTo>
                  <a:lnTo>
                    <a:pt x="69" y="228"/>
                  </a:lnTo>
                  <a:lnTo>
                    <a:pt x="81" y="202"/>
                  </a:lnTo>
                  <a:lnTo>
                    <a:pt x="21" y="174"/>
                  </a:lnTo>
                  <a:lnTo>
                    <a:pt x="0" y="13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19"/>
            <p:cNvSpPr>
              <a:spLocks/>
            </p:cNvSpPr>
            <p:nvPr/>
          </p:nvSpPr>
          <p:spPr bwMode="auto">
            <a:xfrm rot="235738">
              <a:off x="3287712" y="4889195"/>
              <a:ext cx="641350" cy="634959"/>
            </a:xfrm>
            <a:custGeom>
              <a:avLst/>
              <a:gdLst>
                <a:gd name="T0" fmla="*/ 0 w 362"/>
                <a:gd name="T1" fmla="*/ 2147483646 h 333"/>
                <a:gd name="T2" fmla="*/ 0 w 362"/>
                <a:gd name="T3" fmla="*/ 2147483646 h 333"/>
                <a:gd name="T4" fmla="*/ 2147483646 w 362"/>
                <a:gd name="T5" fmla="*/ 2147483646 h 333"/>
                <a:gd name="T6" fmla="*/ 2147483646 w 362"/>
                <a:gd name="T7" fmla="*/ 2147483646 h 333"/>
                <a:gd name="T8" fmla="*/ 2147483646 w 362"/>
                <a:gd name="T9" fmla="*/ 2147483646 h 333"/>
                <a:gd name="T10" fmla="*/ 2147483646 w 362"/>
                <a:gd name="T11" fmla="*/ 2147483646 h 333"/>
                <a:gd name="T12" fmla="*/ 2147483646 w 362"/>
                <a:gd name="T13" fmla="*/ 2147483646 h 333"/>
                <a:gd name="T14" fmla="*/ 2147483646 w 362"/>
                <a:gd name="T15" fmla="*/ 2147483646 h 333"/>
                <a:gd name="T16" fmla="*/ 2147483646 w 362"/>
                <a:gd name="T17" fmla="*/ 0 h 333"/>
                <a:gd name="T18" fmla="*/ 2147483646 w 362"/>
                <a:gd name="T19" fmla="*/ 2147483646 h 333"/>
                <a:gd name="T20" fmla="*/ 2147483646 w 362"/>
                <a:gd name="T21" fmla="*/ 2147483646 h 333"/>
                <a:gd name="T22" fmla="*/ 2147483646 w 362"/>
                <a:gd name="T23" fmla="*/ 2147483646 h 333"/>
                <a:gd name="T24" fmla="*/ 2147483646 w 362"/>
                <a:gd name="T25" fmla="*/ 2147483646 h 333"/>
                <a:gd name="T26" fmla="*/ 2147483646 w 362"/>
                <a:gd name="T27" fmla="*/ 2147483646 h 333"/>
                <a:gd name="T28" fmla="*/ 2147483646 w 362"/>
                <a:gd name="T29" fmla="*/ 2147483646 h 333"/>
                <a:gd name="T30" fmla="*/ 2147483646 w 362"/>
                <a:gd name="T31" fmla="*/ 2147483646 h 333"/>
                <a:gd name="T32" fmla="*/ 2147483646 w 362"/>
                <a:gd name="T33" fmla="*/ 2147483646 h 333"/>
                <a:gd name="T34" fmla="*/ 2147483646 w 362"/>
                <a:gd name="T35" fmla="*/ 2147483646 h 333"/>
                <a:gd name="T36" fmla="*/ 2147483646 w 362"/>
                <a:gd name="T37" fmla="*/ 2147483646 h 333"/>
                <a:gd name="T38" fmla="*/ 2147483646 w 362"/>
                <a:gd name="T39" fmla="*/ 2147483646 h 333"/>
                <a:gd name="T40" fmla="*/ 2147483646 w 362"/>
                <a:gd name="T41" fmla="*/ 2147483646 h 333"/>
                <a:gd name="T42" fmla="*/ 0 w 362"/>
                <a:gd name="T43" fmla="*/ 2147483646 h 333"/>
                <a:gd name="T44" fmla="*/ 0 w 362"/>
                <a:gd name="T45" fmla="*/ 2147483646 h 3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2"/>
                <a:gd name="T70" fmla="*/ 0 h 333"/>
                <a:gd name="T71" fmla="*/ 362 w 362"/>
                <a:gd name="T72" fmla="*/ 333 h 3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2" h="333">
                  <a:moveTo>
                    <a:pt x="0" y="246"/>
                  </a:moveTo>
                  <a:lnTo>
                    <a:pt x="0" y="246"/>
                  </a:lnTo>
                  <a:lnTo>
                    <a:pt x="22" y="205"/>
                  </a:lnTo>
                  <a:lnTo>
                    <a:pt x="21" y="169"/>
                  </a:lnTo>
                  <a:lnTo>
                    <a:pt x="72" y="106"/>
                  </a:lnTo>
                  <a:lnTo>
                    <a:pt x="70" y="82"/>
                  </a:lnTo>
                  <a:lnTo>
                    <a:pt x="85" y="76"/>
                  </a:lnTo>
                  <a:lnTo>
                    <a:pt x="106" y="82"/>
                  </a:lnTo>
                  <a:lnTo>
                    <a:pt x="197" y="0"/>
                  </a:lnTo>
                  <a:lnTo>
                    <a:pt x="289" y="27"/>
                  </a:lnTo>
                  <a:lnTo>
                    <a:pt x="307" y="51"/>
                  </a:lnTo>
                  <a:lnTo>
                    <a:pt x="361" y="178"/>
                  </a:lnTo>
                  <a:lnTo>
                    <a:pt x="319" y="196"/>
                  </a:lnTo>
                  <a:lnTo>
                    <a:pt x="294" y="169"/>
                  </a:lnTo>
                  <a:lnTo>
                    <a:pt x="212" y="186"/>
                  </a:lnTo>
                  <a:lnTo>
                    <a:pt x="186" y="332"/>
                  </a:lnTo>
                  <a:lnTo>
                    <a:pt x="10" y="304"/>
                  </a:lnTo>
                  <a:lnTo>
                    <a:pt x="9" y="293"/>
                  </a:lnTo>
                  <a:lnTo>
                    <a:pt x="32" y="292"/>
                  </a:lnTo>
                  <a:lnTo>
                    <a:pt x="37" y="266"/>
                  </a:lnTo>
                  <a:lnTo>
                    <a:pt x="28" y="253"/>
                  </a:lnTo>
                  <a:lnTo>
                    <a:pt x="0" y="24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20"/>
            <p:cNvSpPr>
              <a:spLocks/>
            </p:cNvSpPr>
            <p:nvPr/>
          </p:nvSpPr>
          <p:spPr bwMode="auto">
            <a:xfrm rot="235738">
              <a:off x="1906587" y="4962216"/>
              <a:ext cx="487362" cy="698455"/>
            </a:xfrm>
            <a:custGeom>
              <a:avLst/>
              <a:gdLst>
                <a:gd name="T0" fmla="*/ 0 w 275"/>
                <a:gd name="T1" fmla="*/ 2147483646 h 366"/>
                <a:gd name="T2" fmla="*/ 0 w 275"/>
                <a:gd name="T3" fmla="*/ 2147483646 h 366"/>
                <a:gd name="T4" fmla="*/ 2147483646 w 275"/>
                <a:gd name="T5" fmla="*/ 2147483646 h 366"/>
                <a:gd name="T6" fmla="*/ 2147483646 w 275"/>
                <a:gd name="T7" fmla="*/ 0 h 366"/>
                <a:gd name="T8" fmla="*/ 2147483646 w 275"/>
                <a:gd name="T9" fmla="*/ 2147483646 h 366"/>
                <a:gd name="T10" fmla="*/ 2147483646 w 275"/>
                <a:gd name="T11" fmla="*/ 2147483646 h 366"/>
                <a:gd name="T12" fmla="*/ 2147483646 w 275"/>
                <a:gd name="T13" fmla="*/ 2147483646 h 366"/>
                <a:gd name="T14" fmla="*/ 2147483646 w 275"/>
                <a:gd name="T15" fmla="*/ 2147483646 h 366"/>
                <a:gd name="T16" fmla="*/ 2147483646 w 275"/>
                <a:gd name="T17" fmla="*/ 2147483646 h 366"/>
                <a:gd name="T18" fmla="*/ 2147483646 w 275"/>
                <a:gd name="T19" fmla="*/ 2147483646 h 366"/>
                <a:gd name="T20" fmla="*/ 2147483646 w 275"/>
                <a:gd name="T21" fmla="*/ 2147483646 h 366"/>
                <a:gd name="T22" fmla="*/ 2147483646 w 275"/>
                <a:gd name="T23" fmla="*/ 2147483646 h 366"/>
                <a:gd name="T24" fmla="*/ 2147483646 w 275"/>
                <a:gd name="T25" fmla="*/ 2147483646 h 366"/>
                <a:gd name="T26" fmla="*/ 2147483646 w 275"/>
                <a:gd name="T27" fmla="*/ 2147483646 h 366"/>
                <a:gd name="T28" fmla="*/ 2147483646 w 275"/>
                <a:gd name="T29" fmla="*/ 2147483646 h 366"/>
                <a:gd name="T30" fmla="*/ 2147483646 w 275"/>
                <a:gd name="T31" fmla="*/ 2147483646 h 366"/>
                <a:gd name="T32" fmla="*/ 2147483646 w 275"/>
                <a:gd name="T33" fmla="*/ 2147483646 h 366"/>
                <a:gd name="T34" fmla="*/ 0 w 275"/>
                <a:gd name="T35" fmla="*/ 2147483646 h 366"/>
                <a:gd name="T36" fmla="*/ 0 w 275"/>
                <a:gd name="T37" fmla="*/ 2147483646 h 3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5"/>
                <a:gd name="T58" fmla="*/ 0 h 366"/>
                <a:gd name="T59" fmla="*/ 275 w 275"/>
                <a:gd name="T60" fmla="*/ 366 h 3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5" h="366">
                  <a:moveTo>
                    <a:pt x="0" y="186"/>
                  </a:moveTo>
                  <a:lnTo>
                    <a:pt x="0" y="186"/>
                  </a:lnTo>
                  <a:lnTo>
                    <a:pt x="4" y="146"/>
                  </a:lnTo>
                  <a:lnTo>
                    <a:pt x="178" y="0"/>
                  </a:lnTo>
                  <a:lnTo>
                    <a:pt x="164" y="26"/>
                  </a:lnTo>
                  <a:lnTo>
                    <a:pt x="151" y="46"/>
                  </a:lnTo>
                  <a:lnTo>
                    <a:pt x="166" y="64"/>
                  </a:lnTo>
                  <a:lnTo>
                    <a:pt x="182" y="48"/>
                  </a:lnTo>
                  <a:lnTo>
                    <a:pt x="188" y="118"/>
                  </a:lnTo>
                  <a:lnTo>
                    <a:pt x="211" y="134"/>
                  </a:lnTo>
                  <a:lnTo>
                    <a:pt x="209" y="146"/>
                  </a:lnTo>
                  <a:lnTo>
                    <a:pt x="239" y="142"/>
                  </a:lnTo>
                  <a:lnTo>
                    <a:pt x="274" y="189"/>
                  </a:lnTo>
                  <a:lnTo>
                    <a:pt x="254" y="313"/>
                  </a:lnTo>
                  <a:lnTo>
                    <a:pt x="196" y="362"/>
                  </a:lnTo>
                  <a:lnTo>
                    <a:pt x="160" y="365"/>
                  </a:lnTo>
                  <a:lnTo>
                    <a:pt x="30" y="189"/>
                  </a:lnTo>
                  <a:lnTo>
                    <a:pt x="0" y="18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Freeform 21"/>
            <p:cNvSpPr>
              <a:spLocks/>
            </p:cNvSpPr>
            <p:nvPr/>
          </p:nvSpPr>
          <p:spPr bwMode="auto">
            <a:xfrm rot="235738">
              <a:off x="1422399" y="5987675"/>
              <a:ext cx="549275" cy="422248"/>
            </a:xfrm>
            <a:custGeom>
              <a:avLst/>
              <a:gdLst>
                <a:gd name="T0" fmla="*/ 0 w 311"/>
                <a:gd name="T1" fmla="*/ 2147483646 h 221"/>
                <a:gd name="T2" fmla="*/ 0 w 311"/>
                <a:gd name="T3" fmla="*/ 2147483646 h 221"/>
                <a:gd name="T4" fmla="*/ 2147483646 w 311"/>
                <a:gd name="T5" fmla="*/ 2147483646 h 221"/>
                <a:gd name="T6" fmla="*/ 2147483646 w 311"/>
                <a:gd name="T7" fmla="*/ 2147483646 h 221"/>
                <a:gd name="T8" fmla="*/ 2147483646 w 311"/>
                <a:gd name="T9" fmla="*/ 2147483646 h 221"/>
                <a:gd name="T10" fmla="*/ 2147483646 w 311"/>
                <a:gd name="T11" fmla="*/ 2147483646 h 221"/>
                <a:gd name="T12" fmla="*/ 2147483646 w 311"/>
                <a:gd name="T13" fmla="*/ 2147483646 h 221"/>
                <a:gd name="T14" fmla="*/ 2147483646 w 311"/>
                <a:gd name="T15" fmla="*/ 0 h 221"/>
                <a:gd name="T16" fmla="*/ 0 w 311"/>
                <a:gd name="T17" fmla="*/ 2147483646 h 221"/>
                <a:gd name="T18" fmla="*/ 0 w 311"/>
                <a:gd name="T19" fmla="*/ 2147483646 h 2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11"/>
                <a:gd name="T31" fmla="*/ 0 h 221"/>
                <a:gd name="T32" fmla="*/ 311 w 311"/>
                <a:gd name="T33" fmla="*/ 221 h 2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11" h="221">
                  <a:moveTo>
                    <a:pt x="0" y="9"/>
                  </a:moveTo>
                  <a:lnTo>
                    <a:pt x="0" y="9"/>
                  </a:lnTo>
                  <a:lnTo>
                    <a:pt x="17" y="220"/>
                  </a:lnTo>
                  <a:lnTo>
                    <a:pt x="299" y="203"/>
                  </a:lnTo>
                  <a:lnTo>
                    <a:pt x="310" y="198"/>
                  </a:lnTo>
                  <a:lnTo>
                    <a:pt x="309" y="125"/>
                  </a:lnTo>
                  <a:lnTo>
                    <a:pt x="287" y="56"/>
                  </a:lnTo>
                  <a:lnTo>
                    <a:pt x="255" y="0"/>
                  </a:lnTo>
                  <a:lnTo>
                    <a:pt x="0" y="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22"/>
            <p:cNvSpPr>
              <a:spLocks/>
            </p:cNvSpPr>
            <p:nvPr/>
          </p:nvSpPr>
          <p:spPr bwMode="auto">
            <a:xfrm rot="235738">
              <a:off x="6019800" y="1976320"/>
              <a:ext cx="366713" cy="503205"/>
            </a:xfrm>
            <a:custGeom>
              <a:avLst/>
              <a:gdLst>
                <a:gd name="T0" fmla="*/ 0 w 207"/>
                <a:gd name="T1" fmla="*/ 2147483646 h 264"/>
                <a:gd name="T2" fmla="*/ 0 w 207"/>
                <a:gd name="T3" fmla="*/ 2147483646 h 264"/>
                <a:gd name="T4" fmla="*/ 2147483646 w 207"/>
                <a:gd name="T5" fmla="*/ 0 h 264"/>
                <a:gd name="T6" fmla="*/ 2147483646 w 207"/>
                <a:gd name="T7" fmla="*/ 2147483646 h 264"/>
                <a:gd name="T8" fmla="*/ 2147483646 w 207"/>
                <a:gd name="T9" fmla="*/ 2147483646 h 264"/>
                <a:gd name="T10" fmla="*/ 2147483646 w 207"/>
                <a:gd name="T11" fmla="*/ 2147483646 h 264"/>
                <a:gd name="T12" fmla="*/ 2147483646 w 207"/>
                <a:gd name="T13" fmla="*/ 2147483646 h 264"/>
                <a:gd name="T14" fmla="*/ 2147483646 w 207"/>
                <a:gd name="T15" fmla="*/ 2147483646 h 264"/>
                <a:gd name="T16" fmla="*/ 0 w 207"/>
                <a:gd name="T17" fmla="*/ 2147483646 h 264"/>
                <a:gd name="T18" fmla="*/ 0 w 207"/>
                <a:gd name="T19" fmla="*/ 2147483646 h 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7"/>
                <a:gd name="T31" fmla="*/ 0 h 264"/>
                <a:gd name="T32" fmla="*/ 207 w 207"/>
                <a:gd name="T33" fmla="*/ 264 h 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7" h="264">
                  <a:moveTo>
                    <a:pt x="0" y="19"/>
                  </a:moveTo>
                  <a:lnTo>
                    <a:pt x="0" y="19"/>
                  </a:lnTo>
                  <a:lnTo>
                    <a:pt x="36" y="0"/>
                  </a:lnTo>
                  <a:lnTo>
                    <a:pt x="138" y="72"/>
                  </a:lnTo>
                  <a:lnTo>
                    <a:pt x="206" y="198"/>
                  </a:lnTo>
                  <a:lnTo>
                    <a:pt x="105" y="263"/>
                  </a:lnTo>
                  <a:lnTo>
                    <a:pt x="69" y="247"/>
                  </a:lnTo>
                  <a:lnTo>
                    <a:pt x="62" y="130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23"/>
            <p:cNvSpPr>
              <a:spLocks/>
            </p:cNvSpPr>
            <p:nvPr/>
          </p:nvSpPr>
          <p:spPr bwMode="auto">
            <a:xfrm rot="235738">
              <a:off x="649287" y="5641622"/>
              <a:ext cx="403225" cy="309543"/>
            </a:xfrm>
            <a:custGeom>
              <a:avLst/>
              <a:gdLst>
                <a:gd name="T0" fmla="*/ 0 w 227"/>
                <a:gd name="T1" fmla="*/ 2147483646 h 162"/>
                <a:gd name="T2" fmla="*/ 0 w 227"/>
                <a:gd name="T3" fmla="*/ 2147483646 h 162"/>
                <a:gd name="T4" fmla="*/ 2147483646 w 227"/>
                <a:gd name="T5" fmla="*/ 2147483646 h 162"/>
                <a:gd name="T6" fmla="*/ 2147483646 w 227"/>
                <a:gd name="T7" fmla="*/ 2147483646 h 162"/>
                <a:gd name="T8" fmla="*/ 2147483646 w 227"/>
                <a:gd name="T9" fmla="*/ 2147483646 h 162"/>
                <a:gd name="T10" fmla="*/ 2147483646 w 227"/>
                <a:gd name="T11" fmla="*/ 0 h 162"/>
                <a:gd name="T12" fmla="*/ 2147483646 w 227"/>
                <a:gd name="T13" fmla="*/ 2147483646 h 162"/>
                <a:gd name="T14" fmla="*/ 2147483646 w 227"/>
                <a:gd name="T15" fmla="*/ 2147483646 h 162"/>
                <a:gd name="T16" fmla="*/ 2147483646 w 227"/>
                <a:gd name="T17" fmla="*/ 2147483646 h 162"/>
                <a:gd name="T18" fmla="*/ 0 w 227"/>
                <a:gd name="T19" fmla="*/ 2147483646 h 162"/>
                <a:gd name="T20" fmla="*/ 0 w 227"/>
                <a:gd name="T21" fmla="*/ 2147483646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7"/>
                <a:gd name="T34" fmla="*/ 0 h 162"/>
                <a:gd name="T35" fmla="*/ 227 w 227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7" h="162">
                  <a:moveTo>
                    <a:pt x="0" y="137"/>
                  </a:moveTo>
                  <a:lnTo>
                    <a:pt x="0" y="137"/>
                  </a:lnTo>
                  <a:lnTo>
                    <a:pt x="22" y="161"/>
                  </a:lnTo>
                  <a:lnTo>
                    <a:pt x="226" y="158"/>
                  </a:lnTo>
                  <a:lnTo>
                    <a:pt x="220" y="9"/>
                  </a:lnTo>
                  <a:lnTo>
                    <a:pt x="215" y="0"/>
                  </a:lnTo>
                  <a:lnTo>
                    <a:pt x="58" y="31"/>
                  </a:lnTo>
                  <a:lnTo>
                    <a:pt x="30" y="7"/>
                  </a:lnTo>
                  <a:lnTo>
                    <a:pt x="34" y="71"/>
                  </a:lnTo>
                  <a:lnTo>
                    <a:pt x="0" y="13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24"/>
            <p:cNvSpPr>
              <a:spLocks/>
            </p:cNvSpPr>
            <p:nvPr/>
          </p:nvSpPr>
          <p:spPr bwMode="auto">
            <a:xfrm rot="235738">
              <a:off x="5091113" y="2585881"/>
              <a:ext cx="492125" cy="341290"/>
            </a:xfrm>
            <a:custGeom>
              <a:avLst/>
              <a:gdLst>
                <a:gd name="T0" fmla="*/ 0 w 278"/>
                <a:gd name="T1" fmla="*/ 2147483646 h 178"/>
                <a:gd name="T2" fmla="*/ 0 w 278"/>
                <a:gd name="T3" fmla="*/ 2147483646 h 178"/>
                <a:gd name="T4" fmla="*/ 2147483646 w 278"/>
                <a:gd name="T5" fmla="*/ 2147483646 h 178"/>
                <a:gd name="T6" fmla="*/ 2147483646 w 278"/>
                <a:gd name="T7" fmla="*/ 2147483646 h 178"/>
                <a:gd name="T8" fmla="*/ 2147483646 w 278"/>
                <a:gd name="T9" fmla="*/ 2147483646 h 178"/>
                <a:gd name="T10" fmla="*/ 2147483646 w 278"/>
                <a:gd name="T11" fmla="*/ 0 h 178"/>
                <a:gd name="T12" fmla="*/ 2147483646 w 278"/>
                <a:gd name="T13" fmla="*/ 2147483646 h 178"/>
                <a:gd name="T14" fmla="*/ 2147483646 w 278"/>
                <a:gd name="T15" fmla="*/ 2147483646 h 178"/>
                <a:gd name="T16" fmla="*/ 2147483646 w 278"/>
                <a:gd name="T17" fmla="*/ 2147483646 h 178"/>
                <a:gd name="T18" fmla="*/ 2147483646 w 278"/>
                <a:gd name="T19" fmla="*/ 2147483646 h 178"/>
                <a:gd name="T20" fmla="*/ 0 w 278"/>
                <a:gd name="T21" fmla="*/ 2147483646 h 178"/>
                <a:gd name="T22" fmla="*/ 0 w 278"/>
                <a:gd name="T23" fmla="*/ 2147483646 h 1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8"/>
                <a:gd name="T37" fmla="*/ 0 h 178"/>
                <a:gd name="T38" fmla="*/ 278 w 278"/>
                <a:gd name="T39" fmla="*/ 178 h 17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8" h="178">
                  <a:moveTo>
                    <a:pt x="0" y="34"/>
                  </a:moveTo>
                  <a:lnTo>
                    <a:pt x="0" y="34"/>
                  </a:lnTo>
                  <a:lnTo>
                    <a:pt x="45" y="34"/>
                  </a:lnTo>
                  <a:lnTo>
                    <a:pt x="94" y="64"/>
                  </a:lnTo>
                  <a:lnTo>
                    <a:pt x="107" y="74"/>
                  </a:lnTo>
                  <a:lnTo>
                    <a:pt x="193" y="0"/>
                  </a:lnTo>
                  <a:lnTo>
                    <a:pt x="277" y="98"/>
                  </a:lnTo>
                  <a:lnTo>
                    <a:pt x="187" y="152"/>
                  </a:lnTo>
                  <a:lnTo>
                    <a:pt x="121" y="170"/>
                  </a:lnTo>
                  <a:lnTo>
                    <a:pt x="95" y="177"/>
                  </a:lnTo>
                  <a:lnTo>
                    <a:pt x="0" y="3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25"/>
            <p:cNvSpPr>
              <a:spLocks/>
            </p:cNvSpPr>
            <p:nvPr/>
          </p:nvSpPr>
          <p:spPr bwMode="auto">
            <a:xfrm rot="235738">
              <a:off x="7494588" y="2873200"/>
              <a:ext cx="642937" cy="523841"/>
            </a:xfrm>
            <a:custGeom>
              <a:avLst/>
              <a:gdLst>
                <a:gd name="T0" fmla="*/ 0 w 363"/>
                <a:gd name="T1" fmla="*/ 2147483646 h 274"/>
                <a:gd name="T2" fmla="*/ 0 w 363"/>
                <a:gd name="T3" fmla="*/ 2147483646 h 274"/>
                <a:gd name="T4" fmla="*/ 2147483646 w 363"/>
                <a:gd name="T5" fmla="*/ 2147483646 h 274"/>
                <a:gd name="T6" fmla="*/ 2147483646 w 363"/>
                <a:gd name="T7" fmla="*/ 2147483646 h 274"/>
                <a:gd name="T8" fmla="*/ 2147483646 w 363"/>
                <a:gd name="T9" fmla="*/ 2147483646 h 274"/>
                <a:gd name="T10" fmla="*/ 2147483646 w 363"/>
                <a:gd name="T11" fmla="*/ 2147483646 h 274"/>
                <a:gd name="T12" fmla="*/ 2147483646 w 363"/>
                <a:gd name="T13" fmla="*/ 2147483646 h 274"/>
                <a:gd name="T14" fmla="*/ 2147483646 w 363"/>
                <a:gd name="T15" fmla="*/ 2147483646 h 274"/>
                <a:gd name="T16" fmla="*/ 2147483646 w 363"/>
                <a:gd name="T17" fmla="*/ 2147483646 h 274"/>
                <a:gd name="T18" fmla="*/ 2147483646 w 363"/>
                <a:gd name="T19" fmla="*/ 2147483646 h 274"/>
                <a:gd name="T20" fmla="*/ 2147483646 w 363"/>
                <a:gd name="T21" fmla="*/ 2147483646 h 274"/>
                <a:gd name="T22" fmla="*/ 2147483646 w 363"/>
                <a:gd name="T23" fmla="*/ 2147483646 h 274"/>
                <a:gd name="T24" fmla="*/ 2147483646 w 363"/>
                <a:gd name="T25" fmla="*/ 2147483646 h 274"/>
                <a:gd name="T26" fmla="*/ 2147483646 w 363"/>
                <a:gd name="T27" fmla="*/ 2147483646 h 274"/>
                <a:gd name="T28" fmla="*/ 2147483646 w 363"/>
                <a:gd name="T29" fmla="*/ 2147483646 h 274"/>
                <a:gd name="T30" fmla="*/ 2147483646 w 363"/>
                <a:gd name="T31" fmla="*/ 2147483646 h 274"/>
                <a:gd name="T32" fmla="*/ 2147483646 w 363"/>
                <a:gd name="T33" fmla="*/ 2147483646 h 274"/>
                <a:gd name="T34" fmla="*/ 2147483646 w 363"/>
                <a:gd name="T35" fmla="*/ 2147483646 h 274"/>
                <a:gd name="T36" fmla="*/ 2147483646 w 363"/>
                <a:gd name="T37" fmla="*/ 2147483646 h 274"/>
                <a:gd name="T38" fmla="*/ 2147483646 w 363"/>
                <a:gd name="T39" fmla="*/ 2147483646 h 274"/>
                <a:gd name="T40" fmla="*/ 2147483646 w 363"/>
                <a:gd name="T41" fmla="*/ 2147483646 h 274"/>
                <a:gd name="T42" fmla="*/ 2147483646 w 363"/>
                <a:gd name="T43" fmla="*/ 2147483646 h 274"/>
                <a:gd name="T44" fmla="*/ 2147483646 w 363"/>
                <a:gd name="T45" fmla="*/ 2147483646 h 274"/>
                <a:gd name="T46" fmla="*/ 2147483646 w 363"/>
                <a:gd name="T47" fmla="*/ 0 h 274"/>
                <a:gd name="T48" fmla="*/ 2147483646 w 363"/>
                <a:gd name="T49" fmla="*/ 2147483646 h 274"/>
                <a:gd name="T50" fmla="*/ 2147483646 w 363"/>
                <a:gd name="T51" fmla="*/ 2147483646 h 274"/>
                <a:gd name="T52" fmla="*/ 2147483646 w 363"/>
                <a:gd name="T53" fmla="*/ 2147483646 h 274"/>
                <a:gd name="T54" fmla="*/ 2147483646 w 363"/>
                <a:gd name="T55" fmla="*/ 2147483646 h 274"/>
                <a:gd name="T56" fmla="*/ 0 w 363"/>
                <a:gd name="T57" fmla="*/ 2147483646 h 274"/>
                <a:gd name="T58" fmla="*/ 0 w 363"/>
                <a:gd name="T59" fmla="*/ 2147483646 h 2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63"/>
                <a:gd name="T91" fmla="*/ 0 h 274"/>
                <a:gd name="T92" fmla="*/ 363 w 363"/>
                <a:gd name="T93" fmla="*/ 274 h 27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63" h="274">
                  <a:moveTo>
                    <a:pt x="0" y="183"/>
                  </a:moveTo>
                  <a:lnTo>
                    <a:pt x="0" y="183"/>
                  </a:lnTo>
                  <a:lnTo>
                    <a:pt x="9" y="227"/>
                  </a:lnTo>
                  <a:lnTo>
                    <a:pt x="29" y="239"/>
                  </a:lnTo>
                  <a:lnTo>
                    <a:pt x="39" y="262"/>
                  </a:lnTo>
                  <a:lnTo>
                    <a:pt x="63" y="269"/>
                  </a:lnTo>
                  <a:lnTo>
                    <a:pt x="100" y="216"/>
                  </a:lnTo>
                  <a:lnTo>
                    <a:pt x="119" y="222"/>
                  </a:lnTo>
                  <a:lnTo>
                    <a:pt x="125" y="236"/>
                  </a:lnTo>
                  <a:lnTo>
                    <a:pt x="167" y="236"/>
                  </a:lnTo>
                  <a:lnTo>
                    <a:pt x="191" y="273"/>
                  </a:lnTo>
                  <a:lnTo>
                    <a:pt x="200" y="261"/>
                  </a:lnTo>
                  <a:lnTo>
                    <a:pt x="230" y="257"/>
                  </a:lnTo>
                  <a:lnTo>
                    <a:pt x="281" y="265"/>
                  </a:lnTo>
                  <a:lnTo>
                    <a:pt x="294" y="243"/>
                  </a:lnTo>
                  <a:lnTo>
                    <a:pt x="341" y="227"/>
                  </a:lnTo>
                  <a:lnTo>
                    <a:pt x="338" y="203"/>
                  </a:lnTo>
                  <a:lnTo>
                    <a:pt x="357" y="196"/>
                  </a:lnTo>
                  <a:lnTo>
                    <a:pt x="347" y="128"/>
                  </a:lnTo>
                  <a:lnTo>
                    <a:pt x="362" y="96"/>
                  </a:lnTo>
                  <a:lnTo>
                    <a:pt x="325" y="87"/>
                  </a:lnTo>
                  <a:lnTo>
                    <a:pt x="219" y="81"/>
                  </a:lnTo>
                  <a:lnTo>
                    <a:pt x="168" y="38"/>
                  </a:lnTo>
                  <a:lnTo>
                    <a:pt x="81" y="0"/>
                  </a:lnTo>
                  <a:lnTo>
                    <a:pt x="45" y="89"/>
                  </a:lnTo>
                  <a:lnTo>
                    <a:pt x="57" y="161"/>
                  </a:lnTo>
                  <a:lnTo>
                    <a:pt x="33" y="175"/>
                  </a:lnTo>
                  <a:lnTo>
                    <a:pt x="12" y="167"/>
                  </a:lnTo>
                  <a:lnTo>
                    <a:pt x="0" y="18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Freeform 26"/>
            <p:cNvSpPr>
              <a:spLocks/>
            </p:cNvSpPr>
            <p:nvPr/>
          </p:nvSpPr>
          <p:spPr bwMode="auto">
            <a:xfrm rot="235738">
              <a:off x="5349875" y="4571716"/>
              <a:ext cx="563563" cy="814336"/>
            </a:xfrm>
            <a:custGeom>
              <a:avLst/>
              <a:gdLst>
                <a:gd name="T0" fmla="*/ 0 w 318"/>
                <a:gd name="T1" fmla="*/ 2147483646 h 426"/>
                <a:gd name="T2" fmla="*/ 0 w 318"/>
                <a:gd name="T3" fmla="*/ 2147483646 h 426"/>
                <a:gd name="T4" fmla="*/ 2147483646 w 318"/>
                <a:gd name="T5" fmla="*/ 2147483646 h 426"/>
                <a:gd name="T6" fmla="*/ 2147483646 w 318"/>
                <a:gd name="T7" fmla="*/ 2147483646 h 426"/>
                <a:gd name="T8" fmla="*/ 2147483646 w 318"/>
                <a:gd name="T9" fmla="*/ 0 h 426"/>
                <a:gd name="T10" fmla="*/ 2147483646 w 318"/>
                <a:gd name="T11" fmla="*/ 2147483646 h 426"/>
                <a:gd name="T12" fmla="*/ 2147483646 w 318"/>
                <a:gd name="T13" fmla="*/ 2147483646 h 426"/>
                <a:gd name="T14" fmla="*/ 2147483646 w 318"/>
                <a:gd name="T15" fmla="*/ 2147483646 h 426"/>
                <a:gd name="T16" fmla="*/ 2147483646 w 318"/>
                <a:gd name="T17" fmla="*/ 2147483646 h 426"/>
                <a:gd name="T18" fmla="*/ 2147483646 w 318"/>
                <a:gd name="T19" fmla="*/ 2147483646 h 426"/>
                <a:gd name="T20" fmla="*/ 2147483646 w 318"/>
                <a:gd name="T21" fmla="*/ 2147483646 h 426"/>
                <a:gd name="T22" fmla="*/ 2147483646 w 318"/>
                <a:gd name="T23" fmla="*/ 2147483646 h 426"/>
                <a:gd name="T24" fmla="*/ 2147483646 w 318"/>
                <a:gd name="T25" fmla="*/ 2147483646 h 426"/>
                <a:gd name="T26" fmla="*/ 0 w 318"/>
                <a:gd name="T27" fmla="*/ 2147483646 h 426"/>
                <a:gd name="T28" fmla="*/ 0 w 318"/>
                <a:gd name="T29" fmla="*/ 2147483646 h 4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8"/>
                <a:gd name="T46" fmla="*/ 0 h 426"/>
                <a:gd name="T47" fmla="*/ 318 w 318"/>
                <a:gd name="T48" fmla="*/ 426 h 42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8" h="426">
                  <a:moveTo>
                    <a:pt x="0" y="263"/>
                  </a:moveTo>
                  <a:lnTo>
                    <a:pt x="0" y="263"/>
                  </a:lnTo>
                  <a:lnTo>
                    <a:pt x="29" y="172"/>
                  </a:lnTo>
                  <a:lnTo>
                    <a:pt x="68" y="108"/>
                  </a:lnTo>
                  <a:lnTo>
                    <a:pt x="68" y="0"/>
                  </a:lnTo>
                  <a:lnTo>
                    <a:pt x="196" y="15"/>
                  </a:lnTo>
                  <a:lnTo>
                    <a:pt x="204" y="87"/>
                  </a:lnTo>
                  <a:lnTo>
                    <a:pt x="317" y="154"/>
                  </a:lnTo>
                  <a:lnTo>
                    <a:pt x="311" y="243"/>
                  </a:lnTo>
                  <a:lnTo>
                    <a:pt x="225" y="416"/>
                  </a:lnTo>
                  <a:lnTo>
                    <a:pt x="188" y="425"/>
                  </a:lnTo>
                  <a:lnTo>
                    <a:pt x="95" y="346"/>
                  </a:lnTo>
                  <a:lnTo>
                    <a:pt x="66" y="266"/>
                  </a:lnTo>
                  <a:lnTo>
                    <a:pt x="0" y="26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27"/>
            <p:cNvSpPr>
              <a:spLocks/>
            </p:cNvSpPr>
            <p:nvPr/>
          </p:nvSpPr>
          <p:spPr bwMode="auto">
            <a:xfrm rot="235738">
              <a:off x="2330449" y="5289220"/>
              <a:ext cx="544513" cy="892118"/>
            </a:xfrm>
            <a:custGeom>
              <a:avLst/>
              <a:gdLst>
                <a:gd name="T0" fmla="*/ 0 w 308"/>
                <a:gd name="T1" fmla="*/ 2147483646 h 462"/>
                <a:gd name="T2" fmla="*/ 0 w 308"/>
                <a:gd name="T3" fmla="*/ 2147483646 h 462"/>
                <a:gd name="T4" fmla="*/ 2147483646 w 308"/>
                <a:gd name="T5" fmla="*/ 2147483646 h 462"/>
                <a:gd name="T6" fmla="*/ 2147483646 w 308"/>
                <a:gd name="T7" fmla="*/ 2147483646 h 462"/>
                <a:gd name="T8" fmla="*/ 2147483646 w 308"/>
                <a:gd name="T9" fmla="*/ 2147483646 h 462"/>
                <a:gd name="T10" fmla="*/ 2147483646 w 308"/>
                <a:gd name="T11" fmla="*/ 2147483646 h 462"/>
                <a:gd name="T12" fmla="*/ 2147483646 w 308"/>
                <a:gd name="T13" fmla="*/ 2147483646 h 462"/>
                <a:gd name="T14" fmla="*/ 2147483646 w 308"/>
                <a:gd name="T15" fmla="*/ 0 h 462"/>
                <a:gd name="T16" fmla="*/ 2147483646 w 308"/>
                <a:gd name="T17" fmla="*/ 2147483646 h 462"/>
                <a:gd name="T18" fmla="*/ 2147483646 w 308"/>
                <a:gd name="T19" fmla="*/ 2147483646 h 462"/>
                <a:gd name="T20" fmla="*/ 2147483646 w 308"/>
                <a:gd name="T21" fmla="*/ 2147483646 h 462"/>
                <a:gd name="T22" fmla="*/ 2147483646 w 308"/>
                <a:gd name="T23" fmla="*/ 2147483646 h 462"/>
                <a:gd name="T24" fmla="*/ 2147483646 w 308"/>
                <a:gd name="T25" fmla="*/ 2147483646 h 462"/>
                <a:gd name="T26" fmla="*/ 2147483646 w 308"/>
                <a:gd name="T27" fmla="*/ 2147483646 h 462"/>
                <a:gd name="T28" fmla="*/ 0 w 308"/>
                <a:gd name="T29" fmla="*/ 2147483646 h 462"/>
                <a:gd name="T30" fmla="*/ 0 w 308"/>
                <a:gd name="T31" fmla="*/ 2147483646 h 4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08"/>
                <a:gd name="T49" fmla="*/ 0 h 462"/>
                <a:gd name="T50" fmla="*/ 308 w 308"/>
                <a:gd name="T51" fmla="*/ 462 h 4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08" h="462">
                  <a:moveTo>
                    <a:pt x="0" y="154"/>
                  </a:moveTo>
                  <a:lnTo>
                    <a:pt x="0" y="154"/>
                  </a:lnTo>
                  <a:lnTo>
                    <a:pt x="20" y="30"/>
                  </a:lnTo>
                  <a:lnTo>
                    <a:pt x="135" y="50"/>
                  </a:lnTo>
                  <a:lnTo>
                    <a:pt x="144" y="33"/>
                  </a:lnTo>
                  <a:lnTo>
                    <a:pt x="232" y="23"/>
                  </a:lnTo>
                  <a:lnTo>
                    <a:pt x="237" y="1"/>
                  </a:lnTo>
                  <a:lnTo>
                    <a:pt x="249" y="0"/>
                  </a:lnTo>
                  <a:lnTo>
                    <a:pt x="305" y="69"/>
                  </a:lnTo>
                  <a:lnTo>
                    <a:pt x="307" y="99"/>
                  </a:lnTo>
                  <a:lnTo>
                    <a:pt x="295" y="439"/>
                  </a:lnTo>
                  <a:lnTo>
                    <a:pt x="78" y="461"/>
                  </a:lnTo>
                  <a:lnTo>
                    <a:pt x="55" y="459"/>
                  </a:lnTo>
                  <a:lnTo>
                    <a:pt x="43" y="179"/>
                  </a:lnTo>
                  <a:lnTo>
                    <a:pt x="0" y="15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28"/>
            <p:cNvSpPr>
              <a:spLocks/>
            </p:cNvSpPr>
            <p:nvPr/>
          </p:nvSpPr>
          <p:spPr bwMode="auto">
            <a:xfrm rot="235738">
              <a:off x="6324600" y="3574830"/>
              <a:ext cx="438150" cy="452409"/>
            </a:xfrm>
            <a:custGeom>
              <a:avLst/>
              <a:gdLst>
                <a:gd name="T0" fmla="*/ 0 w 248"/>
                <a:gd name="T1" fmla="*/ 2147483646 h 238"/>
                <a:gd name="T2" fmla="*/ 0 w 248"/>
                <a:gd name="T3" fmla="*/ 2147483646 h 238"/>
                <a:gd name="T4" fmla="*/ 2147483646 w 248"/>
                <a:gd name="T5" fmla="*/ 2147483646 h 238"/>
                <a:gd name="T6" fmla="*/ 2147483646 w 248"/>
                <a:gd name="T7" fmla="*/ 2147483646 h 238"/>
                <a:gd name="T8" fmla="*/ 2147483646 w 248"/>
                <a:gd name="T9" fmla="*/ 2147483646 h 238"/>
                <a:gd name="T10" fmla="*/ 2147483646 w 248"/>
                <a:gd name="T11" fmla="*/ 2147483646 h 238"/>
                <a:gd name="T12" fmla="*/ 2147483646 w 248"/>
                <a:gd name="T13" fmla="*/ 2147483646 h 238"/>
                <a:gd name="T14" fmla="*/ 2147483646 w 248"/>
                <a:gd name="T15" fmla="*/ 2147483646 h 238"/>
                <a:gd name="T16" fmla="*/ 2147483646 w 248"/>
                <a:gd name="T17" fmla="*/ 2147483646 h 238"/>
                <a:gd name="T18" fmla="*/ 2147483646 w 248"/>
                <a:gd name="T19" fmla="*/ 2147483646 h 238"/>
                <a:gd name="T20" fmla="*/ 2147483646 w 248"/>
                <a:gd name="T21" fmla="*/ 0 h 238"/>
                <a:gd name="T22" fmla="*/ 2147483646 w 248"/>
                <a:gd name="T23" fmla="*/ 2147483646 h 238"/>
                <a:gd name="T24" fmla="*/ 2147483646 w 248"/>
                <a:gd name="T25" fmla="*/ 2147483646 h 238"/>
                <a:gd name="T26" fmla="*/ 0 w 248"/>
                <a:gd name="T27" fmla="*/ 2147483646 h 238"/>
                <a:gd name="T28" fmla="*/ 0 w 248"/>
                <a:gd name="T29" fmla="*/ 2147483646 h 23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8"/>
                <a:gd name="T46" fmla="*/ 0 h 238"/>
                <a:gd name="T47" fmla="*/ 248 w 248"/>
                <a:gd name="T48" fmla="*/ 238 h 23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8" h="238">
                  <a:moveTo>
                    <a:pt x="0" y="204"/>
                  </a:moveTo>
                  <a:lnTo>
                    <a:pt x="0" y="204"/>
                  </a:lnTo>
                  <a:lnTo>
                    <a:pt x="5" y="220"/>
                  </a:lnTo>
                  <a:lnTo>
                    <a:pt x="48" y="184"/>
                  </a:lnTo>
                  <a:lnTo>
                    <a:pt x="68" y="218"/>
                  </a:lnTo>
                  <a:lnTo>
                    <a:pt x="176" y="234"/>
                  </a:lnTo>
                  <a:lnTo>
                    <a:pt x="226" y="237"/>
                  </a:lnTo>
                  <a:lnTo>
                    <a:pt x="216" y="208"/>
                  </a:lnTo>
                  <a:lnTo>
                    <a:pt x="228" y="153"/>
                  </a:lnTo>
                  <a:lnTo>
                    <a:pt x="247" y="146"/>
                  </a:lnTo>
                  <a:lnTo>
                    <a:pt x="152" y="0"/>
                  </a:lnTo>
                  <a:lnTo>
                    <a:pt x="31" y="68"/>
                  </a:lnTo>
                  <a:lnTo>
                    <a:pt x="5" y="120"/>
                  </a:lnTo>
                  <a:lnTo>
                    <a:pt x="0" y="20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Freeform 29"/>
            <p:cNvSpPr>
              <a:spLocks/>
            </p:cNvSpPr>
            <p:nvPr/>
          </p:nvSpPr>
          <p:spPr bwMode="auto">
            <a:xfrm rot="235738">
              <a:off x="6808788" y="4808239"/>
              <a:ext cx="571500" cy="615910"/>
            </a:xfrm>
            <a:custGeom>
              <a:avLst/>
              <a:gdLst>
                <a:gd name="T0" fmla="*/ 0 w 323"/>
                <a:gd name="T1" fmla="*/ 2147483646 h 322"/>
                <a:gd name="T2" fmla="*/ 0 w 323"/>
                <a:gd name="T3" fmla="*/ 2147483646 h 322"/>
                <a:gd name="T4" fmla="*/ 2147483646 w 323"/>
                <a:gd name="T5" fmla="*/ 2147483646 h 322"/>
                <a:gd name="T6" fmla="*/ 2147483646 w 323"/>
                <a:gd name="T7" fmla="*/ 2147483646 h 322"/>
                <a:gd name="T8" fmla="*/ 2147483646 w 323"/>
                <a:gd name="T9" fmla="*/ 2147483646 h 322"/>
                <a:gd name="T10" fmla="*/ 2147483646 w 323"/>
                <a:gd name="T11" fmla="*/ 0 h 322"/>
                <a:gd name="T12" fmla="*/ 2147483646 w 323"/>
                <a:gd name="T13" fmla="*/ 2147483646 h 322"/>
                <a:gd name="T14" fmla="*/ 2147483646 w 323"/>
                <a:gd name="T15" fmla="*/ 2147483646 h 322"/>
                <a:gd name="T16" fmla="*/ 2147483646 w 323"/>
                <a:gd name="T17" fmla="*/ 2147483646 h 322"/>
                <a:gd name="T18" fmla="*/ 2147483646 w 323"/>
                <a:gd name="T19" fmla="*/ 2147483646 h 322"/>
                <a:gd name="T20" fmla="*/ 2147483646 w 323"/>
                <a:gd name="T21" fmla="*/ 2147483646 h 322"/>
                <a:gd name="T22" fmla="*/ 2147483646 w 323"/>
                <a:gd name="T23" fmla="*/ 2147483646 h 322"/>
                <a:gd name="T24" fmla="*/ 2147483646 w 323"/>
                <a:gd name="T25" fmla="*/ 2147483646 h 322"/>
                <a:gd name="T26" fmla="*/ 2147483646 w 323"/>
                <a:gd name="T27" fmla="*/ 2147483646 h 322"/>
                <a:gd name="T28" fmla="*/ 2147483646 w 323"/>
                <a:gd name="T29" fmla="*/ 2147483646 h 322"/>
                <a:gd name="T30" fmla="*/ 2147483646 w 323"/>
                <a:gd name="T31" fmla="*/ 2147483646 h 322"/>
                <a:gd name="T32" fmla="*/ 2147483646 w 323"/>
                <a:gd name="T33" fmla="*/ 2147483646 h 322"/>
                <a:gd name="T34" fmla="*/ 2147483646 w 323"/>
                <a:gd name="T35" fmla="*/ 2147483646 h 322"/>
                <a:gd name="T36" fmla="*/ 2147483646 w 323"/>
                <a:gd name="T37" fmla="*/ 2147483646 h 322"/>
                <a:gd name="T38" fmla="*/ 2147483646 w 323"/>
                <a:gd name="T39" fmla="*/ 2147483646 h 322"/>
                <a:gd name="T40" fmla="*/ 2147483646 w 323"/>
                <a:gd name="T41" fmla="*/ 2147483646 h 322"/>
                <a:gd name="T42" fmla="*/ 0 w 323"/>
                <a:gd name="T43" fmla="*/ 2147483646 h 322"/>
                <a:gd name="T44" fmla="*/ 0 w 323"/>
                <a:gd name="T45" fmla="*/ 2147483646 h 3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3"/>
                <a:gd name="T70" fmla="*/ 0 h 322"/>
                <a:gd name="T71" fmla="*/ 323 w 323"/>
                <a:gd name="T72" fmla="*/ 322 h 3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3" h="322">
                  <a:moveTo>
                    <a:pt x="0" y="177"/>
                  </a:moveTo>
                  <a:lnTo>
                    <a:pt x="0" y="177"/>
                  </a:lnTo>
                  <a:lnTo>
                    <a:pt x="1" y="94"/>
                  </a:lnTo>
                  <a:lnTo>
                    <a:pt x="31" y="80"/>
                  </a:lnTo>
                  <a:lnTo>
                    <a:pt x="99" y="4"/>
                  </a:lnTo>
                  <a:lnTo>
                    <a:pt x="203" y="0"/>
                  </a:lnTo>
                  <a:lnTo>
                    <a:pt x="214" y="8"/>
                  </a:lnTo>
                  <a:lnTo>
                    <a:pt x="224" y="37"/>
                  </a:lnTo>
                  <a:lnTo>
                    <a:pt x="287" y="54"/>
                  </a:lnTo>
                  <a:lnTo>
                    <a:pt x="309" y="66"/>
                  </a:lnTo>
                  <a:lnTo>
                    <a:pt x="322" y="94"/>
                  </a:lnTo>
                  <a:lnTo>
                    <a:pt x="284" y="192"/>
                  </a:lnTo>
                  <a:lnTo>
                    <a:pt x="299" y="213"/>
                  </a:lnTo>
                  <a:lnTo>
                    <a:pt x="312" y="312"/>
                  </a:lnTo>
                  <a:lnTo>
                    <a:pt x="282" y="321"/>
                  </a:lnTo>
                  <a:lnTo>
                    <a:pt x="178" y="289"/>
                  </a:lnTo>
                  <a:lnTo>
                    <a:pt x="166" y="271"/>
                  </a:lnTo>
                  <a:lnTo>
                    <a:pt x="63" y="289"/>
                  </a:lnTo>
                  <a:lnTo>
                    <a:pt x="83" y="262"/>
                  </a:lnTo>
                  <a:lnTo>
                    <a:pt x="79" y="222"/>
                  </a:lnTo>
                  <a:lnTo>
                    <a:pt x="47" y="192"/>
                  </a:lnTo>
                  <a:lnTo>
                    <a:pt x="0" y="17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Freeform 30"/>
            <p:cNvSpPr>
              <a:spLocks/>
            </p:cNvSpPr>
            <p:nvPr/>
          </p:nvSpPr>
          <p:spPr bwMode="auto">
            <a:xfrm rot="235738">
              <a:off x="5268913" y="5649560"/>
              <a:ext cx="396875" cy="450821"/>
            </a:xfrm>
            <a:custGeom>
              <a:avLst/>
              <a:gdLst>
                <a:gd name="T0" fmla="*/ 0 w 224"/>
                <a:gd name="T1" fmla="*/ 2147483646 h 235"/>
                <a:gd name="T2" fmla="*/ 0 w 224"/>
                <a:gd name="T3" fmla="*/ 2147483646 h 235"/>
                <a:gd name="T4" fmla="*/ 2147483646 w 224"/>
                <a:gd name="T5" fmla="*/ 2147483646 h 235"/>
                <a:gd name="T6" fmla="*/ 2147483646 w 224"/>
                <a:gd name="T7" fmla="*/ 2147483646 h 235"/>
                <a:gd name="T8" fmla="*/ 2147483646 w 224"/>
                <a:gd name="T9" fmla="*/ 2147483646 h 235"/>
                <a:gd name="T10" fmla="*/ 2147483646 w 224"/>
                <a:gd name="T11" fmla="*/ 2147483646 h 235"/>
                <a:gd name="T12" fmla="*/ 2147483646 w 224"/>
                <a:gd name="T13" fmla="*/ 2147483646 h 235"/>
                <a:gd name="T14" fmla="*/ 2147483646 w 224"/>
                <a:gd name="T15" fmla="*/ 2147483646 h 235"/>
                <a:gd name="T16" fmla="*/ 2147483646 w 224"/>
                <a:gd name="T17" fmla="*/ 0 h 235"/>
                <a:gd name="T18" fmla="*/ 2147483646 w 224"/>
                <a:gd name="T19" fmla="*/ 2147483646 h 235"/>
                <a:gd name="T20" fmla="*/ 0 w 224"/>
                <a:gd name="T21" fmla="*/ 2147483646 h 235"/>
                <a:gd name="T22" fmla="*/ 0 w 224"/>
                <a:gd name="T23" fmla="*/ 2147483646 h 23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4"/>
                <a:gd name="T37" fmla="*/ 0 h 235"/>
                <a:gd name="T38" fmla="*/ 224 w 224"/>
                <a:gd name="T39" fmla="*/ 235 h 23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4" h="235">
                  <a:moveTo>
                    <a:pt x="0" y="234"/>
                  </a:moveTo>
                  <a:lnTo>
                    <a:pt x="0" y="234"/>
                  </a:lnTo>
                  <a:lnTo>
                    <a:pt x="7" y="233"/>
                  </a:lnTo>
                  <a:lnTo>
                    <a:pt x="223" y="215"/>
                  </a:lnTo>
                  <a:lnTo>
                    <a:pt x="171" y="137"/>
                  </a:lnTo>
                  <a:lnTo>
                    <a:pt x="175" y="102"/>
                  </a:lnTo>
                  <a:lnTo>
                    <a:pt x="136" y="23"/>
                  </a:lnTo>
                  <a:lnTo>
                    <a:pt x="108" y="51"/>
                  </a:lnTo>
                  <a:lnTo>
                    <a:pt x="36" y="0"/>
                  </a:lnTo>
                  <a:lnTo>
                    <a:pt x="28" y="39"/>
                  </a:lnTo>
                  <a:lnTo>
                    <a:pt x="0" y="23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Freeform 31"/>
            <p:cNvSpPr>
              <a:spLocks/>
            </p:cNvSpPr>
            <p:nvPr/>
          </p:nvSpPr>
          <p:spPr bwMode="auto">
            <a:xfrm rot="235738">
              <a:off x="1555749" y="4693946"/>
              <a:ext cx="687388" cy="692106"/>
            </a:xfrm>
            <a:custGeom>
              <a:avLst/>
              <a:gdLst>
                <a:gd name="T0" fmla="*/ 0 w 388"/>
                <a:gd name="T1" fmla="*/ 2147483646 h 362"/>
                <a:gd name="T2" fmla="*/ 0 w 388"/>
                <a:gd name="T3" fmla="*/ 2147483646 h 362"/>
                <a:gd name="T4" fmla="*/ 2147483646 w 388"/>
                <a:gd name="T5" fmla="*/ 2147483646 h 362"/>
                <a:gd name="T6" fmla="*/ 2147483646 w 388"/>
                <a:gd name="T7" fmla="*/ 2147483646 h 362"/>
                <a:gd name="T8" fmla="*/ 2147483646 w 388"/>
                <a:gd name="T9" fmla="*/ 2147483646 h 362"/>
                <a:gd name="T10" fmla="*/ 2147483646 w 388"/>
                <a:gd name="T11" fmla="*/ 2147483646 h 362"/>
                <a:gd name="T12" fmla="*/ 2147483646 w 388"/>
                <a:gd name="T13" fmla="*/ 2147483646 h 362"/>
                <a:gd name="T14" fmla="*/ 2147483646 w 388"/>
                <a:gd name="T15" fmla="*/ 2147483646 h 362"/>
                <a:gd name="T16" fmla="*/ 2147483646 w 388"/>
                <a:gd name="T17" fmla="*/ 2147483646 h 362"/>
                <a:gd name="T18" fmla="*/ 2147483646 w 388"/>
                <a:gd name="T19" fmla="*/ 2147483646 h 362"/>
                <a:gd name="T20" fmla="*/ 2147483646 w 388"/>
                <a:gd name="T21" fmla="*/ 2147483646 h 362"/>
                <a:gd name="T22" fmla="*/ 2147483646 w 388"/>
                <a:gd name="T23" fmla="*/ 2147483646 h 362"/>
                <a:gd name="T24" fmla="*/ 2147483646 w 388"/>
                <a:gd name="T25" fmla="*/ 2147483646 h 362"/>
                <a:gd name="T26" fmla="*/ 2147483646 w 388"/>
                <a:gd name="T27" fmla="*/ 2147483646 h 362"/>
                <a:gd name="T28" fmla="*/ 2147483646 w 388"/>
                <a:gd name="T29" fmla="*/ 2147483646 h 362"/>
                <a:gd name="T30" fmla="*/ 2147483646 w 388"/>
                <a:gd name="T31" fmla="*/ 2147483646 h 362"/>
                <a:gd name="T32" fmla="*/ 2147483646 w 388"/>
                <a:gd name="T33" fmla="*/ 2147483646 h 362"/>
                <a:gd name="T34" fmla="*/ 2147483646 w 388"/>
                <a:gd name="T35" fmla="*/ 2147483646 h 362"/>
                <a:gd name="T36" fmla="*/ 2147483646 w 388"/>
                <a:gd name="T37" fmla="*/ 0 h 362"/>
                <a:gd name="T38" fmla="*/ 2147483646 w 388"/>
                <a:gd name="T39" fmla="*/ 2147483646 h 362"/>
                <a:gd name="T40" fmla="*/ 2147483646 w 388"/>
                <a:gd name="T41" fmla="*/ 2147483646 h 362"/>
                <a:gd name="T42" fmla="*/ 2147483646 w 388"/>
                <a:gd name="T43" fmla="*/ 2147483646 h 362"/>
                <a:gd name="T44" fmla="*/ 0 w 388"/>
                <a:gd name="T45" fmla="*/ 2147483646 h 362"/>
                <a:gd name="T46" fmla="*/ 0 w 388"/>
                <a:gd name="T47" fmla="*/ 2147483646 h 3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8"/>
                <a:gd name="T73" fmla="*/ 0 h 362"/>
                <a:gd name="T74" fmla="*/ 388 w 388"/>
                <a:gd name="T75" fmla="*/ 362 h 3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8" h="362">
                  <a:moveTo>
                    <a:pt x="0" y="111"/>
                  </a:moveTo>
                  <a:lnTo>
                    <a:pt x="0" y="111"/>
                  </a:lnTo>
                  <a:lnTo>
                    <a:pt x="17" y="140"/>
                  </a:lnTo>
                  <a:lnTo>
                    <a:pt x="53" y="151"/>
                  </a:lnTo>
                  <a:lnTo>
                    <a:pt x="56" y="190"/>
                  </a:lnTo>
                  <a:lnTo>
                    <a:pt x="116" y="254"/>
                  </a:lnTo>
                  <a:lnTo>
                    <a:pt x="129" y="288"/>
                  </a:lnTo>
                  <a:lnTo>
                    <a:pt x="127" y="361"/>
                  </a:lnTo>
                  <a:lnTo>
                    <a:pt x="209" y="316"/>
                  </a:lnTo>
                  <a:lnTo>
                    <a:pt x="213" y="276"/>
                  </a:lnTo>
                  <a:lnTo>
                    <a:pt x="387" y="130"/>
                  </a:lnTo>
                  <a:lnTo>
                    <a:pt x="351" y="128"/>
                  </a:lnTo>
                  <a:lnTo>
                    <a:pt x="349" y="99"/>
                  </a:lnTo>
                  <a:lnTo>
                    <a:pt x="315" y="111"/>
                  </a:lnTo>
                  <a:lnTo>
                    <a:pt x="303" y="102"/>
                  </a:lnTo>
                  <a:lnTo>
                    <a:pt x="286" y="78"/>
                  </a:lnTo>
                  <a:lnTo>
                    <a:pt x="295" y="50"/>
                  </a:lnTo>
                  <a:lnTo>
                    <a:pt x="266" y="61"/>
                  </a:lnTo>
                  <a:lnTo>
                    <a:pt x="233" y="0"/>
                  </a:lnTo>
                  <a:lnTo>
                    <a:pt x="209" y="27"/>
                  </a:lnTo>
                  <a:lnTo>
                    <a:pt x="190" y="28"/>
                  </a:lnTo>
                  <a:lnTo>
                    <a:pt x="169" y="54"/>
                  </a:lnTo>
                  <a:lnTo>
                    <a:pt x="0" y="11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Freeform 32"/>
            <p:cNvSpPr>
              <a:spLocks/>
            </p:cNvSpPr>
            <p:nvPr/>
          </p:nvSpPr>
          <p:spPr bwMode="auto">
            <a:xfrm rot="235738">
              <a:off x="4870450" y="5587650"/>
              <a:ext cx="450850" cy="520667"/>
            </a:xfrm>
            <a:custGeom>
              <a:avLst/>
              <a:gdLst>
                <a:gd name="T0" fmla="*/ 0 w 255"/>
                <a:gd name="T1" fmla="*/ 2147483646 h 273"/>
                <a:gd name="T2" fmla="*/ 0 w 255"/>
                <a:gd name="T3" fmla="*/ 2147483646 h 273"/>
                <a:gd name="T4" fmla="*/ 2147483646 w 255"/>
                <a:gd name="T5" fmla="*/ 2147483646 h 273"/>
                <a:gd name="T6" fmla="*/ 2147483646 w 255"/>
                <a:gd name="T7" fmla="*/ 2147483646 h 273"/>
                <a:gd name="T8" fmla="*/ 2147483646 w 255"/>
                <a:gd name="T9" fmla="*/ 2147483646 h 273"/>
                <a:gd name="T10" fmla="*/ 2147483646 w 255"/>
                <a:gd name="T11" fmla="*/ 2147483646 h 273"/>
                <a:gd name="T12" fmla="*/ 2147483646 w 255"/>
                <a:gd name="T13" fmla="*/ 2147483646 h 273"/>
                <a:gd name="T14" fmla="*/ 2147483646 w 255"/>
                <a:gd name="T15" fmla="*/ 0 h 273"/>
                <a:gd name="T16" fmla="*/ 2147483646 w 255"/>
                <a:gd name="T17" fmla="*/ 0 h 273"/>
                <a:gd name="T18" fmla="*/ 2147483646 w 255"/>
                <a:gd name="T19" fmla="*/ 2147483646 h 273"/>
                <a:gd name="T20" fmla="*/ 2147483646 w 255"/>
                <a:gd name="T21" fmla="*/ 2147483646 h 273"/>
                <a:gd name="T22" fmla="*/ 2147483646 w 255"/>
                <a:gd name="T23" fmla="*/ 2147483646 h 273"/>
                <a:gd name="T24" fmla="*/ 2147483646 w 255"/>
                <a:gd name="T25" fmla="*/ 2147483646 h 273"/>
                <a:gd name="T26" fmla="*/ 2147483646 w 255"/>
                <a:gd name="T27" fmla="*/ 2147483646 h 273"/>
                <a:gd name="T28" fmla="*/ 2147483646 w 255"/>
                <a:gd name="T29" fmla="*/ 2147483646 h 273"/>
                <a:gd name="T30" fmla="*/ 2147483646 w 255"/>
                <a:gd name="T31" fmla="*/ 2147483646 h 273"/>
                <a:gd name="T32" fmla="*/ 0 w 255"/>
                <a:gd name="T33" fmla="*/ 2147483646 h 273"/>
                <a:gd name="T34" fmla="*/ 0 w 255"/>
                <a:gd name="T35" fmla="*/ 2147483646 h 2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55"/>
                <a:gd name="T55" fmla="*/ 0 h 273"/>
                <a:gd name="T56" fmla="*/ 255 w 255"/>
                <a:gd name="T57" fmla="*/ 273 h 2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55" h="273">
                  <a:moveTo>
                    <a:pt x="0" y="108"/>
                  </a:moveTo>
                  <a:lnTo>
                    <a:pt x="0" y="108"/>
                  </a:lnTo>
                  <a:lnTo>
                    <a:pt x="1" y="54"/>
                  </a:lnTo>
                  <a:lnTo>
                    <a:pt x="13" y="52"/>
                  </a:lnTo>
                  <a:lnTo>
                    <a:pt x="11" y="68"/>
                  </a:lnTo>
                  <a:lnTo>
                    <a:pt x="22" y="72"/>
                  </a:lnTo>
                  <a:lnTo>
                    <a:pt x="59" y="52"/>
                  </a:lnTo>
                  <a:lnTo>
                    <a:pt x="81" y="0"/>
                  </a:lnTo>
                  <a:lnTo>
                    <a:pt x="232" y="0"/>
                  </a:lnTo>
                  <a:lnTo>
                    <a:pt x="218" y="16"/>
                  </a:lnTo>
                  <a:lnTo>
                    <a:pt x="254" y="61"/>
                  </a:lnTo>
                  <a:lnTo>
                    <a:pt x="226" y="256"/>
                  </a:lnTo>
                  <a:lnTo>
                    <a:pt x="121" y="272"/>
                  </a:lnTo>
                  <a:lnTo>
                    <a:pt x="69" y="214"/>
                  </a:lnTo>
                  <a:lnTo>
                    <a:pt x="76" y="184"/>
                  </a:lnTo>
                  <a:lnTo>
                    <a:pt x="2" y="132"/>
                  </a:lnTo>
                  <a:lnTo>
                    <a:pt x="0" y="10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33"/>
            <p:cNvSpPr>
              <a:spLocks/>
            </p:cNvSpPr>
            <p:nvPr/>
          </p:nvSpPr>
          <p:spPr bwMode="auto">
            <a:xfrm rot="235738">
              <a:off x="2717799" y="4020889"/>
              <a:ext cx="684213" cy="620672"/>
            </a:xfrm>
            <a:custGeom>
              <a:avLst/>
              <a:gdLst>
                <a:gd name="T0" fmla="*/ 0 w 386"/>
                <a:gd name="T1" fmla="*/ 2147483646 h 325"/>
                <a:gd name="T2" fmla="*/ 0 w 386"/>
                <a:gd name="T3" fmla="*/ 2147483646 h 325"/>
                <a:gd name="T4" fmla="*/ 2147483646 w 386"/>
                <a:gd name="T5" fmla="*/ 2147483646 h 325"/>
                <a:gd name="T6" fmla="*/ 2147483646 w 386"/>
                <a:gd name="T7" fmla="*/ 2147483646 h 325"/>
                <a:gd name="T8" fmla="*/ 2147483646 w 386"/>
                <a:gd name="T9" fmla="*/ 2147483646 h 325"/>
                <a:gd name="T10" fmla="*/ 2147483646 w 386"/>
                <a:gd name="T11" fmla="*/ 2147483646 h 325"/>
                <a:gd name="T12" fmla="*/ 2147483646 w 386"/>
                <a:gd name="T13" fmla="*/ 2147483646 h 325"/>
                <a:gd name="T14" fmla="*/ 2147483646 w 386"/>
                <a:gd name="T15" fmla="*/ 2147483646 h 325"/>
                <a:gd name="T16" fmla="*/ 2147483646 w 386"/>
                <a:gd name="T17" fmla="*/ 2147483646 h 325"/>
                <a:gd name="T18" fmla="*/ 2147483646 w 386"/>
                <a:gd name="T19" fmla="*/ 2147483646 h 325"/>
                <a:gd name="T20" fmla="*/ 2147483646 w 386"/>
                <a:gd name="T21" fmla="*/ 2147483646 h 325"/>
                <a:gd name="T22" fmla="*/ 2147483646 w 386"/>
                <a:gd name="T23" fmla="*/ 0 h 325"/>
                <a:gd name="T24" fmla="*/ 2147483646 w 386"/>
                <a:gd name="T25" fmla="*/ 2147483646 h 325"/>
                <a:gd name="T26" fmla="*/ 2147483646 w 386"/>
                <a:gd name="T27" fmla="*/ 2147483646 h 325"/>
                <a:gd name="T28" fmla="*/ 2147483646 w 386"/>
                <a:gd name="T29" fmla="*/ 2147483646 h 325"/>
                <a:gd name="T30" fmla="*/ 2147483646 w 386"/>
                <a:gd name="T31" fmla="*/ 2147483646 h 325"/>
                <a:gd name="T32" fmla="*/ 2147483646 w 386"/>
                <a:gd name="T33" fmla="*/ 2147483646 h 325"/>
                <a:gd name="T34" fmla="*/ 2147483646 w 386"/>
                <a:gd name="T35" fmla="*/ 2147483646 h 325"/>
                <a:gd name="T36" fmla="*/ 2147483646 w 386"/>
                <a:gd name="T37" fmla="*/ 2147483646 h 325"/>
                <a:gd name="T38" fmla="*/ 2147483646 w 386"/>
                <a:gd name="T39" fmla="*/ 2147483646 h 325"/>
                <a:gd name="T40" fmla="*/ 2147483646 w 386"/>
                <a:gd name="T41" fmla="*/ 2147483646 h 325"/>
                <a:gd name="T42" fmla="*/ 2147483646 w 386"/>
                <a:gd name="T43" fmla="*/ 2147483646 h 325"/>
                <a:gd name="T44" fmla="*/ 2147483646 w 386"/>
                <a:gd name="T45" fmla="*/ 2147483646 h 325"/>
                <a:gd name="T46" fmla="*/ 2147483646 w 386"/>
                <a:gd name="T47" fmla="*/ 2147483646 h 325"/>
                <a:gd name="T48" fmla="*/ 2147483646 w 386"/>
                <a:gd name="T49" fmla="*/ 2147483646 h 325"/>
                <a:gd name="T50" fmla="*/ 2147483646 w 386"/>
                <a:gd name="T51" fmla="*/ 2147483646 h 325"/>
                <a:gd name="T52" fmla="*/ 0 w 386"/>
                <a:gd name="T53" fmla="*/ 2147483646 h 325"/>
                <a:gd name="T54" fmla="*/ 0 w 386"/>
                <a:gd name="T55" fmla="*/ 2147483646 h 32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6"/>
                <a:gd name="T85" fmla="*/ 0 h 325"/>
                <a:gd name="T86" fmla="*/ 386 w 386"/>
                <a:gd name="T87" fmla="*/ 325 h 32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6" h="325">
                  <a:moveTo>
                    <a:pt x="0" y="243"/>
                  </a:moveTo>
                  <a:lnTo>
                    <a:pt x="0" y="243"/>
                  </a:lnTo>
                  <a:lnTo>
                    <a:pt x="14" y="187"/>
                  </a:lnTo>
                  <a:lnTo>
                    <a:pt x="77" y="168"/>
                  </a:lnTo>
                  <a:lnTo>
                    <a:pt x="81" y="154"/>
                  </a:lnTo>
                  <a:lnTo>
                    <a:pt x="44" y="127"/>
                  </a:lnTo>
                  <a:lnTo>
                    <a:pt x="52" y="52"/>
                  </a:lnTo>
                  <a:lnTo>
                    <a:pt x="101" y="82"/>
                  </a:lnTo>
                  <a:lnTo>
                    <a:pt x="149" y="92"/>
                  </a:lnTo>
                  <a:lnTo>
                    <a:pt x="193" y="129"/>
                  </a:lnTo>
                  <a:lnTo>
                    <a:pt x="234" y="25"/>
                  </a:lnTo>
                  <a:lnTo>
                    <a:pt x="261" y="0"/>
                  </a:lnTo>
                  <a:lnTo>
                    <a:pt x="269" y="33"/>
                  </a:lnTo>
                  <a:lnTo>
                    <a:pt x="310" y="24"/>
                  </a:lnTo>
                  <a:lnTo>
                    <a:pt x="323" y="38"/>
                  </a:lnTo>
                  <a:lnTo>
                    <a:pt x="316" y="73"/>
                  </a:lnTo>
                  <a:lnTo>
                    <a:pt x="341" y="75"/>
                  </a:lnTo>
                  <a:lnTo>
                    <a:pt x="380" y="120"/>
                  </a:lnTo>
                  <a:lnTo>
                    <a:pt x="380" y="161"/>
                  </a:lnTo>
                  <a:lnTo>
                    <a:pt x="360" y="187"/>
                  </a:lnTo>
                  <a:lnTo>
                    <a:pt x="385" y="209"/>
                  </a:lnTo>
                  <a:lnTo>
                    <a:pt x="375" y="225"/>
                  </a:lnTo>
                  <a:lnTo>
                    <a:pt x="321" y="265"/>
                  </a:lnTo>
                  <a:lnTo>
                    <a:pt x="301" y="262"/>
                  </a:lnTo>
                  <a:lnTo>
                    <a:pt x="246" y="324"/>
                  </a:lnTo>
                  <a:lnTo>
                    <a:pt x="202" y="324"/>
                  </a:lnTo>
                  <a:lnTo>
                    <a:pt x="0" y="24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35"/>
            <p:cNvSpPr>
              <a:spLocks/>
            </p:cNvSpPr>
            <p:nvPr/>
          </p:nvSpPr>
          <p:spPr bwMode="auto">
            <a:xfrm rot="235738">
              <a:off x="7532688" y="3282748"/>
              <a:ext cx="469900" cy="414311"/>
            </a:xfrm>
            <a:custGeom>
              <a:avLst/>
              <a:gdLst>
                <a:gd name="T0" fmla="*/ 0 w 265"/>
                <a:gd name="T1" fmla="*/ 2147483646 h 217"/>
                <a:gd name="T2" fmla="*/ 0 w 265"/>
                <a:gd name="T3" fmla="*/ 2147483646 h 217"/>
                <a:gd name="T4" fmla="*/ 2147483646 w 265"/>
                <a:gd name="T5" fmla="*/ 2147483646 h 217"/>
                <a:gd name="T6" fmla="*/ 2147483646 w 265"/>
                <a:gd name="T7" fmla="*/ 2147483646 h 217"/>
                <a:gd name="T8" fmla="*/ 2147483646 w 265"/>
                <a:gd name="T9" fmla="*/ 2147483646 h 217"/>
                <a:gd name="T10" fmla="*/ 2147483646 w 265"/>
                <a:gd name="T11" fmla="*/ 2147483646 h 217"/>
                <a:gd name="T12" fmla="*/ 2147483646 w 265"/>
                <a:gd name="T13" fmla="*/ 0 h 217"/>
                <a:gd name="T14" fmla="*/ 2147483646 w 265"/>
                <a:gd name="T15" fmla="*/ 2147483646 h 217"/>
                <a:gd name="T16" fmla="*/ 2147483646 w 265"/>
                <a:gd name="T17" fmla="*/ 2147483646 h 217"/>
                <a:gd name="T18" fmla="*/ 2147483646 w 265"/>
                <a:gd name="T19" fmla="*/ 2147483646 h 217"/>
                <a:gd name="T20" fmla="*/ 2147483646 w 265"/>
                <a:gd name="T21" fmla="*/ 2147483646 h 217"/>
                <a:gd name="T22" fmla="*/ 2147483646 w 265"/>
                <a:gd name="T23" fmla="*/ 2147483646 h 217"/>
                <a:gd name="T24" fmla="*/ 2147483646 w 265"/>
                <a:gd name="T25" fmla="*/ 2147483646 h 217"/>
                <a:gd name="T26" fmla="*/ 2147483646 w 265"/>
                <a:gd name="T27" fmla="*/ 2147483646 h 217"/>
                <a:gd name="T28" fmla="*/ 2147483646 w 265"/>
                <a:gd name="T29" fmla="*/ 2147483646 h 217"/>
                <a:gd name="T30" fmla="*/ 2147483646 w 265"/>
                <a:gd name="T31" fmla="*/ 2147483646 h 217"/>
                <a:gd name="T32" fmla="*/ 2147483646 w 265"/>
                <a:gd name="T33" fmla="*/ 2147483646 h 217"/>
                <a:gd name="T34" fmla="*/ 0 w 265"/>
                <a:gd name="T35" fmla="*/ 2147483646 h 217"/>
                <a:gd name="T36" fmla="*/ 0 w 265"/>
                <a:gd name="T37" fmla="*/ 2147483646 h 2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5"/>
                <a:gd name="T58" fmla="*/ 0 h 217"/>
                <a:gd name="T59" fmla="*/ 265 w 265"/>
                <a:gd name="T60" fmla="*/ 217 h 2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5" h="217">
                  <a:moveTo>
                    <a:pt x="0" y="191"/>
                  </a:moveTo>
                  <a:lnTo>
                    <a:pt x="0" y="191"/>
                  </a:lnTo>
                  <a:lnTo>
                    <a:pt x="3" y="165"/>
                  </a:lnTo>
                  <a:lnTo>
                    <a:pt x="49" y="104"/>
                  </a:lnTo>
                  <a:lnTo>
                    <a:pt x="33" y="92"/>
                  </a:lnTo>
                  <a:lnTo>
                    <a:pt x="27" y="53"/>
                  </a:lnTo>
                  <a:lnTo>
                    <a:pt x="64" y="0"/>
                  </a:lnTo>
                  <a:lnTo>
                    <a:pt x="83" y="6"/>
                  </a:lnTo>
                  <a:lnTo>
                    <a:pt x="89" y="20"/>
                  </a:lnTo>
                  <a:lnTo>
                    <a:pt x="131" y="20"/>
                  </a:lnTo>
                  <a:lnTo>
                    <a:pt x="155" y="57"/>
                  </a:lnTo>
                  <a:lnTo>
                    <a:pt x="164" y="45"/>
                  </a:lnTo>
                  <a:lnTo>
                    <a:pt x="194" y="41"/>
                  </a:lnTo>
                  <a:lnTo>
                    <a:pt x="245" y="49"/>
                  </a:lnTo>
                  <a:lnTo>
                    <a:pt x="264" y="107"/>
                  </a:lnTo>
                  <a:lnTo>
                    <a:pt x="187" y="216"/>
                  </a:lnTo>
                  <a:lnTo>
                    <a:pt x="9" y="199"/>
                  </a:lnTo>
                  <a:lnTo>
                    <a:pt x="0" y="19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Freeform 34"/>
            <p:cNvSpPr>
              <a:spLocks/>
            </p:cNvSpPr>
            <p:nvPr/>
          </p:nvSpPr>
          <p:spPr bwMode="auto">
            <a:xfrm rot="235738">
              <a:off x="3832224" y="4960629"/>
              <a:ext cx="490538" cy="457171"/>
            </a:xfrm>
            <a:custGeom>
              <a:avLst/>
              <a:gdLst>
                <a:gd name="T0" fmla="*/ 0 w 277"/>
                <a:gd name="T1" fmla="*/ 2147483646 h 239"/>
                <a:gd name="T2" fmla="*/ 0 w 277"/>
                <a:gd name="T3" fmla="*/ 2147483646 h 239"/>
                <a:gd name="T4" fmla="*/ 2147483646 w 277"/>
                <a:gd name="T5" fmla="*/ 2147483646 h 239"/>
                <a:gd name="T6" fmla="*/ 2147483646 w 277"/>
                <a:gd name="T7" fmla="*/ 2147483646 h 239"/>
                <a:gd name="T8" fmla="*/ 2147483646 w 277"/>
                <a:gd name="T9" fmla="*/ 2147483646 h 239"/>
                <a:gd name="T10" fmla="*/ 2147483646 w 277"/>
                <a:gd name="T11" fmla="*/ 2147483646 h 239"/>
                <a:gd name="T12" fmla="*/ 2147483646 w 277"/>
                <a:gd name="T13" fmla="*/ 2147483646 h 239"/>
                <a:gd name="T14" fmla="*/ 2147483646 w 277"/>
                <a:gd name="T15" fmla="*/ 2147483646 h 239"/>
                <a:gd name="T16" fmla="*/ 2147483646 w 277"/>
                <a:gd name="T17" fmla="*/ 2147483646 h 239"/>
                <a:gd name="T18" fmla="*/ 2147483646 w 277"/>
                <a:gd name="T19" fmla="*/ 2147483646 h 239"/>
                <a:gd name="T20" fmla="*/ 2147483646 w 277"/>
                <a:gd name="T21" fmla="*/ 0 h 239"/>
                <a:gd name="T22" fmla="*/ 0 w 277"/>
                <a:gd name="T23" fmla="*/ 2147483646 h 239"/>
                <a:gd name="T24" fmla="*/ 0 w 277"/>
                <a:gd name="T25" fmla="*/ 2147483646 h 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239"/>
                <a:gd name="T41" fmla="*/ 277 w 277"/>
                <a:gd name="T42" fmla="*/ 239 h 2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239">
                  <a:moveTo>
                    <a:pt x="0" y="30"/>
                  </a:moveTo>
                  <a:lnTo>
                    <a:pt x="0" y="30"/>
                  </a:lnTo>
                  <a:lnTo>
                    <a:pt x="54" y="157"/>
                  </a:lnTo>
                  <a:lnTo>
                    <a:pt x="134" y="227"/>
                  </a:lnTo>
                  <a:lnTo>
                    <a:pt x="169" y="199"/>
                  </a:lnTo>
                  <a:lnTo>
                    <a:pt x="196" y="225"/>
                  </a:lnTo>
                  <a:lnTo>
                    <a:pt x="248" y="231"/>
                  </a:lnTo>
                  <a:lnTo>
                    <a:pt x="268" y="238"/>
                  </a:lnTo>
                  <a:lnTo>
                    <a:pt x="276" y="135"/>
                  </a:lnTo>
                  <a:lnTo>
                    <a:pt x="276" y="95"/>
                  </a:lnTo>
                  <a:lnTo>
                    <a:pt x="192" y="0"/>
                  </a:lnTo>
                  <a:lnTo>
                    <a:pt x="0" y="3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Freeform 36"/>
            <p:cNvSpPr>
              <a:spLocks/>
            </p:cNvSpPr>
            <p:nvPr/>
          </p:nvSpPr>
          <p:spPr bwMode="auto">
            <a:xfrm rot="235738">
              <a:off x="6575425" y="4012952"/>
              <a:ext cx="465138" cy="485744"/>
            </a:xfrm>
            <a:custGeom>
              <a:avLst/>
              <a:gdLst>
                <a:gd name="T0" fmla="*/ 0 w 262"/>
                <a:gd name="T1" fmla="*/ 2147483646 h 254"/>
                <a:gd name="T2" fmla="*/ 0 w 262"/>
                <a:gd name="T3" fmla="*/ 2147483646 h 254"/>
                <a:gd name="T4" fmla="*/ 2147483646 w 262"/>
                <a:gd name="T5" fmla="*/ 2147483646 h 254"/>
                <a:gd name="T6" fmla="*/ 2147483646 w 262"/>
                <a:gd name="T7" fmla="*/ 2147483646 h 254"/>
                <a:gd name="T8" fmla="*/ 2147483646 w 262"/>
                <a:gd name="T9" fmla="*/ 0 h 254"/>
                <a:gd name="T10" fmla="*/ 2147483646 w 262"/>
                <a:gd name="T11" fmla="*/ 2147483646 h 254"/>
                <a:gd name="T12" fmla="*/ 2147483646 w 262"/>
                <a:gd name="T13" fmla="*/ 2147483646 h 254"/>
                <a:gd name="T14" fmla="*/ 2147483646 w 262"/>
                <a:gd name="T15" fmla="*/ 2147483646 h 254"/>
                <a:gd name="T16" fmla="*/ 2147483646 w 262"/>
                <a:gd name="T17" fmla="*/ 2147483646 h 254"/>
                <a:gd name="T18" fmla="*/ 2147483646 w 262"/>
                <a:gd name="T19" fmla="*/ 2147483646 h 254"/>
                <a:gd name="T20" fmla="*/ 2147483646 w 262"/>
                <a:gd name="T21" fmla="*/ 2147483646 h 254"/>
                <a:gd name="T22" fmla="*/ 2147483646 w 262"/>
                <a:gd name="T23" fmla="*/ 2147483646 h 254"/>
                <a:gd name="T24" fmla="*/ 2147483646 w 262"/>
                <a:gd name="T25" fmla="*/ 2147483646 h 254"/>
                <a:gd name="T26" fmla="*/ 2147483646 w 262"/>
                <a:gd name="T27" fmla="*/ 2147483646 h 254"/>
                <a:gd name="T28" fmla="*/ 2147483646 w 262"/>
                <a:gd name="T29" fmla="*/ 2147483646 h 254"/>
                <a:gd name="T30" fmla="*/ 2147483646 w 262"/>
                <a:gd name="T31" fmla="*/ 2147483646 h 254"/>
                <a:gd name="T32" fmla="*/ 2147483646 w 262"/>
                <a:gd name="T33" fmla="*/ 2147483646 h 254"/>
                <a:gd name="T34" fmla="*/ 2147483646 w 262"/>
                <a:gd name="T35" fmla="*/ 2147483646 h 254"/>
                <a:gd name="T36" fmla="*/ 2147483646 w 262"/>
                <a:gd name="T37" fmla="*/ 2147483646 h 254"/>
                <a:gd name="T38" fmla="*/ 2147483646 w 262"/>
                <a:gd name="T39" fmla="*/ 2147483646 h 254"/>
                <a:gd name="T40" fmla="*/ 2147483646 w 262"/>
                <a:gd name="T41" fmla="*/ 2147483646 h 254"/>
                <a:gd name="T42" fmla="*/ 2147483646 w 262"/>
                <a:gd name="T43" fmla="*/ 2147483646 h 254"/>
                <a:gd name="T44" fmla="*/ 2147483646 w 262"/>
                <a:gd name="T45" fmla="*/ 2147483646 h 254"/>
                <a:gd name="T46" fmla="*/ 2147483646 w 262"/>
                <a:gd name="T47" fmla="*/ 2147483646 h 254"/>
                <a:gd name="T48" fmla="*/ 0 w 262"/>
                <a:gd name="T49" fmla="*/ 2147483646 h 254"/>
                <a:gd name="T50" fmla="*/ 0 w 262"/>
                <a:gd name="T51" fmla="*/ 2147483646 h 2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62"/>
                <a:gd name="T79" fmla="*/ 0 h 254"/>
                <a:gd name="T80" fmla="*/ 262 w 262"/>
                <a:gd name="T81" fmla="*/ 254 h 2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62" h="254">
                  <a:moveTo>
                    <a:pt x="0" y="35"/>
                  </a:moveTo>
                  <a:lnTo>
                    <a:pt x="0" y="35"/>
                  </a:lnTo>
                  <a:lnTo>
                    <a:pt x="17" y="14"/>
                  </a:lnTo>
                  <a:lnTo>
                    <a:pt x="67" y="17"/>
                  </a:lnTo>
                  <a:lnTo>
                    <a:pt x="93" y="0"/>
                  </a:lnTo>
                  <a:lnTo>
                    <a:pt x="105" y="31"/>
                  </a:lnTo>
                  <a:lnTo>
                    <a:pt x="139" y="58"/>
                  </a:lnTo>
                  <a:lnTo>
                    <a:pt x="243" y="64"/>
                  </a:lnTo>
                  <a:lnTo>
                    <a:pt x="255" y="72"/>
                  </a:lnTo>
                  <a:lnTo>
                    <a:pt x="261" y="88"/>
                  </a:lnTo>
                  <a:lnTo>
                    <a:pt x="210" y="143"/>
                  </a:lnTo>
                  <a:lnTo>
                    <a:pt x="217" y="162"/>
                  </a:lnTo>
                  <a:lnTo>
                    <a:pt x="191" y="174"/>
                  </a:lnTo>
                  <a:lnTo>
                    <a:pt x="187" y="239"/>
                  </a:lnTo>
                  <a:lnTo>
                    <a:pt x="146" y="239"/>
                  </a:lnTo>
                  <a:lnTo>
                    <a:pt x="120" y="223"/>
                  </a:lnTo>
                  <a:lnTo>
                    <a:pt x="81" y="252"/>
                  </a:lnTo>
                  <a:lnTo>
                    <a:pt x="35" y="253"/>
                  </a:lnTo>
                  <a:lnTo>
                    <a:pt x="8" y="182"/>
                  </a:lnTo>
                  <a:lnTo>
                    <a:pt x="25" y="171"/>
                  </a:lnTo>
                  <a:lnTo>
                    <a:pt x="29" y="150"/>
                  </a:lnTo>
                  <a:lnTo>
                    <a:pt x="31" y="90"/>
                  </a:lnTo>
                  <a:lnTo>
                    <a:pt x="8" y="69"/>
                  </a:lnTo>
                  <a:lnTo>
                    <a:pt x="27" y="56"/>
                  </a:lnTo>
                  <a:lnTo>
                    <a:pt x="0" y="3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" name="Freeform 37"/>
            <p:cNvSpPr>
              <a:spLocks/>
            </p:cNvSpPr>
            <p:nvPr/>
          </p:nvSpPr>
          <p:spPr bwMode="auto">
            <a:xfrm rot="235738">
              <a:off x="5937250" y="3452601"/>
              <a:ext cx="447675" cy="573050"/>
            </a:xfrm>
            <a:custGeom>
              <a:avLst/>
              <a:gdLst>
                <a:gd name="T0" fmla="*/ 0 w 253"/>
                <a:gd name="T1" fmla="*/ 2147483646 h 300"/>
                <a:gd name="T2" fmla="*/ 0 w 253"/>
                <a:gd name="T3" fmla="*/ 2147483646 h 300"/>
                <a:gd name="T4" fmla="*/ 2147483646 w 253"/>
                <a:gd name="T5" fmla="*/ 2147483646 h 300"/>
                <a:gd name="T6" fmla="*/ 2147483646 w 253"/>
                <a:gd name="T7" fmla="*/ 2147483646 h 300"/>
                <a:gd name="T8" fmla="*/ 2147483646 w 253"/>
                <a:gd name="T9" fmla="*/ 0 h 300"/>
                <a:gd name="T10" fmla="*/ 2147483646 w 253"/>
                <a:gd name="T11" fmla="*/ 2147483646 h 300"/>
                <a:gd name="T12" fmla="*/ 2147483646 w 253"/>
                <a:gd name="T13" fmla="*/ 2147483646 h 300"/>
                <a:gd name="T14" fmla="*/ 2147483646 w 253"/>
                <a:gd name="T15" fmla="*/ 2147483646 h 300"/>
                <a:gd name="T16" fmla="*/ 2147483646 w 253"/>
                <a:gd name="T17" fmla="*/ 2147483646 h 300"/>
                <a:gd name="T18" fmla="*/ 2147483646 w 253"/>
                <a:gd name="T19" fmla="*/ 2147483646 h 300"/>
                <a:gd name="T20" fmla="*/ 2147483646 w 253"/>
                <a:gd name="T21" fmla="*/ 2147483646 h 300"/>
                <a:gd name="T22" fmla="*/ 2147483646 w 253"/>
                <a:gd name="T23" fmla="*/ 2147483646 h 300"/>
                <a:gd name="T24" fmla="*/ 2147483646 w 253"/>
                <a:gd name="T25" fmla="*/ 2147483646 h 300"/>
                <a:gd name="T26" fmla="*/ 2147483646 w 253"/>
                <a:gd name="T27" fmla="*/ 2147483646 h 300"/>
                <a:gd name="T28" fmla="*/ 0 w 253"/>
                <a:gd name="T29" fmla="*/ 2147483646 h 300"/>
                <a:gd name="T30" fmla="*/ 0 w 253"/>
                <a:gd name="T31" fmla="*/ 2147483646 h 3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3"/>
                <a:gd name="T49" fmla="*/ 0 h 300"/>
                <a:gd name="T50" fmla="*/ 253 w 253"/>
                <a:gd name="T51" fmla="*/ 300 h 3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3" h="300">
                  <a:moveTo>
                    <a:pt x="0" y="191"/>
                  </a:moveTo>
                  <a:lnTo>
                    <a:pt x="0" y="191"/>
                  </a:lnTo>
                  <a:lnTo>
                    <a:pt x="11" y="105"/>
                  </a:lnTo>
                  <a:lnTo>
                    <a:pt x="15" y="86"/>
                  </a:lnTo>
                  <a:lnTo>
                    <a:pt x="157" y="0"/>
                  </a:lnTo>
                  <a:lnTo>
                    <a:pt x="190" y="21"/>
                  </a:lnTo>
                  <a:lnTo>
                    <a:pt x="195" y="89"/>
                  </a:lnTo>
                  <a:lnTo>
                    <a:pt x="252" y="117"/>
                  </a:lnTo>
                  <a:lnTo>
                    <a:pt x="226" y="169"/>
                  </a:lnTo>
                  <a:lnTo>
                    <a:pt x="221" y="253"/>
                  </a:lnTo>
                  <a:lnTo>
                    <a:pt x="199" y="257"/>
                  </a:lnTo>
                  <a:lnTo>
                    <a:pt x="211" y="299"/>
                  </a:lnTo>
                  <a:lnTo>
                    <a:pt x="164" y="295"/>
                  </a:lnTo>
                  <a:lnTo>
                    <a:pt x="131" y="241"/>
                  </a:lnTo>
                  <a:lnTo>
                    <a:pt x="0" y="19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Freeform 38"/>
            <p:cNvSpPr>
              <a:spLocks/>
            </p:cNvSpPr>
            <p:nvPr/>
          </p:nvSpPr>
          <p:spPr bwMode="auto">
            <a:xfrm rot="235738">
              <a:off x="6726238" y="2876375"/>
              <a:ext cx="596900" cy="528604"/>
            </a:xfrm>
            <a:custGeom>
              <a:avLst/>
              <a:gdLst>
                <a:gd name="T0" fmla="*/ 0 w 338"/>
                <a:gd name="T1" fmla="*/ 2147483646 h 277"/>
                <a:gd name="T2" fmla="*/ 0 w 338"/>
                <a:gd name="T3" fmla="*/ 2147483646 h 277"/>
                <a:gd name="T4" fmla="*/ 2147483646 w 338"/>
                <a:gd name="T5" fmla="*/ 2147483646 h 277"/>
                <a:gd name="T6" fmla="*/ 2147483646 w 338"/>
                <a:gd name="T7" fmla="*/ 2147483646 h 277"/>
                <a:gd name="T8" fmla="*/ 2147483646 w 338"/>
                <a:gd name="T9" fmla="*/ 2147483646 h 277"/>
                <a:gd name="T10" fmla="*/ 2147483646 w 338"/>
                <a:gd name="T11" fmla="*/ 0 h 277"/>
                <a:gd name="T12" fmla="*/ 2147483646 w 338"/>
                <a:gd name="T13" fmla="*/ 2147483646 h 277"/>
                <a:gd name="T14" fmla="*/ 2147483646 w 338"/>
                <a:gd name="T15" fmla="*/ 2147483646 h 277"/>
                <a:gd name="T16" fmla="*/ 2147483646 w 338"/>
                <a:gd name="T17" fmla="*/ 2147483646 h 277"/>
                <a:gd name="T18" fmla="*/ 2147483646 w 338"/>
                <a:gd name="T19" fmla="*/ 2147483646 h 277"/>
                <a:gd name="T20" fmla="*/ 2147483646 w 338"/>
                <a:gd name="T21" fmla="*/ 2147483646 h 277"/>
                <a:gd name="T22" fmla="*/ 2147483646 w 338"/>
                <a:gd name="T23" fmla="*/ 2147483646 h 277"/>
                <a:gd name="T24" fmla="*/ 2147483646 w 338"/>
                <a:gd name="T25" fmla="*/ 2147483646 h 277"/>
                <a:gd name="T26" fmla="*/ 2147483646 w 338"/>
                <a:gd name="T27" fmla="*/ 2147483646 h 277"/>
                <a:gd name="T28" fmla="*/ 2147483646 w 338"/>
                <a:gd name="T29" fmla="*/ 2147483646 h 277"/>
                <a:gd name="T30" fmla="*/ 2147483646 w 338"/>
                <a:gd name="T31" fmla="*/ 2147483646 h 277"/>
                <a:gd name="T32" fmla="*/ 2147483646 w 338"/>
                <a:gd name="T33" fmla="*/ 2147483646 h 277"/>
                <a:gd name="T34" fmla="*/ 2147483646 w 338"/>
                <a:gd name="T35" fmla="*/ 2147483646 h 277"/>
                <a:gd name="T36" fmla="*/ 2147483646 w 338"/>
                <a:gd name="T37" fmla="*/ 2147483646 h 277"/>
                <a:gd name="T38" fmla="*/ 2147483646 w 338"/>
                <a:gd name="T39" fmla="*/ 2147483646 h 277"/>
                <a:gd name="T40" fmla="*/ 2147483646 w 338"/>
                <a:gd name="T41" fmla="*/ 2147483646 h 277"/>
                <a:gd name="T42" fmla="*/ 2147483646 w 338"/>
                <a:gd name="T43" fmla="*/ 2147483646 h 277"/>
                <a:gd name="T44" fmla="*/ 2147483646 w 338"/>
                <a:gd name="T45" fmla="*/ 2147483646 h 277"/>
                <a:gd name="T46" fmla="*/ 2147483646 w 338"/>
                <a:gd name="T47" fmla="*/ 2147483646 h 277"/>
                <a:gd name="T48" fmla="*/ 0 w 338"/>
                <a:gd name="T49" fmla="*/ 2147483646 h 277"/>
                <a:gd name="T50" fmla="*/ 0 w 338"/>
                <a:gd name="T51" fmla="*/ 2147483646 h 27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38"/>
                <a:gd name="T79" fmla="*/ 0 h 277"/>
                <a:gd name="T80" fmla="*/ 338 w 338"/>
                <a:gd name="T81" fmla="*/ 277 h 27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38" h="277">
                  <a:moveTo>
                    <a:pt x="0" y="90"/>
                  </a:moveTo>
                  <a:lnTo>
                    <a:pt x="0" y="90"/>
                  </a:lnTo>
                  <a:lnTo>
                    <a:pt x="10" y="49"/>
                  </a:lnTo>
                  <a:lnTo>
                    <a:pt x="25" y="42"/>
                  </a:lnTo>
                  <a:lnTo>
                    <a:pt x="83" y="65"/>
                  </a:lnTo>
                  <a:lnTo>
                    <a:pt x="200" y="0"/>
                  </a:lnTo>
                  <a:lnTo>
                    <a:pt x="228" y="16"/>
                  </a:lnTo>
                  <a:lnTo>
                    <a:pt x="252" y="83"/>
                  </a:lnTo>
                  <a:lnTo>
                    <a:pt x="318" y="90"/>
                  </a:lnTo>
                  <a:lnTo>
                    <a:pt x="337" y="117"/>
                  </a:lnTo>
                  <a:lnTo>
                    <a:pt x="310" y="219"/>
                  </a:lnTo>
                  <a:lnTo>
                    <a:pt x="288" y="226"/>
                  </a:lnTo>
                  <a:lnTo>
                    <a:pt x="292" y="246"/>
                  </a:lnTo>
                  <a:lnTo>
                    <a:pt x="253" y="276"/>
                  </a:lnTo>
                  <a:lnTo>
                    <a:pt x="202" y="271"/>
                  </a:lnTo>
                  <a:lnTo>
                    <a:pt x="213" y="231"/>
                  </a:lnTo>
                  <a:lnTo>
                    <a:pt x="173" y="220"/>
                  </a:lnTo>
                  <a:lnTo>
                    <a:pt x="179" y="206"/>
                  </a:lnTo>
                  <a:lnTo>
                    <a:pt x="136" y="206"/>
                  </a:lnTo>
                  <a:lnTo>
                    <a:pt x="123" y="218"/>
                  </a:lnTo>
                  <a:lnTo>
                    <a:pt x="100" y="206"/>
                  </a:lnTo>
                  <a:lnTo>
                    <a:pt x="100" y="175"/>
                  </a:lnTo>
                  <a:lnTo>
                    <a:pt x="74" y="160"/>
                  </a:lnTo>
                  <a:lnTo>
                    <a:pt x="48" y="167"/>
                  </a:lnTo>
                  <a:lnTo>
                    <a:pt x="0" y="9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39"/>
            <p:cNvSpPr>
              <a:spLocks/>
            </p:cNvSpPr>
            <p:nvPr/>
          </p:nvSpPr>
          <p:spPr bwMode="auto">
            <a:xfrm rot="235738">
              <a:off x="7953375" y="4057399"/>
              <a:ext cx="479425" cy="746077"/>
            </a:xfrm>
            <a:custGeom>
              <a:avLst/>
              <a:gdLst>
                <a:gd name="T0" fmla="*/ 0 w 270"/>
                <a:gd name="T1" fmla="*/ 2147483646 h 391"/>
                <a:gd name="T2" fmla="*/ 0 w 270"/>
                <a:gd name="T3" fmla="*/ 2147483646 h 391"/>
                <a:gd name="T4" fmla="*/ 2147483646 w 270"/>
                <a:gd name="T5" fmla="*/ 2147483646 h 391"/>
                <a:gd name="T6" fmla="*/ 2147483646 w 270"/>
                <a:gd name="T7" fmla="*/ 2147483646 h 391"/>
                <a:gd name="T8" fmla="*/ 2147483646 w 270"/>
                <a:gd name="T9" fmla="*/ 2147483646 h 391"/>
                <a:gd name="T10" fmla="*/ 2147483646 w 270"/>
                <a:gd name="T11" fmla="*/ 2147483646 h 391"/>
                <a:gd name="T12" fmla="*/ 2147483646 w 270"/>
                <a:gd name="T13" fmla="*/ 2147483646 h 391"/>
                <a:gd name="T14" fmla="*/ 2147483646 w 270"/>
                <a:gd name="T15" fmla="*/ 2147483646 h 391"/>
                <a:gd name="T16" fmla="*/ 2147483646 w 270"/>
                <a:gd name="T17" fmla="*/ 2147483646 h 391"/>
                <a:gd name="T18" fmla="*/ 2147483646 w 270"/>
                <a:gd name="T19" fmla="*/ 2147483646 h 391"/>
                <a:gd name="T20" fmla="*/ 2147483646 w 270"/>
                <a:gd name="T21" fmla="*/ 2147483646 h 391"/>
                <a:gd name="T22" fmla="*/ 2147483646 w 270"/>
                <a:gd name="T23" fmla="*/ 2147483646 h 391"/>
                <a:gd name="T24" fmla="*/ 2147483646 w 270"/>
                <a:gd name="T25" fmla="*/ 2147483646 h 391"/>
                <a:gd name="T26" fmla="*/ 2147483646 w 270"/>
                <a:gd name="T27" fmla="*/ 2147483646 h 391"/>
                <a:gd name="T28" fmla="*/ 2147483646 w 270"/>
                <a:gd name="T29" fmla="*/ 2147483646 h 391"/>
                <a:gd name="T30" fmla="*/ 2147483646 w 270"/>
                <a:gd name="T31" fmla="*/ 2147483646 h 391"/>
                <a:gd name="T32" fmla="*/ 2147483646 w 270"/>
                <a:gd name="T33" fmla="*/ 2147483646 h 391"/>
                <a:gd name="T34" fmla="*/ 2147483646 w 270"/>
                <a:gd name="T35" fmla="*/ 2147483646 h 391"/>
                <a:gd name="T36" fmla="*/ 2147483646 w 270"/>
                <a:gd name="T37" fmla="*/ 2147483646 h 391"/>
                <a:gd name="T38" fmla="*/ 2147483646 w 270"/>
                <a:gd name="T39" fmla="*/ 2147483646 h 391"/>
                <a:gd name="T40" fmla="*/ 2147483646 w 270"/>
                <a:gd name="T41" fmla="*/ 2147483646 h 391"/>
                <a:gd name="T42" fmla="*/ 2147483646 w 270"/>
                <a:gd name="T43" fmla="*/ 2147483646 h 391"/>
                <a:gd name="T44" fmla="*/ 2147483646 w 270"/>
                <a:gd name="T45" fmla="*/ 0 h 391"/>
                <a:gd name="T46" fmla="*/ 2147483646 w 270"/>
                <a:gd name="T47" fmla="*/ 2147483646 h 391"/>
                <a:gd name="T48" fmla="*/ 0 w 270"/>
                <a:gd name="T49" fmla="*/ 2147483646 h 391"/>
                <a:gd name="T50" fmla="*/ 0 w 270"/>
                <a:gd name="T51" fmla="*/ 2147483646 h 39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70"/>
                <a:gd name="T79" fmla="*/ 0 h 391"/>
                <a:gd name="T80" fmla="*/ 270 w 270"/>
                <a:gd name="T81" fmla="*/ 391 h 39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70" h="391">
                  <a:moveTo>
                    <a:pt x="0" y="37"/>
                  </a:moveTo>
                  <a:lnTo>
                    <a:pt x="0" y="37"/>
                  </a:lnTo>
                  <a:lnTo>
                    <a:pt x="5" y="75"/>
                  </a:lnTo>
                  <a:lnTo>
                    <a:pt x="32" y="97"/>
                  </a:lnTo>
                  <a:lnTo>
                    <a:pt x="66" y="190"/>
                  </a:lnTo>
                  <a:lnTo>
                    <a:pt x="39" y="244"/>
                  </a:lnTo>
                  <a:lnTo>
                    <a:pt x="109" y="250"/>
                  </a:lnTo>
                  <a:lnTo>
                    <a:pt x="106" y="290"/>
                  </a:lnTo>
                  <a:lnTo>
                    <a:pt x="159" y="279"/>
                  </a:lnTo>
                  <a:lnTo>
                    <a:pt x="174" y="363"/>
                  </a:lnTo>
                  <a:lnTo>
                    <a:pt x="206" y="390"/>
                  </a:lnTo>
                  <a:lnTo>
                    <a:pt x="226" y="372"/>
                  </a:lnTo>
                  <a:lnTo>
                    <a:pt x="240" y="327"/>
                  </a:lnTo>
                  <a:lnTo>
                    <a:pt x="230" y="313"/>
                  </a:lnTo>
                  <a:lnTo>
                    <a:pt x="254" y="295"/>
                  </a:lnTo>
                  <a:lnTo>
                    <a:pt x="269" y="238"/>
                  </a:lnTo>
                  <a:lnTo>
                    <a:pt x="260" y="200"/>
                  </a:lnTo>
                  <a:lnTo>
                    <a:pt x="244" y="193"/>
                  </a:lnTo>
                  <a:lnTo>
                    <a:pt x="244" y="78"/>
                  </a:lnTo>
                  <a:lnTo>
                    <a:pt x="232" y="50"/>
                  </a:lnTo>
                  <a:lnTo>
                    <a:pt x="258" y="37"/>
                  </a:lnTo>
                  <a:lnTo>
                    <a:pt x="209" y="19"/>
                  </a:lnTo>
                  <a:lnTo>
                    <a:pt x="129" y="0"/>
                  </a:lnTo>
                  <a:lnTo>
                    <a:pt x="32" y="52"/>
                  </a:lnTo>
                  <a:lnTo>
                    <a:pt x="0" y="3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Freeform 40"/>
            <p:cNvSpPr>
              <a:spLocks/>
            </p:cNvSpPr>
            <p:nvPr/>
          </p:nvSpPr>
          <p:spPr bwMode="auto">
            <a:xfrm rot="235738">
              <a:off x="5497513" y="3244651"/>
              <a:ext cx="354012" cy="446059"/>
            </a:xfrm>
            <a:custGeom>
              <a:avLst/>
              <a:gdLst>
                <a:gd name="T0" fmla="*/ 0 w 200"/>
                <a:gd name="T1" fmla="*/ 2147483646 h 233"/>
                <a:gd name="T2" fmla="*/ 0 w 200"/>
                <a:gd name="T3" fmla="*/ 2147483646 h 233"/>
                <a:gd name="T4" fmla="*/ 2147483646 w 200"/>
                <a:gd name="T5" fmla="*/ 2147483646 h 233"/>
                <a:gd name="T6" fmla="*/ 2147483646 w 200"/>
                <a:gd name="T7" fmla="*/ 2147483646 h 233"/>
                <a:gd name="T8" fmla="*/ 2147483646 w 200"/>
                <a:gd name="T9" fmla="*/ 2147483646 h 233"/>
                <a:gd name="T10" fmla="*/ 2147483646 w 200"/>
                <a:gd name="T11" fmla="*/ 2147483646 h 233"/>
                <a:gd name="T12" fmla="*/ 2147483646 w 200"/>
                <a:gd name="T13" fmla="*/ 2147483646 h 233"/>
                <a:gd name="T14" fmla="*/ 2147483646 w 200"/>
                <a:gd name="T15" fmla="*/ 2147483646 h 233"/>
                <a:gd name="T16" fmla="*/ 2147483646 w 200"/>
                <a:gd name="T17" fmla="*/ 2147483646 h 233"/>
                <a:gd name="T18" fmla="*/ 2147483646 w 200"/>
                <a:gd name="T19" fmla="*/ 0 h 233"/>
                <a:gd name="T20" fmla="*/ 2147483646 w 200"/>
                <a:gd name="T21" fmla="*/ 2147483646 h 233"/>
                <a:gd name="T22" fmla="*/ 2147483646 w 200"/>
                <a:gd name="T23" fmla="*/ 2147483646 h 233"/>
                <a:gd name="T24" fmla="*/ 0 w 200"/>
                <a:gd name="T25" fmla="*/ 2147483646 h 233"/>
                <a:gd name="T26" fmla="*/ 0 w 200"/>
                <a:gd name="T27" fmla="*/ 2147483646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0"/>
                <a:gd name="T43" fmla="*/ 0 h 233"/>
                <a:gd name="T44" fmla="*/ 200 w 200"/>
                <a:gd name="T45" fmla="*/ 233 h 23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0" h="233">
                  <a:moveTo>
                    <a:pt x="0" y="99"/>
                  </a:moveTo>
                  <a:lnTo>
                    <a:pt x="0" y="99"/>
                  </a:lnTo>
                  <a:lnTo>
                    <a:pt x="7" y="201"/>
                  </a:lnTo>
                  <a:lnTo>
                    <a:pt x="87" y="232"/>
                  </a:lnTo>
                  <a:lnTo>
                    <a:pt x="105" y="216"/>
                  </a:lnTo>
                  <a:lnTo>
                    <a:pt x="105" y="186"/>
                  </a:lnTo>
                  <a:lnTo>
                    <a:pt x="199" y="130"/>
                  </a:lnTo>
                  <a:lnTo>
                    <a:pt x="171" y="1"/>
                  </a:lnTo>
                  <a:lnTo>
                    <a:pt x="139" y="14"/>
                  </a:lnTo>
                  <a:lnTo>
                    <a:pt x="93" y="0"/>
                  </a:lnTo>
                  <a:lnTo>
                    <a:pt x="7" y="34"/>
                  </a:lnTo>
                  <a:lnTo>
                    <a:pt x="31" y="37"/>
                  </a:lnTo>
                  <a:lnTo>
                    <a:pt x="0" y="9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41"/>
            <p:cNvSpPr>
              <a:spLocks/>
            </p:cNvSpPr>
            <p:nvPr/>
          </p:nvSpPr>
          <p:spPr bwMode="auto">
            <a:xfrm rot="235738">
              <a:off x="344487" y="6011486"/>
              <a:ext cx="665162" cy="417485"/>
            </a:xfrm>
            <a:custGeom>
              <a:avLst/>
              <a:gdLst>
                <a:gd name="T0" fmla="*/ 0 w 376"/>
                <a:gd name="T1" fmla="*/ 2147483646 h 219"/>
                <a:gd name="T2" fmla="*/ 0 w 376"/>
                <a:gd name="T3" fmla="*/ 2147483646 h 219"/>
                <a:gd name="T4" fmla="*/ 2147483646 w 376"/>
                <a:gd name="T5" fmla="*/ 2147483646 h 219"/>
                <a:gd name="T6" fmla="*/ 2147483646 w 376"/>
                <a:gd name="T7" fmla="*/ 2147483646 h 219"/>
                <a:gd name="T8" fmla="*/ 2147483646 w 376"/>
                <a:gd name="T9" fmla="*/ 2147483646 h 219"/>
                <a:gd name="T10" fmla="*/ 2147483646 w 376"/>
                <a:gd name="T11" fmla="*/ 2147483646 h 219"/>
                <a:gd name="T12" fmla="*/ 2147483646 w 376"/>
                <a:gd name="T13" fmla="*/ 0 h 219"/>
                <a:gd name="T14" fmla="*/ 2147483646 w 376"/>
                <a:gd name="T15" fmla="*/ 2147483646 h 219"/>
                <a:gd name="T16" fmla="*/ 2147483646 w 376"/>
                <a:gd name="T17" fmla="*/ 2147483646 h 219"/>
                <a:gd name="T18" fmla="*/ 0 w 376"/>
                <a:gd name="T19" fmla="*/ 2147483646 h 219"/>
                <a:gd name="T20" fmla="*/ 0 w 376"/>
                <a:gd name="T21" fmla="*/ 2147483646 h 2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6"/>
                <a:gd name="T34" fmla="*/ 0 h 219"/>
                <a:gd name="T35" fmla="*/ 376 w 376"/>
                <a:gd name="T36" fmla="*/ 219 h 2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6" h="219">
                  <a:moveTo>
                    <a:pt x="0" y="218"/>
                  </a:moveTo>
                  <a:lnTo>
                    <a:pt x="0" y="218"/>
                  </a:lnTo>
                  <a:lnTo>
                    <a:pt x="43" y="98"/>
                  </a:lnTo>
                  <a:lnTo>
                    <a:pt x="120" y="157"/>
                  </a:lnTo>
                  <a:lnTo>
                    <a:pt x="154" y="135"/>
                  </a:lnTo>
                  <a:lnTo>
                    <a:pt x="154" y="80"/>
                  </a:lnTo>
                  <a:lnTo>
                    <a:pt x="184" y="0"/>
                  </a:lnTo>
                  <a:lnTo>
                    <a:pt x="375" y="194"/>
                  </a:lnTo>
                  <a:lnTo>
                    <a:pt x="46" y="216"/>
                  </a:lnTo>
                  <a:lnTo>
                    <a:pt x="0" y="21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42"/>
            <p:cNvSpPr>
              <a:spLocks/>
            </p:cNvSpPr>
            <p:nvPr/>
          </p:nvSpPr>
          <p:spPr bwMode="auto">
            <a:xfrm rot="235738">
              <a:off x="5445125" y="2409680"/>
              <a:ext cx="449263" cy="388913"/>
            </a:xfrm>
            <a:custGeom>
              <a:avLst/>
              <a:gdLst>
                <a:gd name="T0" fmla="*/ 0 w 254"/>
                <a:gd name="T1" fmla="*/ 2147483646 h 204"/>
                <a:gd name="T2" fmla="*/ 0 w 254"/>
                <a:gd name="T3" fmla="*/ 2147483646 h 204"/>
                <a:gd name="T4" fmla="*/ 2147483646 w 254"/>
                <a:gd name="T5" fmla="*/ 2147483646 h 204"/>
                <a:gd name="T6" fmla="*/ 2147483646 w 254"/>
                <a:gd name="T7" fmla="*/ 2147483646 h 204"/>
                <a:gd name="T8" fmla="*/ 2147483646 w 254"/>
                <a:gd name="T9" fmla="*/ 2147483646 h 204"/>
                <a:gd name="T10" fmla="*/ 2147483646 w 254"/>
                <a:gd name="T11" fmla="*/ 2147483646 h 204"/>
                <a:gd name="T12" fmla="*/ 2147483646 w 254"/>
                <a:gd name="T13" fmla="*/ 0 h 204"/>
                <a:gd name="T14" fmla="*/ 2147483646 w 254"/>
                <a:gd name="T15" fmla="*/ 2147483646 h 204"/>
                <a:gd name="T16" fmla="*/ 2147483646 w 254"/>
                <a:gd name="T17" fmla="*/ 2147483646 h 204"/>
                <a:gd name="T18" fmla="*/ 2147483646 w 254"/>
                <a:gd name="T19" fmla="*/ 2147483646 h 204"/>
                <a:gd name="T20" fmla="*/ 2147483646 w 254"/>
                <a:gd name="T21" fmla="*/ 2147483646 h 204"/>
                <a:gd name="T22" fmla="*/ 2147483646 w 254"/>
                <a:gd name="T23" fmla="*/ 2147483646 h 204"/>
                <a:gd name="T24" fmla="*/ 2147483646 w 254"/>
                <a:gd name="T25" fmla="*/ 2147483646 h 204"/>
                <a:gd name="T26" fmla="*/ 0 w 254"/>
                <a:gd name="T27" fmla="*/ 2147483646 h 204"/>
                <a:gd name="T28" fmla="*/ 0 w 254"/>
                <a:gd name="T29" fmla="*/ 2147483646 h 2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4"/>
                <a:gd name="T46" fmla="*/ 0 h 204"/>
                <a:gd name="T47" fmla="*/ 254 w 254"/>
                <a:gd name="T48" fmla="*/ 204 h 2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4" h="204">
                  <a:moveTo>
                    <a:pt x="0" y="105"/>
                  </a:moveTo>
                  <a:lnTo>
                    <a:pt x="0" y="105"/>
                  </a:lnTo>
                  <a:lnTo>
                    <a:pt x="24" y="88"/>
                  </a:lnTo>
                  <a:lnTo>
                    <a:pt x="136" y="69"/>
                  </a:lnTo>
                  <a:lnTo>
                    <a:pt x="147" y="53"/>
                  </a:lnTo>
                  <a:lnTo>
                    <a:pt x="125" y="6"/>
                  </a:lnTo>
                  <a:lnTo>
                    <a:pt x="139" y="0"/>
                  </a:lnTo>
                  <a:lnTo>
                    <a:pt x="181" y="35"/>
                  </a:lnTo>
                  <a:lnTo>
                    <a:pt x="253" y="60"/>
                  </a:lnTo>
                  <a:lnTo>
                    <a:pt x="177" y="95"/>
                  </a:lnTo>
                  <a:lnTo>
                    <a:pt x="183" y="148"/>
                  </a:lnTo>
                  <a:lnTo>
                    <a:pt x="125" y="159"/>
                  </a:lnTo>
                  <a:lnTo>
                    <a:pt x="84" y="203"/>
                  </a:lnTo>
                  <a:lnTo>
                    <a:pt x="0" y="10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Freeform 43"/>
            <p:cNvSpPr>
              <a:spLocks/>
            </p:cNvSpPr>
            <p:nvPr/>
          </p:nvSpPr>
          <p:spPr bwMode="auto">
            <a:xfrm rot="235738">
              <a:off x="5853113" y="4106609"/>
              <a:ext cx="488950" cy="547652"/>
            </a:xfrm>
            <a:custGeom>
              <a:avLst/>
              <a:gdLst>
                <a:gd name="T0" fmla="*/ 0 w 276"/>
                <a:gd name="T1" fmla="*/ 2147483646 h 287"/>
                <a:gd name="T2" fmla="*/ 0 w 276"/>
                <a:gd name="T3" fmla="*/ 2147483646 h 287"/>
                <a:gd name="T4" fmla="*/ 2147483646 w 276"/>
                <a:gd name="T5" fmla="*/ 2147483646 h 287"/>
                <a:gd name="T6" fmla="*/ 2147483646 w 276"/>
                <a:gd name="T7" fmla="*/ 2147483646 h 287"/>
                <a:gd name="T8" fmla="*/ 2147483646 w 276"/>
                <a:gd name="T9" fmla="*/ 2147483646 h 287"/>
                <a:gd name="T10" fmla="*/ 2147483646 w 276"/>
                <a:gd name="T11" fmla="*/ 2147483646 h 287"/>
                <a:gd name="T12" fmla="*/ 2147483646 w 276"/>
                <a:gd name="T13" fmla="*/ 2147483646 h 287"/>
                <a:gd name="T14" fmla="*/ 2147483646 w 276"/>
                <a:gd name="T15" fmla="*/ 2147483646 h 287"/>
                <a:gd name="T16" fmla="*/ 2147483646 w 276"/>
                <a:gd name="T17" fmla="*/ 2147483646 h 287"/>
                <a:gd name="T18" fmla="*/ 2147483646 w 276"/>
                <a:gd name="T19" fmla="*/ 2147483646 h 287"/>
                <a:gd name="T20" fmla="*/ 2147483646 w 276"/>
                <a:gd name="T21" fmla="*/ 2147483646 h 287"/>
                <a:gd name="T22" fmla="*/ 2147483646 w 276"/>
                <a:gd name="T23" fmla="*/ 2147483646 h 287"/>
                <a:gd name="T24" fmla="*/ 2147483646 w 276"/>
                <a:gd name="T25" fmla="*/ 2147483646 h 287"/>
                <a:gd name="T26" fmla="*/ 2147483646 w 276"/>
                <a:gd name="T27" fmla="*/ 2147483646 h 287"/>
                <a:gd name="T28" fmla="*/ 2147483646 w 276"/>
                <a:gd name="T29" fmla="*/ 2147483646 h 287"/>
                <a:gd name="T30" fmla="*/ 2147483646 w 276"/>
                <a:gd name="T31" fmla="*/ 2147483646 h 287"/>
                <a:gd name="T32" fmla="*/ 2147483646 w 276"/>
                <a:gd name="T33" fmla="*/ 2147483646 h 287"/>
                <a:gd name="T34" fmla="*/ 2147483646 w 276"/>
                <a:gd name="T35" fmla="*/ 2147483646 h 287"/>
                <a:gd name="T36" fmla="*/ 2147483646 w 276"/>
                <a:gd name="T37" fmla="*/ 2147483646 h 287"/>
                <a:gd name="T38" fmla="*/ 2147483646 w 276"/>
                <a:gd name="T39" fmla="*/ 2147483646 h 287"/>
                <a:gd name="T40" fmla="*/ 2147483646 w 276"/>
                <a:gd name="T41" fmla="*/ 2147483646 h 287"/>
                <a:gd name="T42" fmla="*/ 2147483646 w 276"/>
                <a:gd name="T43" fmla="*/ 2147483646 h 287"/>
                <a:gd name="T44" fmla="*/ 2147483646 w 276"/>
                <a:gd name="T45" fmla="*/ 0 h 287"/>
                <a:gd name="T46" fmla="*/ 2147483646 w 276"/>
                <a:gd name="T47" fmla="*/ 2147483646 h 287"/>
                <a:gd name="T48" fmla="*/ 2147483646 w 276"/>
                <a:gd name="T49" fmla="*/ 2147483646 h 287"/>
                <a:gd name="T50" fmla="*/ 0 w 276"/>
                <a:gd name="T51" fmla="*/ 2147483646 h 287"/>
                <a:gd name="T52" fmla="*/ 0 w 276"/>
                <a:gd name="T53" fmla="*/ 2147483646 h 28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76"/>
                <a:gd name="T82" fmla="*/ 0 h 287"/>
                <a:gd name="T83" fmla="*/ 276 w 276"/>
                <a:gd name="T84" fmla="*/ 287 h 28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76" h="287">
                  <a:moveTo>
                    <a:pt x="0" y="102"/>
                  </a:moveTo>
                  <a:lnTo>
                    <a:pt x="0" y="102"/>
                  </a:lnTo>
                  <a:lnTo>
                    <a:pt x="15" y="125"/>
                  </a:lnTo>
                  <a:lnTo>
                    <a:pt x="42" y="127"/>
                  </a:lnTo>
                  <a:lnTo>
                    <a:pt x="38" y="152"/>
                  </a:lnTo>
                  <a:lnTo>
                    <a:pt x="61" y="158"/>
                  </a:lnTo>
                  <a:lnTo>
                    <a:pt x="74" y="167"/>
                  </a:lnTo>
                  <a:lnTo>
                    <a:pt x="71" y="183"/>
                  </a:lnTo>
                  <a:lnTo>
                    <a:pt x="211" y="285"/>
                  </a:lnTo>
                  <a:lnTo>
                    <a:pt x="213" y="275"/>
                  </a:lnTo>
                  <a:lnTo>
                    <a:pt x="237" y="286"/>
                  </a:lnTo>
                  <a:lnTo>
                    <a:pt x="275" y="238"/>
                  </a:lnTo>
                  <a:lnTo>
                    <a:pt x="273" y="223"/>
                  </a:lnTo>
                  <a:lnTo>
                    <a:pt x="187" y="89"/>
                  </a:lnTo>
                  <a:lnTo>
                    <a:pt x="158" y="69"/>
                  </a:lnTo>
                  <a:lnTo>
                    <a:pt x="151" y="40"/>
                  </a:lnTo>
                  <a:lnTo>
                    <a:pt x="135" y="36"/>
                  </a:lnTo>
                  <a:lnTo>
                    <a:pt x="109" y="75"/>
                  </a:lnTo>
                  <a:lnTo>
                    <a:pt x="68" y="55"/>
                  </a:lnTo>
                  <a:lnTo>
                    <a:pt x="87" y="18"/>
                  </a:lnTo>
                  <a:lnTo>
                    <a:pt x="55" y="6"/>
                  </a:lnTo>
                  <a:lnTo>
                    <a:pt x="42" y="27"/>
                  </a:lnTo>
                  <a:lnTo>
                    <a:pt x="23" y="0"/>
                  </a:lnTo>
                  <a:lnTo>
                    <a:pt x="6" y="12"/>
                  </a:lnTo>
                  <a:lnTo>
                    <a:pt x="29" y="75"/>
                  </a:lnTo>
                  <a:lnTo>
                    <a:pt x="0" y="10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Freeform 44"/>
            <p:cNvSpPr>
              <a:spLocks/>
            </p:cNvSpPr>
            <p:nvPr/>
          </p:nvSpPr>
          <p:spPr bwMode="auto">
            <a:xfrm rot="235738">
              <a:off x="5748338" y="2512861"/>
              <a:ext cx="390525" cy="506379"/>
            </a:xfrm>
            <a:custGeom>
              <a:avLst/>
              <a:gdLst>
                <a:gd name="T0" fmla="*/ 0 w 221"/>
                <a:gd name="T1" fmla="*/ 2147483646 h 265"/>
                <a:gd name="T2" fmla="*/ 0 w 221"/>
                <a:gd name="T3" fmla="*/ 2147483646 h 265"/>
                <a:gd name="T4" fmla="*/ 2147483646 w 221"/>
                <a:gd name="T5" fmla="*/ 2147483646 h 265"/>
                <a:gd name="T6" fmla="*/ 2147483646 w 221"/>
                <a:gd name="T7" fmla="*/ 2147483646 h 265"/>
                <a:gd name="T8" fmla="*/ 2147483646 w 221"/>
                <a:gd name="T9" fmla="*/ 2147483646 h 265"/>
                <a:gd name="T10" fmla="*/ 2147483646 w 221"/>
                <a:gd name="T11" fmla="*/ 2147483646 h 265"/>
                <a:gd name="T12" fmla="*/ 2147483646 w 221"/>
                <a:gd name="T13" fmla="*/ 2147483646 h 265"/>
                <a:gd name="T14" fmla="*/ 2147483646 w 221"/>
                <a:gd name="T15" fmla="*/ 2147483646 h 265"/>
                <a:gd name="T16" fmla="*/ 2147483646 w 221"/>
                <a:gd name="T17" fmla="*/ 2147483646 h 265"/>
                <a:gd name="T18" fmla="*/ 2147483646 w 221"/>
                <a:gd name="T19" fmla="*/ 2147483646 h 265"/>
                <a:gd name="T20" fmla="*/ 2147483646 w 221"/>
                <a:gd name="T21" fmla="*/ 2147483646 h 265"/>
                <a:gd name="T22" fmla="*/ 2147483646 w 221"/>
                <a:gd name="T23" fmla="*/ 2147483646 h 265"/>
                <a:gd name="T24" fmla="*/ 2147483646 w 221"/>
                <a:gd name="T25" fmla="*/ 2147483646 h 265"/>
                <a:gd name="T26" fmla="*/ 2147483646 w 221"/>
                <a:gd name="T27" fmla="*/ 0 h 265"/>
                <a:gd name="T28" fmla="*/ 2147483646 w 221"/>
                <a:gd name="T29" fmla="*/ 2147483646 h 265"/>
                <a:gd name="T30" fmla="*/ 0 w 221"/>
                <a:gd name="T31" fmla="*/ 2147483646 h 265"/>
                <a:gd name="T32" fmla="*/ 0 w 221"/>
                <a:gd name="T33" fmla="*/ 2147483646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1"/>
                <a:gd name="T52" fmla="*/ 0 h 265"/>
                <a:gd name="T53" fmla="*/ 221 w 221"/>
                <a:gd name="T54" fmla="*/ 265 h 2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1" h="265">
                  <a:moveTo>
                    <a:pt x="0" y="51"/>
                  </a:moveTo>
                  <a:lnTo>
                    <a:pt x="0" y="51"/>
                  </a:lnTo>
                  <a:lnTo>
                    <a:pt x="6" y="104"/>
                  </a:lnTo>
                  <a:lnTo>
                    <a:pt x="12" y="157"/>
                  </a:lnTo>
                  <a:lnTo>
                    <a:pt x="25" y="175"/>
                  </a:lnTo>
                  <a:lnTo>
                    <a:pt x="78" y="204"/>
                  </a:lnTo>
                  <a:lnTo>
                    <a:pt x="115" y="264"/>
                  </a:lnTo>
                  <a:lnTo>
                    <a:pt x="157" y="264"/>
                  </a:lnTo>
                  <a:lnTo>
                    <a:pt x="164" y="258"/>
                  </a:lnTo>
                  <a:lnTo>
                    <a:pt x="208" y="238"/>
                  </a:lnTo>
                  <a:lnTo>
                    <a:pt x="220" y="212"/>
                  </a:lnTo>
                  <a:lnTo>
                    <a:pt x="157" y="3"/>
                  </a:lnTo>
                  <a:lnTo>
                    <a:pt x="113" y="12"/>
                  </a:lnTo>
                  <a:lnTo>
                    <a:pt x="104" y="0"/>
                  </a:lnTo>
                  <a:lnTo>
                    <a:pt x="76" y="16"/>
                  </a:lnTo>
                  <a:lnTo>
                    <a:pt x="0" y="5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7" name="Freeform 45"/>
            <p:cNvSpPr>
              <a:spLocks/>
            </p:cNvSpPr>
            <p:nvPr/>
          </p:nvSpPr>
          <p:spPr bwMode="auto">
            <a:xfrm rot="235738">
              <a:off x="1023937" y="5670195"/>
              <a:ext cx="441325" cy="738141"/>
            </a:xfrm>
            <a:custGeom>
              <a:avLst/>
              <a:gdLst>
                <a:gd name="T0" fmla="*/ 0 w 249"/>
                <a:gd name="T1" fmla="*/ 2147483646 h 387"/>
                <a:gd name="T2" fmla="*/ 0 w 249"/>
                <a:gd name="T3" fmla="*/ 2147483646 h 387"/>
                <a:gd name="T4" fmla="*/ 2147483646 w 249"/>
                <a:gd name="T5" fmla="*/ 2147483646 h 387"/>
                <a:gd name="T6" fmla="*/ 2147483646 w 249"/>
                <a:gd name="T7" fmla="*/ 2147483646 h 387"/>
                <a:gd name="T8" fmla="*/ 2147483646 w 249"/>
                <a:gd name="T9" fmla="*/ 2147483646 h 387"/>
                <a:gd name="T10" fmla="*/ 2147483646 w 249"/>
                <a:gd name="T11" fmla="*/ 2147483646 h 387"/>
                <a:gd name="T12" fmla="*/ 2147483646 w 249"/>
                <a:gd name="T13" fmla="*/ 2147483646 h 387"/>
                <a:gd name="T14" fmla="*/ 2147483646 w 249"/>
                <a:gd name="T15" fmla="*/ 0 h 387"/>
                <a:gd name="T16" fmla="*/ 0 w 249"/>
                <a:gd name="T17" fmla="*/ 2147483646 h 387"/>
                <a:gd name="T18" fmla="*/ 0 w 249"/>
                <a:gd name="T19" fmla="*/ 2147483646 h 3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9"/>
                <a:gd name="T31" fmla="*/ 0 h 387"/>
                <a:gd name="T32" fmla="*/ 249 w 249"/>
                <a:gd name="T33" fmla="*/ 387 h 3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9" h="387">
                  <a:moveTo>
                    <a:pt x="0" y="10"/>
                  </a:moveTo>
                  <a:lnTo>
                    <a:pt x="0" y="10"/>
                  </a:lnTo>
                  <a:lnTo>
                    <a:pt x="6" y="159"/>
                  </a:lnTo>
                  <a:lnTo>
                    <a:pt x="22" y="386"/>
                  </a:lnTo>
                  <a:lnTo>
                    <a:pt x="221" y="377"/>
                  </a:lnTo>
                  <a:lnTo>
                    <a:pt x="248" y="371"/>
                  </a:lnTo>
                  <a:lnTo>
                    <a:pt x="231" y="160"/>
                  </a:lnTo>
                  <a:lnTo>
                    <a:pt x="219" y="0"/>
                  </a:lnTo>
                  <a:lnTo>
                    <a:pt x="0" y="1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Freeform 46"/>
            <p:cNvSpPr>
              <a:spLocks/>
            </p:cNvSpPr>
            <p:nvPr/>
          </p:nvSpPr>
          <p:spPr bwMode="auto">
            <a:xfrm rot="235738">
              <a:off x="3559174" y="4501870"/>
              <a:ext cx="788988" cy="509555"/>
            </a:xfrm>
            <a:custGeom>
              <a:avLst/>
              <a:gdLst>
                <a:gd name="T0" fmla="*/ 0 w 445"/>
                <a:gd name="T1" fmla="*/ 2147483646 h 267"/>
                <a:gd name="T2" fmla="*/ 0 w 445"/>
                <a:gd name="T3" fmla="*/ 2147483646 h 267"/>
                <a:gd name="T4" fmla="*/ 2147483646 w 445"/>
                <a:gd name="T5" fmla="*/ 2147483646 h 267"/>
                <a:gd name="T6" fmla="*/ 2147483646 w 445"/>
                <a:gd name="T7" fmla="*/ 2147483646 h 267"/>
                <a:gd name="T8" fmla="*/ 2147483646 w 445"/>
                <a:gd name="T9" fmla="*/ 2147483646 h 267"/>
                <a:gd name="T10" fmla="*/ 2147483646 w 445"/>
                <a:gd name="T11" fmla="*/ 2147483646 h 267"/>
                <a:gd name="T12" fmla="*/ 2147483646 w 445"/>
                <a:gd name="T13" fmla="*/ 2147483646 h 267"/>
                <a:gd name="T14" fmla="*/ 2147483646 w 445"/>
                <a:gd name="T15" fmla="*/ 2147483646 h 267"/>
                <a:gd name="T16" fmla="*/ 2147483646 w 445"/>
                <a:gd name="T17" fmla="*/ 2147483646 h 267"/>
                <a:gd name="T18" fmla="*/ 2147483646 w 445"/>
                <a:gd name="T19" fmla="*/ 2147483646 h 267"/>
                <a:gd name="T20" fmla="*/ 2147483646 w 445"/>
                <a:gd name="T21" fmla="*/ 2147483646 h 267"/>
                <a:gd name="T22" fmla="*/ 2147483646 w 445"/>
                <a:gd name="T23" fmla="*/ 2147483646 h 267"/>
                <a:gd name="T24" fmla="*/ 2147483646 w 445"/>
                <a:gd name="T25" fmla="*/ 2147483646 h 267"/>
                <a:gd name="T26" fmla="*/ 2147483646 w 445"/>
                <a:gd name="T27" fmla="*/ 2147483646 h 267"/>
                <a:gd name="T28" fmla="*/ 2147483646 w 445"/>
                <a:gd name="T29" fmla="*/ 2147483646 h 267"/>
                <a:gd name="T30" fmla="*/ 2147483646 w 445"/>
                <a:gd name="T31" fmla="*/ 2147483646 h 267"/>
                <a:gd name="T32" fmla="*/ 2147483646 w 445"/>
                <a:gd name="T33" fmla="*/ 0 h 267"/>
                <a:gd name="T34" fmla="*/ 2147483646 w 445"/>
                <a:gd name="T35" fmla="*/ 2147483646 h 267"/>
                <a:gd name="T36" fmla="*/ 2147483646 w 445"/>
                <a:gd name="T37" fmla="*/ 2147483646 h 267"/>
                <a:gd name="T38" fmla="*/ 2147483646 w 445"/>
                <a:gd name="T39" fmla="*/ 2147483646 h 267"/>
                <a:gd name="T40" fmla="*/ 2147483646 w 445"/>
                <a:gd name="T41" fmla="*/ 2147483646 h 267"/>
                <a:gd name="T42" fmla="*/ 2147483646 w 445"/>
                <a:gd name="T43" fmla="*/ 2147483646 h 267"/>
                <a:gd name="T44" fmla="*/ 2147483646 w 445"/>
                <a:gd name="T45" fmla="*/ 2147483646 h 267"/>
                <a:gd name="T46" fmla="*/ 2147483646 w 445"/>
                <a:gd name="T47" fmla="*/ 2147483646 h 267"/>
                <a:gd name="T48" fmla="*/ 2147483646 w 445"/>
                <a:gd name="T49" fmla="*/ 2147483646 h 267"/>
                <a:gd name="T50" fmla="*/ 2147483646 w 445"/>
                <a:gd name="T51" fmla="*/ 2147483646 h 267"/>
                <a:gd name="T52" fmla="*/ 2147483646 w 445"/>
                <a:gd name="T53" fmla="*/ 2147483646 h 267"/>
                <a:gd name="T54" fmla="*/ 2147483646 w 445"/>
                <a:gd name="T55" fmla="*/ 2147483646 h 267"/>
                <a:gd name="T56" fmla="*/ 0 w 445"/>
                <a:gd name="T57" fmla="*/ 2147483646 h 267"/>
                <a:gd name="T58" fmla="*/ 0 w 445"/>
                <a:gd name="T59" fmla="*/ 2147483646 h 2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45"/>
                <a:gd name="T91" fmla="*/ 0 h 267"/>
                <a:gd name="T92" fmla="*/ 445 w 445"/>
                <a:gd name="T93" fmla="*/ 267 h 26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45" h="267">
                  <a:moveTo>
                    <a:pt x="0" y="84"/>
                  </a:moveTo>
                  <a:lnTo>
                    <a:pt x="0" y="84"/>
                  </a:lnTo>
                  <a:lnTo>
                    <a:pt x="25" y="67"/>
                  </a:lnTo>
                  <a:lnTo>
                    <a:pt x="58" y="84"/>
                  </a:lnTo>
                  <a:lnTo>
                    <a:pt x="61" y="64"/>
                  </a:lnTo>
                  <a:lnTo>
                    <a:pt x="64" y="33"/>
                  </a:lnTo>
                  <a:lnTo>
                    <a:pt x="91" y="42"/>
                  </a:lnTo>
                  <a:lnTo>
                    <a:pt x="86" y="22"/>
                  </a:lnTo>
                  <a:lnTo>
                    <a:pt x="97" y="16"/>
                  </a:lnTo>
                  <a:lnTo>
                    <a:pt x="125" y="37"/>
                  </a:lnTo>
                  <a:lnTo>
                    <a:pt x="192" y="47"/>
                  </a:lnTo>
                  <a:lnTo>
                    <a:pt x="215" y="44"/>
                  </a:lnTo>
                  <a:lnTo>
                    <a:pt x="211" y="19"/>
                  </a:lnTo>
                  <a:lnTo>
                    <a:pt x="233" y="33"/>
                  </a:lnTo>
                  <a:lnTo>
                    <a:pt x="238" y="13"/>
                  </a:lnTo>
                  <a:lnTo>
                    <a:pt x="264" y="5"/>
                  </a:lnTo>
                  <a:lnTo>
                    <a:pt x="306" y="0"/>
                  </a:lnTo>
                  <a:lnTo>
                    <a:pt x="329" y="24"/>
                  </a:lnTo>
                  <a:lnTo>
                    <a:pt x="362" y="19"/>
                  </a:lnTo>
                  <a:lnTo>
                    <a:pt x="444" y="143"/>
                  </a:lnTo>
                  <a:lnTo>
                    <a:pt x="430" y="225"/>
                  </a:lnTo>
                  <a:lnTo>
                    <a:pt x="402" y="217"/>
                  </a:lnTo>
                  <a:lnTo>
                    <a:pt x="392" y="234"/>
                  </a:lnTo>
                  <a:lnTo>
                    <a:pt x="355" y="222"/>
                  </a:lnTo>
                  <a:lnTo>
                    <a:pt x="363" y="236"/>
                  </a:lnTo>
                  <a:lnTo>
                    <a:pt x="171" y="266"/>
                  </a:lnTo>
                  <a:lnTo>
                    <a:pt x="153" y="242"/>
                  </a:lnTo>
                  <a:lnTo>
                    <a:pt x="61" y="215"/>
                  </a:lnTo>
                  <a:lnTo>
                    <a:pt x="0" y="8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" name="Freeform 47"/>
            <p:cNvSpPr>
              <a:spLocks/>
            </p:cNvSpPr>
            <p:nvPr/>
          </p:nvSpPr>
          <p:spPr bwMode="auto">
            <a:xfrm rot="235738">
              <a:off x="4735512" y="4746330"/>
              <a:ext cx="415925" cy="569876"/>
            </a:xfrm>
            <a:custGeom>
              <a:avLst/>
              <a:gdLst>
                <a:gd name="T0" fmla="*/ 0 w 235"/>
                <a:gd name="T1" fmla="*/ 2147483646 h 298"/>
                <a:gd name="T2" fmla="*/ 0 w 235"/>
                <a:gd name="T3" fmla="*/ 2147483646 h 298"/>
                <a:gd name="T4" fmla="*/ 2147483646 w 235"/>
                <a:gd name="T5" fmla="*/ 2147483646 h 298"/>
                <a:gd name="T6" fmla="*/ 2147483646 w 235"/>
                <a:gd name="T7" fmla="*/ 2147483646 h 298"/>
                <a:gd name="T8" fmla="*/ 2147483646 w 235"/>
                <a:gd name="T9" fmla="*/ 0 h 298"/>
                <a:gd name="T10" fmla="*/ 2147483646 w 235"/>
                <a:gd name="T11" fmla="*/ 2147483646 h 298"/>
                <a:gd name="T12" fmla="*/ 2147483646 w 235"/>
                <a:gd name="T13" fmla="*/ 2147483646 h 298"/>
                <a:gd name="T14" fmla="*/ 2147483646 w 235"/>
                <a:gd name="T15" fmla="*/ 2147483646 h 298"/>
                <a:gd name="T16" fmla="*/ 2147483646 w 235"/>
                <a:gd name="T17" fmla="*/ 2147483646 h 298"/>
                <a:gd name="T18" fmla="*/ 2147483646 w 235"/>
                <a:gd name="T19" fmla="*/ 2147483646 h 298"/>
                <a:gd name="T20" fmla="*/ 2147483646 w 235"/>
                <a:gd name="T21" fmla="*/ 2147483646 h 298"/>
                <a:gd name="T22" fmla="*/ 2147483646 w 235"/>
                <a:gd name="T23" fmla="*/ 2147483646 h 298"/>
                <a:gd name="T24" fmla="*/ 2147483646 w 235"/>
                <a:gd name="T25" fmla="*/ 2147483646 h 298"/>
                <a:gd name="T26" fmla="*/ 2147483646 w 235"/>
                <a:gd name="T27" fmla="*/ 2147483646 h 298"/>
                <a:gd name="T28" fmla="*/ 0 w 235"/>
                <a:gd name="T29" fmla="*/ 2147483646 h 298"/>
                <a:gd name="T30" fmla="*/ 0 w 235"/>
                <a:gd name="T31" fmla="*/ 2147483646 h 29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5"/>
                <a:gd name="T49" fmla="*/ 0 h 298"/>
                <a:gd name="T50" fmla="*/ 235 w 235"/>
                <a:gd name="T51" fmla="*/ 298 h 29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5" h="298">
                  <a:moveTo>
                    <a:pt x="0" y="147"/>
                  </a:moveTo>
                  <a:lnTo>
                    <a:pt x="0" y="147"/>
                  </a:lnTo>
                  <a:lnTo>
                    <a:pt x="10" y="23"/>
                  </a:lnTo>
                  <a:lnTo>
                    <a:pt x="16" y="2"/>
                  </a:lnTo>
                  <a:lnTo>
                    <a:pt x="47" y="0"/>
                  </a:lnTo>
                  <a:lnTo>
                    <a:pt x="54" y="29"/>
                  </a:lnTo>
                  <a:lnTo>
                    <a:pt x="144" y="83"/>
                  </a:lnTo>
                  <a:lnTo>
                    <a:pt x="185" y="148"/>
                  </a:lnTo>
                  <a:lnTo>
                    <a:pt x="190" y="196"/>
                  </a:lnTo>
                  <a:lnTo>
                    <a:pt x="234" y="227"/>
                  </a:lnTo>
                  <a:lnTo>
                    <a:pt x="124" y="297"/>
                  </a:lnTo>
                  <a:lnTo>
                    <a:pt x="65" y="283"/>
                  </a:lnTo>
                  <a:lnTo>
                    <a:pt x="14" y="243"/>
                  </a:lnTo>
                  <a:lnTo>
                    <a:pt x="11" y="151"/>
                  </a:lnTo>
                  <a:lnTo>
                    <a:pt x="0" y="14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Freeform 48"/>
            <p:cNvSpPr>
              <a:spLocks/>
            </p:cNvSpPr>
            <p:nvPr/>
          </p:nvSpPr>
          <p:spPr bwMode="auto">
            <a:xfrm rot="235738">
              <a:off x="7667625" y="2450952"/>
              <a:ext cx="595313" cy="600036"/>
            </a:xfrm>
            <a:custGeom>
              <a:avLst/>
              <a:gdLst>
                <a:gd name="T0" fmla="*/ 0 w 335"/>
                <a:gd name="T1" fmla="*/ 2147483646 h 314"/>
                <a:gd name="T2" fmla="*/ 0 w 335"/>
                <a:gd name="T3" fmla="*/ 2147483646 h 314"/>
                <a:gd name="T4" fmla="*/ 2147483646 w 335"/>
                <a:gd name="T5" fmla="*/ 2147483646 h 314"/>
                <a:gd name="T6" fmla="*/ 2147483646 w 335"/>
                <a:gd name="T7" fmla="*/ 2147483646 h 314"/>
                <a:gd name="T8" fmla="*/ 2147483646 w 335"/>
                <a:gd name="T9" fmla="*/ 0 h 314"/>
                <a:gd name="T10" fmla="*/ 2147483646 w 335"/>
                <a:gd name="T11" fmla="*/ 2147483646 h 314"/>
                <a:gd name="T12" fmla="*/ 2147483646 w 335"/>
                <a:gd name="T13" fmla="*/ 2147483646 h 314"/>
                <a:gd name="T14" fmla="*/ 2147483646 w 335"/>
                <a:gd name="T15" fmla="*/ 2147483646 h 314"/>
                <a:gd name="T16" fmla="*/ 2147483646 w 335"/>
                <a:gd name="T17" fmla="*/ 2147483646 h 314"/>
                <a:gd name="T18" fmla="*/ 2147483646 w 335"/>
                <a:gd name="T19" fmla="*/ 2147483646 h 314"/>
                <a:gd name="T20" fmla="*/ 2147483646 w 335"/>
                <a:gd name="T21" fmla="*/ 2147483646 h 314"/>
                <a:gd name="T22" fmla="*/ 2147483646 w 335"/>
                <a:gd name="T23" fmla="*/ 2147483646 h 314"/>
                <a:gd name="T24" fmla="*/ 0 w 335"/>
                <a:gd name="T25" fmla="*/ 2147483646 h 314"/>
                <a:gd name="T26" fmla="*/ 0 w 335"/>
                <a:gd name="T27" fmla="*/ 2147483646 h 3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5"/>
                <a:gd name="T43" fmla="*/ 0 h 314"/>
                <a:gd name="T44" fmla="*/ 335 w 335"/>
                <a:gd name="T45" fmla="*/ 314 h 3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5" h="314">
                  <a:moveTo>
                    <a:pt x="0" y="226"/>
                  </a:moveTo>
                  <a:lnTo>
                    <a:pt x="0" y="226"/>
                  </a:lnTo>
                  <a:lnTo>
                    <a:pt x="43" y="140"/>
                  </a:lnTo>
                  <a:lnTo>
                    <a:pt x="67" y="35"/>
                  </a:lnTo>
                  <a:lnTo>
                    <a:pt x="147" y="0"/>
                  </a:lnTo>
                  <a:lnTo>
                    <a:pt x="192" y="112"/>
                  </a:lnTo>
                  <a:lnTo>
                    <a:pt x="224" y="128"/>
                  </a:lnTo>
                  <a:lnTo>
                    <a:pt x="291" y="144"/>
                  </a:lnTo>
                  <a:lnTo>
                    <a:pt x="334" y="178"/>
                  </a:lnTo>
                  <a:lnTo>
                    <a:pt x="244" y="313"/>
                  </a:lnTo>
                  <a:lnTo>
                    <a:pt x="138" y="307"/>
                  </a:lnTo>
                  <a:lnTo>
                    <a:pt x="87" y="264"/>
                  </a:lnTo>
                  <a:lnTo>
                    <a:pt x="0" y="22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" name="Freeform 49"/>
            <p:cNvSpPr>
              <a:spLocks/>
            </p:cNvSpPr>
            <p:nvPr/>
          </p:nvSpPr>
          <p:spPr bwMode="auto">
            <a:xfrm rot="235738">
              <a:off x="3190874" y="3928820"/>
              <a:ext cx="439738" cy="503205"/>
            </a:xfrm>
            <a:custGeom>
              <a:avLst/>
              <a:gdLst>
                <a:gd name="T0" fmla="*/ 0 w 247"/>
                <a:gd name="T1" fmla="*/ 2147483646 h 264"/>
                <a:gd name="T2" fmla="*/ 0 w 247"/>
                <a:gd name="T3" fmla="*/ 2147483646 h 264"/>
                <a:gd name="T4" fmla="*/ 2147483646 w 247"/>
                <a:gd name="T5" fmla="*/ 2147483646 h 264"/>
                <a:gd name="T6" fmla="*/ 2147483646 w 247"/>
                <a:gd name="T7" fmla="*/ 2147483646 h 264"/>
                <a:gd name="T8" fmla="*/ 2147483646 w 247"/>
                <a:gd name="T9" fmla="*/ 2147483646 h 264"/>
                <a:gd name="T10" fmla="*/ 2147483646 w 247"/>
                <a:gd name="T11" fmla="*/ 2147483646 h 264"/>
                <a:gd name="T12" fmla="*/ 2147483646 w 247"/>
                <a:gd name="T13" fmla="*/ 2147483646 h 264"/>
                <a:gd name="T14" fmla="*/ 2147483646 w 247"/>
                <a:gd name="T15" fmla="*/ 2147483646 h 264"/>
                <a:gd name="T16" fmla="*/ 2147483646 w 247"/>
                <a:gd name="T17" fmla="*/ 2147483646 h 264"/>
                <a:gd name="T18" fmla="*/ 2147483646 w 247"/>
                <a:gd name="T19" fmla="*/ 2147483646 h 264"/>
                <a:gd name="T20" fmla="*/ 2147483646 w 247"/>
                <a:gd name="T21" fmla="*/ 2147483646 h 264"/>
                <a:gd name="T22" fmla="*/ 2147483646 w 247"/>
                <a:gd name="T23" fmla="*/ 2147483646 h 264"/>
                <a:gd name="T24" fmla="*/ 2147483646 w 247"/>
                <a:gd name="T25" fmla="*/ 2147483646 h 264"/>
                <a:gd name="T26" fmla="*/ 2147483646 w 247"/>
                <a:gd name="T27" fmla="*/ 2147483646 h 264"/>
                <a:gd name="T28" fmla="*/ 2147483646 w 247"/>
                <a:gd name="T29" fmla="*/ 0 h 264"/>
                <a:gd name="T30" fmla="*/ 0 w 247"/>
                <a:gd name="T31" fmla="*/ 2147483646 h 264"/>
                <a:gd name="T32" fmla="*/ 0 w 247"/>
                <a:gd name="T33" fmla="*/ 2147483646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7"/>
                <a:gd name="T52" fmla="*/ 0 h 264"/>
                <a:gd name="T53" fmla="*/ 247 w 247"/>
                <a:gd name="T54" fmla="*/ 264 h 2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7" h="264">
                  <a:moveTo>
                    <a:pt x="0" y="60"/>
                  </a:moveTo>
                  <a:lnTo>
                    <a:pt x="0" y="60"/>
                  </a:lnTo>
                  <a:lnTo>
                    <a:pt x="8" y="93"/>
                  </a:lnTo>
                  <a:lnTo>
                    <a:pt x="49" y="84"/>
                  </a:lnTo>
                  <a:lnTo>
                    <a:pt x="62" y="98"/>
                  </a:lnTo>
                  <a:lnTo>
                    <a:pt x="55" y="133"/>
                  </a:lnTo>
                  <a:lnTo>
                    <a:pt x="80" y="135"/>
                  </a:lnTo>
                  <a:lnTo>
                    <a:pt x="119" y="180"/>
                  </a:lnTo>
                  <a:lnTo>
                    <a:pt x="119" y="221"/>
                  </a:lnTo>
                  <a:lnTo>
                    <a:pt x="246" y="263"/>
                  </a:lnTo>
                  <a:lnTo>
                    <a:pt x="214" y="168"/>
                  </a:lnTo>
                  <a:lnTo>
                    <a:pt x="223" y="98"/>
                  </a:lnTo>
                  <a:lnTo>
                    <a:pt x="220" y="54"/>
                  </a:lnTo>
                  <a:lnTo>
                    <a:pt x="165" y="63"/>
                  </a:lnTo>
                  <a:lnTo>
                    <a:pt x="110" y="0"/>
                  </a:lnTo>
                  <a:lnTo>
                    <a:pt x="0" y="6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Freeform 51"/>
            <p:cNvSpPr>
              <a:spLocks/>
            </p:cNvSpPr>
            <p:nvPr/>
          </p:nvSpPr>
          <p:spPr bwMode="auto">
            <a:xfrm rot="235738">
              <a:off x="7394575" y="5246360"/>
              <a:ext cx="735013" cy="674644"/>
            </a:xfrm>
            <a:custGeom>
              <a:avLst/>
              <a:gdLst>
                <a:gd name="T0" fmla="*/ 0 w 415"/>
                <a:gd name="T1" fmla="*/ 2147483646 h 353"/>
                <a:gd name="T2" fmla="*/ 0 w 415"/>
                <a:gd name="T3" fmla="*/ 2147483646 h 353"/>
                <a:gd name="T4" fmla="*/ 2147483646 w 415"/>
                <a:gd name="T5" fmla="*/ 2147483646 h 353"/>
                <a:gd name="T6" fmla="*/ 2147483646 w 415"/>
                <a:gd name="T7" fmla="*/ 2147483646 h 353"/>
                <a:gd name="T8" fmla="*/ 2147483646 w 415"/>
                <a:gd name="T9" fmla="*/ 2147483646 h 353"/>
                <a:gd name="T10" fmla="*/ 2147483646 w 415"/>
                <a:gd name="T11" fmla="*/ 2147483646 h 353"/>
                <a:gd name="T12" fmla="*/ 2147483646 w 415"/>
                <a:gd name="T13" fmla="*/ 2147483646 h 353"/>
                <a:gd name="T14" fmla="*/ 2147483646 w 415"/>
                <a:gd name="T15" fmla="*/ 2147483646 h 353"/>
                <a:gd name="T16" fmla="*/ 2147483646 w 415"/>
                <a:gd name="T17" fmla="*/ 0 h 353"/>
                <a:gd name="T18" fmla="*/ 2147483646 w 415"/>
                <a:gd name="T19" fmla="*/ 2147483646 h 353"/>
                <a:gd name="T20" fmla="*/ 2147483646 w 415"/>
                <a:gd name="T21" fmla="*/ 2147483646 h 353"/>
                <a:gd name="T22" fmla="*/ 2147483646 w 415"/>
                <a:gd name="T23" fmla="*/ 2147483646 h 353"/>
                <a:gd name="T24" fmla="*/ 2147483646 w 415"/>
                <a:gd name="T25" fmla="*/ 2147483646 h 353"/>
                <a:gd name="T26" fmla="*/ 2147483646 w 415"/>
                <a:gd name="T27" fmla="*/ 2147483646 h 353"/>
                <a:gd name="T28" fmla="*/ 2147483646 w 415"/>
                <a:gd name="T29" fmla="*/ 2147483646 h 353"/>
                <a:gd name="T30" fmla="*/ 0 w 415"/>
                <a:gd name="T31" fmla="*/ 2147483646 h 353"/>
                <a:gd name="T32" fmla="*/ 0 w 415"/>
                <a:gd name="T33" fmla="*/ 2147483646 h 3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15"/>
                <a:gd name="T52" fmla="*/ 0 h 353"/>
                <a:gd name="T53" fmla="*/ 415 w 415"/>
                <a:gd name="T54" fmla="*/ 353 h 3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15" h="353">
                  <a:moveTo>
                    <a:pt x="0" y="236"/>
                  </a:moveTo>
                  <a:lnTo>
                    <a:pt x="0" y="236"/>
                  </a:lnTo>
                  <a:lnTo>
                    <a:pt x="7" y="156"/>
                  </a:lnTo>
                  <a:lnTo>
                    <a:pt x="63" y="148"/>
                  </a:lnTo>
                  <a:lnTo>
                    <a:pt x="193" y="18"/>
                  </a:lnTo>
                  <a:lnTo>
                    <a:pt x="223" y="44"/>
                  </a:lnTo>
                  <a:lnTo>
                    <a:pt x="215" y="64"/>
                  </a:lnTo>
                  <a:lnTo>
                    <a:pt x="227" y="73"/>
                  </a:lnTo>
                  <a:lnTo>
                    <a:pt x="361" y="0"/>
                  </a:lnTo>
                  <a:lnTo>
                    <a:pt x="394" y="32"/>
                  </a:lnTo>
                  <a:lnTo>
                    <a:pt x="414" y="33"/>
                  </a:lnTo>
                  <a:lnTo>
                    <a:pt x="411" y="103"/>
                  </a:lnTo>
                  <a:lnTo>
                    <a:pt x="280" y="176"/>
                  </a:lnTo>
                  <a:lnTo>
                    <a:pt x="262" y="251"/>
                  </a:lnTo>
                  <a:lnTo>
                    <a:pt x="49" y="352"/>
                  </a:lnTo>
                  <a:lnTo>
                    <a:pt x="0" y="23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3" name="Freeform 50"/>
            <p:cNvSpPr>
              <a:spLocks/>
            </p:cNvSpPr>
            <p:nvPr/>
          </p:nvSpPr>
          <p:spPr bwMode="auto">
            <a:xfrm rot="235738">
              <a:off x="4056062" y="3860561"/>
              <a:ext cx="674687" cy="944502"/>
            </a:xfrm>
            <a:custGeom>
              <a:avLst/>
              <a:gdLst>
                <a:gd name="T0" fmla="*/ 0 w 380"/>
                <a:gd name="T1" fmla="*/ 2147483646 h 494"/>
                <a:gd name="T2" fmla="*/ 0 w 380"/>
                <a:gd name="T3" fmla="*/ 2147483646 h 494"/>
                <a:gd name="T4" fmla="*/ 2147483646 w 380"/>
                <a:gd name="T5" fmla="*/ 2147483646 h 494"/>
                <a:gd name="T6" fmla="*/ 2147483646 w 380"/>
                <a:gd name="T7" fmla="*/ 2147483646 h 494"/>
                <a:gd name="T8" fmla="*/ 2147483646 w 380"/>
                <a:gd name="T9" fmla="*/ 2147483646 h 494"/>
                <a:gd name="T10" fmla="*/ 2147483646 w 380"/>
                <a:gd name="T11" fmla="*/ 2147483646 h 494"/>
                <a:gd name="T12" fmla="*/ 2147483646 w 380"/>
                <a:gd name="T13" fmla="*/ 2147483646 h 494"/>
                <a:gd name="T14" fmla="*/ 2147483646 w 380"/>
                <a:gd name="T15" fmla="*/ 2147483646 h 494"/>
                <a:gd name="T16" fmla="*/ 2147483646 w 380"/>
                <a:gd name="T17" fmla="*/ 2147483646 h 494"/>
                <a:gd name="T18" fmla="*/ 2147483646 w 380"/>
                <a:gd name="T19" fmla="*/ 2147483646 h 494"/>
                <a:gd name="T20" fmla="*/ 2147483646 w 380"/>
                <a:gd name="T21" fmla="*/ 2147483646 h 494"/>
                <a:gd name="T22" fmla="*/ 2147483646 w 380"/>
                <a:gd name="T23" fmla="*/ 2147483646 h 494"/>
                <a:gd name="T24" fmla="*/ 2147483646 w 380"/>
                <a:gd name="T25" fmla="*/ 2147483646 h 494"/>
                <a:gd name="T26" fmla="*/ 2147483646 w 380"/>
                <a:gd name="T27" fmla="*/ 2147483646 h 494"/>
                <a:gd name="T28" fmla="*/ 2147483646 w 380"/>
                <a:gd name="T29" fmla="*/ 2147483646 h 494"/>
                <a:gd name="T30" fmla="*/ 2147483646 w 380"/>
                <a:gd name="T31" fmla="*/ 2147483646 h 494"/>
                <a:gd name="T32" fmla="*/ 2147483646 w 380"/>
                <a:gd name="T33" fmla="*/ 2147483646 h 494"/>
                <a:gd name="T34" fmla="*/ 2147483646 w 380"/>
                <a:gd name="T35" fmla="*/ 2147483646 h 494"/>
                <a:gd name="T36" fmla="*/ 2147483646 w 380"/>
                <a:gd name="T37" fmla="*/ 0 h 494"/>
                <a:gd name="T38" fmla="*/ 2147483646 w 380"/>
                <a:gd name="T39" fmla="*/ 2147483646 h 494"/>
                <a:gd name="T40" fmla="*/ 2147483646 w 380"/>
                <a:gd name="T41" fmla="*/ 2147483646 h 494"/>
                <a:gd name="T42" fmla="*/ 2147483646 w 380"/>
                <a:gd name="T43" fmla="*/ 2147483646 h 494"/>
                <a:gd name="T44" fmla="*/ 0 w 380"/>
                <a:gd name="T45" fmla="*/ 2147483646 h 494"/>
                <a:gd name="T46" fmla="*/ 0 w 380"/>
                <a:gd name="T47" fmla="*/ 2147483646 h 4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0"/>
                <a:gd name="T73" fmla="*/ 0 h 494"/>
                <a:gd name="T74" fmla="*/ 380 w 380"/>
                <a:gd name="T75" fmla="*/ 494 h 4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0" h="494">
                  <a:moveTo>
                    <a:pt x="0" y="355"/>
                  </a:moveTo>
                  <a:lnTo>
                    <a:pt x="0" y="355"/>
                  </a:lnTo>
                  <a:lnTo>
                    <a:pt x="42" y="350"/>
                  </a:lnTo>
                  <a:lnTo>
                    <a:pt x="65" y="374"/>
                  </a:lnTo>
                  <a:lnTo>
                    <a:pt x="98" y="369"/>
                  </a:lnTo>
                  <a:lnTo>
                    <a:pt x="180" y="493"/>
                  </a:lnTo>
                  <a:lnTo>
                    <a:pt x="261" y="486"/>
                  </a:lnTo>
                  <a:lnTo>
                    <a:pt x="269" y="382"/>
                  </a:lnTo>
                  <a:lnTo>
                    <a:pt x="351" y="285"/>
                  </a:lnTo>
                  <a:lnTo>
                    <a:pt x="379" y="229"/>
                  </a:lnTo>
                  <a:lnTo>
                    <a:pt x="325" y="194"/>
                  </a:lnTo>
                  <a:lnTo>
                    <a:pt x="325" y="161"/>
                  </a:lnTo>
                  <a:lnTo>
                    <a:pt x="299" y="109"/>
                  </a:lnTo>
                  <a:lnTo>
                    <a:pt x="275" y="101"/>
                  </a:lnTo>
                  <a:lnTo>
                    <a:pt x="287" y="75"/>
                  </a:lnTo>
                  <a:lnTo>
                    <a:pt x="227" y="47"/>
                  </a:lnTo>
                  <a:lnTo>
                    <a:pt x="206" y="4"/>
                  </a:lnTo>
                  <a:lnTo>
                    <a:pt x="177" y="3"/>
                  </a:lnTo>
                  <a:lnTo>
                    <a:pt x="154" y="0"/>
                  </a:lnTo>
                  <a:lnTo>
                    <a:pt x="186" y="105"/>
                  </a:lnTo>
                  <a:lnTo>
                    <a:pt x="161" y="161"/>
                  </a:lnTo>
                  <a:lnTo>
                    <a:pt x="63" y="171"/>
                  </a:lnTo>
                  <a:lnTo>
                    <a:pt x="0" y="35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Freeform 52"/>
            <p:cNvSpPr>
              <a:spLocks/>
            </p:cNvSpPr>
            <p:nvPr/>
          </p:nvSpPr>
          <p:spPr bwMode="auto">
            <a:xfrm rot="235738">
              <a:off x="6019800" y="2819228"/>
              <a:ext cx="533400" cy="530191"/>
            </a:xfrm>
            <a:custGeom>
              <a:avLst/>
              <a:gdLst>
                <a:gd name="T0" fmla="*/ 0 w 301"/>
                <a:gd name="T1" fmla="*/ 2147483646 h 277"/>
                <a:gd name="T2" fmla="*/ 0 w 301"/>
                <a:gd name="T3" fmla="*/ 2147483646 h 277"/>
                <a:gd name="T4" fmla="*/ 2147483646 w 301"/>
                <a:gd name="T5" fmla="*/ 2147483646 h 277"/>
                <a:gd name="T6" fmla="*/ 2147483646 w 301"/>
                <a:gd name="T7" fmla="*/ 2147483646 h 277"/>
                <a:gd name="T8" fmla="*/ 2147483646 w 301"/>
                <a:gd name="T9" fmla="*/ 0 h 277"/>
                <a:gd name="T10" fmla="*/ 2147483646 w 301"/>
                <a:gd name="T11" fmla="*/ 2147483646 h 277"/>
                <a:gd name="T12" fmla="*/ 2147483646 w 301"/>
                <a:gd name="T13" fmla="*/ 2147483646 h 277"/>
                <a:gd name="T14" fmla="*/ 2147483646 w 301"/>
                <a:gd name="T15" fmla="*/ 2147483646 h 277"/>
                <a:gd name="T16" fmla="*/ 2147483646 w 301"/>
                <a:gd name="T17" fmla="*/ 2147483646 h 277"/>
                <a:gd name="T18" fmla="*/ 2147483646 w 301"/>
                <a:gd name="T19" fmla="*/ 2147483646 h 277"/>
                <a:gd name="T20" fmla="*/ 2147483646 w 301"/>
                <a:gd name="T21" fmla="*/ 2147483646 h 277"/>
                <a:gd name="T22" fmla="*/ 2147483646 w 301"/>
                <a:gd name="T23" fmla="*/ 2147483646 h 277"/>
                <a:gd name="T24" fmla="*/ 2147483646 w 301"/>
                <a:gd name="T25" fmla="*/ 2147483646 h 277"/>
                <a:gd name="T26" fmla="*/ 2147483646 w 301"/>
                <a:gd name="T27" fmla="*/ 2147483646 h 277"/>
                <a:gd name="T28" fmla="*/ 2147483646 w 301"/>
                <a:gd name="T29" fmla="*/ 2147483646 h 277"/>
                <a:gd name="T30" fmla="*/ 0 w 301"/>
                <a:gd name="T31" fmla="*/ 2147483646 h 277"/>
                <a:gd name="T32" fmla="*/ 0 w 301"/>
                <a:gd name="T33" fmla="*/ 2147483646 h 27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1"/>
                <a:gd name="T52" fmla="*/ 0 h 277"/>
                <a:gd name="T53" fmla="*/ 301 w 301"/>
                <a:gd name="T54" fmla="*/ 277 h 27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1" h="277">
                  <a:moveTo>
                    <a:pt x="0" y="110"/>
                  </a:moveTo>
                  <a:lnTo>
                    <a:pt x="0" y="110"/>
                  </a:lnTo>
                  <a:lnTo>
                    <a:pt x="44" y="90"/>
                  </a:lnTo>
                  <a:lnTo>
                    <a:pt x="56" y="64"/>
                  </a:lnTo>
                  <a:lnTo>
                    <a:pt x="227" y="0"/>
                  </a:lnTo>
                  <a:lnTo>
                    <a:pt x="219" y="25"/>
                  </a:lnTo>
                  <a:lnTo>
                    <a:pt x="256" y="25"/>
                  </a:lnTo>
                  <a:lnTo>
                    <a:pt x="244" y="47"/>
                  </a:lnTo>
                  <a:lnTo>
                    <a:pt x="247" y="71"/>
                  </a:lnTo>
                  <a:lnTo>
                    <a:pt x="300" y="100"/>
                  </a:lnTo>
                  <a:lnTo>
                    <a:pt x="249" y="175"/>
                  </a:lnTo>
                  <a:lnTo>
                    <a:pt x="181" y="252"/>
                  </a:lnTo>
                  <a:lnTo>
                    <a:pt x="145" y="276"/>
                  </a:lnTo>
                  <a:lnTo>
                    <a:pt x="104" y="276"/>
                  </a:lnTo>
                  <a:lnTo>
                    <a:pt x="70" y="186"/>
                  </a:lnTo>
                  <a:lnTo>
                    <a:pt x="0" y="11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" name="Freeform 54"/>
            <p:cNvSpPr>
              <a:spLocks/>
            </p:cNvSpPr>
            <p:nvPr/>
          </p:nvSpPr>
          <p:spPr bwMode="auto">
            <a:xfrm rot="235738">
              <a:off x="2092324" y="3995491"/>
              <a:ext cx="774700" cy="550827"/>
            </a:xfrm>
            <a:custGeom>
              <a:avLst/>
              <a:gdLst>
                <a:gd name="T0" fmla="*/ 0 w 437"/>
                <a:gd name="T1" fmla="*/ 2147483646 h 288"/>
                <a:gd name="T2" fmla="*/ 0 w 437"/>
                <a:gd name="T3" fmla="*/ 2147483646 h 288"/>
                <a:gd name="T4" fmla="*/ 2147483646 w 437"/>
                <a:gd name="T5" fmla="*/ 2147483646 h 288"/>
                <a:gd name="T6" fmla="*/ 2147483646 w 437"/>
                <a:gd name="T7" fmla="*/ 2147483646 h 288"/>
                <a:gd name="T8" fmla="*/ 2147483646 w 437"/>
                <a:gd name="T9" fmla="*/ 2147483646 h 288"/>
                <a:gd name="T10" fmla="*/ 2147483646 w 437"/>
                <a:gd name="T11" fmla="*/ 2147483646 h 288"/>
                <a:gd name="T12" fmla="*/ 2147483646 w 437"/>
                <a:gd name="T13" fmla="*/ 2147483646 h 288"/>
                <a:gd name="T14" fmla="*/ 2147483646 w 437"/>
                <a:gd name="T15" fmla="*/ 2147483646 h 288"/>
                <a:gd name="T16" fmla="*/ 2147483646 w 437"/>
                <a:gd name="T17" fmla="*/ 2147483646 h 288"/>
                <a:gd name="T18" fmla="*/ 2147483646 w 437"/>
                <a:gd name="T19" fmla="*/ 2147483646 h 288"/>
                <a:gd name="T20" fmla="*/ 2147483646 w 437"/>
                <a:gd name="T21" fmla="*/ 2147483646 h 288"/>
                <a:gd name="T22" fmla="*/ 2147483646 w 437"/>
                <a:gd name="T23" fmla="*/ 0 h 288"/>
                <a:gd name="T24" fmla="*/ 2147483646 w 437"/>
                <a:gd name="T25" fmla="*/ 2147483646 h 288"/>
                <a:gd name="T26" fmla="*/ 2147483646 w 437"/>
                <a:gd name="T27" fmla="*/ 2147483646 h 288"/>
                <a:gd name="T28" fmla="*/ 2147483646 w 437"/>
                <a:gd name="T29" fmla="*/ 2147483646 h 288"/>
                <a:gd name="T30" fmla="*/ 2147483646 w 437"/>
                <a:gd name="T31" fmla="*/ 2147483646 h 288"/>
                <a:gd name="T32" fmla="*/ 2147483646 w 437"/>
                <a:gd name="T33" fmla="*/ 2147483646 h 288"/>
                <a:gd name="T34" fmla="*/ 2147483646 w 437"/>
                <a:gd name="T35" fmla="*/ 2147483646 h 288"/>
                <a:gd name="T36" fmla="*/ 2147483646 w 437"/>
                <a:gd name="T37" fmla="*/ 2147483646 h 288"/>
                <a:gd name="T38" fmla="*/ 2147483646 w 437"/>
                <a:gd name="T39" fmla="*/ 2147483646 h 288"/>
                <a:gd name="T40" fmla="*/ 2147483646 w 437"/>
                <a:gd name="T41" fmla="*/ 2147483646 h 288"/>
                <a:gd name="T42" fmla="*/ 2147483646 w 437"/>
                <a:gd name="T43" fmla="*/ 2147483646 h 288"/>
                <a:gd name="T44" fmla="*/ 2147483646 w 437"/>
                <a:gd name="T45" fmla="*/ 2147483646 h 288"/>
                <a:gd name="T46" fmla="*/ 2147483646 w 437"/>
                <a:gd name="T47" fmla="*/ 2147483646 h 288"/>
                <a:gd name="T48" fmla="*/ 2147483646 w 437"/>
                <a:gd name="T49" fmla="*/ 2147483646 h 288"/>
                <a:gd name="T50" fmla="*/ 2147483646 w 437"/>
                <a:gd name="T51" fmla="*/ 2147483646 h 288"/>
                <a:gd name="T52" fmla="*/ 0 w 437"/>
                <a:gd name="T53" fmla="*/ 2147483646 h 288"/>
                <a:gd name="T54" fmla="*/ 0 w 437"/>
                <a:gd name="T55" fmla="*/ 2147483646 h 28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37"/>
                <a:gd name="T85" fmla="*/ 0 h 288"/>
                <a:gd name="T86" fmla="*/ 437 w 437"/>
                <a:gd name="T87" fmla="*/ 288 h 28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37" h="288">
                  <a:moveTo>
                    <a:pt x="0" y="68"/>
                  </a:moveTo>
                  <a:lnTo>
                    <a:pt x="0" y="68"/>
                  </a:lnTo>
                  <a:lnTo>
                    <a:pt x="27" y="51"/>
                  </a:lnTo>
                  <a:lnTo>
                    <a:pt x="47" y="70"/>
                  </a:lnTo>
                  <a:lnTo>
                    <a:pt x="82" y="77"/>
                  </a:lnTo>
                  <a:lnTo>
                    <a:pt x="141" y="56"/>
                  </a:lnTo>
                  <a:lnTo>
                    <a:pt x="158" y="75"/>
                  </a:lnTo>
                  <a:lnTo>
                    <a:pt x="157" y="109"/>
                  </a:lnTo>
                  <a:lnTo>
                    <a:pt x="188" y="117"/>
                  </a:lnTo>
                  <a:lnTo>
                    <a:pt x="212" y="75"/>
                  </a:lnTo>
                  <a:lnTo>
                    <a:pt x="202" y="3"/>
                  </a:lnTo>
                  <a:lnTo>
                    <a:pt x="220" y="0"/>
                  </a:lnTo>
                  <a:lnTo>
                    <a:pt x="254" y="32"/>
                  </a:lnTo>
                  <a:lnTo>
                    <a:pt x="302" y="13"/>
                  </a:lnTo>
                  <a:lnTo>
                    <a:pt x="400" y="35"/>
                  </a:lnTo>
                  <a:lnTo>
                    <a:pt x="407" y="44"/>
                  </a:lnTo>
                  <a:lnTo>
                    <a:pt x="399" y="119"/>
                  </a:lnTo>
                  <a:lnTo>
                    <a:pt x="436" y="146"/>
                  </a:lnTo>
                  <a:lnTo>
                    <a:pt x="432" y="160"/>
                  </a:lnTo>
                  <a:lnTo>
                    <a:pt x="369" y="179"/>
                  </a:lnTo>
                  <a:lnTo>
                    <a:pt x="355" y="235"/>
                  </a:lnTo>
                  <a:lnTo>
                    <a:pt x="302" y="249"/>
                  </a:lnTo>
                  <a:lnTo>
                    <a:pt x="292" y="275"/>
                  </a:lnTo>
                  <a:lnTo>
                    <a:pt x="145" y="287"/>
                  </a:lnTo>
                  <a:lnTo>
                    <a:pt x="110" y="187"/>
                  </a:lnTo>
                  <a:lnTo>
                    <a:pt x="67" y="180"/>
                  </a:lnTo>
                  <a:lnTo>
                    <a:pt x="0" y="68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Freeform 53"/>
            <p:cNvSpPr>
              <a:spLocks/>
            </p:cNvSpPr>
            <p:nvPr/>
          </p:nvSpPr>
          <p:spPr bwMode="auto">
            <a:xfrm rot="235738">
              <a:off x="4171949" y="4755854"/>
              <a:ext cx="590550" cy="501618"/>
            </a:xfrm>
            <a:custGeom>
              <a:avLst/>
              <a:gdLst>
                <a:gd name="T0" fmla="*/ 0 w 333"/>
                <a:gd name="T1" fmla="*/ 2147483646 h 262"/>
                <a:gd name="T2" fmla="*/ 0 w 333"/>
                <a:gd name="T3" fmla="*/ 2147483646 h 262"/>
                <a:gd name="T4" fmla="*/ 2147483646 w 333"/>
                <a:gd name="T5" fmla="*/ 2147483646 h 262"/>
                <a:gd name="T6" fmla="*/ 2147483646 w 333"/>
                <a:gd name="T7" fmla="*/ 2147483646 h 262"/>
                <a:gd name="T8" fmla="*/ 2147483646 w 333"/>
                <a:gd name="T9" fmla="*/ 2147483646 h 262"/>
                <a:gd name="T10" fmla="*/ 2147483646 w 333"/>
                <a:gd name="T11" fmla="*/ 2147483646 h 262"/>
                <a:gd name="T12" fmla="*/ 2147483646 w 333"/>
                <a:gd name="T13" fmla="*/ 2147483646 h 262"/>
                <a:gd name="T14" fmla="*/ 2147483646 w 333"/>
                <a:gd name="T15" fmla="*/ 2147483646 h 262"/>
                <a:gd name="T16" fmla="*/ 2147483646 w 333"/>
                <a:gd name="T17" fmla="*/ 2147483646 h 262"/>
                <a:gd name="T18" fmla="*/ 2147483646 w 333"/>
                <a:gd name="T19" fmla="*/ 2147483646 h 262"/>
                <a:gd name="T20" fmla="*/ 2147483646 w 333"/>
                <a:gd name="T21" fmla="*/ 0 h 262"/>
                <a:gd name="T22" fmla="*/ 2147483646 w 333"/>
                <a:gd name="T23" fmla="*/ 2147483646 h 262"/>
                <a:gd name="T24" fmla="*/ 2147483646 w 333"/>
                <a:gd name="T25" fmla="*/ 2147483646 h 262"/>
                <a:gd name="T26" fmla="*/ 2147483646 w 333"/>
                <a:gd name="T27" fmla="*/ 2147483646 h 262"/>
                <a:gd name="T28" fmla="*/ 2147483646 w 333"/>
                <a:gd name="T29" fmla="*/ 2147483646 h 262"/>
                <a:gd name="T30" fmla="*/ 2147483646 w 333"/>
                <a:gd name="T31" fmla="*/ 2147483646 h 262"/>
                <a:gd name="T32" fmla="*/ 0 w 333"/>
                <a:gd name="T33" fmla="*/ 2147483646 h 262"/>
                <a:gd name="T34" fmla="*/ 0 w 333"/>
                <a:gd name="T35" fmla="*/ 2147483646 h 2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3"/>
                <a:gd name="T55" fmla="*/ 0 h 262"/>
                <a:gd name="T56" fmla="*/ 333 w 333"/>
                <a:gd name="T57" fmla="*/ 262 h 2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3" h="262">
                  <a:moveTo>
                    <a:pt x="0" y="107"/>
                  </a:moveTo>
                  <a:lnTo>
                    <a:pt x="0" y="107"/>
                  </a:lnTo>
                  <a:lnTo>
                    <a:pt x="8" y="121"/>
                  </a:lnTo>
                  <a:lnTo>
                    <a:pt x="92" y="216"/>
                  </a:lnTo>
                  <a:lnTo>
                    <a:pt x="92" y="256"/>
                  </a:lnTo>
                  <a:lnTo>
                    <a:pt x="182" y="261"/>
                  </a:lnTo>
                  <a:lnTo>
                    <a:pt x="302" y="230"/>
                  </a:lnTo>
                  <a:lnTo>
                    <a:pt x="332" y="220"/>
                  </a:lnTo>
                  <a:lnTo>
                    <a:pt x="329" y="128"/>
                  </a:lnTo>
                  <a:lnTo>
                    <a:pt x="318" y="124"/>
                  </a:lnTo>
                  <a:lnTo>
                    <a:pt x="328" y="0"/>
                  </a:lnTo>
                  <a:lnTo>
                    <a:pt x="170" y="21"/>
                  </a:lnTo>
                  <a:lnTo>
                    <a:pt x="89" y="28"/>
                  </a:lnTo>
                  <a:lnTo>
                    <a:pt x="75" y="110"/>
                  </a:lnTo>
                  <a:lnTo>
                    <a:pt x="47" y="102"/>
                  </a:lnTo>
                  <a:lnTo>
                    <a:pt x="37" y="119"/>
                  </a:lnTo>
                  <a:lnTo>
                    <a:pt x="0" y="10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Freeform 55"/>
            <p:cNvSpPr>
              <a:spLocks/>
            </p:cNvSpPr>
            <p:nvPr/>
          </p:nvSpPr>
          <p:spPr bwMode="auto">
            <a:xfrm rot="235738">
              <a:off x="5099050" y="2882724"/>
              <a:ext cx="590550" cy="409549"/>
            </a:xfrm>
            <a:custGeom>
              <a:avLst/>
              <a:gdLst>
                <a:gd name="T0" fmla="*/ 0 w 333"/>
                <a:gd name="T1" fmla="*/ 2147483646 h 215"/>
                <a:gd name="T2" fmla="*/ 0 w 333"/>
                <a:gd name="T3" fmla="*/ 2147483646 h 215"/>
                <a:gd name="T4" fmla="*/ 2147483646 w 333"/>
                <a:gd name="T5" fmla="*/ 2147483646 h 215"/>
                <a:gd name="T6" fmla="*/ 2147483646 w 333"/>
                <a:gd name="T7" fmla="*/ 2147483646 h 215"/>
                <a:gd name="T8" fmla="*/ 2147483646 w 333"/>
                <a:gd name="T9" fmla="*/ 2147483646 h 215"/>
                <a:gd name="T10" fmla="*/ 2147483646 w 333"/>
                <a:gd name="T11" fmla="*/ 0 h 215"/>
                <a:gd name="T12" fmla="*/ 2147483646 w 333"/>
                <a:gd name="T13" fmla="*/ 2147483646 h 215"/>
                <a:gd name="T14" fmla="*/ 2147483646 w 333"/>
                <a:gd name="T15" fmla="*/ 2147483646 h 215"/>
                <a:gd name="T16" fmla="*/ 2147483646 w 333"/>
                <a:gd name="T17" fmla="*/ 2147483646 h 215"/>
                <a:gd name="T18" fmla="*/ 2147483646 w 333"/>
                <a:gd name="T19" fmla="*/ 2147483646 h 215"/>
                <a:gd name="T20" fmla="*/ 2147483646 w 333"/>
                <a:gd name="T21" fmla="*/ 2147483646 h 215"/>
                <a:gd name="T22" fmla="*/ 2147483646 w 333"/>
                <a:gd name="T23" fmla="*/ 2147483646 h 215"/>
                <a:gd name="T24" fmla="*/ 2147483646 w 333"/>
                <a:gd name="T25" fmla="*/ 2147483646 h 215"/>
                <a:gd name="T26" fmla="*/ 2147483646 w 333"/>
                <a:gd name="T27" fmla="*/ 2147483646 h 215"/>
                <a:gd name="T28" fmla="*/ 2147483646 w 333"/>
                <a:gd name="T29" fmla="*/ 2147483646 h 215"/>
                <a:gd name="T30" fmla="*/ 2147483646 w 333"/>
                <a:gd name="T31" fmla="*/ 2147483646 h 215"/>
                <a:gd name="T32" fmla="*/ 2147483646 w 333"/>
                <a:gd name="T33" fmla="*/ 2147483646 h 215"/>
                <a:gd name="T34" fmla="*/ 2147483646 w 333"/>
                <a:gd name="T35" fmla="*/ 2147483646 h 215"/>
                <a:gd name="T36" fmla="*/ 2147483646 w 333"/>
                <a:gd name="T37" fmla="*/ 2147483646 h 215"/>
                <a:gd name="T38" fmla="*/ 0 w 333"/>
                <a:gd name="T39" fmla="*/ 2147483646 h 215"/>
                <a:gd name="T40" fmla="*/ 0 w 333"/>
                <a:gd name="T41" fmla="*/ 2147483646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3"/>
                <a:gd name="T64" fmla="*/ 0 h 215"/>
                <a:gd name="T65" fmla="*/ 333 w 333"/>
                <a:gd name="T66" fmla="*/ 215 h 2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3" h="215">
                  <a:moveTo>
                    <a:pt x="0" y="148"/>
                  </a:moveTo>
                  <a:lnTo>
                    <a:pt x="0" y="148"/>
                  </a:lnTo>
                  <a:lnTo>
                    <a:pt x="14" y="96"/>
                  </a:lnTo>
                  <a:lnTo>
                    <a:pt x="50" y="83"/>
                  </a:lnTo>
                  <a:lnTo>
                    <a:pt x="104" y="18"/>
                  </a:lnTo>
                  <a:lnTo>
                    <a:pt x="170" y="0"/>
                  </a:lnTo>
                  <a:lnTo>
                    <a:pt x="176" y="16"/>
                  </a:lnTo>
                  <a:lnTo>
                    <a:pt x="205" y="12"/>
                  </a:lnTo>
                  <a:lnTo>
                    <a:pt x="204" y="66"/>
                  </a:lnTo>
                  <a:lnTo>
                    <a:pt x="226" y="49"/>
                  </a:lnTo>
                  <a:lnTo>
                    <a:pt x="260" y="124"/>
                  </a:lnTo>
                  <a:lnTo>
                    <a:pt x="272" y="128"/>
                  </a:lnTo>
                  <a:lnTo>
                    <a:pt x="284" y="101"/>
                  </a:lnTo>
                  <a:lnTo>
                    <a:pt x="288" y="135"/>
                  </a:lnTo>
                  <a:lnTo>
                    <a:pt x="310" y="138"/>
                  </a:lnTo>
                  <a:lnTo>
                    <a:pt x="306" y="163"/>
                  </a:lnTo>
                  <a:lnTo>
                    <a:pt x="332" y="180"/>
                  </a:lnTo>
                  <a:lnTo>
                    <a:pt x="246" y="214"/>
                  </a:lnTo>
                  <a:lnTo>
                    <a:pt x="60" y="214"/>
                  </a:lnTo>
                  <a:lnTo>
                    <a:pt x="0" y="14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" name="Freeform 56"/>
            <p:cNvSpPr>
              <a:spLocks/>
            </p:cNvSpPr>
            <p:nvPr/>
          </p:nvSpPr>
          <p:spPr bwMode="auto">
            <a:xfrm rot="235738">
              <a:off x="661987" y="5944816"/>
              <a:ext cx="390525" cy="450821"/>
            </a:xfrm>
            <a:custGeom>
              <a:avLst/>
              <a:gdLst>
                <a:gd name="T0" fmla="*/ 0 w 221"/>
                <a:gd name="T1" fmla="*/ 2147483646 h 236"/>
                <a:gd name="T2" fmla="*/ 0 w 221"/>
                <a:gd name="T3" fmla="*/ 2147483646 h 236"/>
                <a:gd name="T4" fmla="*/ 2147483646 w 221"/>
                <a:gd name="T5" fmla="*/ 2147483646 h 236"/>
                <a:gd name="T6" fmla="*/ 2147483646 w 221"/>
                <a:gd name="T7" fmla="*/ 2147483646 h 236"/>
                <a:gd name="T8" fmla="*/ 2147483646 w 221"/>
                <a:gd name="T9" fmla="*/ 2147483646 h 236"/>
                <a:gd name="T10" fmla="*/ 2147483646 w 221"/>
                <a:gd name="T11" fmla="*/ 0 h 236"/>
                <a:gd name="T12" fmla="*/ 0 w 221"/>
                <a:gd name="T13" fmla="*/ 2147483646 h 236"/>
                <a:gd name="T14" fmla="*/ 0 w 221"/>
                <a:gd name="T15" fmla="*/ 2147483646 h 2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1"/>
                <a:gd name="T25" fmla="*/ 0 h 236"/>
                <a:gd name="T26" fmla="*/ 221 w 221"/>
                <a:gd name="T27" fmla="*/ 236 h 2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1" h="236">
                  <a:moveTo>
                    <a:pt x="0" y="3"/>
                  </a:moveTo>
                  <a:lnTo>
                    <a:pt x="0" y="3"/>
                  </a:lnTo>
                  <a:lnTo>
                    <a:pt x="6" y="41"/>
                  </a:lnTo>
                  <a:lnTo>
                    <a:pt x="197" y="235"/>
                  </a:lnTo>
                  <a:lnTo>
                    <a:pt x="220" y="227"/>
                  </a:lnTo>
                  <a:lnTo>
                    <a:pt x="204" y="0"/>
                  </a:lnTo>
                  <a:lnTo>
                    <a:pt x="0" y="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" name="Freeform 57"/>
            <p:cNvSpPr>
              <a:spLocks/>
            </p:cNvSpPr>
            <p:nvPr/>
          </p:nvSpPr>
          <p:spPr bwMode="auto">
            <a:xfrm rot="235738">
              <a:off x="2197099" y="4622512"/>
              <a:ext cx="644525" cy="763539"/>
            </a:xfrm>
            <a:custGeom>
              <a:avLst/>
              <a:gdLst>
                <a:gd name="T0" fmla="*/ 0 w 363"/>
                <a:gd name="T1" fmla="*/ 2147483646 h 400"/>
                <a:gd name="T2" fmla="*/ 0 w 363"/>
                <a:gd name="T3" fmla="*/ 2147483646 h 400"/>
                <a:gd name="T4" fmla="*/ 2147483646 w 363"/>
                <a:gd name="T5" fmla="*/ 2147483646 h 400"/>
                <a:gd name="T6" fmla="*/ 2147483646 w 363"/>
                <a:gd name="T7" fmla="*/ 2147483646 h 400"/>
                <a:gd name="T8" fmla="*/ 2147483646 w 363"/>
                <a:gd name="T9" fmla="*/ 2147483646 h 400"/>
                <a:gd name="T10" fmla="*/ 2147483646 w 363"/>
                <a:gd name="T11" fmla="*/ 0 h 400"/>
                <a:gd name="T12" fmla="*/ 2147483646 w 363"/>
                <a:gd name="T13" fmla="*/ 2147483646 h 400"/>
                <a:gd name="T14" fmla="*/ 2147483646 w 363"/>
                <a:gd name="T15" fmla="*/ 2147483646 h 400"/>
                <a:gd name="T16" fmla="*/ 2147483646 w 363"/>
                <a:gd name="T17" fmla="*/ 2147483646 h 400"/>
                <a:gd name="T18" fmla="*/ 2147483646 w 363"/>
                <a:gd name="T19" fmla="*/ 2147483646 h 400"/>
                <a:gd name="T20" fmla="*/ 2147483646 w 363"/>
                <a:gd name="T21" fmla="*/ 2147483646 h 400"/>
                <a:gd name="T22" fmla="*/ 2147483646 w 363"/>
                <a:gd name="T23" fmla="*/ 2147483646 h 400"/>
                <a:gd name="T24" fmla="*/ 2147483646 w 363"/>
                <a:gd name="T25" fmla="*/ 2147483646 h 400"/>
                <a:gd name="T26" fmla="*/ 2147483646 w 363"/>
                <a:gd name="T27" fmla="*/ 2147483646 h 400"/>
                <a:gd name="T28" fmla="*/ 2147483646 w 363"/>
                <a:gd name="T29" fmla="*/ 2147483646 h 400"/>
                <a:gd name="T30" fmla="*/ 2147483646 w 363"/>
                <a:gd name="T31" fmla="*/ 2147483646 h 400"/>
                <a:gd name="T32" fmla="*/ 2147483646 w 363"/>
                <a:gd name="T33" fmla="*/ 2147483646 h 400"/>
                <a:gd name="T34" fmla="*/ 2147483646 w 363"/>
                <a:gd name="T35" fmla="*/ 2147483646 h 400"/>
                <a:gd name="T36" fmla="*/ 2147483646 w 363"/>
                <a:gd name="T37" fmla="*/ 2147483646 h 400"/>
                <a:gd name="T38" fmla="*/ 2147483646 w 363"/>
                <a:gd name="T39" fmla="*/ 2147483646 h 400"/>
                <a:gd name="T40" fmla="*/ 2147483646 w 363"/>
                <a:gd name="T41" fmla="*/ 2147483646 h 400"/>
                <a:gd name="T42" fmla="*/ 2147483646 w 363"/>
                <a:gd name="T43" fmla="*/ 2147483646 h 400"/>
                <a:gd name="T44" fmla="*/ 2147483646 w 363"/>
                <a:gd name="T45" fmla="*/ 2147483646 h 400"/>
                <a:gd name="T46" fmla="*/ 2147483646 w 363"/>
                <a:gd name="T47" fmla="*/ 2147483646 h 400"/>
                <a:gd name="T48" fmla="*/ 2147483646 w 363"/>
                <a:gd name="T49" fmla="*/ 2147483646 h 400"/>
                <a:gd name="T50" fmla="*/ 2147483646 w 363"/>
                <a:gd name="T51" fmla="*/ 2147483646 h 400"/>
                <a:gd name="T52" fmla="*/ 0 w 363"/>
                <a:gd name="T53" fmla="*/ 2147483646 h 400"/>
                <a:gd name="T54" fmla="*/ 0 w 363"/>
                <a:gd name="T55" fmla="*/ 2147483646 h 4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3"/>
                <a:gd name="T85" fmla="*/ 0 h 400"/>
                <a:gd name="T86" fmla="*/ 363 w 363"/>
                <a:gd name="T87" fmla="*/ 400 h 40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3" h="400">
                  <a:moveTo>
                    <a:pt x="0" y="236"/>
                  </a:moveTo>
                  <a:lnTo>
                    <a:pt x="0" y="236"/>
                  </a:lnTo>
                  <a:lnTo>
                    <a:pt x="13" y="216"/>
                  </a:lnTo>
                  <a:lnTo>
                    <a:pt x="157" y="100"/>
                  </a:lnTo>
                  <a:lnTo>
                    <a:pt x="214" y="81"/>
                  </a:lnTo>
                  <a:lnTo>
                    <a:pt x="299" y="0"/>
                  </a:lnTo>
                  <a:lnTo>
                    <a:pt x="316" y="112"/>
                  </a:lnTo>
                  <a:lnTo>
                    <a:pt x="342" y="145"/>
                  </a:lnTo>
                  <a:lnTo>
                    <a:pt x="361" y="142"/>
                  </a:lnTo>
                  <a:lnTo>
                    <a:pt x="362" y="146"/>
                  </a:lnTo>
                  <a:lnTo>
                    <a:pt x="347" y="192"/>
                  </a:lnTo>
                  <a:lnTo>
                    <a:pt x="308" y="235"/>
                  </a:lnTo>
                  <a:lnTo>
                    <a:pt x="310" y="269"/>
                  </a:lnTo>
                  <a:lnTo>
                    <a:pt x="356" y="305"/>
                  </a:lnTo>
                  <a:lnTo>
                    <a:pt x="352" y="349"/>
                  </a:lnTo>
                  <a:lnTo>
                    <a:pt x="340" y="350"/>
                  </a:lnTo>
                  <a:lnTo>
                    <a:pt x="335" y="372"/>
                  </a:lnTo>
                  <a:lnTo>
                    <a:pt x="247" y="382"/>
                  </a:lnTo>
                  <a:lnTo>
                    <a:pt x="238" y="399"/>
                  </a:lnTo>
                  <a:lnTo>
                    <a:pt x="123" y="379"/>
                  </a:lnTo>
                  <a:lnTo>
                    <a:pt x="88" y="332"/>
                  </a:lnTo>
                  <a:lnTo>
                    <a:pt x="58" y="336"/>
                  </a:lnTo>
                  <a:lnTo>
                    <a:pt x="60" y="324"/>
                  </a:lnTo>
                  <a:lnTo>
                    <a:pt x="37" y="308"/>
                  </a:lnTo>
                  <a:lnTo>
                    <a:pt x="31" y="238"/>
                  </a:lnTo>
                  <a:lnTo>
                    <a:pt x="15" y="254"/>
                  </a:lnTo>
                  <a:lnTo>
                    <a:pt x="0" y="23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Freeform 58"/>
            <p:cNvSpPr>
              <a:spLocks/>
            </p:cNvSpPr>
            <p:nvPr/>
          </p:nvSpPr>
          <p:spPr bwMode="auto">
            <a:xfrm rot="235738">
              <a:off x="6488113" y="4436787"/>
              <a:ext cx="525462" cy="530191"/>
            </a:xfrm>
            <a:custGeom>
              <a:avLst/>
              <a:gdLst>
                <a:gd name="T0" fmla="*/ 0 w 297"/>
                <a:gd name="T1" fmla="*/ 2147483646 h 278"/>
                <a:gd name="T2" fmla="*/ 0 w 297"/>
                <a:gd name="T3" fmla="*/ 2147483646 h 278"/>
                <a:gd name="T4" fmla="*/ 2147483646 w 297"/>
                <a:gd name="T5" fmla="*/ 2147483646 h 278"/>
                <a:gd name="T6" fmla="*/ 2147483646 w 297"/>
                <a:gd name="T7" fmla="*/ 2147483646 h 278"/>
                <a:gd name="T8" fmla="*/ 2147483646 w 297"/>
                <a:gd name="T9" fmla="*/ 2147483646 h 278"/>
                <a:gd name="T10" fmla="*/ 2147483646 w 297"/>
                <a:gd name="T11" fmla="*/ 0 h 278"/>
                <a:gd name="T12" fmla="*/ 2147483646 w 297"/>
                <a:gd name="T13" fmla="*/ 2147483646 h 278"/>
                <a:gd name="T14" fmla="*/ 2147483646 w 297"/>
                <a:gd name="T15" fmla="*/ 2147483646 h 278"/>
                <a:gd name="T16" fmla="*/ 2147483646 w 297"/>
                <a:gd name="T17" fmla="*/ 2147483646 h 278"/>
                <a:gd name="T18" fmla="*/ 2147483646 w 297"/>
                <a:gd name="T19" fmla="*/ 2147483646 h 278"/>
                <a:gd name="T20" fmla="*/ 2147483646 w 297"/>
                <a:gd name="T21" fmla="*/ 2147483646 h 278"/>
                <a:gd name="T22" fmla="*/ 2147483646 w 297"/>
                <a:gd name="T23" fmla="*/ 2147483646 h 278"/>
                <a:gd name="T24" fmla="*/ 2147483646 w 297"/>
                <a:gd name="T25" fmla="*/ 2147483646 h 278"/>
                <a:gd name="T26" fmla="*/ 2147483646 w 297"/>
                <a:gd name="T27" fmla="*/ 2147483646 h 278"/>
                <a:gd name="T28" fmla="*/ 2147483646 w 297"/>
                <a:gd name="T29" fmla="*/ 2147483646 h 278"/>
                <a:gd name="T30" fmla="*/ 2147483646 w 297"/>
                <a:gd name="T31" fmla="*/ 2147483646 h 278"/>
                <a:gd name="T32" fmla="*/ 2147483646 w 297"/>
                <a:gd name="T33" fmla="*/ 2147483646 h 278"/>
                <a:gd name="T34" fmla="*/ 2147483646 w 297"/>
                <a:gd name="T35" fmla="*/ 2147483646 h 278"/>
                <a:gd name="T36" fmla="*/ 0 w 297"/>
                <a:gd name="T37" fmla="*/ 2147483646 h 278"/>
                <a:gd name="T38" fmla="*/ 0 w 297"/>
                <a:gd name="T39" fmla="*/ 2147483646 h 2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7"/>
                <a:gd name="T61" fmla="*/ 0 h 278"/>
                <a:gd name="T62" fmla="*/ 297 w 297"/>
                <a:gd name="T63" fmla="*/ 278 h 27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7" h="278">
                  <a:moveTo>
                    <a:pt x="0" y="72"/>
                  </a:moveTo>
                  <a:lnTo>
                    <a:pt x="0" y="72"/>
                  </a:lnTo>
                  <a:lnTo>
                    <a:pt x="33" y="34"/>
                  </a:lnTo>
                  <a:lnTo>
                    <a:pt x="68" y="30"/>
                  </a:lnTo>
                  <a:lnTo>
                    <a:pt x="114" y="29"/>
                  </a:lnTo>
                  <a:lnTo>
                    <a:pt x="153" y="0"/>
                  </a:lnTo>
                  <a:lnTo>
                    <a:pt x="179" y="16"/>
                  </a:lnTo>
                  <a:lnTo>
                    <a:pt x="220" y="16"/>
                  </a:lnTo>
                  <a:lnTo>
                    <a:pt x="217" y="47"/>
                  </a:lnTo>
                  <a:lnTo>
                    <a:pt x="212" y="77"/>
                  </a:lnTo>
                  <a:lnTo>
                    <a:pt x="296" y="186"/>
                  </a:lnTo>
                  <a:lnTo>
                    <a:pt x="228" y="262"/>
                  </a:lnTo>
                  <a:lnTo>
                    <a:pt x="198" y="276"/>
                  </a:lnTo>
                  <a:lnTo>
                    <a:pt x="148" y="277"/>
                  </a:lnTo>
                  <a:lnTo>
                    <a:pt x="77" y="226"/>
                  </a:lnTo>
                  <a:lnTo>
                    <a:pt x="65" y="237"/>
                  </a:lnTo>
                  <a:lnTo>
                    <a:pt x="64" y="198"/>
                  </a:lnTo>
                  <a:lnTo>
                    <a:pt x="39" y="181"/>
                  </a:lnTo>
                  <a:lnTo>
                    <a:pt x="0" y="7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" name="Freeform 59"/>
            <p:cNvSpPr>
              <a:spLocks/>
            </p:cNvSpPr>
            <p:nvPr/>
          </p:nvSpPr>
          <p:spPr bwMode="auto">
            <a:xfrm>
              <a:off x="4400549" y="3254175"/>
              <a:ext cx="633413" cy="619085"/>
            </a:xfrm>
            <a:custGeom>
              <a:avLst/>
              <a:gdLst>
                <a:gd name="T0" fmla="*/ 0 w 399"/>
                <a:gd name="T1" fmla="*/ 2147483646 h 390"/>
                <a:gd name="T2" fmla="*/ 0 w 399"/>
                <a:gd name="T3" fmla="*/ 2147483646 h 390"/>
                <a:gd name="T4" fmla="*/ 2147483646 w 399"/>
                <a:gd name="T5" fmla="*/ 2147483646 h 390"/>
                <a:gd name="T6" fmla="*/ 2147483646 w 399"/>
                <a:gd name="T7" fmla="*/ 2147483646 h 390"/>
                <a:gd name="T8" fmla="*/ 2147483646 w 399"/>
                <a:gd name="T9" fmla="*/ 2147483646 h 390"/>
                <a:gd name="T10" fmla="*/ 2147483646 w 399"/>
                <a:gd name="T11" fmla="*/ 2147483646 h 390"/>
                <a:gd name="T12" fmla="*/ 2147483646 w 399"/>
                <a:gd name="T13" fmla="*/ 2147483646 h 390"/>
                <a:gd name="T14" fmla="*/ 2147483646 w 399"/>
                <a:gd name="T15" fmla="*/ 2147483646 h 390"/>
                <a:gd name="T16" fmla="*/ 2147483646 w 399"/>
                <a:gd name="T17" fmla="*/ 2147483646 h 390"/>
                <a:gd name="T18" fmla="*/ 2147483646 w 399"/>
                <a:gd name="T19" fmla="*/ 0 h 390"/>
                <a:gd name="T20" fmla="*/ 2147483646 w 399"/>
                <a:gd name="T21" fmla="*/ 2147483646 h 390"/>
                <a:gd name="T22" fmla="*/ 2147483646 w 399"/>
                <a:gd name="T23" fmla="*/ 2147483646 h 390"/>
                <a:gd name="T24" fmla="*/ 2147483646 w 399"/>
                <a:gd name="T25" fmla="*/ 2147483646 h 390"/>
                <a:gd name="T26" fmla="*/ 2147483646 w 399"/>
                <a:gd name="T27" fmla="*/ 2147483646 h 390"/>
                <a:gd name="T28" fmla="*/ 2147483646 w 399"/>
                <a:gd name="T29" fmla="*/ 2147483646 h 390"/>
                <a:gd name="T30" fmla="*/ 2147483646 w 399"/>
                <a:gd name="T31" fmla="*/ 2147483646 h 390"/>
                <a:gd name="T32" fmla="*/ 2147483646 w 399"/>
                <a:gd name="T33" fmla="*/ 2147483646 h 390"/>
                <a:gd name="T34" fmla="*/ 2147483646 w 399"/>
                <a:gd name="T35" fmla="*/ 2147483646 h 390"/>
                <a:gd name="T36" fmla="*/ 2147483646 w 399"/>
                <a:gd name="T37" fmla="*/ 2147483646 h 390"/>
                <a:gd name="T38" fmla="*/ 0 w 399"/>
                <a:gd name="T39" fmla="*/ 2147483646 h 390"/>
                <a:gd name="T40" fmla="*/ 0 w 399"/>
                <a:gd name="T41" fmla="*/ 2147483646 h 3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99"/>
                <a:gd name="T64" fmla="*/ 0 h 390"/>
                <a:gd name="T65" fmla="*/ 399 w 399"/>
                <a:gd name="T66" fmla="*/ 390 h 39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99" h="390">
                  <a:moveTo>
                    <a:pt x="0" y="387"/>
                  </a:moveTo>
                  <a:lnTo>
                    <a:pt x="0" y="387"/>
                  </a:lnTo>
                  <a:lnTo>
                    <a:pt x="32" y="314"/>
                  </a:lnTo>
                  <a:lnTo>
                    <a:pt x="30" y="248"/>
                  </a:lnTo>
                  <a:lnTo>
                    <a:pt x="45" y="207"/>
                  </a:lnTo>
                  <a:lnTo>
                    <a:pt x="83" y="129"/>
                  </a:lnTo>
                  <a:lnTo>
                    <a:pt x="128" y="92"/>
                  </a:lnTo>
                  <a:lnTo>
                    <a:pt x="158" y="108"/>
                  </a:lnTo>
                  <a:lnTo>
                    <a:pt x="178" y="36"/>
                  </a:lnTo>
                  <a:lnTo>
                    <a:pt x="200" y="0"/>
                  </a:lnTo>
                  <a:lnTo>
                    <a:pt x="275" y="51"/>
                  </a:lnTo>
                  <a:lnTo>
                    <a:pt x="359" y="93"/>
                  </a:lnTo>
                  <a:lnTo>
                    <a:pt x="399" y="122"/>
                  </a:lnTo>
                  <a:lnTo>
                    <a:pt x="399" y="233"/>
                  </a:lnTo>
                  <a:lnTo>
                    <a:pt x="395" y="256"/>
                  </a:lnTo>
                  <a:lnTo>
                    <a:pt x="296" y="314"/>
                  </a:lnTo>
                  <a:lnTo>
                    <a:pt x="180" y="307"/>
                  </a:lnTo>
                  <a:lnTo>
                    <a:pt x="45" y="366"/>
                  </a:lnTo>
                  <a:lnTo>
                    <a:pt x="32" y="390"/>
                  </a:lnTo>
                  <a:lnTo>
                    <a:pt x="0" y="38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Freeform 60"/>
            <p:cNvSpPr>
              <a:spLocks/>
            </p:cNvSpPr>
            <p:nvPr/>
          </p:nvSpPr>
          <p:spPr bwMode="auto">
            <a:xfrm rot="235738">
              <a:off x="5873750" y="3812939"/>
              <a:ext cx="334963" cy="433360"/>
            </a:xfrm>
            <a:custGeom>
              <a:avLst/>
              <a:gdLst>
                <a:gd name="T0" fmla="*/ 0 w 189"/>
                <a:gd name="T1" fmla="*/ 2147483646 h 228"/>
                <a:gd name="T2" fmla="*/ 0 w 189"/>
                <a:gd name="T3" fmla="*/ 2147483646 h 228"/>
                <a:gd name="T4" fmla="*/ 2147483646 w 189"/>
                <a:gd name="T5" fmla="*/ 2147483646 h 228"/>
                <a:gd name="T6" fmla="*/ 2147483646 w 189"/>
                <a:gd name="T7" fmla="*/ 2147483646 h 228"/>
                <a:gd name="T8" fmla="*/ 2147483646 w 189"/>
                <a:gd name="T9" fmla="*/ 2147483646 h 228"/>
                <a:gd name="T10" fmla="*/ 2147483646 w 189"/>
                <a:gd name="T11" fmla="*/ 2147483646 h 228"/>
                <a:gd name="T12" fmla="*/ 2147483646 w 189"/>
                <a:gd name="T13" fmla="*/ 2147483646 h 228"/>
                <a:gd name="T14" fmla="*/ 2147483646 w 189"/>
                <a:gd name="T15" fmla="*/ 2147483646 h 228"/>
                <a:gd name="T16" fmla="*/ 2147483646 w 189"/>
                <a:gd name="T17" fmla="*/ 2147483646 h 228"/>
                <a:gd name="T18" fmla="*/ 2147483646 w 189"/>
                <a:gd name="T19" fmla="*/ 2147483646 h 228"/>
                <a:gd name="T20" fmla="*/ 2147483646 w 189"/>
                <a:gd name="T21" fmla="*/ 2147483646 h 228"/>
                <a:gd name="T22" fmla="*/ 2147483646 w 189"/>
                <a:gd name="T23" fmla="*/ 2147483646 h 228"/>
                <a:gd name="T24" fmla="*/ 2147483646 w 189"/>
                <a:gd name="T25" fmla="*/ 2147483646 h 228"/>
                <a:gd name="T26" fmla="*/ 2147483646 w 189"/>
                <a:gd name="T27" fmla="*/ 2147483646 h 228"/>
                <a:gd name="T28" fmla="*/ 2147483646 w 189"/>
                <a:gd name="T29" fmla="*/ 0 h 228"/>
                <a:gd name="T30" fmla="*/ 2147483646 w 189"/>
                <a:gd name="T31" fmla="*/ 2147483646 h 228"/>
                <a:gd name="T32" fmla="*/ 2147483646 w 189"/>
                <a:gd name="T33" fmla="*/ 2147483646 h 228"/>
                <a:gd name="T34" fmla="*/ 0 w 189"/>
                <a:gd name="T35" fmla="*/ 2147483646 h 228"/>
                <a:gd name="T36" fmla="*/ 0 w 189"/>
                <a:gd name="T37" fmla="*/ 2147483646 h 2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9"/>
                <a:gd name="T58" fmla="*/ 0 h 228"/>
                <a:gd name="T59" fmla="*/ 189 w 189"/>
                <a:gd name="T60" fmla="*/ 228 h 2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9" h="228">
                  <a:moveTo>
                    <a:pt x="0" y="156"/>
                  </a:moveTo>
                  <a:lnTo>
                    <a:pt x="0" y="156"/>
                  </a:lnTo>
                  <a:lnTo>
                    <a:pt x="8" y="164"/>
                  </a:lnTo>
                  <a:lnTo>
                    <a:pt x="25" y="152"/>
                  </a:lnTo>
                  <a:lnTo>
                    <a:pt x="44" y="179"/>
                  </a:lnTo>
                  <a:lnTo>
                    <a:pt x="57" y="158"/>
                  </a:lnTo>
                  <a:lnTo>
                    <a:pt x="89" y="170"/>
                  </a:lnTo>
                  <a:lnTo>
                    <a:pt x="70" y="207"/>
                  </a:lnTo>
                  <a:lnTo>
                    <a:pt x="111" y="227"/>
                  </a:lnTo>
                  <a:lnTo>
                    <a:pt x="137" y="188"/>
                  </a:lnTo>
                  <a:lnTo>
                    <a:pt x="175" y="150"/>
                  </a:lnTo>
                  <a:lnTo>
                    <a:pt x="157" y="122"/>
                  </a:lnTo>
                  <a:lnTo>
                    <a:pt x="188" y="104"/>
                  </a:lnTo>
                  <a:lnTo>
                    <a:pt x="155" y="50"/>
                  </a:lnTo>
                  <a:lnTo>
                    <a:pt x="24" y="0"/>
                  </a:lnTo>
                  <a:lnTo>
                    <a:pt x="7" y="126"/>
                  </a:lnTo>
                  <a:lnTo>
                    <a:pt x="16" y="134"/>
                  </a:lnTo>
                  <a:lnTo>
                    <a:pt x="0" y="15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3" name="Freeform 61"/>
            <p:cNvSpPr>
              <a:spLocks/>
            </p:cNvSpPr>
            <p:nvPr/>
          </p:nvSpPr>
          <p:spPr bwMode="auto">
            <a:xfrm rot="235738">
              <a:off x="7886700" y="3695472"/>
              <a:ext cx="473075" cy="455584"/>
            </a:xfrm>
            <a:custGeom>
              <a:avLst/>
              <a:gdLst>
                <a:gd name="T0" fmla="*/ 0 w 266"/>
                <a:gd name="T1" fmla="*/ 2147483646 h 239"/>
                <a:gd name="T2" fmla="*/ 0 w 266"/>
                <a:gd name="T3" fmla="*/ 2147483646 h 239"/>
                <a:gd name="T4" fmla="*/ 2147483646 w 266"/>
                <a:gd name="T5" fmla="*/ 2147483646 h 239"/>
                <a:gd name="T6" fmla="*/ 2147483646 w 266"/>
                <a:gd name="T7" fmla="*/ 2147483646 h 239"/>
                <a:gd name="T8" fmla="*/ 2147483646 w 266"/>
                <a:gd name="T9" fmla="*/ 2147483646 h 239"/>
                <a:gd name="T10" fmla="*/ 2147483646 w 266"/>
                <a:gd name="T11" fmla="*/ 2147483646 h 239"/>
                <a:gd name="T12" fmla="*/ 2147483646 w 266"/>
                <a:gd name="T13" fmla="*/ 2147483646 h 239"/>
                <a:gd name="T14" fmla="*/ 2147483646 w 266"/>
                <a:gd name="T15" fmla="*/ 2147483646 h 239"/>
                <a:gd name="T16" fmla="*/ 2147483646 w 266"/>
                <a:gd name="T17" fmla="*/ 2147483646 h 239"/>
                <a:gd name="T18" fmla="*/ 2147483646 w 266"/>
                <a:gd name="T19" fmla="*/ 2147483646 h 239"/>
                <a:gd name="T20" fmla="*/ 2147483646 w 266"/>
                <a:gd name="T21" fmla="*/ 2147483646 h 239"/>
                <a:gd name="T22" fmla="*/ 2147483646 w 266"/>
                <a:gd name="T23" fmla="*/ 2147483646 h 239"/>
                <a:gd name="T24" fmla="*/ 2147483646 w 266"/>
                <a:gd name="T25" fmla="*/ 0 h 239"/>
                <a:gd name="T26" fmla="*/ 2147483646 w 266"/>
                <a:gd name="T27" fmla="*/ 2147483646 h 239"/>
                <a:gd name="T28" fmla="*/ 2147483646 w 266"/>
                <a:gd name="T29" fmla="*/ 2147483646 h 239"/>
                <a:gd name="T30" fmla="*/ 0 w 266"/>
                <a:gd name="T31" fmla="*/ 2147483646 h 239"/>
                <a:gd name="T32" fmla="*/ 0 w 266"/>
                <a:gd name="T33" fmla="*/ 2147483646 h 2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6"/>
                <a:gd name="T52" fmla="*/ 0 h 239"/>
                <a:gd name="T53" fmla="*/ 266 w 266"/>
                <a:gd name="T54" fmla="*/ 239 h 2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6" h="239">
                  <a:moveTo>
                    <a:pt x="0" y="117"/>
                  </a:moveTo>
                  <a:lnTo>
                    <a:pt x="0" y="117"/>
                  </a:lnTo>
                  <a:lnTo>
                    <a:pt x="16" y="159"/>
                  </a:lnTo>
                  <a:lnTo>
                    <a:pt x="42" y="175"/>
                  </a:lnTo>
                  <a:lnTo>
                    <a:pt x="56" y="223"/>
                  </a:lnTo>
                  <a:lnTo>
                    <a:pt x="88" y="238"/>
                  </a:lnTo>
                  <a:lnTo>
                    <a:pt x="185" y="186"/>
                  </a:lnTo>
                  <a:lnTo>
                    <a:pt x="265" y="205"/>
                  </a:lnTo>
                  <a:lnTo>
                    <a:pt x="234" y="145"/>
                  </a:lnTo>
                  <a:lnTo>
                    <a:pt x="246" y="113"/>
                  </a:lnTo>
                  <a:lnTo>
                    <a:pt x="228" y="100"/>
                  </a:lnTo>
                  <a:lnTo>
                    <a:pt x="255" y="73"/>
                  </a:lnTo>
                  <a:lnTo>
                    <a:pt x="22" y="0"/>
                  </a:lnTo>
                  <a:lnTo>
                    <a:pt x="8" y="36"/>
                  </a:lnTo>
                  <a:lnTo>
                    <a:pt x="25" y="84"/>
                  </a:lnTo>
                  <a:lnTo>
                    <a:pt x="0" y="11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" name="Freeform 62"/>
            <p:cNvSpPr>
              <a:spLocks/>
            </p:cNvSpPr>
            <p:nvPr/>
          </p:nvSpPr>
          <p:spPr bwMode="auto">
            <a:xfrm rot="235738">
              <a:off x="5889625" y="2001719"/>
              <a:ext cx="314325" cy="542890"/>
            </a:xfrm>
            <a:custGeom>
              <a:avLst/>
              <a:gdLst>
                <a:gd name="T0" fmla="*/ 0 w 178"/>
                <a:gd name="T1" fmla="*/ 2147483646 h 285"/>
                <a:gd name="T2" fmla="*/ 0 w 178"/>
                <a:gd name="T3" fmla="*/ 2147483646 h 285"/>
                <a:gd name="T4" fmla="*/ 2147483646 w 178"/>
                <a:gd name="T5" fmla="*/ 2147483646 h 285"/>
                <a:gd name="T6" fmla="*/ 2147483646 w 178"/>
                <a:gd name="T7" fmla="*/ 2147483646 h 285"/>
                <a:gd name="T8" fmla="*/ 2147483646 w 178"/>
                <a:gd name="T9" fmla="*/ 2147483646 h 285"/>
                <a:gd name="T10" fmla="*/ 2147483646 w 178"/>
                <a:gd name="T11" fmla="*/ 2147483646 h 285"/>
                <a:gd name="T12" fmla="*/ 2147483646 w 178"/>
                <a:gd name="T13" fmla="*/ 2147483646 h 285"/>
                <a:gd name="T14" fmla="*/ 2147483646 w 178"/>
                <a:gd name="T15" fmla="*/ 2147483646 h 285"/>
                <a:gd name="T16" fmla="*/ 2147483646 w 178"/>
                <a:gd name="T17" fmla="*/ 2147483646 h 285"/>
                <a:gd name="T18" fmla="*/ 2147483646 w 178"/>
                <a:gd name="T19" fmla="*/ 0 h 285"/>
                <a:gd name="T20" fmla="*/ 0 w 178"/>
                <a:gd name="T21" fmla="*/ 2147483646 h 285"/>
                <a:gd name="T22" fmla="*/ 0 w 178"/>
                <a:gd name="T23" fmla="*/ 2147483646 h 2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8"/>
                <a:gd name="T37" fmla="*/ 0 h 285"/>
                <a:gd name="T38" fmla="*/ 178 w 178"/>
                <a:gd name="T39" fmla="*/ 285 h 2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8" h="285">
                  <a:moveTo>
                    <a:pt x="0" y="29"/>
                  </a:moveTo>
                  <a:lnTo>
                    <a:pt x="0" y="29"/>
                  </a:lnTo>
                  <a:lnTo>
                    <a:pt x="41" y="191"/>
                  </a:lnTo>
                  <a:lnTo>
                    <a:pt x="43" y="271"/>
                  </a:lnTo>
                  <a:lnTo>
                    <a:pt x="52" y="284"/>
                  </a:lnTo>
                  <a:lnTo>
                    <a:pt x="96" y="274"/>
                  </a:lnTo>
                  <a:lnTo>
                    <a:pt x="177" y="245"/>
                  </a:lnTo>
                  <a:lnTo>
                    <a:pt x="141" y="228"/>
                  </a:lnTo>
                  <a:lnTo>
                    <a:pt x="134" y="111"/>
                  </a:lnTo>
                  <a:lnTo>
                    <a:pt x="72" y="0"/>
                  </a:lnTo>
                  <a:lnTo>
                    <a:pt x="0" y="2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" name="Freeform 63"/>
            <p:cNvSpPr>
              <a:spLocks/>
            </p:cNvSpPr>
            <p:nvPr/>
          </p:nvSpPr>
          <p:spPr bwMode="auto">
            <a:xfrm rot="235738">
              <a:off x="7766050" y="4459011"/>
              <a:ext cx="536575" cy="533366"/>
            </a:xfrm>
            <a:custGeom>
              <a:avLst/>
              <a:gdLst>
                <a:gd name="T0" fmla="*/ 0 w 303"/>
                <a:gd name="T1" fmla="*/ 2147483646 h 280"/>
                <a:gd name="T2" fmla="*/ 0 w 303"/>
                <a:gd name="T3" fmla="*/ 2147483646 h 280"/>
                <a:gd name="T4" fmla="*/ 2147483646 w 303"/>
                <a:gd name="T5" fmla="*/ 2147483646 h 280"/>
                <a:gd name="T6" fmla="*/ 2147483646 w 303"/>
                <a:gd name="T7" fmla="*/ 2147483646 h 280"/>
                <a:gd name="T8" fmla="*/ 2147483646 w 303"/>
                <a:gd name="T9" fmla="*/ 2147483646 h 280"/>
                <a:gd name="T10" fmla="*/ 2147483646 w 303"/>
                <a:gd name="T11" fmla="*/ 2147483646 h 280"/>
                <a:gd name="T12" fmla="*/ 2147483646 w 303"/>
                <a:gd name="T13" fmla="*/ 2147483646 h 280"/>
                <a:gd name="T14" fmla="*/ 2147483646 w 303"/>
                <a:gd name="T15" fmla="*/ 2147483646 h 280"/>
                <a:gd name="T16" fmla="*/ 2147483646 w 303"/>
                <a:gd name="T17" fmla="*/ 2147483646 h 280"/>
                <a:gd name="T18" fmla="*/ 2147483646 w 303"/>
                <a:gd name="T19" fmla="*/ 2147483646 h 280"/>
                <a:gd name="T20" fmla="*/ 2147483646 w 303"/>
                <a:gd name="T21" fmla="*/ 2147483646 h 280"/>
                <a:gd name="T22" fmla="*/ 2147483646 w 303"/>
                <a:gd name="T23" fmla="*/ 2147483646 h 280"/>
                <a:gd name="T24" fmla="*/ 2147483646 w 303"/>
                <a:gd name="T25" fmla="*/ 2147483646 h 280"/>
                <a:gd name="T26" fmla="*/ 2147483646 w 303"/>
                <a:gd name="T27" fmla="*/ 2147483646 h 280"/>
                <a:gd name="T28" fmla="*/ 2147483646 w 303"/>
                <a:gd name="T29" fmla="*/ 2147483646 h 280"/>
                <a:gd name="T30" fmla="*/ 2147483646 w 303"/>
                <a:gd name="T31" fmla="*/ 2147483646 h 280"/>
                <a:gd name="T32" fmla="*/ 2147483646 w 303"/>
                <a:gd name="T33" fmla="*/ 2147483646 h 280"/>
                <a:gd name="T34" fmla="*/ 2147483646 w 303"/>
                <a:gd name="T35" fmla="*/ 2147483646 h 280"/>
                <a:gd name="T36" fmla="*/ 2147483646 w 303"/>
                <a:gd name="T37" fmla="*/ 0 h 280"/>
                <a:gd name="T38" fmla="*/ 2147483646 w 303"/>
                <a:gd name="T39" fmla="*/ 2147483646 h 280"/>
                <a:gd name="T40" fmla="*/ 2147483646 w 303"/>
                <a:gd name="T41" fmla="*/ 2147483646 h 280"/>
                <a:gd name="T42" fmla="*/ 0 w 303"/>
                <a:gd name="T43" fmla="*/ 2147483646 h 280"/>
                <a:gd name="T44" fmla="*/ 0 w 303"/>
                <a:gd name="T45" fmla="*/ 2147483646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280"/>
                <a:gd name="T71" fmla="*/ 303 w 303"/>
                <a:gd name="T72" fmla="*/ 280 h 2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280">
                  <a:moveTo>
                    <a:pt x="0" y="66"/>
                  </a:moveTo>
                  <a:lnTo>
                    <a:pt x="0" y="66"/>
                  </a:lnTo>
                  <a:lnTo>
                    <a:pt x="6" y="114"/>
                  </a:lnTo>
                  <a:lnTo>
                    <a:pt x="33" y="254"/>
                  </a:lnTo>
                  <a:lnTo>
                    <a:pt x="62" y="235"/>
                  </a:lnTo>
                  <a:lnTo>
                    <a:pt x="81" y="262"/>
                  </a:lnTo>
                  <a:lnTo>
                    <a:pt x="118" y="279"/>
                  </a:lnTo>
                  <a:lnTo>
                    <a:pt x="149" y="279"/>
                  </a:lnTo>
                  <a:lnTo>
                    <a:pt x="229" y="204"/>
                  </a:lnTo>
                  <a:lnTo>
                    <a:pt x="287" y="192"/>
                  </a:lnTo>
                  <a:lnTo>
                    <a:pt x="302" y="174"/>
                  </a:lnTo>
                  <a:lnTo>
                    <a:pt x="270" y="147"/>
                  </a:lnTo>
                  <a:lnTo>
                    <a:pt x="255" y="63"/>
                  </a:lnTo>
                  <a:lnTo>
                    <a:pt x="202" y="74"/>
                  </a:lnTo>
                  <a:lnTo>
                    <a:pt x="205" y="34"/>
                  </a:lnTo>
                  <a:lnTo>
                    <a:pt x="135" y="28"/>
                  </a:lnTo>
                  <a:lnTo>
                    <a:pt x="112" y="17"/>
                  </a:lnTo>
                  <a:lnTo>
                    <a:pt x="75" y="22"/>
                  </a:lnTo>
                  <a:lnTo>
                    <a:pt x="50" y="0"/>
                  </a:lnTo>
                  <a:lnTo>
                    <a:pt x="16" y="5"/>
                  </a:lnTo>
                  <a:lnTo>
                    <a:pt x="23" y="34"/>
                  </a:lnTo>
                  <a:lnTo>
                    <a:pt x="0" y="6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" name="Freeform 64"/>
            <p:cNvSpPr>
              <a:spLocks/>
            </p:cNvSpPr>
            <p:nvPr/>
          </p:nvSpPr>
          <p:spPr bwMode="auto">
            <a:xfrm rot="235738">
              <a:off x="6626225" y="5319381"/>
              <a:ext cx="674688" cy="530191"/>
            </a:xfrm>
            <a:custGeom>
              <a:avLst/>
              <a:gdLst>
                <a:gd name="T0" fmla="*/ 0 w 380"/>
                <a:gd name="T1" fmla="*/ 2147483646 h 278"/>
                <a:gd name="T2" fmla="*/ 0 w 380"/>
                <a:gd name="T3" fmla="*/ 2147483646 h 278"/>
                <a:gd name="T4" fmla="*/ 2147483646 w 380"/>
                <a:gd name="T5" fmla="*/ 2147483646 h 278"/>
                <a:gd name="T6" fmla="*/ 2147483646 w 380"/>
                <a:gd name="T7" fmla="*/ 2147483646 h 278"/>
                <a:gd name="T8" fmla="*/ 2147483646 w 380"/>
                <a:gd name="T9" fmla="*/ 2147483646 h 278"/>
                <a:gd name="T10" fmla="*/ 2147483646 w 380"/>
                <a:gd name="T11" fmla="*/ 2147483646 h 278"/>
                <a:gd name="T12" fmla="*/ 2147483646 w 380"/>
                <a:gd name="T13" fmla="*/ 2147483646 h 278"/>
                <a:gd name="T14" fmla="*/ 2147483646 w 380"/>
                <a:gd name="T15" fmla="*/ 2147483646 h 278"/>
                <a:gd name="T16" fmla="*/ 2147483646 w 380"/>
                <a:gd name="T17" fmla="*/ 2147483646 h 278"/>
                <a:gd name="T18" fmla="*/ 2147483646 w 380"/>
                <a:gd name="T19" fmla="*/ 2147483646 h 278"/>
                <a:gd name="T20" fmla="*/ 2147483646 w 380"/>
                <a:gd name="T21" fmla="*/ 2147483646 h 278"/>
                <a:gd name="T22" fmla="*/ 2147483646 w 380"/>
                <a:gd name="T23" fmla="*/ 2147483646 h 278"/>
                <a:gd name="T24" fmla="*/ 2147483646 w 380"/>
                <a:gd name="T25" fmla="*/ 2147483646 h 278"/>
                <a:gd name="T26" fmla="*/ 2147483646 w 380"/>
                <a:gd name="T27" fmla="*/ 2147483646 h 278"/>
                <a:gd name="T28" fmla="*/ 2147483646 w 380"/>
                <a:gd name="T29" fmla="*/ 2147483646 h 278"/>
                <a:gd name="T30" fmla="*/ 2147483646 w 380"/>
                <a:gd name="T31" fmla="*/ 0 h 278"/>
                <a:gd name="T32" fmla="*/ 2147483646 w 380"/>
                <a:gd name="T33" fmla="*/ 2147483646 h 278"/>
                <a:gd name="T34" fmla="*/ 2147483646 w 380"/>
                <a:gd name="T35" fmla="*/ 2147483646 h 278"/>
                <a:gd name="T36" fmla="*/ 2147483646 w 380"/>
                <a:gd name="T37" fmla="*/ 2147483646 h 278"/>
                <a:gd name="T38" fmla="*/ 0 w 380"/>
                <a:gd name="T39" fmla="*/ 2147483646 h 278"/>
                <a:gd name="T40" fmla="*/ 0 w 380"/>
                <a:gd name="T41" fmla="*/ 2147483646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0"/>
                <a:gd name="T64" fmla="*/ 0 h 278"/>
                <a:gd name="T65" fmla="*/ 380 w 380"/>
                <a:gd name="T66" fmla="*/ 278 h 27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0" h="278">
                  <a:moveTo>
                    <a:pt x="0" y="84"/>
                  </a:moveTo>
                  <a:lnTo>
                    <a:pt x="0" y="84"/>
                  </a:lnTo>
                  <a:lnTo>
                    <a:pt x="26" y="101"/>
                  </a:lnTo>
                  <a:lnTo>
                    <a:pt x="59" y="177"/>
                  </a:lnTo>
                  <a:lnTo>
                    <a:pt x="96" y="195"/>
                  </a:lnTo>
                  <a:lnTo>
                    <a:pt x="149" y="273"/>
                  </a:lnTo>
                  <a:lnTo>
                    <a:pt x="191" y="264"/>
                  </a:lnTo>
                  <a:lnTo>
                    <a:pt x="210" y="277"/>
                  </a:lnTo>
                  <a:lnTo>
                    <a:pt x="248" y="192"/>
                  </a:lnTo>
                  <a:lnTo>
                    <a:pt x="282" y="194"/>
                  </a:lnTo>
                  <a:lnTo>
                    <a:pt x="318" y="130"/>
                  </a:lnTo>
                  <a:lnTo>
                    <a:pt x="371" y="88"/>
                  </a:lnTo>
                  <a:lnTo>
                    <a:pt x="379" y="62"/>
                  </a:lnTo>
                  <a:lnTo>
                    <a:pt x="366" y="50"/>
                  </a:lnTo>
                  <a:lnTo>
                    <a:pt x="262" y="18"/>
                  </a:lnTo>
                  <a:lnTo>
                    <a:pt x="250" y="0"/>
                  </a:lnTo>
                  <a:lnTo>
                    <a:pt x="147" y="18"/>
                  </a:lnTo>
                  <a:lnTo>
                    <a:pt x="102" y="52"/>
                  </a:lnTo>
                  <a:lnTo>
                    <a:pt x="63" y="52"/>
                  </a:lnTo>
                  <a:lnTo>
                    <a:pt x="0" y="8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7" name="Freeform 65"/>
            <p:cNvSpPr>
              <a:spLocks/>
            </p:cNvSpPr>
            <p:nvPr/>
          </p:nvSpPr>
          <p:spPr bwMode="auto">
            <a:xfrm rot="235738">
              <a:off x="4503737" y="4324082"/>
              <a:ext cx="511175" cy="492093"/>
            </a:xfrm>
            <a:custGeom>
              <a:avLst/>
              <a:gdLst>
                <a:gd name="T0" fmla="*/ 0 w 289"/>
                <a:gd name="T1" fmla="*/ 2147483646 h 258"/>
                <a:gd name="T2" fmla="*/ 0 w 289"/>
                <a:gd name="T3" fmla="*/ 2147483646 h 258"/>
                <a:gd name="T4" fmla="*/ 2147483646 w 289"/>
                <a:gd name="T5" fmla="*/ 2147483646 h 258"/>
                <a:gd name="T6" fmla="*/ 2147483646 w 289"/>
                <a:gd name="T7" fmla="*/ 2147483646 h 258"/>
                <a:gd name="T8" fmla="*/ 2147483646 w 289"/>
                <a:gd name="T9" fmla="*/ 0 h 258"/>
                <a:gd name="T10" fmla="*/ 2147483646 w 289"/>
                <a:gd name="T11" fmla="*/ 2147483646 h 258"/>
                <a:gd name="T12" fmla="*/ 2147483646 w 289"/>
                <a:gd name="T13" fmla="*/ 2147483646 h 258"/>
                <a:gd name="T14" fmla="*/ 2147483646 w 289"/>
                <a:gd name="T15" fmla="*/ 2147483646 h 258"/>
                <a:gd name="T16" fmla="*/ 2147483646 w 289"/>
                <a:gd name="T17" fmla="*/ 2147483646 h 258"/>
                <a:gd name="T18" fmla="*/ 2147483646 w 289"/>
                <a:gd name="T19" fmla="*/ 2147483646 h 258"/>
                <a:gd name="T20" fmla="*/ 2147483646 w 289"/>
                <a:gd name="T21" fmla="*/ 2147483646 h 258"/>
                <a:gd name="T22" fmla="*/ 2147483646 w 289"/>
                <a:gd name="T23" fmla="*/ 2147483646 h 258"/>
                <a:gd name="T24" fmla="*/ 2147483646 w 289"/>
                <a:gd name="T25" fmla="*/ 2147483646 h 258"/>
                <a:gd name="T26" fmla="*/ 2147483646 w 289"/>
                <a:gd name="T27" fmla="*/ 2147483646 h 258"/>
                <a:gd name="T28" fmla="*/ 2147483646 w 289"/>
                <a:gd name="T29" fmla="*/ 2147483646 h 258"/>
                <a:gd name="T30" fmla="*/ 2147483646 w 289"/>
                <a:gd name="T31" fmla="*/ 2147483646 h 258"/>
                <a:gd name="T32" fmla="*/ 0 w 289"/>
                <a:gd name="T33" fmla="*/ 2147483646 h 258"/>
                <a:gd name="T34" fmla="*/ 0 w 289"/>
                <a:gd name="T35" fmla="*/ 2147483646 h 2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9"/>
                <a:gd name="T55" fmla="*/ 0 h 258"/>
                <a:gd name="T56" fmla="*/ 289 w 289"/>
                <a:gd name="T57" fmla="*/ 258 h 2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9" h="258">
                  <a:moveTo>
                    <a:pt x="0" y="257"/>
                  </a:moveTo>
                  <a:lnTo>
                    <a:pt x="0" y="257"/>
                  </a:lnTo>
                  <a:lnTo>
                    <a:pt x="8" y="153"/>
                  </a:lnTo>
                  <a:lnTo>
                    <a:pt x="90" y="56"/>
                  </a:lnTo>
                  <a:lnTo>
                    <a:pt x="118" y="0"/>
                  </a:lnTo>
                  <a:lnTo>
                    <a:pt x="179" y="32"/>
                  </a:lnTo>
                  <a:lnTo>
                    <a:pt x="195" y="64"/>
                  </a:lnTo>
                  <a:lnTo>
                    <a:pt x="188" y="115"/>
                  </a:lnTo>
                  <a:lnTo>
                    <a:pt x="208" y="148"/>
                  </a:lnTo>
                  <a:lnTo>
                    <a:pt x="224" y="150"/>
                  </a:lnTo>
                  <a:lnTo>
                    <a:pt x="246" y="119"/>
                  </a:lnTo>
                  <a:lnTo>
                    <a:pt x="258" y="157"/>
                  </a:lnTo>
                  <a:lnTo>
                    <a:pt x="288" y="194"/>
                  </a:lnTo>
                  <a:lnTo>
                    <a:pt x="195" y="213"/>
                  </a:lnTo>
                  <a:lnTo>
                    <a:pt x="164" y="215"/>
                  </a:lnTo>
                  <a:lnTo>
                    <a:pt x="158" y="236"/>
                  </a:lnTo>
                  <a:lnTo>
                    <a:pt x="0" y="25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" name="Freeform 66"/>
            <p:cNvSpPr>
              <a:spLocks/>
            </p:cNvSpPr>
            <p:nvPr/>
          </p:nvSpPr>
          <p:spPr bwMode="auto">
            <a:xfrm rot="235738">
              <a:off x="6380163" y="4862210"/>
              <a:ext cx="573087" cy="680993"/>
            </a:xfrm>
            <a:custGeom>
              <a:avLst/>
              <a:gdLst>
                <a:gd name="T0" fmla="*/ 0 w 323"/>
                <a:gd name="T1" fmla="*/ 2147483646 h 356"/>
                <a:gd name="T2" fmla="*/ 0 w 323"/>
                <a:gd name="T3" fmla="*/ 2147483646 h 356"/>
                <a:gd name="T4" fmla="*/ 2147483646 w 323"/>
                <a:gd name="T5" fmla="*/ 2147483646 h 356"/>
                <a:gd name="T6" fmla="*/ 2147483646 w 323"/>
                <a:gd name="T7" fmla="*/ 2147483646 h 356"/>
                <a:gd name="T8" fmla="*/ 2147483646 w 323"/>
                <a:gd name="T9" fmla="*/ 2147483646 h 356"/>
                <a:gd name="T10" fmla="*/ 2147483646 w 323"/>
                <a:gd name="T11" fmla="*/ 2147483646 h 356"/>
                <a:gd name="T12" fmla="*/ 2147483646 w 323"/>
                <a:gd name="T13" fmla="*/ 2147483646 h 356"/>
                <a:gd name="T14" fmla="*/ 2147483646 w 323"/>
                <a:gd name="T15" fmla="*/ 0 h 356"/>
                <a:gd name="T16" fmla="*/ 2147483646 w 323"/>
                <a:gd name="T17" fmla="*/ 2147483646 h 356"/>
                <a:gd name="T18" fmla="*/ 2147483646 w 323"/>
                <a:gd name="T19" fmla="*/ 2147483646 h 356"/>
                <a:gd name="T20" fmla="*/ 2147483646 w 323"/>
                <a:gd name="T21" fmla="*/ 2147483646 h 356"/>
                <a:gd name="T22" fmla="*/ 2147483646 w 323"/>
                <a:gd name="T23" fmla="*/ 2147483646 h 356"/>
                <a:gd name="T24" fmla="*/ 2147483646 w 323"/>
                <a:gd name="T25" fmla="*/ 2147483646 h 356"/>
                <a:gd name="T26" fmla="*/ 2147483646 w 323"/>
                <a:gd name="T27" fmla="*/ 2147483646 h 356"/>
                <a:gd name="T28" fmla="*/ 2147483646 w 323"/>
                <a:gd name="T29" fmla="*/ 2147483646 h 356"/>
                <a:gd name="T30" fmla="*/ 2147483646 w 323"/>
                <a:gd name="T31" fmla="*/ 2147483646 h 356"/>
                <a:gd name="T32" fmla="*/ 2147483646 w 323"/>
                <a:gd name="T33" fmla="*/ 2147483646 h 356"/>
                <a:gd name="T34" fmla="*/ 2147483646 w 323"/>
                <a:gd name="T35" fmla="*/ 2147483646 h 356"/>
                <a:gd name="T36" fmla="*/ 2147483646 w 323"/>
                <a:gd name="T37" fmla="*/ 2147483646 h 356"/>
                <a:gd name="T38" fmla="*/ 2147483646 w 323"/>
                <a:gd name="T39" fmla="*/ 2147483646 h 356"/>
                <a:gd name="T40" fmla="*/ 2147483646 w 323"/>
                <a:gd name="T41" fmla="*/ 2147483646 h 356"/>
                <a:gd name="T42" fmla="*/ 2147483646 w 323"/>
                <a:gd name="T43" fmla="*/ 2147483646 h 356"/>
                <a:gd name="T44" fmla="*/ 0 w 323"/>
                <a:gd name="T45" fmla="*/ 2147483646 h 356"/>
                <a:gd name="T46" fmla="*/ 0 w 323"/>
                <a:gd name="T47" fmla="*/ 2147483646 h 3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3"/>
                <a:gd name="T73" fmla="*/ 0 h 356"/>
                <a:gd name="T74" fmla="*/ 323 w 323"/>
                <a:gd name="T75" fmla="*/ 356 h 3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3" h="356">
                  <a:moveTo>
                    <a:pt x="0" y="344"/>
                  </a:moveTo>
                  <a:lnTo>
                    <a:pt x="0" y="344"/>
                  </a:lnTo>
                  <a:lnTo>
                    <a:pt x="26" y="297"/>
                  </a:lnTo>
                  <a:lnTo>
                    <a:pt x="40" y="188"/>
                  </a:lnTo>
                  <a:lnTo>
                    <a:pt x="30" y="174"/>
                  </a:lnTo>
                  <a:lnTo>
                    <a:pt x="60" y="57"/>
                  </a:lnTo>
                  <a:lnTo>
                    <a:pt x="107" y="11"/>
                  </a:lnTo>
                  <a:lnTo>
                    <a:pt x="119" y="0"/>
                  </a:lnTo>
                  <a:lnTo>
                    <a:pt x="190" y="51"/>
                  </a:lnTo>
                  <a:lnTo>
                    <a:pt x="240" y="50"/>
                  </a:lnTo>
                  <a:lnTo>
                    <a:pt x="239" y="133"/>
                  </a:lnTo>
                  <a:lnTo>
                    <a:pt x="286" y="148"/>
                  </a:lnTo>
                  <a:lnTo>
                    <a:pt x="318" y="178"/>
                  </a:lnTo>
                  <a:lnTo>
                    <a:pt x="322" y="218"/>
                  </a:lnTo>
                  <a:lnTo>
                    <a:pt x="302" y="245"/>
                  </a:lnTo>
                  <a:lnTo>
                    <a:pt x="257" y="279"/>
                  </a:lnTo>
                  <a:lnTo>
                    <a:pt x="218" y="279"/>
                  </a:lnTo>
                  <a:lnTo>
                    <a:pt x="155" y="311"/>
                  </a:lnTo>
                  <a:lnTo>
                    <a:pt x="132" y="309"/>
                  </a:lnTo>
                  <a:lnTo>
                    <a:pt x="123" y="331"/>
                  </a:lnTo>
                  <a:lnTo>
                    <a:pt x="60" y="328"/>
                  </a:lnTo>
                  <a:lnTo>
                    <a:pt x="41" y="355"/>
                  </a:lnTo>
                  <a:lnTo>
                    <a:pt x="0" y="34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9" name="Freeform 67"/>
            <p:cNvSpPr>
              <a:spLocks/>
            </p:cNvSpPr>
            <p:nvPr/>
          </p:nvSpPr>
          <p:spPr bwMode="auto">
            <a:xfrm rot="235738">
              <a:off x="7864475" y="3209728"/>
              <a:ext cx="647700" cy="631784"/>
            </a:xfrm>
            <a:custGeom>
              <a:avLst/>
              <a:gdLst>
                <a:gd name="T0" fmla="*/ 0 w 366"/>
                <a:gd name="T1" fmla="*/ 2147483646 h 331"/>
                <a:gd name="T2" fmla="*/ 0 w 366"/>
                <a:gd name="T3" fmla="*/ 2147483646 h 331"/>
                <a:gd name="T4" fmla="*/ 2147483646 w 366"/>
                <a:gd name="T5" fmla="*/ 2147483646 h 331"/>
                <a:gd name="T6" fmla="*/ 2147483646 w 366"/>
                <a:gd name="T7" fmla="*/ 2147483646 h 331"/>
                <a:gd name="T8" fmla="*/ 2147483646 w 366"/>
                <a:gd name="T9" fmla="*/ 2147483646 h 331"/>
                <a:gd name="T10" fmla="*/ 2147483646 w 366"/>
                <a:gd name="T11" fmla="*/ 2147483646 h 331"/>
                <a:gd name="T12" fmla="*/ 2147483646 w 366"/>
                <a:gd name="T13" fmla="*/ 2147483646 h 331"/>
                <a:gd name="T14" fmla="*/ 2147483646 w 366"/>
                <a:gd name="T15" fmla="*/ 2147483646 h 331"/>
                <a:gd name="T16" fmla="*/ 2147483646 w 366"/>
                <a:gd name="T17" fmla="*/ 2147483646 h 331"/>
                <a:gd name="T18" fmla="*/ 2147483646 w 366"/>
                <a:gd name="T19" fmla="*/ 2147483646 h 331"/>
                <a:gd name="T20" fmla="*/ 2147483646 w 366"/>
                <a:gd name="T21" fmla="*/ 2147483646 h 331"/>
                <a:gd name="T22" fmla="*/ 2147483646 w 366"/>
                <a:gd name="T23" fmla="*/ 2147483646 h 331"/>
                <a:gd name="T24" fmla="*/ 2147483646 w 366"/>
                <a:gd name="T25" fmla="*/ 2147483646 h 331"/>
                <a:gd name="T26" fmla="*/ 2147483646 w 366"/>
                <a:gd name="T27" fmla="*/ 0 h 331"/>
                <a:gd name="T28" fmla="*/ 2147483646 w 366"/>
                <a:gd name="T29" fmla="*/ 2147483646 h 331"/>
                <a:gd name="T30" fmla="*/ 2147483646 w 366"/>
                <a:gd name="T31" fmla="*/ 2147483646 h 331"/>
                <a:gd name="T32" fmla="*/ 2147483646 w 366"/>
                <a:gd name="T33" fmla="*/ 2147483646 h 331"/>
                <a:gd name="T34" fmla="*/ 2147483646 w 366"/>
                <a:gd name="T35" fmla="*/ 2147483646 h 331"/>
                <a:gd name="T36" fmla="*/ 2147483646 w 366"/>
                <a:gd name="T37" fmla="*/ 2147483646 h 331"/>
                <a:gd name="T38" fmla="*/ 2147483646 w 366"/>
                <a:gd name="T39" fmla="*/ 2147483646 h 331"/>
                <a:gd name="T40" fmla="*/ 2147483646 w 366"/>
                <a:gd name="T41" fmla="*/ 2147483646 h 331"/>
                <a:gd name="T42" fmla="*/ 0 w 366"/>
                <a:gd name="T43" fmla="*/ 2147483646 h 331"/>
                <a:gd name="T44" fmla="*/ 0 w 366"/>
                <a:gd name="T45" fmla="*/ 2147483646 h 3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6"/>
                <a:gd name="T70" fmla="*/ 0 h 331"/>
                <a:gd name="T71" fmla="*/ 366 w 366"/>
                <a:gd name="T72" fmla="*/ 331 h 3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6" h="331">
                  <a:moveTo>
                    <a:pt x="0" y="270"/>
                  </a:moveTo>
                  <a:lnTo>
                    <a:pt x="0" y="270"/>
                  </a:lnTo>
                  <a:lnTo>
                    <a:pt x="38" y="293"/>
                  </a:lnTo>
                  <a:lnTo>
                    <a:pt x="52" y="257"/>
                  </a:lnTo>
                  <a:lnTo>
                    <a:pt x="285" y="330"/>
                  </a:lnTo>
                  <a:lnTo>
                    <a:pt x="306" y="262"/>
                  </a:lnTo>
                  <a:lnTo>
                    <a:pt x="328" y="256"/>
                  </a:lnTo>
                  <a:lnTo>
                    <a:pt x="365" y="270"/>
                  </a:lnTo>
                  <a:lnTo>
                    <a:pt x="361" y="220"/>
                  </a:lnTo>
                  <a:lnTo>
                    <a:pt x="256" y="117"/>
                  </a:lnTo>
                  <a:lnTo>
                    <a:pt x="248" y="98"/>
                  </a:lnTo>
                  <a:lnTo>
                    <a:pt x="271" y="65"/>
                  </a:lnTo>
                  <a:lnTo>
                    <a:pt x="267" y="6"/>
                  </a:lnTo>
                  <a:lnTo>
                    <a:pt x="236" y="0"/>
                  </a:lnTo>
                  <a:lnTo>
                    <a:pt x="172" y="33"/>
                  </a:lnTo>
                  <a:lnTo>
                    <a:pt x="134" y="34"/>
                  </a:lnTo>
                  <a:lnTo>
                    <a:pt x="115" y="41"/>
                  </a:lnTo>
                  <a:lnTo>
                    <a:pt x="118" y="65"/>
                  </a:lnTo>
                  <a:lnTo>
                    <a:pt x="71" y="81"/>
                  </a:lnTo>
                  <a:lnTo>
                    <a:pt x="58" y="103"/>
                  </a:lnTo>
                  <a:lnTo>
                    <a:pt x="77" y="161"/>
                  </a:lnTo>
                  <a:lnTo>
                    <a:pt x="0" y="27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" name="Freeform 68"/>
            <p:cNvSpPr>
              <a:spLocks/>
            </p:cNvSpPr>
            <p:nvPr/>
          </p:nvSpPr>
          <p:spPr bwMode="auto">
            <a:xfrm rot="235738">
              <a:off x="6892925" y="4203439"/>
              <a:ext cx="441325" cy="395263"/>
            </a:xfrm>
            <a:custGeom>
              <a:avLst/>
              <a:gdLst>
                <a:gd name="T0" fmla="*/ 0 w 249"/>
                <a:gd name="T1" fmla="*/ 2147483646 h 207"/>
                <a:gd name="T2" fmla="*/ 0 w 249"/>
                <a:gd name="T3" fmla="*/ 2147483646 h 207"/>
                <a:gd name="T4" fmla="*/ 2147483646 w 249"/>
                <a:gd name="T5" fmla="*/ 2147483646 h 207"/>
                <a:gd name="T6" fmla="*/ 2147483646 w 249"/>
                <a:gd name="T7" fmla="*/ 2147483646 h 207"/>
                <a:gd name="T8" fmla="*/ 2147483646 w 249"/>
                <a:gd name="T9" fmla="*/ 2147483646 h 207"/>
                <a:gd name="T10" fmla="*/ 2147483646 w 249"/>
                <a:gd name="T11" fmla="*/ 2147483646 h 207"/>
                <a:gd name="T12" fmla="*/ 2147483646 w 249"/>
                <a:gd name="T13" fmla="*/ 0 h 207"/>
                <a:gd name="T14" fmla="*/ 2147483646 w 249"/>
                <a:gd name="T15" fmla="*/ 2147483646 h 207"/>
                <a:gd name="T16" fmla="*/ 2147483646 w 249"/>
                <a:gd name="T17" fmla="*/ 2147483646 h 207"/>
                <a:gd name="T18" fmla="*/ 2147483646 w 249"/>
                <a:gd name="T19" fmla="*/ 2147483646 h 207"/>
                <a:gd name="T20" fmla="*/ 2147483646 w 249"/>
                <a:gd name="T21" fmla="*/ 2147483646 h 207"/>
                <a:gd name="T22" fmla="*/ 2147483646 w 249"/>
                <a:gd name="T23" fmla="*/ 2147483646 h 207"/>
                <a:gd name="T24" fmla="*/ 2147483646 w 249"/>
                <a:gd name="T25" fmla="*/ 2147483646 h 207"/>
                <a:gd name="T26" fmla="*/ 2147483646 w 249"/>
                <a:gd name="T27" fmla="*/ 2147483646 h 207"/>
                <a:gd name="T28" fmla="*/ 2147483646 w 249"/>
                <a:gd name="T29" fmla="*/ 2147483646 h 207"/>
                <a:gd name="T30" fmla="*/ 2147483646 w 249"/>
                <a:gd name="T31" fmla="*/ 2147483646 h 207"/>
                <a:gd name="T32" fmla="*/ 2147483646 w 249"/>
                <a:gd name="T33" fmla="*/ 2147483646 h 207"/>
                <a:gd name="T34" fmla="*/ 2147483646 w 249"/>
                <a:gd name="T35" fmla="*/ 2147483646 h 207"/>
                <a:gd name="T36" fmla="*/ 0 w 249"/>
                <a:gd name="T37" fmla="*/ 2147483646 h 207"/>
                <a:gd name="T38" fmla="*/ 0 w 249"/>
                <a:gd name="T39" fmla="*/ 2147483646 h 20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9"/>
                <a:gd name="T61" fmla="*/ 0 h 207"/>
                <a:gd name="T62" fmla="*/ 249 w 249"/>
                <a:gd name="T63" fmla="*/ 207 h 20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9" h="207">
                  <a:moveTo>
                    <a:pt x="0" y="182"/>
                  </a:moveTo>
                  <a:lnTo>
                    <a:pt x="0" y="182"/>
                  </a:lnTo>
                  <a:lnTo>
                    <a:pt x="3" y="151"/>
                  </a:lnTo>
                  <a:lnTo>
                    <a:pt x="7" y="86"/>
                  </a:lnTo>
                  <a:lnTo>
                    <a:pt x="33" y="74"/>
                  </a:lnTo>
                  <a:lnTo>
                    <a:pt x="26" y="55"/>
                  </a:lnTo>
                  <a:lnTo>
                    <a:pt x="77" y="0"/>
                  </a:lnTo>
                  <a:lnTo>
                    <a:pt x="97" y="2"/>
                  </a:lnTo>
                  <a:lnTo>
                    <a:pt x="181" y="51"/>
                  </a:lnTo>
                  <a:lnTo>
                    <a:pt x="199" y="43"/>
                  </a:lnTo>
                  <a:lnTo>
                    <a:pt x="200" y="62"/>
                  </a:lnTo>
                  <a:lnTo>
                    <a:pt x="233" y="44"/>
                  </a:lnTo>
                  <a:lnTo>
                    <a:pt x="248" y="61"/>
                  </a:lnTo>
                  <a:lnTo>
                    <a:pt x="204" y="170"/>
                  </a:lnTo>
                  <a:lnTo>
                    <a:pt x="162" y="158"/>
                  </a:lnTo>
                  <a:lnTo>
                    <a:pt x="99" y="164"/>
                  </a:lnTo>
                  <a:lnTo>
                    <a:pt x="89" y="189"/>
                  </a:lnTo>
                  <a:lnTo>
                    <a:pt x="45" y="206"/>
                  </a:lnTo>
                  <a:lnTo>
                    <a:pt x="0" y="18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" name="Freeform 69"/>
            <p:cNvSpPr>
              <a:spLocks/>
            </p:cNvSpPr>
            <p:nvPr/>
          </p:nvSpPr>
          <p:spPr bwMode="auto">
            <a:xfrm rot="235738">
              <a:off x="7307263" y="4832049"/>
              <a:ext cx="458787" cy="698455"/>
            </a:xfrm>
            <a:custGeom>
              <a:avLst/>
              <a:gdLst>
                <a:gd name="T0" fmla="*/ 0 w 258"/>
                <a:gd name="T1" fmla="*/ 2147483646 h 366"/>
                <a:gd name="T2" fmla="*/ 0 w 258"/>
                <a:gd name="T3" fmla="*/ 2147483646 h 366"/>
                <a:gd name="T4" fmla="*/ 2147483646 w 258"/>
                <a:gd name="T5" fmla="*/ 2147483646 h 366"/>
                <a:gd name="T6" fmla="*/ 2147483646 w 258"/>
                <a:gd name="T7" fmla="*/ 2147483646 h 366"/>
                <a:gd name="T8" fmla="*/ 2147483646 w 258"/>
                <a:gd name="T9" fmla="*/ 2147483646 h 366"/>
                <a:gd name="T10" fmla="*/ 2147483646 w 258"/>
                <a:gd name="T11" fmla="*/ 2147483646 h 366"/>
                <a:gd name="T12" fmla="*/ 2147483646 w 258"/>
                <a:gd name="T13" fmla="*/ 2147483646 h 366"/>
                <a:gd name="T14" fmla="*/ 2147483646 w 258"/>
                <a:gd name="T15" fmla="*/ 2147483646 h 366"/>
                <a:gd name="T16" fmla="*/ 2147483646 w 258"/>
                <a:gd name="T17" fmla="*/ 2147483646 h 366"/>
                <a:gd name="T18" fmla="*/ 2147483646 w 258"/>
                <a:gd name="T19" fmla="*/ 2147483646 h 366"/>
                <a:gd name="T20" fmla="*/ 2147483646 w 258"/>
                <a:gd name="T21" fmla="*/ 2147483646 h 366"/>
                <a:gd name="T22" fmla="*/ 2147483646 w 258"/>
                <a:gd name="T23" fmla="*/ 2147483646 h 366"/>
                <a:gd name="T24" fmla="*/ 2147483646 w 258"/>
                <a:gd name="T25" fmla="*/ 2147483646 h 366"/>
                <a:gd name="T26" fmla="*/ 2147483646 w 258"/>
                <a:gd name="T27" fmla="*/ 2147483646 h 366"/>
                <a:gd name="T28" fmla="*/ 2147483646 w 258"/>
                <a:gd name="T29" fmla="*/ 0 h 366"/>
                <a:gd name="T30" fmla="*/ 2147483646 w 258"/>
                <a:gd name="T31" fmla="*/ 2147483646 h 366"/>
                <a:gd name="T32" fmla="*/ 2147483646 w 258"/>
                <a:gd name="T33" fmla="*/ 2147483646 h 366"/>
                <a:gd name="T34" fmla="*/ 2147483646 w 258"/>
                <a:gd name="T35" fmla="*/ 2147483646 h 366"/>
                <a:gd name="T36" fmla="*/ 2147483646 w 258"/>
                <a:gd name="T37" fmla="*/ 2147483646 h 366"/>
                <a:gd name="T38" fmla="*/ 0 w 258"/>
                <a:gd name="T39" fmla="*/ 2147483646 h 366"/>
                <a:gd name="T40" fmla="*/ 0 w 258"/>
                <a:gd name="T41" fmla="*/ 2147483646 h 3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366"/>
                <a:gd name="T65" fmla="*/ 258 w 258"/>
                <a:gd name="T66" fmla="*/ 366 h 3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366">
                  <a:moveTo>
                    <a:pt x="0" y="196"/>
                  </a:moveTo>
                  <a:lnTo>
                    <a:pt x="0" y="196"/>
                  </a:lnTo>
                  <a:lnTo>
                    <a:pt x="15" y="217"/>
                  </a:lnTo>
                  <a:lnTo>
                    <a:pt x="28" y="316"/>
                  </a:lnTo>
                  <a:lnTo>
                    <a:pt x="48" y="323"/>
                  </a:lnTo>
                  <a:lnTo>
                    <a:pt x="71" y="365"/>
                  </a:lnTo>
                  <a:lnTo>
                    <a:pt x="127" y="357"/>
                  </a:lnTo>
                  <a:lnTo>
                    <a:pt x="257" y="227"/>
                  </a:lnTo>
                  <a:lnTo>
                    <a:pt x="257" y="168"/>
                  </a:lnTo>
                  <a:lnTo>
                    <a:pt x="211" y="139"/>
                  </a:lnTo>
                  <a:lnTo>
                    <a:pt x="213" y="93"/>
                  </a:lnTo>
                  <a:lnTo>
                    <a:pt x="135" y="60"/>
                  </a:lnTo>
                  <a:lnTo>
                    <a:pt x="126" y="42"/>
                  </a:lnTo>
                  <a:lnTo>
                    <a:pt x="126" y="17"/>
                  </a:lnTo>
                  <a:lnTo>
                    <a:pt x="62" y="0"/>
                  </a:lnTo>
                  <a:lnTo>
                    <a:pt x="59" y="20"/>
                  </a:lnTo>
                  <a:lnTo>
                    <a:pt x="30" y="29"/>
                  </a:lnTo>
                  <a:lnTo>
                    <a:pt x="25" y="70"/>
                  </a:lnTo>
                  <a:lnTo>
                    <a:pt x="38" y="98"/>
                  </a:lnTo>
                  <a:lnTo>
                    <a:pt x="0" y="19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Freeform 70"/>
            <p:cNvSpPr>
              <a:spLocks/>
            </p:cNvSpPr>
            <p:nvPr/>
          </p:nvSpPr>
          <p:spPr bwMode="auto">
            <a:xfrm rot="235738">
              <a:off x="7805738" y="4833637"/>
              <a:ext cx="666750" cy="580988"/>
            </a:xfrm>
            <a:custGeom>
              <a:avLst/>
              <a:gdLst>
                <a:gd name="T0" fmla="*/ 0 w 376"/>
                <a:gd name="T1" fmla="*/ 2147483646 h 303"/>
                <a:gd name="T2" fmla="*/ 0 w 376"/>
                <a:gd name="T3" fmla="*/ 2147483646 h 303"/>
                <a:gd name="T4" fmla="*/ 2147483646 w 376"/>
                <a:gd name="T5" fmla="*/ 2147483646 h 303"/>
                <a:gd name="T6" fmla="*/ 2147483646 w 376"/>
                <a:gd name="T7" fmla="*/ 2147483646 h 303"/>
                <a:gd name="T8" fmla="*/ 2147483646 w 376"/>
                <a:gd name="T9" fmla="*/ 2147483646 h 303"/>
                <a:gd name="T10" fmla="*/ 2147483646 w 376"/>
                <a:gd name="T11" fmla="*/ 2147483646 h 303"/>
                <a:gd name="T12" fmla="*/ 2147483646 w 376"/>
                <a:gd name="T13" fmla="*/ 2147483646 h 303"/>
                <a:gd name="T14" fmla="*/ 2147483646 w 376"/>
                <a:gd name="T15" fmla="*/ 2147483646 h 303"/>
                <a:gd name="T16" fmla="*/ 2147483646 w 376"/>
                <a:gd name="T17" fmla="*/ 0 h 303"/>
                <a:gd name="T18" fmla="*/ 2147483646 w 376"/>
                <a:gd name="T19" fmla="*/ 2147483646 h 303"/>
                <a:gd name="T20" fmla="*/ 2147483646 w 376"/>
                <a:gd name="T21" fmla="*/ 2147483646 h 303"/>
                <a:gd name="T22" fmla="*/ 2147483646 w 376"/>
                <a:gd name="T23" fmla="*/ 2147483646 h 303"/>
                <a:gd name="T24" fmla="*/ 2147483646 w 376"/>
                <a:gd name="T25" fmla="*/ 2147483646 h 303"/>
                <a:gd name="T26" fmla="*/ 2147483646 w 376"/>
                <a:gd name="T27" fmla="*/ 2147483646 h 303"/>
                <a:gd name="T28" fmla="*/ 2147483646 w 376"/>
                <a:gd name="T29" fmla="*/ 2147483646 h 303"/>
                <a:gd name="T30" fmla="*/ 2147483646 w 376"/>
                <a:gd name="T31" fmla="*/ 2147483646 h 303"/>
                <a:gd name="T32" fmla="*/ 2147483646 w 376"/>
                <a:gd name="T33" fmla="*/ 2147483646 h 303"/>
                <a:gd name="T34" fmla="*/ 2147483646 w 376"/>
                <a:gd name="T35" fmla="*/ 2147483646 h 303"/>
                <a:gd name="T36" fmla="*/ 0 w 376"/>
                <a:gd name="T37" fmla="*/ 2147483646 h 303"/>
                <a:gd name="T38" fmla="*/ 0 w 376"/>
                <a:gd name="T39" fmla="*/ 2147483646 h 30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6"/>
                <a:gd name="T61" fmla="*/ 0 h 303"/>
                <a:gd name="T62" fmla="*/ 376 w 376"/>
                <a:gd name="T63" fmla="*/ 303 h 30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6" h="303">
                  <a:moveTo>
                    <a:pt x="0" y="293"/>
                  </a:moveTo>
                  <a:lnTo>
                    <a:pt x="0" y="293"/>
                  </a:lnTo>
                  <a:lnTo>
                    <a:pt x="8" y="273"/>
                  </a:lnTo>
                  <a:lnTo>
                    <a:pt x="60" y="242"/>
                  </a:lnTo>
                  <a:lnTo>
                    <a:pt x="52" y="159"/>
                  </a:lnTo>
                  <a:lnTo>
                    <a:pt x="78" y="87"/>
                  </a:lnTo>
                  <a:lnTo>
                    <a:pt x="109" y="87"/>
                  </a:lnTo>
                  <a:lnTo>
                    <a:pt x="189" y="12"/>
                  </a:lnTo>
                  <a:lnTo>
                    <a:pt x="247" y="0"/>
                  </a:lnTo>
                  <a:lnTo>
                    <a:pt x="275" y="25"/>
                  </a:lnTo>
                  <a:lnTo>
                    <a:pt x="324" y="13"/>
                  </a:lnTo>
                  <a:lnTo>
                    <a:pt x="375" y="51"/>
                  </a:lnTo>
                  <a:lnTo>
                    <a:pt x="277" y="128"/>
                  </a:lnTo>
                  <a:lnTo>
                    <a:pt x="286" y="191"/>
                  </a:lnTo>
                  <a:lnTo>
                    <a:pt x="199" y="262"/>
                  </a:lnTo>
                  <a:lnTo>
                    <a:pt x="179" y="261"/>
                  </a:lnTo>
                  <a:lnTo>
                    <a:pt x="146" y="229"/>
                  </a:lnTo>
                  <a:lnTo>
                    <a:pt x="12" y="302"/>
                  </a:lnTo>
                  <a:lnTo>
                    <a:pt x="0" y="29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3" name="Freeform 71"/>
            <p:cNvSpPr>
              <a:spLocks/>
            </p:cNvSpPr>
            <p:nvPr/>
          </p:nvSpPr>
          <p:spPr bwMode="auto">
            <a:xfrm rot="235738">
              <a:off x="7062788" y="2481113"/>
              <a:ext cx="715962" cy="715916"/>
            </a:xfrm>
            <a:custGeom>
              <a:avLst/>
              <a:gdLst>
                <a:gd name="T0" fmla="*/ 0 w 404"/>
                <a:gd name="T1" fmla="*/ 2147483646 h 375"/>
                <a:gd name="T2" fmla="*/ 0 w 404"/>
                <a:gd name="T3" fmla="*/ 2147483646 h 375"/>
                <a:gd name="T4" fmla="*/ 2147483646 w 404"/>
                <a:gd name="T5" fmla="*/ 2147483646 h 375"/>
                <a:gd name="T6" fmla="*/ 2147483646 w 404"/>
                <a:gd name="T7" fmla="*/ 2147483646 h 375"/>
                <a:gd name="T8" fmla="*/ 2147483646 w 404"/>
                <a:gd name="T9" fmla="*/ 2147483646 h 375"/>
                <a:gd name="T10" fmla="*/ 2147483646 w 404"/>
                <a:gd name="T11" fmla="*/ 2147483646 h 375"/>
                <a:gd name="T12" fmla="*/ 2147483646 w 404"/>
                <a:gd name="T13" fmla="*/ 2147483646 h 375"/>
                <a:gd name="T14" fmla="*/ 2147483646 w 404"/>
                <a:gd name="T15" fmla="*/ 2147483646 h 375"/>
                <a:gd name="T16" fmla="*/ 2147483646 w 404"/>
                <a:gd name="T17" fmla="*/ 2147483646 h 375"/>
                <a:gd name="T18" fmla="*/ 2147483646 w 404"/>
                <a:gd name="T19" fmla="*/ 0 h 375"/>
                <a:gd name="T20" fmla="*/ 2147483646 w 404"/>
                <a:gd name="T21" fmla="*/ 2147483646 h 375"/>
                <a:gd name="T22" fmla="*/ 2147483646 w 404"/>
                <a:gd name="T23" fmla="*/ 2147483646 h 375"/>
                <a:gd name="T24" fmla="*/ 2147483646 w 404"/>
                <a:gd name="T25" fmla="*/ 2147483646 h 375"/>
                <a:gd name="T26" fmla="*/ 2147483646 w 404"/>
                <a:gd name="T27" fmla="*/ 2147483646 h 375"/>
                <a:gd name="T28" fmla="*/ 2147483646 w 404"/>
                <a:gd name="T29" fmla="*/ 2147483646 h 375"/>
                <a:gd name="T30" fmla="*/ 2147483646 w 404"/>
                <a:gd name="T31" fmla="*/ 2147483646 h 375"/>
                <a:gd name="T32" fmla="*/ 2147483646 w 404"/>
                <a:gd name="T33" fmla="*/ 2147483646 h 375"/>
                <a:gd name="T34" fmla="*/ 2147483646 w 404"/>
                <a:gd name="T35" fmla="*/ 2147483646 h 375"/>
                <a:gd name="T36" fmla="*/ 2147483646 w 404"/>
                <a:gd name="T37" fmla="*/ 2147483646 h 375"/>
                <a:gd name="T38" fmla="*/ 2147483646 w 404"/>
                <a:gd name="T39" fmla="*/ 2147483646 h 375"/>
                <a:gd name="T40" fmla="*/ 2147483646 w 404"/>
                <a:gd name="T41" fmla="*/ 2147483646 h 375"/>
                <a:gd name="T42" fmla="*/ 2147483646 w 404"/>
                <a:gd name="T43" fmla="*/ 2147483646 h 375"/>
                <a:gd name="T44" fmla="*/ 2147483646 w 404"/>
                <a:gd name="T45" fmla="*/ 2147483646 h 375"/>
                <a:gd name="T46" fmla="*/ 2147483646 w 404"/>
                <a:gd name="T47" fmla="*/ 2147483646 h 375"/>
                <a:gd name="T48" fmla="*/ 2147483646 w 404"/>
                <a:gd name="T49" fmla="*/ 2147483646 h 375"/>
                <a:gd name="T50" fmla="*/ 0 w 404"/>
                <a:gd name="T51" fmla="*/ 2147483646 h 375"/>
                <a:gd name="T52" fmla="*/ 0 w 404"/>
                <a:gd name="T53" fmla="*/ 2147483646 h 3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4"/>
                <a:gd name="T82" fmla="*/ 0 h 375"/>
                <a:gd name="T83" fmla="*/ 404 w 404"/>
                <a:gd name="T84" fmla="*/ 375 h 37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4" h="375">
                  <a:moveTo>
                    <a:pt x="0" y="105"/>
                  </a:moveTo>
                  <a:lnTo>
                    <a:pt x="0" y="105"/>
                  </a:lnTo>
                  <a:lnTo>
                    <a:pt x="15" y="75"/>
                  </a:lnTo>
                  <a:lnTo>
                    <a:pt x="71" y="51"/>
                  </a:lnTo>
                  <a:lnTo>
                    <a:pt x="176" y="73"/>
                  </a:lnTo>
                  <a:lnTo>
                    <a:pt x="236" y="110"/>
                  </a:lnTo>
                  <a:lnTo>
                    <a:pt x="260" y="93"/>
                  </a:lnTo>
                  <a:lnTo>
                    <a:pt x="334" y="82"/>
                  </a:lnTo>
                  <a:lnTo>
                    <a:pt x="352" y="40"/>
                  </a:lnTo>
                  <a:lnTo>
                    <a:pt x="403" y="0"/>
                  </a:lnTo>
                  <a:lnTo>
                    <a:pt x="379" y="105"/>
                  </a:lnTo>
                  <a:lnTo>
                    <a:pt x="336" y="191"/>
                  </a:lnTo>
                  <a:lnTo>
                    <a:pt x="300" y="280"/>
                  </a:lnTo>
                  <a:lnTo>
                    <a:pt x="312" y="352"/>
                  </a:lnTo>
                  <a:lnTo>
                    <a:pt x="288" y="366"/>
                  </a:lnTo>
                  <a:lnTo>
                    <a:pt x="267" y="358"/>
                  </a:lnTo>
                  <a:lnTo>
                    <a:pt x="255" y="374"/>
                  </a:lnTo>
                  <a:lnTo>
                    <a:pt x="238" y="373"/>
                  </a:lnTo>
                  <a:lnTo>
                    <a:pt x="226" y="334"/>
                  </a:lnTo>
                  <a:lnTo>
                    <a:pt x="189" y="314"/>
                  </a:lnTo>
                  <a:lnTo>
                    <a:pt x="140" y="311"/>
                  </a:lnTo>
                  <a:lnTo>
                    <a:pt x="74" y="304"/>
                  </a:lnTo>
                  <a:lnTo>
                    <a:pt x="50" y="237"/>
                  </a:lnTo>
                  <a:lnTo>
                    <a:pt x="22" y="221"/>
                  </a:lnTo>
                  <a:lnTo>
                    <a:pt x="20" y="153"/>
                  </a:lnTo>
                  <a:lnTo>
                    <a:pt x="0" y="10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Freeform 72"/>
            <p:cNvSpPr>
              <a:spLocks/>
            </p:cNvSpPr>
            <p:nvPr/>
          </p:nvSpPr>
          <p:spPr bwMode="auto">
            <a:xfrm rot="235738">
              <a:off x="5713413" y="4398690"/>
              <a:ext cx="492125" cy="655595"/>
            </a:xfrm>
            <a:custGeom>
              <a:avLst/>
              <a:gdLst>
                <a:gd name="T0" fmla="*/ 0 w 277"/>
                <a:gd name="T1" fmla="*/ 2147483646 h 343"/>
                <a:gd name="T2" fmla="*/ 0 w 277"/>
                <a:gd name="T3" fmla="*/ 2147483646 h 343"/>
                <a:gd name="T4" fmla="*/ 2147483646 w 277"/>
                <a:gd name="T5" fmla="*/ 2147483646 h 343"/>
                <a:gd name="T6" fmla="*/ 2147483646 w 277"/>
                <a:gd name="T7" fmla="*/ 2147483646 h 343"/>
                <a:gd name="T8" fmla="*/ 2147483646 w 277"/>
                <a:gd name="T9" fmla="*/ 2147483646 h 343"/>
                <a:gd name="T10" fmla="*/ 2147483646 w 277"/>
                <a:gd name="T11" fmla="*/ 2147483646 h 343"/>
                <a:gd name="T12" fmla="*/ 2147483646 w 277"/>
                <a:gd name="T13" fmla="*/ 2147483646 h 343"/>
                <a:gd name="T14" fmla="*/ 2147483646 w 277"/>
                <a:gd name="T15" fmla="*/ 2147483646 h 343"/>
                <a:gd name="T16" fmla="*/ 2147483646 w 277"/>
                <a:gd name="T17" fmla="*/ 2147483646 h 343"/>
                <a:gd name="T18" fmla="*/ 2147483646 w 277"/>
                <a:gd name="T19" fmla="*/ 2147483646 h 343"/>
                <a:gd name="T20" fmla="*/ 2147483646 w 277"/>
                <a:gd name="T21" fmla="*/ 0 h 343"/>
                <a:gd name="T22" fmla="*/ 0 w 277"/>
                <a:gd name="T23" fmla="*/ 2147483646 h 343"/>
                <a:gd name="T24" fmla="*/ 0 w 277"/>
                <a:gd name="T25" fmla="*/ 2147483646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7"/>
                <a:gd name="T40" fmla="*/ 0 h 343"/>
                <a:gd name="T41" fmla="*/ 277 w 277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7" h="343">
                  <a:moveTo>
                    <a:pt x="0" y="114"/>
                  </a:moveTo>
                  <a:lnTo>
                    <a:pt x="0" y="114"/>
                  </a:lnTo>
                  <a:lnTo>
                    <a:pt x="8" y="186"/>
                  </a:lnTo>
                  <a:lnTo>
                    <a:pt x="121" y="253"/>
                  </a:lnTo>
                  <a:lnTo>
                    <a:pt x="115" y="342"/>
                  </a:lnTo>
                  <a:lnTo>
                    <a:pt x="224" y="222"/>
                  </a:lnTo>
                  <a:lnTo>
                    <a:pt x="258" y="247"/>
                  </a:lnTo>
                  <a:lnTo>
                    <a:pt x="276" y="127"/>
                  </a:lnTo>
                  <a:lnTo>
                    <a:pt x="136" y="25"/>
                  </a:lnTo>
                  <a:lnTo>
                    <a:pt x="139" y="9"/>
                  </a:lnTo>
                  <a:lnTo>
                    <a:pt x="126" y="0"/>
                  </a:lnTo>
                  <a:lnTo>
                    <a:pt x="0" y="11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5" name="Freeform 73"/>
            <p:cNvSpPr>
              <a:spLocks/>
            </p:cNvSpPr>
            <p:nvPr/>
          </p:nvSpPr>
          <p:spPr bwMode="auto">
            <a:xfrm rot="235738">
              <a:off x="1366837" y="4886021"/>
              <a:ext cx="427037" cy="725441"/>
            </a:xfrm>
            <a:custGeom>
              <a:avLst/>
              <a:gdLst>
                <a:gd name="T0" fmla="*/ 0 w 241"/>
                <a:gd name="T1" fmla="*/ 2147483646 h 380"/>
                <a:gd name="T2" fmla="*/ 0 w 241"/>
                <a:gd name="T3" fmla="*/ 2147483646 h 380"/>
                <a:gd name="T4" fmla="*/ 2147483646 w 241"/>
                <a:gd name="T5" fmla="*/ 2147483646 h 380"/>
                <a:gd name="T6" fmla="*/ 2147483646 w 241"/>
                <a:gd name="T7" fmla="*/ 2147483646 h 380"/>
                <a:gd name="T8" fmla="*/ 2147483646 w 241"/>
                <a:gd name="T9" fmla="*/ 2147483646 h 380"/>
                <a:gd name="T10" fmla="*/ 2147483646 w 241"/>
                <a:gd name="T11" fmla="*/ 2147483646 h 380"/>
                <a:gd name="T12" fmla="*/ 2147483646 w 241"/>
                <a:gd name="T13" fmla="*/ 2147483646 h 380"/>
                <a:gd name="T14" fmla="*/ 2147483646 w 241"/>
                <a:gd name="T15" fmla="*/ 2147483646 h 380"/>
                <a:gd name="T16" fmla="*/ 2147483646 w 241"/>
                <a:gd name="T17" fmla="*/ 2147483646 h 380"/>
                <a:gd name="T18" fmla="*/ 2147483646 w 241"/>
                <a:gd name="T19" fmla="*/ 2147483646 h 380"/>
                <a:gd name="T20" fmla="*/ 2147483646 w 241"/>
                <a:gd name="T21" fmla="*/ 2147483646 h 380"/>
                <a:gd name="T22" fmla="*/ 2147483646 w 241"/>
                <a:gd name="T23" fmla="*/ 2147483646 h 380"/>
                <a:gd name="T24" fmla="*/ 2147483646 w 241"/>
                <a:gd name="T25" fmla="*/ 2147483646 h 380"/>
                <a:gd name="T26" fmla="*/ 2147483646 w 241"/>
                <a:gd name="T27" fmla="*/ 2147483646 h 380"/>
                <a:gd name="T28" fmla="*/ 2147483646 w 241"/>
                <a:gd name="T29" fmla="*/ 2147483646 h 380"/>
                <a:gd name="T30" fmla="*/ 2147483646 w 241"/>
                <a:gd name="T31" fmla="*/ 0 h 380"/>
                <a:gd name="T32" fmla="*/ 2147483646 w 241"/>
                <a:gd name="T33" fmla="*/ 2147483646 h 380"/>
                <a:gd name="T34" fmla="*/ 2147483646 w 241"/>
                <a:gd name="T35" fmla="*/ 2147483646 h 380"/>
                <a:gd name="T36" fmla="*/ 2147483646 w 241"/>
                <a:gd name="T37" fmla="*/ 2147483646 h 380"/>
                <a:gd name="T38" fmla="*/ 2147483646 w 241"/>
                <a:gd name="T39" fmla="*/ 2147483646 h 380"/>
                <a:gd name="T40" fmla="*/ 2147483646 w 241"/>
                <a:gd name="T41" fmla="*/ 2147483646 h 380"/>
                <a:gd name="T42" fmla="*/ 2147483646 w 241"/>
                <a:gd name="T43" fmla="*/ 2147483646 h 380"/>
                <a:gd name="T44" fmla="*/ 2147483646 w 241"/>
                <a:gd name="T45" fmla="*/ 2147483646 h 380"/>
                <a:gd name="T46" fmla="*/ 2147483646 w 241"/>
                <a:gd name="T47" fmla="*/ 2147483646 h 380"/>
                <a:gd name="T48" fmla="*/ 2147483646 w 241"/>
                <a:gd name="T49" fmla="*/ 2147483646 h 380"/>
                <a:gd name="T50" fmla="*/ 0 w 241"/>
                <a:gd name="T51" fmla="*/ 2147483646 h 380"/>
                <a:gd name="T52" fmla="*/ 0 w 241"/>
                <a:gd name="T53" fmla="*/ 2147483646 h 3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1"/>
                <a:gd name="T82" fmla="*/ 0 h 380"/>
                <a:gd name="T83" fmla="*/ 241 w 241"/>
                <a:gd name="T84" fmla="*/ 380 h 3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1" h="380">
                  <a:moveTo>
                    <a:pt x="0" y="302"/>
                  </a:moveTo>
                  <a:lnTo>
                    <a:pt x="0" y="302"/>
                  </a:lnTo>
                  <a:lnTo>
                    <a:pt x="27" y="349"/>
                  </a:lnTo>
                  <a:lnTo>
                    <a:pt x="50" y="347"/>
                  </a:lnTo>
                  <a:lnTo>
                    <a:pt x="125" y="323"/>
                  </a:lnTo>
                  <a:lnTo>
                    <a:pt x="172" y="333"/>
                  </a:lnTo>
                  <a:lnTo>
                    <a:pt x="219" y="379"/>
                  </a:lnTo>
                  <a:lnTo>
                    <a:pt x="240" y="363"/>
                  </a:lnTo>
                  <a:lnTo>
                    <a:pt x="218" y="276"/>
                  </a:lnTo>
                  <a:lnTo>
                    <a:pt x="224" y="250"/>
                  </a:lnTo>
                  <a:lnTo>
                    <a:pt x="226" y="177"/>
                  </a:lnTo>
                  <a:lnTo>
                    <a:pt x="213" y="143"/>
                  </a:lnTo>
                  <a:lnTo>
                    <a:pt x="153" y="79"/>
                  </a:lnTo>
                  <a:lnTo>
                    <a:pt x="150" y="40"/>
                  </a:lnTo>
                  <a:lnTo>
                    <a:pt x="114" y="29"/>
                  </a:lnTo>
                  <a:lnTo>
                    <a:pt x="97" y="0"/>
                  </a:lnTo>
                  <a:lnTo>
                    <a:pt x="78" y="2"/>
                  </a:lnTo>
                  <a:lnTo>
                    <a:pt x="48" y="8"/>
                  </a:lnTo>
                  <a:lnTo>
                    <a:pt x="34" y="25"/>
                  </a:lnTo>
                  <a:lnTo>
                    <a:pt x="14" y="114"/>
                  </a:lnTo>
                  <a:lnTo>
                    <a:pt x="21" y="159"/>
                  </a:lnTo>
                  <a:lnTo>
                    <a:pt x="58" y="199"/>
                  </a:lnTo>
                  <a:lnTo>
                    <a:pt x="64" y="228"/>
                  </a:lnTo>
                  <a:lnTo>
                    <a:pt x="54" y="298"/>
                  </a:lnTo>
                  <a:lnTo>
                    <a:pt x="34" y="305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6" name="Freeform 74"/>
            <p:cNvSpPr>
              <a:spLocks/>
            </p:cNvSpPr>
            <p:nvPr/>
          </p:nvSpPr>
          <p:spPr bwMode="auto">
            <a:xfrm rot="235738">
              <a:off x="3119437" y="5455897"/>
              <a:ext cx="558800" cy="698455"/>
            </a:xfrm>
            <a:custGeom>
              <a:avLst/>
              <a:gdLst>
                <a:gd name="T0" fmla="*/ 0 w 315"/>
                <a:gd name="T1" fmla="*/ 2147483646 h 366"/>
                <a:gd name="T2" fmla="*/ 0 w 315"/>
                <a:gd name="T3" fmla="*/ 2147483646 h 366"/>
                <a:gd name="T4" fmla="*/ 2147483646 w 315"/>
                <a:gd name="T5" fmla="*/ 2147483646 h 366"/>
                <a:gd name="T6" fmla="*/ 2147483646 w 315"/>
                <a:gd name="T7" fmla="*/ 2147483646 h 366"/>
                <a:gd name="T8" fmla="*/ 2147483646 w 315"/>
                <a:gd name="T9" fmla="*/ 2147483646 h 366"/>
                <a:gd name="T10" fmla="*/ 2147483646 w 315"/>
                <a:gd name="T11" fmla="*/ 2147483646 h 366"/>
                <a:gd name="T12" fmla="*/ 2147483646 w 315"/>
                <a:gd name="T13" fmla="*/ 2147483646 h 366"/>
                <a:gd name="T14" fmla="*/ 2147483646 w 315"/>
                <a:gd name="T15" fmla="*/ 2147483646 h 366"/>
                <a:gd name="T16" fmla="*/ 2147483646 w 315"/>
                <a:gd name="T17" fmla="*/ 0 h 366"/>
                <a:gd name="T18" fmla="*/ 0 w 315"/>
                <a:gd name="T19" fmla="*/ 2147483646 h 366"/>
                <a:gd name="T20" fmla="*/ 0 w 315"/>
                <a:gd name="T21" fmla="*/ 2147483646 h 3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15"/>
                <a:gd name="T34" fmla="*/ 0 h 366"/>
                <a:gd name="T35" fmla="*/ 315 w 315"/>
                <a:gd name="T36" fmla="*/ 366 h 3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15" h="366">
                  <a:moveTo>
                    <a:pt x="0" y="11"/>
                  </a:moveTo>
                  <a:lnTo>
                    <a:pt x="0" y="11"/>
                  </a:lnTo>
                  <a:lnTo>
                    <a:pt x="19" y="365"/>
                  </a:lnTo>
                  <a:lnTo>
                    <a:pt x="224" y="347"/>
                  </a:lnTo>
                  <a:lnTo>
                    <a:pt x="232" y="241"/>
                  </a:lnTo>
                  <a:lnTo>
                    <a:pt x="272" y="153"/>
                  </a:lnTo>
                  <a:lnTo>
                    <a:pt x="314" y="130"/>
                  </a:lnTo>
                  <a:lnTo>
                    <a:pt x="257" y="28"/>
                  </a:lnTo>
                  <a:lnTo>
                    <a:pt x="81" y="0"/>
                  </a:lnTo>
                  <a:lnTo>
                    <a:pt x="0" y="1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7" name="Freeform 75"/>
            <p:cNvSpPr>
              <a:spLocks/>
            </p:cNvSpPr>
            <p:nvPr/>
          </p:nvSpPr>
          <p:spPr bwMode="auto">
            <a:xfrm rot="235738">
              <a:off x="1733549" y="5303507"/>
              <a:ext cx="439738" cy="514317"/>
            </a:xfrm>
            <a:custGeom>
              <a:avLst/>
              <a:gdLst>
                <a:gd name="T0" fmla="*/ 0 w 249"/>
                <a:gd name="T1" fmla="*/ 2147483646 h 269"/>
                <a:gd name="T2" fmla="*/ 0 w 249"/>
                <a:gd name="T3" fmla="*/ 2147483646 h 269"/>
                <a:gd name="T4" fmla="*/ 2147483646 w 249"/>
                <a:gd name="T5" fmla="*/ 2147483646 h 269"/>
                <a:gd name="T6" fmla="*/ 2147483646 w 249"/>
                <a:gd name="T7" fmla="*/ 0 h 269"/>
                <a:gd name="T8" fmla="*/ 2147483646 w 249"/>
                <a:gd name="T9" fmla="*/ 2147483646 h 269"/>
                <a:gd name="T10" fmla="*/ 2147483646 w 249"/>
                <a:gd name="T11" fmla="*/ 2147483646 h 269"/>
                <a:gd name="T12" fmla="*/ 2147483646 w 249"/>
                <a:gd name="T13" fmla="*/ 2147483646 h 269"/>
                <a:gd name="T14" fmla="*/ 2147483646 w 249"/>
                <a:gd name="T15" fmla="*/ 2147483646 h 269"/>
                <a:gd name="T16" fmla="*/ 2147483646 w 249"/>
                <a:gd name="T17" fmla="*/ 2147483646 h 269"/>
                <a:gd name="T18" fmla="*/ 0 w 249"/>
                <a:gd name="T19" fmla="*/ 2147483646 h 269"/>
                <a:gd name="T20" fmla="*/ 0 w 249"/>
                <a:gd name="T21" fmla="*/ 2147483646 h 2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9"/>
                <a:gd name="T34" fmla="*/ 0 h 269"/>
                <a:gd name="T35" fmla="*/ 249 w 249"/>
                <a:gd name="T36" fmla="*/ 269 h 2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9" h="269">
                  <a:moveTo>
                    <a:pt x="0" y="71"/>
                  </a:moveTo>
                  <a:lnTo>
                    <a:pt x="0" y="71"/>
                  </a:lnTo>
                  <a:lnTo>
                    <a:pt x="6" y="45"/>
                  </a:lnTo>
                  <a:lnTo>
                    <a:pt x="88" y="0"/>
                  </a:lnTo>
                  <a:lnTo>
                    <a:pt x="118" y="3"/>
                  </a:lnTo>
                  <a:lnTo>
                    <a:pt x="248" y="179"/>
                  </a:lnTo>
                  <a:lnTo>
                    <a:pt x="66" y="268"/>
                  </a:lnTo>
                  <a:lnTo>
                    <a:pt x="1" y="174"/>
                  </a:lnTo>
                  <a:lnTo>
                    <a:pt x="22" y="158"/>
                  </a:lnTo>
                  <a:lnTo>
                    <a:pt x="0" y="7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8" name="Freeform 76"/>
            <p:cNvSpPr>
              <a:spLocks/>
            </p:cNvSpPr>
            <p:nvPr/>
          </p:nvSpPr>
          <p:spPr bwMode="auto">
            <a:xfrm rot="235738">
              <a:off x="884237" y="5225724"/>
              <a:ext cx="568325" cy="457171"/>
            </a:xfrm>
            <a:custGeom>
              <a:avLst/>
              <a:gdLst>
                <a:gd name="T0" fmla="*/ 0 w 321"/>
                <a:gd name="T1" fmla="*/ 0 h 239"/>
                <a:gd name="T2" fmla="*/ 0 w 321"/>
                <a:gd name="T3" fmla="*/ 0 h 239"/>
                <a:gd name="T4" fmla="*/ 2147483646 w 321"/>
                <a:gd name="T5" fmla="*/ 2147483646 h 239"/>
                <a:gd name="T6" fmla="*/ 2147483646 w 321"/>
                <a:gd name="T7" fmla="*/ 2147483646 h 239"/>
                <a:gd name="T8" fmla="*/ 2147483646 w 321"/>
                <a:gd name="T9" fmla="*/ 2147483646 h 239"/>
                <a:gd name="T10" fmla="*/ 2147483646 w 321"/>
                <a:gd name="T11" fmla="*/ 2147483646 h 239"/>
                <a:gd name="T12" fmla="*/ 2147483646 w 321"/>
                <a:gd name="T13" fmla="*/ 2147483646 h 239"/>
                <a:gd name="T14" fmla="*/ 2147483646 w 321"/>
                <a:gd name="T15" fmla="*/ 2147483646 h 239"/>
                <a:gd name="T16" fmla="*/ 2147483646 w 321"/>
                <a:gd name="T17" fmla="*/ 2147483646 h 239"/>
                <a:gd name="T18" fmla="*/ 0 w 321"/>
                <a:gd name="T19" fmla="*/ 0 h 239"/>
                <a:gd name="T20" fmla="*/ 0 w 321"/>
                <a:gd name="T21" fmla="*/ 0 h 2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1"/>
                <a:gd name="T34" fmla="*/ 0 h 239"/>
                <a:gd name="T35" fmla="*/ 321 w 321"/>
                <a:gd name="T36" fmla="*/ 239 h 2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1" h="239">
                  <a:moveTo>
                    <a:pt x="0" y="0"/>
                  </a:moveTo>
                  <a:lnTo>
                    <a:pt x="0" y="0"/>
                  </a:lnTo>
                  <a:lnTo>
                    <a:pt x="54" y="11"/>
                  </a:lnTo>
                  <a:lnTo>
                    <a:pt x="265" y="109"/>
                  </a:lnTo>
                  <a:lnTo>
                    <a:pt x="292" y="156"/>
                  </a:lnTo>
                  <a:lnTo>
                    <a:pt x="315" y="154"/>
                  </a:lnTo>
                  <a:lnTo>
                    <a:pt x="320" y="228"/>
                  </a:lnTo>
                  <a:lnTo>
                    <a:pt x="101" y="238"/>
                  </a:lnTo>
                  <a:lnTo>
                    <a:pt x="96" y="229"/>
                  </a:lnTo>
                  <a:lnTo>
                    <a:pt x="0" y="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9" name="Freeform 77"/>
            <p:cNvSpPr>
              <a:spLocks/>
            </p:cNvSpPr>
            <p:nvPr/>
          </p:nvSpPr>
          <p:spPr bwMode="auto">
            <a:xfrm rot="235738">
              <a:off x="5954713" y="5493994"/>
              <a:ext cx="620712" cy="603211"/>
            </a:xfrm>
            <a:custGeom>
              <a:avLst/>
              <a:gdLst>
                <a:gd name="T0" fmla="*/ 0 w 350"/>
                <a:gd name="T1" fmla="*/ 2147483646 h 316"/>
                <a:gd name="T2" fmla="*/ 0 w 350"/>
                <a:gd name="T3" fmla="*/ 2147483646 h 316"/>
                <a:gd name="T4" fmla="*/ 2147483646 w 350"/>
                <a:gd name="T5" fmla="*/ 2147483646 h 316"/>
                <a:gd name="T6" fmla="*/ 2147483646 w 350"/>
                <a:gd name="T7" fmla="*/ 2147483646 h 316"/>
                <a:gd name="T8" fmla="*/ 2147483646 w 350"/>
                <a:gd name="T9" fmla="*/ 2147483646 h 316"/>
                <a:gd name="T10" fmla="*/ 2147483646 w 350"/>
                <a:gd name="T11" fmla="*/ 2147483646 h 316"/>
                <a:gd name="T12" fmla="*/ 2147483646 w 350"/>
                <a:gd name="T13" fmla="*/ 2147483646 h 316"/>
                <a:gd name="T14" fmla="*/ 2147483646 w 350"/>
                <a:gd name="T15" fmla="*/ 0 h 316"/>
                <a:gd name="T16" fmla="*/ 2147483646 w 350"/>
                <a:gd name="T17" fmla="*/ 2147483646 h 316"/>
                <a:gd name="T18" fmla="*/ 2147483646 w 350"/>
                <a:gd name="T19" fmla="*/ 2147483646 h 316"/>
                <a:gd name="T20" fmla="*/ 2147483646 w 350"/>
                <a:gd name="T21" fmla="*/ 2147483646 h 316"/>
                <a:gd name="T22" fmla="*/ 2147483646 w 350"/>
                <a:gd name="T23" fmla="*/ 2147483646 h 316"/>
                <a:gd name="T24" fmla="*/ 2147483646 w 350"/>
                <a:gd name="T25" fmla="*/ 2147483646 h 316"/>
                <a:gd name="T26" fmla="*/ 2147483646 w 350"/>
                <a:gd name="T27" fmla="*/ 2147483646 h 316"/>
                <a:gd name="T28" fmla="*/ 0 w 350"/>
                <a:gd name="T29" fmla="*/ 2147483646 h 316"/>
                <a:gd name="T30" fmla="*/ 0 w 350"/>
                <a:gd name="T31" fmla="*/ 2147483646 h 3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50"/>
                <a:gd name="T49" fmla="*/ 0 h 316"/>
                <a:gd name="T50" fmla="*/ 350 w 350"/>
                <a:gd name="T51" fmla="*/ 316 h 3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50" h="316">
                  <a:moveTo>
                    <a:pt x="0" y="315"/>
                  </a:moveTo>
                  <a:lnTo>
                    <a:pt x="0" y="315"/>
                  </a:lnTo>
                  <a:lnTo>
                    <a:pt x="24" y="195"/>
                  </a:lnTo>
                  <a:lnTo>
                    <a:pt x="78" y="106"/>
                  </a:lnTo>
                  <a:lnTo>
                    <a:pt x="68" y="96"/>
                  </a:lnTo>
                  <a:lnTo>
                    <a:pt x="75" y="81"/>
                  </a:lnTo>
                  <a:lnTo>
                    <a:pt x="160" y="13"/>
                  </a:lnTo>
                  <a:lnTo>
                    <a:pt x="216" y="0"/>
                  </a:lnTo>
                  <a:lnTo>
                    <a:pt x="257" y="11"/>
                  </a:lnTo>
                  <a:lnTo>
                    <a:pt x="234" y="88"/>
                  </a:lnTo>
                  <a:lnTo>
                    <a:pt x="244" y="106"/>
                  </a:lnTo>
                  <a:lnTo>
                    <a:pt x="227" y="127"/>
                  </a:lnTo>
                  <a:lnTo>
                    <a:pt x="253" y="213"/>
                  </a:lnTo>
                  <a:lnTo>
                    <a:pt x="349" y="296"/>
                  </a:lnTo>
                  <a:lnTo>
                    <a:pt x="0" y="31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Freeform 78"/>
            <p:cNvSpPr>
              <a:spLocks/>
            </p:cNvSpPr>
            <p:nvPr/>
          </p:nvSpPr>
          <p:spPr bwMode="auto">
            <a:xfrm rot="235738">
              <a:off x="2570162" y="4470122"/>
              <a:ext cx="560387" cy="455584"/>
            </a:xfrm>
            <a:custGeom>
              <a:avLst/>
              <a:gdLst>
                <a:gd name="T0" fmla="*/ 0 w 316"/>
                <a:gd name="T1" fmla="*/ 2147483646 h 238"/>
                <a:gd name="T2" fmla="*/ 0 w 316"/>
                <a:gd name="T3" fmla="*/ 2147483646 h 238"/>
                <a:gd name="T4" fmla="*/ 2147483646 w 316"/>
                <a:gd name="T5" fmla="*/ 2147483646 h 238"/>
                <a:gd name="T6" fmla="*/ 2147483646 w 316"/>
                <a:gd name="T7" fmla="*/ 2147483646 h 238"/>
                <a:gd name="T8" fmla="*/ 2147483646 w 316"/>
                <a:gd name="T9" fmla="*/ 0 h 238"/>
                <a:gd name="T10" fmla="*/ 2147483646 w 316"/>
                <a:gd name="T11" fmla="*/ 2147483646 h 238"/>
                <a:gd name="T12" fmla="*/ 2147483646 w 316"/>
                <a:gd name="T13" fmla="*/ 2147483646 h 238"/>
                <a:gd name="T14" fmla="*/ 2147483646 w 316"/>
                <a:gd name="T15" fmla="*/ 2147483646 h 238"/>
                <a:gd name="T16" fmla="*/ 2147483646 w 316"/>
                <a:gd name="T17" fmla="*/ 2147483646 h 238"/>
                <a:gd name="T18" fmla="*/ 2147483646 w 316"/>
                <a:gd name="T19" fmla="*/ 2147483646 h 238"/>
                <a:gd name="T20" fmla="*/ 2147483646 w 316"/>
                <a:gd name="T21" fmla="*/ 2147483646 h 238"/>
                <a:gd name="T22" fmla="*/ 2147483646 w 316"/>
                <a:gd name="T23" fmla="*/ 2147483646 h 238"/>
                <a:gd name="T24" fmla="*/ 2147483646 w 316"/>
                <a:gd name="T25" fmla="*/ 2147483646 h 238"/>
                <a:gd name="T26" fmla="*/ 2147483646 w 316"/>
                <a:gd name="T27" fmla="*/ 2147483646 h 238"/>
                <a:gd name="T28" fmla="*/ 2147483646 w 316"/>
                <a:gd name="T29" fmla="*/ 2147483646 h 238"/>
                <a:gd name="T30" fmla="*/ 2147483646 w 316"/>
                <a:gd name="T31" fmla="*/ 2147483646 h 238"/>
                <a:gd name="T32" fmla="*/ 2147483646 w 316"/>
                <a:gd name="T33" fmla="*/ 2147483646 h 238"/>
                <a:gd name="T34" fmla="*/ 2147483646 w 316"/>
                <a:gd name="T35" fmla="*/ 2147483646 h 238"/>
                <a:gd name="T36" fmla="*/ 0 w 316"/>
                <a:gd name="T37" fmla="*/ 2147483646 h 238"/>
                <a:gd name="T38" fmla="*/ 0 w 316"/>
                <a:gd name="T39" fmla="*/ 2147483646 h 23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6"/>
                <a:gd name="T61" fmla="*/ 0 h 238"/>
                <a:gd name="T62" fmla="*/ 316 w 316"/>
                <a:gd name="T63" fmla="*/ 238 h 23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6" h="238">
                  <a:moveTo>
                    <a:pt x="0" y="51"/>
                  </a:moveTo>
                  <a:lnTo>
                    <a:pt x="0" y="51"/>
                  </a:lnTo>
                  <a:lnTo>
                    <a:pt x="6" y="40"/>
                  </a:lnTo>
                  <a:lnTo>
                    <a:pt x="16" y="14"/>
                  </a:lnTo>
                  <a:lnTo>
                    <a:pt x="69" y="0"/>
                  </a:lnTo>
                  <a:lnTo>
                    <a:pt x="271" y="81"/>
                  </a:lnTo>
                  <a:lnTo>
                    <a:pt x="315" y="81"/>
                  </a:lnTo>
                  <a:lnTo>
                    <a:pt x="293" y="143"/>
                  </a:lnTo>
                  <a:lnTo>
                    <a:pt x="271" y="164"/>
                  </a:lnTo>
                  <a:lnTo>
                    <a:pt x="294" y="208"/>
                  </a:lnTo>
                  <a:lnTo>
                    <a:pt x="238" y="217"/>
                  </a:lnTo>
                  <a:lnTo>
                    <a:pt x="225" y="237"/>
                  </a:lnTo>
                  <a:lnTo>
                    <a:pt x="163" y="237"/>
                  </a:lnTo>
                  <a:lnTo>
                    <a:pt x="162" y="233"/>
                  </a:lnTo>
                  <a:lnTo>
                    <a:pt x="143" y="236"/>
                  </a:lnTo>
                  <a:lnTo>
                    <a:pt x="117" y="203"/>
                  </a:lnTo>
                  <a:lnTo>
                    <a:pt x="100" y="91"/>
                  </a:lnTo>
                  <a:lnTo>
                    <a:pt x="22" y="68"/>
                  </a:lnTo>
                  <a:lnTo>
                    <a:pt x="0" y="5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Freeform 79"/>
            <p:cNvSpPr>
              <a:spLocks/>
            </p:cNvSpPr>
            <p:nvPr/>
          </p:nvSpPr>
          <p:spPr bwMode="auto">
            <a:xfrm rot="235738">
              <a:off x="6105525" y="3914533"/>
              <a:ext cx="534988" cy="638134"/>
            </a:xfrm>
            <a:custGeom>
              <a:avLst/>
              <a:gdLst>
                <a:gd name="T0" fmla="*/ 0 w 303"/>
                <a:gd name="T1" fmla="*/ 2147483646 h 334"/>
                <a:gd name="T2" fmla="*/ 0 w 303"/>
                <a:gd name="T3" fmla="*/ 2147483646 h 334"/>
                <a:gd name="T4" fmla="*/ 2147483646 w 303"/>
                <a:gd name="T5" fmla="*/ 2147483646 h 334"/>
                <a:gd name="T6" fmla="*/ 2147483646 w 303"/>
                <a:gd name="T7" fmla="*/ 2147483646 h 334"/>
                <a:gd name="T8" fmla="*/ 2147483646 w 303"/>
                <a:gd name="T9" fmla="*/ 2147483646 h 334"/>
                <a:gd name="T10" fmla="*/ 2147483646 w 303"/>
                <a:gd name="T11" fmla="*/ 2147483646 h 334"/>
                <a:gd name="T12" fmla="*/ 2147483646 w 303"/>
                <a:gd name="T13" fmla="*/ 2147483646 h 334"/>
                <a:gd name="T14" fmla="*/ 2147483646 w 303"/>
                <a:gd name="T15" fmla="*/ 2147483646 h 334"/>
                <a:gd name="T16" fmla="*/ 2147483646 w 303"/>
                <a:gd name="T17" fmla="*/ 2147483646 h 334"/>
                <a:gd name="T18" fmla="*/ 2147483646 w 303"/>
                <a:gd name="T19" fmla="*/ 2147483646 h 334"/>
                <a:gd name="T20" fmla="*/ 2147483646 w 303"/>
                <a:gd name="T21" fmla="*/ 2147483646 h 334"/>
                <a:gd name="T22" fmla="*/ 2147483646 w 303"/>
                <a:gd name="T23" fmla="*/ 2147483646 h 334"/>
                <a:gd name="T24" fmla="*/ 2147483646 w 303"/>
                <a:gd name="T25" fmla="*/ 2147483646 h 334"/>
                <a:gd name="T26" fmla="*/ 2147483646 w 303"/>
                <a:gd name="T27" fmla="*/ 2147483646 h 334"/>
                <a:gd name="T28" fmla="*/ 2147483646 w 303"/>
                <a:gd name="T29" fmla="*/ 2147483646 h 334"/>
                <a:gd name="T30" fmla="*/ 2147483646 w 303"/>
                <a:gd name="T31" fmla="*/ 2147483646 h 334"/>
                <a:gd name="T32" fmla="*/ 2147483646 w 303"/>
                <a:gd name="T33" fmla="*/ 2147483646 h 334"/>
                <a:gd name="T34" fmla="*/ 2147483646 w 303"/>
                <a:gd name="T35" fmla="*/ 2147483646 h 334"/>
                <a:gd name="T36" fmla="*/ 2147483646 w 303"/>
                <a:gd name="T37" fmla="*/ 0 h 334"/>
                <a:gd name="T38" fmla="*/ 2147483646 w 303"/>
                <a:gd name="T39" fmla="*/ 2147483646 h 334"/>
                <a:gd name="T40" fmla="*/ 2147483646 w 303"/>
                <a:gd name="T41" fmla="*/ 2147483646 h 334"/>
                <a:gd name="T42" fmla="*/ 2147483646 w 303"/>
                <a:gd name="T43" fmla="*/ 2147483646 h 334"/>
                <a:gd name="T44" fmla="*/ 2147483646 w 303"/>
                <a:gd name="T45" fmla="*/ 2147483646 h 334"/>
                <a:gd name="T46" fmla="*/ 2147483646 w 303"/>
                <a:gd name="T47" fmla="*/ 2147483646 h 334"/>
                <a:gd name="T48" fmla="*/ 2147483646 w 303"/>
                <a:gd name="T49" fmla="*/ 2147483646 h 334"/>
                <a:gd name="T50" fmla="*/ 2147483646 w 303"/>
                <a:gd name="T51" fmla="*/ 2147483646 h 334"/>
                <a:gd name="T52" fmla="*/ 0 w 303"/>
                <a:gd name="T53" fmla="*/ 2147483646 h 334"/>
                <a:gd name="T54" fmla="*/ 0 w 303"/>
                <a:gd name="T55" fmla="*/ 2147483646 h 3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03"/>
                <a:gd name="T85" fmla="*/ 0 h 334"/>
                <a:gd name="T86" fmla="*/ 303 w 303"/>
                <a:gd name="T87" fmla="*/ 334 h 3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03" h="334">
                  <a:moveTo>
                    <a:pt x="0" y="146"/>
                  </a:moveTo>
                  <a:lnTo>
                    <a:pt x="0" y="146"/>
                  </a:lnTo>
                  <a:lnTo>
                    <a:pt x="16" y="150"/>
                  </a:lnTo>
                  <a:lnTo>
                    <a:pt x="23" y="179"/>
                  </a:lnTo>
                  <a:lnTo>
                    <a:pt x="52" y="199"/>
                  </a:lnTo>
                  <a:lnTo>
                    <a:pt x="138" y="333"/>
                  </a:lnTo>
                  <a:lnTo>
                    <a:pt x="234" y="331"/>
                  </a:lnTo>
                  <a:lnTo>
                    <a:pt x="267" y="293"/>
                  </a:lnTo>
                  <a:lnTo>
                    <a:pt x="302" y="289"/>
                  </a:lnTo>
                  <a:lnTo>
                    <a:pt x="275" y="218"/>
                  </a:lnTo>
                  <a:lnTo>
                    <a:pt x="292" y="207"/>
                  </a:lnTo>
                  <a:lnTo>
                    <a:pt x="296" y="186"/>
                  </a:lnTo>
                  <a:lnTo>
                    <a:pt x="298" y="126"/>
                  </a:lnTo>
                  <a:lnTo>
                    <a:pt x="275" y="105"/>
                  </a:lnTo>
                  <a:lnTo>
                    <a:pt x="294" y="92"/>
                  </a:lnTo>
                  <a:lnTo>
                    <a:pt x="267" y="71"/>
                  </a:lnTo>
                  <a:lnTo>
                    <a:pt x="284" y="50"/>
                  </a:lnTo>
                  <a:lnTo>
                    <a:pt x="176" y="34"/>
                  </a:lnTo>
                  <a:lnTo>
                    <a:pt x="156" y="0"/>
                  </a:lnTo>
                  <a:lnTo>
                    <a:pt x="113" y="36"/>
                  </a:lnTo>
                  <a:lnTo>
                    <a:pt x="108" y="20"/>
                  </a:lnTo>
                  <a:lnTo>
                    <a:pt x="86" y="24"/>
                  </a:lnTo>
                  <a:lnTo>
                    <a:pt x="98" y="66"/>
                  </a:lnTo>
                  <a:lnTo>
                    <a:pt x="51" y="62"/>
                  </a:lnTo>
                  <a:lnTo>
                    <a:pt x="20" y="80"/>
                  </a:lnTo>
                  <a:lnTo>
                    <a:pt x="38" y="108"/>
                  </a:lnTo>
                  <a:lnTo>
                    <a:pt x="0" y="14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" name="Freeform 80"/>
            <p:cNvSpPr>
              <a:spLocks/>
            </p:cNvSpPr>
            <p:nvPr/>
          </p:nvSpPr>
          <p:spPr bwMode="auto">
            <a:xfrm rot="235738">
              <a:off x="7589838" y="3858974"/>
              <a:ext cx="500062" cy="641309"/>
            </a:xfrm>
            <a:custGeom>
              <a:avLst/>
              <a:gdLst>
                <a:gd name="T0" fmla="*/ 0 w 282"/>
                <a:gd name="T1" fmla="*/ 2147483646 h 336"/>
                <a:gd name="T2" fmla="*/ 0 w 282"/>
                <a:gd name="T3" fmla="*/ 2147483646 h 336"/>
                <a:gd name="T4" fmla="*/ 2147483646 w 282"/>
                <a:gd name="T5" fmla="*/ 2147483646 h 336"/>
                <a:gd name="T6" fmla="*/ 2147483646 w 282"/>
                <a:gd name="T7" fmla="*/ 2147483646 h 336"/>
                <a:gd name="T8" fmla="*/ 2147483646 w 282"/>
                <a:gd name="T9" fmla="*/ 2147483646 h 336"/>
                <a:gd name="T10" fmla="*/ 2147483646 w 282"/>
                <a:gd name="T11" fmla="*/ 2147483646 h 336"/>
                <a:gd name="T12" fmla="*/ 2147483646 w 282"/>
                <a:gd name="T13" fmla="*/ 2147483646 h 336"/>
                <a:gd name="T14" fmla="*/ 2147483646 w 282"/>
                <a:gd name="T15" fmla="*/ 2147483646 h 336"/>
                <a:gd name="T16" fmla="*/ 2147483646 w 282"/>
                <a:gd name="T17" fmla="*/ 2147483646 h 336"/>
                <a:gd name="T18" fmla="*/ 2147483646 w 282"/>
                <a:gd name="T19" fmla="*/ 2147483646 h 336"/>
                <a:gd name="T20" fmla="*/ 2147483646 w 282"/>
                <a:gd name="T21" fmla="*/ 2147483646 h 336"/>
                <a:gd name="T22" fmla="*/ 2147483646 w 282"/>
                <a:gd name="T23" fmla="*/ 2147483646 h 336"/>
                <a:gd name="T24" fmla="*/ 2147483646 w 282"/>
                <a:gd name="T25" fmla="*/ 2147483646 h 336"/>
                <a:gd name="T26" fmla="*/ 2147483646 w 282"/>
                <a:gd name="T27" fmla="*/ 2147483646 h 336"/>
                <a:gd name="T28" fmla="*/ 2147483646 w 282"/>
                <a:gd name="T29" fmla="*/ 2147483646 h 336"/>
                <a:gd name="T30" fmla="*/ 2147483646 w 282"/>
                <a:gd name="T31" fmla="*/ 2147483646 h 336"/>
                <a:gd name="T32" fmla="*/ 2147483646 w 282"/>
                <a:gd name="T33" fmla="*/ 2147483646 h 336"/>
                <a:gd name="T34" fmla="*/ 2147483646 w 282"/>
                <a:gd name="T35" fmla="*/ 2147483646 h 336"/>
                <a:gd name="T36" fmla="*/ 2147483646 w 282"/>
                <a:gd name="T37" fmla="*/ 0 h 336"/>
                <a:gd name="T38" fmla="*/ 2147483646 w 282"/>
                <a:gd name="T39" fmla="*/ 2147483646 h 336"/>
                <a:gd name="T40" fmla="*/ 2147483646 w 282"/>
                <a:gd name="T41" fmla="*/ 2147483646 h 336"/>
                <a:gd name="T42" fmla="*/ 2147483646 w 282"/>
                <a:gd name="T43" fmla="*/ 2147483646 h 336"/>
                <a:gd name="T44" fmla="*/ 2147483646 w 282"/>
                <a:gd name="T45" fmla="*/ 2147483646 h 336"/>
                <a:gd name="T46" fmla="*/ 0 w 282"/>
                <a:gd name="T47" fmla="*/ 2147483646 h 336"/>
                <a:gd name="T48" fmla="*/ 0 w 282"/>
                <a:gd name="T49" fmla="*/ 2147483646 h 3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2"/>
                <a:gd name="T76" fmla="*/ 0 h 336"/>
                <a:gd name="T77" fmla="*/ 282 w 282"/>
                <a:gd name="T78" fmla="*/ 336 h 3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2" h="336">
                  <a:moveTo>
                    <a:pt x="0" y="126"/>
                  </a:moveTo>
                  <a:lnTo>
                    <a:pt x="0" y="126"/>
                  </a:lnTo>
                  <a:lnTo>
                    <a:pt x="24" y="139"/>
                  </a:lnTo>
                  <a:lnTo>
                    <a:pt x="7" y="166"/>
                  </a:lnTo>
                  <a:lnTo>
                    <a:pt x="21" y="203"/>
                  </a:lnTo>
                  <a:lnTo>
                    <a:pt x="95" y="243"/>
                  </a:lnTo>
                  <a:lnTo>
                    <a:pt x="131" y="232"/>
                  </a:lnTo>
                  <a:lnTo>
                    <a:pt x="185" y="256"/>
                  </a:lnTo>
                  <a:lnTo>
                    <a:pt x="190" y="290"/>
                  </a:lnTo>
                  <a:lnTo>
                    <a:pt x="231" y="324"/>
                  </a:lnTo>
                  <a:lnTo>
                    <a:pt x="254" y="335"/>
                  </a:lnTo>
                  <a:lnTo>
                    <a:pt x="281" y="281"/>
                  </a:lnTo>
                  <a:lnTo>
                    <a:pt x="247" y="188"/>
                  </a:lnTo>
                  <a:lnTo>
                    <a:pt x="220" y="166"/>
                  </a:lnTo>
                  <a:lnTo>
                    <a:pt x="215" y="128"/>
                  </a:lnTo>
                  <a:lnTo>
                    <a:pt x="201" y="80"/>
                  </a:lnTo>
                  <a:lnTo>
                    <a:pt x="175" y="64"/>
                  </a:lnTo>
                  <a:lnTo>
                    <a:pt x="159" y="22"/>
                  </a:lnTo>
                  <a:lnTo>
                    <a:pt x="91" y="0"/>
                  </a:lnTo>
                  <a:lnTo>
                    <a:pt x="80" y="47"/>
                  </a:lnTo>
                  <a:lnTo>
                    <a:pt x="46" y="77"/>
                  </a:lnTo>
                  <a:lnTo>
                    <a:pt x="27" y="78"/>
                  </a:lnTo>
                  <a:lnTo>
                    <a:pt x="24" y="104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Freeform 82"/>
            <p:cNvSpPr>
              <a:spLocks/>
            </p:cNvSpPr>
            <p:nvPr/>
          </p:nvSpPr>
          <p:spPr bwMode="auto">
            <a:xfrm rot="235738">
              <a:off x="1423987" y="5508281"/>
              <a:ext cx="482600" cy="495268"/>
            </a:xfrm>
            <a:custGeom>
              <a:avLst/>
              <a:gdLst>
                <a:gd name="T0" fmla="*/ 0 w 273"/>
                <a:gd name="T1" fmla="*/ 2147483646 h 259"/>
                <a:gd name="T2" fmla="*/ 0 w 273"/>
                <a:gd name="T3" fmla="*/ 2147483646 h 259"/>
                <a:gd name="T4" fmla="*/ 2147483646 w 273"/>
                <a:gd name="T5" fmla="*/ 2147483646 h 259"/>
                <a:gd name="T6" fmla="*/ 2147483646 w 273"/>
                <a:gd name="T7" fmla="*/ 2147483646 h 259"/>
                <a:gd name="T8" fmla="*/ 2147483646 w 273"/>
                <a:gd name="T9" fmla="*/ 2147483646 h 259"/>
                <a:gd name="T10" fmla="*/ 2147483646 w 273"/>
                <a:gd name="T11" fmla="*/ 2147483646 h 259"/>
                <a:gd name="T12" fmla="*/ 2147483646 w 273"/>
                <a:gd name="T13" fmla="*/ 2147483646 h 259"/>
                <a:gd name="T14" fmla="*/ 2147483646 w 273"/>
                <a:gd name="T15" fmla="*/ 2147483646 h 259"/>
                <a:gd name="T16" fmla="*/ 2147483646 w 273"/>
                <a:gd name="T17" fmla="*/ 0 h 259"/>
                <a:gd name="T18" fmla="*/ 0 w 273"/>
                <a:gd name="T19" fmla="*/ 2147483646 h 259"/>
                <a:gd name="T20" fmla="*/ 0 w 273"/>
                <a:gd name="T21" fmla="*/ 2147483646 h 2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3"/>
                <a:gd name="T34" fmla="*/ 0 h 259"/>
                <a:gd name="T35" fmla="*/ 273 w 273"/>
                <a:gd name="T36" fmla="*/ 259 h 2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3" h="259">
                  <a:moveTo>
                    <a:pt x="0" y="24"/>
                  </a:moveTo>
                  <a:lnTo>
                    <a:pt x="0" y="24"/>
                  </a:lnTo>
                  <a:lnTo>
                    <a:pt x="5" y="98"/>
                  </a:lnTo>
                  <a:lnTo>
                    <a:pt x="17" y="258"/>
                  </a:lnTo>
                  <a:lnTo>
                    <a:pt x="272" y="249"/>
                  </a:lnTo>
                  <a:lnTo>
                    <a:pt x="234" y="150"/>
                  </a:lnTo>
                  <a:lnTo>
                    <a:pt x="169" y="56"/>
                  </a:lnTo>
                  <a:lnTo>
                    <a:pt x="122" y="10"/>
                  </a:lnTo>
                  <a:lnTo>
                    <a:pt x="75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Freeform 81"/>
            <p:cNvSpPr>
              <a:spLocks/>
            </p:cNvSpPr>
            <p:nvPr/>
          </p:nvSpPr>
          <p:spPr bwMode="auto">
            <a:xfrm rot="235738">
              <a:off x="4943475" y="4305033"/>
              <a:ext cx="565150" cy="468283"/>
            </a:xfrm>
            <a:custGeom>
              <a:avLst/>
              <a:gdLst>
                <a:gd name="T0" fmla="*/ 0 w 320"/>
                <a:gd name="T1" fmla="*/ 2147483646 h 246"/>
                <a:gd name="T2" fmla="*/ 0 w 320"/>
                <a:gd name="T3" fmla="*/ 2147483646 h 246"/>
                <a:gd name="T4" fmla="*/ 2147483646 w 320"/>
                <a:gd name="T5" fmla="*/ 2147483646 h 246"/>
                <a:gd name="T6" fmla="*/ 2147483646 w 320"/>
                <a:gd name="T7" fmla="*/ 2147483646 h 246"/>
                <a:gd name="T8" fmla="*/ 2147483646 w 320"/>
                <a:gd name="T9" fmla="*/ 2147483646 h 246"/>
                <a:gd name="T10" fmla="*/ 2147483646 w 320"/>
                <a:gd name="T11" fmla="*/ 2147483646 h 246"/>
                <a:gd name="T12" fmla="*/ 2147483646 w 320"/>
                <a:gd name="T13" fmla="*/ 2147483646 h 246"/>
                <a:gd name="T14" fmla="*/ 2147483646 w 320"/>
                <a:gd name="T15" fmla="*/ 2147483646 h 246"/>
                <a:gd name="T16" fmla="*/ 2147483646 w 320"/>
                <a:gd name="T17" fmla="*/ 2147483646 h 246"/>
                <a:gd name="T18" fmla="*/ 2147483646 w 320"/>
                <a:gd name="T19" fmla="*/ 2147483646 h 246"/>
                <a:gd name="T20" fmla="*/ 2147483646 w 320"/>
                <a:gd name="T21" fmla="*/ 2147483646 h 246"/>
                <a:gd name="T22" fmla="*/ 2147483646 w 320"/>
                <a:gd name="T23" fmla="*/ 2147483646 h 246"/>
                <a:gd name="T24" fmla="*/ 2147483646 w 320"/>
                <a:gd name="T25" fmla="*/ 2147483646 h 246"/>
                <a:gd name="T26" fmla="*/ 2147483646 w 320"/>
                <a:gd name="T27" fmla="*/ 2147483646 h 246"/>
                <a:gd name="T28" fmla="*/ 2147483646 w 320"/>
                <a:gd name="T29" fmla="*/ 2147483646 h 246"/>
                <a:gd name="T30" fmla="*/ 2147483646 w 320"/>
                <a:gd name="T31" fmla="*/ 2147483646 h 246"/>
                <a:gd name="T32" fmla="*/ 2147483646 w 320"/>
                <a:gd name="T33" fmla="*/ 0 h 246"/>
                <a:gd name="T34" fmla="*/ 2147483646 w 320"/>
                <a:gd name="T35" fmla="*/ 2147483646 h 246"/>
                <a:gd name="T36" fmla="*/ 0 w 320"/>
                <a:gd name="T37" fmla="*/ 2147483646 h 246"/>
                <a:gd name="T38" fmla="*/ 0 w 320"/>
                <a:gd name="T39" fmla="*/ 2147483646 h 2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0"/>
                <a:gd name="T61" fmla="*/ 0 h 246"/>
                <a:gd name="T62" fmla="*/ 320 w 320"/>
                <a:gd name="T63" fmla="*/ 246 h 24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0" h="246">
                  <a:moveTo>
                    <a:pt x="0" y="146"/>
                  </a:moveTo>
                  <a:lnTo>
                    <a:pt x="0" y="146"/>
                  </a:lnTo>
                  <a:lnTo>
                    <a:pt x="12" y="184"/>
                  </a:lnTo>
                  <a:lnTo>
                    <a:pt x="42" y="221"/>
                  </a:lnTo>
                  <a:lnTo>
                    <a:pt x="112" y="212"/>
                  </a:lnTo>
                  <a:lnTo>
                    <a:pt x="177" y="245"/>
                  </a:lnTo>
                  <a:lnTo>
                    <a:pt x="216" y="221"/>
                  </a:lnTo>
                  <a:lnTo>
                    <a:pt x="247" y="227"/>
                  </a:lnTo>
                  <a:lnTo>
                    <a:pt x="262" y="217"/>
                  </a:lnTo>
                  <a:lnTo>
                    <a:pt x="314" y="230"/>
                  </a:lnTo>
                  <a:lnTo>
                    <a:pt x="314" y="122"/>
                  </a:lnTo>
                  <a:lnTo>
                    <a:pt x="319" y="58"/>
                  </a:lnTo>
                  <a:lnTo>
                    <a:pt x="154" y="65"/>
                  </a:lnTo>
                  <a:lnTo>
                    <a:pt x="126" y="59"/>
                  </a:lnTo>
                  <a:lnTo>
                    <a:pt x="116" y="37"/>
                  </a:lnTo>
                  <a:lnTo>
                    <a:pt x="82" y="48"/>
                  </a:lnTo>
                  <a:lnTo>
                    <a:pt x="69" y="0"/>
                  </a:lnTo>
                  <a:lnTo>
                    <a:pt x="35" y="38"/>
                  </a:lnTo>
                  <a:lnTo>
                    <a:pt x="0" y="14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Freeform 83"/>
            <p:cNvSpPr>
              <a:spLocks/>
            </p:cNvSpPr>
            <p:nvPr/>
          </p:nvSpPr>
          <p:spPr bwMode="auto">
            <a:xfrm rot="235738">
              <a:off x="8293100" y="3720870"/>
              <a:ext cx="431800" cy="449234"/>
            </a:xfrm>
            <a:custGeom>
              <a:avLst/>
              <a:gdLst>
                <a:gd name="T0" fmla="*/ 0 w 243"/>
                <a:gd name="T1" fmla="*/ 2147483646 h 235"/>
                <a:gd name="T2" fmla="*/ 0 w 243"/>
                <a:gd name="T3" fmla="*/ 2147483646 h 235"/>
                <a:gd name="T4" fmla="*/ 2147483646 w 243"/>
                <a:gd name="T5" fmla="*/ 2147483646 h 235"/>
                <a:gd name="T6" fmla="*/ 2147483646 w 243"/>
                <a:gd name="T7" fmla="*/ 2147483646 h 235"/>
                <a:gd name="T8" fmla="*/ 2147483646 w 243"/>
                <a:gd name="T9" fmla="*/ 2147483646 h 235"/>
                <a:gd name="T10" fmla="*/ 2147483646 w 243"/>
                <a:gd name="T11" fmla="*/ 2147483646 h 235"/>
                <a:gd name="T12" fmla="*/ 2147483646 w 243"/>
                <a:gd name="T13" fmla="*/ 2147483646 h 235"/>
                <a:gd name="T14" fmla="*/ 2147483646 w 243"/>
                <a:gd name="T15" fmla="*/ 2147483646 h 235"/>
                <a:gd name="T16" fmla="*/ 2147483646 w 243"/>
                <a:gd name="T17" fmla="*/ 2147483646 h 235"/>
                <a:gd name="T18" fmla="*/ 2147483646 w 243"/>
                <a:gd name="T19" fmla="*/ 2147483646 h 235"/>
                <a:gd name="T20" fmla="*/ 2147483646 w 243"/>
                <a:gd name="T21" fmla="*/ 2147483646 h 235"/>
                <a:gd name="T22" fmla="*/ 2147483646 w 243"/>
                <a:gd name="T23" fmla="*/ 2147483646 h 235"/>
                <a:gd name="T24" fmla="*/ 2147483646 w 243"/>
                <a:gd name="T25" fmla="*/ 2147483646 h 235"/>
                <a:gd name="T26" fmla="*/ 2147483646 w 243"/>
                <a:gd name="T27" fmla="*/ 2147483646 h 235"/>
                <a:gd name="T28" fmla="*/ 2147483646 w 243"/>
                <a:gd name="T29" fmla="*/ 2147483646 h 235"/>
                <a:gd name="T30" fmla="*/ 2147483646 w 243"/>
                <a:gd name="T31" fmla="*/ 2147483646 h 235"/>
                <a:gd name="T32" fmla="*/ 2147483646 w 243"/>
                <a:gd name="T33" fmla="*/ 2147483646 h 235"/>
                <a:gd name="T34" fmla="*/ 2147483646 w 243"/>
                <a:gd name="T35" fmla="*/ 0 h 235"/>
                <a:gd name="T36" fmla="*/ 2147483646 w 243"/>
                <a:gd name="T37" fmla="*/ 2147483646 h 235"/>
                <a:gd name="T38" fmla="*/ 2147483646 w 243"/>
                <a:gd name="T39" fmla="*/ 2147483646 h 235"/>
                <a:gd name="T40" fmla="*/ 0 w 243"/>
                <a:gd name="T41" fmla="*/ 2147483646 h 235"/>
                <a:gd name="T42" fmla="*/ 0 w 243"/>
                <a:gd name="T43" fmla="*/ 2147483646 h 23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3"/>
                <a:gd name="T67" fmla="*/ 0 h 235"/>
                <a:gd name="T68" fmla="*/ 243 w 243"/>
                <a:gd name="T69" fmla="*/ 235 h 23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3" h="235">
                  <a:moveTo>
                    <a:pt x="0" y="101"/>
                  </a:moveTo>
                  <a:lnTo>
                    <a:pt x="0" y="101"/>
                  </a:lnTo>
                  <a:lnTo>
                    <a:pt x="18" y="114"/>
                  </a:lnTo>
                  <a:lnTo>
                    <a:pt x="6" y="146"/>
                  </a:lnTo>
                  <a:lnTo>
                    <a:pt x="37" y="206"/>
                  </a:lnTo>
                  <a:lnTo>
                    <a:pt x="86" y="224"/>
                  </a:lnTo>
                  <a:lnTo>
                    <a:pt x="115" y="216"/>
                  </a:lnTo>
                  <a:lnTo>
                    <a:pt x="160" y="234"/>
                  </a:lnTo>
                  <a:lnTo>
                    <a:pt x="195" y="228"/>
                  </a:lnTo>
                  <a:lnTo>
                    <a:pt x="201" y="214"/>
                  </a:lnTo>
                  <a:lnTo>
                    <a:pt x="197" y="198"/>
                  </a:lnTo>
                  <a:lnTo>
                    <a:pt x="182" y="196"/>
                  </a:lnTo>
                  <a:lnTo>
                    <a:pt x="242" y="158"/>
                  </a:lnTo>
                  <a:lnTo>
                    <a:pt x="164" y="80"/>
                  </a:lnTo>
                  <a:lnTo>
                    <a:pt x="149" y="41"/>
                  </a:lnTo>
                  <a:lnTo>
                    <a:pt x="122" y="36"/>
                  </a:lnTo>
                  <a:lnTo>
                    <a:pt x="107" y="14"/>
                  </a:lnTo>
                  <a:lnTo>
                    <a:pt x="70" y="0"/>
                  </a:lnTo>
                  <a:lnTo>
                    <a:pt x="48" y="6"/>
                  </a:lnTo>
                  <a:lnTo>
                    <a:pt x="27" y="74"/>
                  </a:lnTo>
                  <a:lnTo>
                    <a:pt x="0" y="10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Freeform 84"/>
            <p:cNvSpPr>
              <a:spLocks/>
            </p:cNvSpPr>
            <p:nvPr/>
          </p:nvSpPr>
          <p:spPr bwMode="auto">
            <a:xfrm rot="235738">
              <a:off x="6686550" y="2511273"/>
              <a:ext cx="420688" cy="480982"/>
            </a:xfrm>
            <a:custGeom>
              <a:avLst/>
              <a:gdLst>
                <a:gd name="T0" fmla="*/ 0 w 238"/>
                <a:gd name="T1" fmla="*/ 2147483646 h 252"/>
                <a:gd name="T2" fmla="*/ 0 w 238"/>
                <a:gd name="T3" fmla="*/ 2147483646 h 252"/>
                <a:gd name="T4" fmla="*/ 2147483646 w 238"/>
                <a:gd name="T5" fmla="*/ 2147483646 h 252"/>
                <a:gd name="T6" fmla="*/ 2147483646 w 238"/>
                <a:gd name="T7" fmla="*/ 2147483646 h 252"/>
                <a:gd name="T8" fmla="*/ 2147483646 w 238"/>
                <a:gd name="T9" fmla="*/ 2147483646 h 252"/>
                <a:gd name="T10" fmla="*/ 2147483646 w 238"/>
                <a:gd name="T11" fmla="*/ 2147483646 h 252"/>
                <a:gd name="T12" fmla="*/ 2147483646 w 238"/>
                <a:gd name="T13" fmla="*/ 2147483646 h 252"/>
                <a:gd name="T14" fmla="*/ 2147483646 w 238"/>
                <a:gd name="T15" fmla="*/ 2147483646 h 252"/>
                <a:gd name="T16" fmla="*/ 2147483646 w 238"/>
                <a:gd name="T17" fmla="*/ 2147483646 h 252"/>
                <a:gd name="T18" fmla="*/ 2147483646 w 238"/>
                <a:gd name="T19" fmla="*/ 2147483646 h 252"/>
                <a:gd name="T20" fmla="*/ 2147483646 w 238"/>
                <a:gd name="T21" fmla="*/ 2147483646 h 252"/>
                <a:gd name="T22" fmla="*/ 2147483646 w 238"/>
                <a:gd name="T23" fmla="*/ 2147483646 h 252"/>
                <a:gd name="T24" fmla="*/ 2147483646 w 238"/>
                <a:gd name="T25" fmla="*/ 0 h 252"/>
                <a:gd name="T26" fmla="*/ 0 w 238"/>
                <a:gd name="T27" fmla="*/ 2147483646 h 252"/>
                <a:gd name="T28" fmla="*/ 0 w 238"/>
                <a:gd name="T29" fmla="*/ 2147483646 h 2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8"/>
                <a:gd name="T46" fmla="*/ 0 h 252"/>
                <a:gd name="T47" fmla="*/ 238 w 238"/>
                <a:gd name="T48" fmla="*/ 252 h 2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8" h="252">
                  <a:moveTo>
                    <a:pt x="0" y="152"/>
                  </a:moveTo>
                  <a:lnTo>
                    <a:pt x="0" y="152"/>
                  </a:lnTo>
                  <a:lnTo>
                    <a:pt x="27" y="153"/>
                  </a:lnTo>
                  <a:lnTo>
                    <a:pt x="42" y="210"/>
                  </a:lnTo>
                  <a:lnTo>
                    <a:pt x="62" y="228"/>
                  </a:lnTo>
                  <a:lnTo>
                    <a:pt x="120" y="251"/>
                  </a:lnTo>
                  <a:lnTo>
                    <a:pt x="237" y="186"/>
                  </a:lnTo>
                  <a:lnTo>
                    <a:pt x="235" y="118"/>
                  </a:lnTo>
                  <a:lnTo>
                    <a:pt x="215" y="70"/>
                  </a:lnTo>
                  <a:lnTo>
                    <a:pt x="200" y="83"/>
                  </a:lnTo>
                  <a:lnTo>
                    <a:pt x="173" y="76"/>
                  </a:lnTo>
                  <a:lnTo>
                    <a:pt x="135" y="70"/>
                  </a:lnTo>
                  <a:lnTo>
                    <a:pt x="34" y="0"/>
                  </a:lnTo>
                  <a:lnTo>
                    <a:pt x="0" y="15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7" name="Freeform 85"/>
            <p:cNvSpPr>
              <a:spLocks/>
            </p:cNvSpPr>
            <p:nvPr/>
          </p:nvSpPr>
          <p:spPr bwMode="auto">
            <a:xfrm rot="235738">
              <a:off x="3778249" y="3574830"/>
              <a:ext cx="639763" cy="595275"/>
            </a:xfrm>
            <a:custGeom>
              <a:avLst/>
              <a:gdLst>
                <a:gd name="T0" fmla="*/ 0 w 362"/>
                <a:gd name="T1" fmla="*/ 2147483646 h 311"/>
                <a:gd name="T2" fmla="*/ 0 w 362"/>
                <a:gd name="T3" fmla="*/ 2147483646 h 311"/>
                <a:gd name="T4" fmla="*/ 2147483646 w 362"/>
                <a:gd name="T5" fmla="*/ 2147483646 h 311"/>
                <a:gd name="T6" fmla="*/ 2147483646 w 362"/>
                <a:gd name="T7" fmla="*/ 2147483646 h 311"/>
                <a:gd name="T8" fmla="*/ 2147483646 w 362"/>
                <a:gd name="T9" fmla="*/ 2147483646 h 311"/>
                <a:gd name="T10" fmla="*/ 2147483646 w 362"/>
                <a:gd name="T11" fmla="*/ 2147483646 h 311"/>
                <a:gd name="T12" fmla="*/ 2147483646 w 362"/>
                <a:gd name="T13" fmla="*/ 2147483646 h 311"/>
                <a:gd name="T14" fmla="*/ 2147483646 w 362"/>
                <a:gd name="T15" fmla="*/ 2147483646 h 311"/>
                <a:gd name="T16" fmla="*/ 2147483646 w 362"/>
                <a:gd name="T17" fmla="*/ 2147483646 h 311"/>
                <a:gd name="T18" fmla="*/ 2147483646 w 362"/>
                <a:gd name="T19" fmla="*/ 0 h 311"/>
                <a:gd name="T20" fmla="*/ 2147483646 w 362"/>
                <a:gd name="T21" fmla="*/ 2147483646 h 311"/>
                <a:gd name="T22" fmla="*/ 2147483646 w 362"/>
                <a:gd name="T23" fmla="*/ 2147483646 h 311"/>
                <a:gd name="T24" fmla="*/ 2147483646 w 362"/>
                <a:gd name="T25" fmla="*/ 2147483646 h 311"/>
                <a:gd name="T26" fmla="*/ 2147483646 w 362"/>
                <a:gd name="T27" fmla="*/ 2147483646 h 311"/>
                <a:gd name="T28" fmla="*/ 2147483646 w 362"/>
                <a:gd name="T29" fmla="*/ 2147483646 h 311"/>
                <a:gd name="T30" fmla="*/ 2147483646 w 362"/>
                <a:gd name="T31" fmla="*/ 2147483646 h 311"/>
                <a:gd name="T32" fmla="*/ 2147483646 w 362"/>
                <a:gd name="T33" fmla="*/ 2147483646 h 311"/>
                <a:gd name="T34" fmla="*/ 2147483646 w 362"/>
                <a:gd name="T35" fmla="*/ 2147483646 h 311"/>
                <a:gd name="T36" fmla="*/ 2147483646 w 362"/>
                <a:gd name="T37" fmla="*/ 2147483646 h 311"/>
                <a:gd name="T38" fmla="*/ 0 w 362"/>
                <a:gd name="T39" fmla="*/ 2147483646 h 311"/>
                <a:gd name="T40" fmla="*/ 0 w 362"/>
                <a:gd name="T41" fmla="*/ 2147483646 h 3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2"/>
                <a:gd name="T64" fmla="*/ 0 h 311"/>
                <a:gd name="T65" fmla="*/ 362 w 362"/>
                <a:gd name="T66" fmla="*/ 311 h 3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2" h="311">
                  <a:moveTo>
                    <a:pt x="0" y="142"/>
                  </a:moveTo>
                  <a:lnTo>
                    <a:pt x="0" y="142"/>
                  </a:lnTo>
                  <a:lnTo>
                    <a:pt x="19" y="140"/>
                  </a:lnTo>
                  <a:lnTo>
                    <a:pt x="24" y="120"/>
                  </a:lnTo>
                  <a:lnTo>
                    <a:pt x="2" y="87"/>
                  </a:lnTo>
                  <a:lnTo>
                    <a:pt x="11" y="66"/>
                  </a:lnTo>
                  <a:lnTo>
                    <a:pt x="64" y="76"/>
                  </a:lnTo>
                  <a:lnTo>
                    <a:pt x="99" y="58"/>
                  </a:lnTo>
                  <a:lnTo>
                    <a:pt x="58" y="32"/>
                  </a:lnTo>
                  <a:lnTo>
                    <a:pt x="86" y="0"/>
                  </a:lnTo>
                  <a:lnTo>
                    <a:pt x="114" y="7"/>
                  </a:lnTo>
                  <a:lnTo>
                    <a:pt x="146" y="118"/>
                  </a:lnTo>
                  <a:lnTo>
                    <a:pt x="167" y="130"/>
                  </a:lnTo>
                  <a:lnTo>
                    <a:pt x="256" y="146"/>
                  </a:lnTo>
                  <a:lnTo>
                    <a:pt x="284" y="168"/>
                  </a:lnTo>
                  <a:lnTo>
                    <a:pt x="329" y="139"/>
                  </a:lnTo>
                  <a:lnTo>
                    <a:pt x="361" y="244"/>
                  </a:lnTo>
                  <a:lnTo>
                    <a:pt x="336" y="300"/>
                  </a:lnTo>
                  <a:lnTo>
                    <a:pt x="238" y="310"/>
                  </a:lnTo>
                  <a:lnTo>
                    <a:pt x="0" y="14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8" name="Freeform 87"/>
            <p:cNvSpPr>
              <a:spLocks/>
            </p:cNvSpPr>
            <p:nvPr/>
          </p:nvSpPr>
          <p:spPr bwMode="auto">
            <a:xfrm rot="235738">
              <a:off x="5502275" y="3865324"/>
              <a:ext cx="422275" cy="509554"/>
            </a:xfrm>
            <a:custGeom>
              <a:avLst/>
              <a:gdLst>
                <a:gd name="T0" fmla="*/ 0 w 238"/>
                <a:gd name="T1" fmla="*/ 2147483646 h 266"/>
                <a:gd name="T2" fmla="*/ 0 w 238"/>
                <a:gd name="T3" fmla="*/ 2147483646 h 266"/>
                <a:gd name="T4" fmla="*/ 2147483646 w 238"/>
                <a:gd name="T5" fmla="*/ 2147483646 h 266"/>
                <a:gd name="T6" fmla="*/ 2147483646 w 238"/>
                <a:gd name="T7" fmla="*/ 2147483646 h 266"/>
                <a:gd name="T8" fmla="*/ 2147483646 w 238"/>
                <a:gd name="T9" fmla="*/ 2147483646 h 266"/>
                <a:gd name="T10" fmla="*/ 2147483646 w 238"/>
                <a:gd name="T11" fmla="*/ 2147483646 h 266"/>
                <a:gd name="T12" fmla="*/ 2147483646 w 238"/>
                <a:gd name="T13" fmla="*/ 2147483646 h 266"/>
                <a:gd name="T14" fmla="*/ 2147483646 w 238"/>
                <a:gd name="T15" fmla="*/ 2147483646 h 266"/>
                <a:gd name="T16" fmla="*/ 2147483646 w 238"/>
                <a:gd name="T17" fmla="*/ 2147483646 h 266"/>
                <a:gd name="T18" fmla="*/ 2147483646 w 238"/>
                <a:gd name="T19" fmla="*/ 2147483646 h 266"/>
                <a:gd name="T20" fmla="*/ 2147483646 w 238"/>
                <a:gd name="T21" fmla="*/ 2147483646 h 266"/>
                <a:gd name="T22" fmla="*/ 2147483646 w 238"/>
                <a:gd name="T23" fmla="*/ 2147483646 h 266"/>
                <a:gd name="T24" fmla="*/ 2147483646 w 238"/>
                <a:gd name="T25" fmla="*/ 2147483646 h 266"/>
                <a:gd name="T26" fmla="*/ 2147483646 w 238"/>
                <a:gd name="T27" fmla="*/ 2147483646 h 266"/>
                <a:gd name="T28" fmla="*/ 2147483646 w 238"/>
                <a:gd name="T29" fmla="*/ 2147483646 h 266"/>
                <a:gd name="T30" fmla="*/ 2147483646 w 238"/>
                <a:gd name="T31" fmla="*/ 2147483646 h 266"/>
                <a:gd name="T32" fmla="*/ 2147483646 w 238"/>
                <a:gd name="T33" fmla="*/ 0 h 266"/>
                <a:gd name="T34" fmla="*/ 2147483646 w 238"/>
                <a:gd name="T35" fmla="*/ 2147483646 h 266"/>
                <a:gd name="T36" fmla="*/ 2147483646 w 238"/>
                <a:gd name="T37" fmla="*/ 2147483646 h 266"/>
                <a:gd name="T38" fmla="*/ 0 w 238"/>
                <a:gd name="T39" fmla="*/ 2147483646 h 266"/>
                <a:gd name="T40" fmla="*/ 0 w 238"/>
                <a:gd name="T41" fmla="*/ 2147483646 h 2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8"/>
                <a:gd name="T64" fmla="*/ 0 h 266"/>
                <a:gd name="T65" fmla="*/ 238 w 238"/>
                <a:gd name="T66" fmla="*/ 266 h 2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8" h="266">
                  <a:moveTo>
                    <a:pt x="0" y="89"/>
                  </a:moveTo>
                  <a:lnTo>
                    <a:pt x="0" y="89"/>
                  </a:lnTo>
                  <a:lnTo>
                    <a:pt x="16" y="98"/>
                  </a:lnTo>
                  <a:lnTo>
                    <a:pt x="18" y="265"/>
                  </a:lnTo>
                  <a:lnTo>
                    <a:pt x="171" y="214"/>
                  </a:lnTo>
                  <a:lnTo>
                    <a:pt x="208" y="214"/>
                  </a:lnTo>
                  <a:lnTo>
                    <a:pt x="237" y="187"/>
                  </a:lnTo>
                  <a:lnTo>
                    <a:pt x="214" y="124"/>
                  </a:lnTo>
                  <a:lnTo>
                    <a:pt x="206" y="116"/>
                  </a:lnTo>
                  <a:lnTo>
                    <a:pt x="222" y="94"/>
                  </a:lnTo>
                  <a:lnTo>
                    <a:pt x="213" y="86"/>
                  </a:lnTo>
                  <a:lnTo>
                    <a:pt x="177" y="105"/>
                  </a:lnTo>
                  <a:lnTo>
                    <a:pt x="160" y="52"/>
                  </a:lnTo>
                  <a:lnTo>
                    <a:pt x="153" y="62"/>
                  </a:lnTo>
                  <a:lnTo>
                    <a:pt x="128" y="42"/>
                  </a:lnTo>
                  <a:lnTo>
                    <a:pt x="138" y="24"/>
                  </a:lnTo>
                  <a:lnTo>
                    <a:pt x="131" y="0"/>
                  </a:lnTo>
                  <a:lnTo>
                    <a:pt x="82" y="36"/>
                  </a:lnTo>
                  <a:lnTo>
                    <a:pt x="34" y="26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Freeform 90"/>
            <p:cNvSpPr>
              <a:spLocks/>
            </p:cNvSpPr>
            <p:nvPr/>
          </p:nvSpPr>
          <p:spPr bwMode="auto">
            <a:xfrm rot="235738">
              <a:off x="6602413" y="3455775"/>
              <a:ext cx="423862" cy="463520"/>
            </a:xfrm>
            <a:custGeom>
              <a:avLst/>
              <a:gdLst>
                <a:gd name="T0" fmla="*/ 0 w 240"/>
                <a:gd name="T1" fmla="*/ 2147483646 h 243"/>
                <a:gd name="T2" fmla="*/ 0 w 240"/>
                <a:gd name="T3" fmla="*/ 2147483646 h 243"/>
                <a:gd name="T4" fmla="*/ 2147483646 w 240"/>
                <a:gd name="T5" fmla="*/ 0 h 243"/>
                <a:gd name="T6" fmla="*/ 2147483646 w 240"/>
                <a:gd name="T7" fmla="*/ 2147483646 h 243"/>
                <a:gd name="T8" fmla="*/ 2147483646 w 240"/>
                <a:gd name="T9" fmla="*/ 2147483646 h 243"/>
                <a:gd name="T10" fmla="*/ 2147483646 w 240"/>
                <a:gd name="T11" fmla="*/ 2147483646 h 243"/>
                <a:gd name="T12" fmla="*/ 2147483646 w 240"/>
                <a:gd name="T13" fmla="*/ 2147483646 h 243"/>
                <a:gd name="T14" fmla="*/ 2147483646 w 240"/>
                <a:gd name="T15" fmla="*/ 2147483646 h 243"/>
                <a:gd name="T16" fmla="*/ 2147483646 w 240"/>
                <a:gd name="T17" fmla="*/ 2147483646 h 243"/>
                <a:gd name="T18" fmla="*/ 2147483646 w 240"/>
                <a:gd name="T19" fmla="*/ 2147483646 h 243"/>
                <a:gd name="T20" fmla="*/ 2147483646 w 240"/>
                <a:gd name="T21" fmla="*/ 2147483646 h 243"/>
                <a:gd name="T22" fmla="*/ 2147483646 w 240"/>
                <a:gd name="T23" fmla="*/ 2147483646 h 243"/>
                <a:gd name="T24" fmla="*/ 2147483646 w 240"/>
                <a:gd name="T25" fmla="*/ 2147483646 h 243"/>
                <a:gd name="T26" fmla="*/ 0 w 240"/>
                <a:gd name="T27" fmla="*/ 2147483646 h 243"/>
                <a:gd name="T28" fmla="*/ 0 w 240"/>
                <a:gd name="T29" fmla="*/ 2147483646 h 2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0"/>
                <a:gd name="T46" fmla="*/ 0 h 243"/>
                <a:gd name="T47" fmla="*/ 240 w 240"/>
                <a:gd name="T48" fmla="*/ 243 h 2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0" h="243">
                  <a:moveTo>
                    <a:pt x="0" y="72"/>
                  </a:moveTo>
                  <a:lnTo>
                    <a:pt x="0" y="72"/>
                  </a:lnTo>
                  <a:lnTo>
                    <a:pt x="64" y="0"/>
                  </a:lnTo>
                  <a:lnTo>
                    <a:pt x="68" y="28"/>
                  </a:lnTo>
                  <a:lnTo>
                    <a:pt x="127" y="41"/>
                  </a:lnTo>
                  <a:lnTo>
                    <a:pt x="181" y="74"/>
                  </a:lnTo>
                  <a:lnTo>
                    <a:pt x="202" y="121"/>
                  </a:lnTo>
                  <a:lnTo>
                    <a:pt x="239" y="141"/>
                  </a:lnTo>
                  <a:lnTo>
                    <a:pt x="211" y="164"/>
                  </a:lnTo>
                  <a:lnTo>
                    <a:pt x="216" y="228"/>
                  </a:lnTo>
                  <a:lnTo>
                    <a:pt x="136" y="242"/>
                  </a:lnTo>
                  <a:lnTo>
                    <a:pt x="122" y="218"/>
                  </a:lnTo>
                  <a:lnTo>
                    <a:pt x="95" y="218"/>
                  </a:lnTo>
                  <a:lnTo>
                    <a:pt x="0" y="7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0" name="Freeform 89"/>
            <p:cNvSpPr>
              <a:spLocks/>
            </p:cNvSpPr>
            <p:nvPr/>
          </p:nvSpPr>
          <p:spPr bwMode="auto">
            <a:xfrm rot="235738">
              <a:off x="4449762" y="5763852"/>
              <a:ext cx="630237" cy="366688"/>
            </a:xfrm>
            <a:custGeom>
              <a:avLst/>
              <a:gdLst>
                <a:gd name="T0" fmla="*/ 0 w 356"/>
                <a:gd name="T1" fmla="*/ 2147483646 h 192"/>
                <a:gd name="T2" fmla="*/ 0 w 356"/>
                <a:gd name="T3" fmla="*/ 2147483646 h 192"/>
                <a:gd name="T4" fmla="*/ 2147483646 w 356"/>
                <a:gd name="T5" fmla="*/ 2147483646 h 192"/>
                <a:gd name="T6" fmla="*/ 2147483646 w 356"/>
                <a:gd name="T7" fmla="*/ 2147483646 h 192"/>
                <a:gd name="T8" fmla="*/ 2147483646 w 356"/>
                <a:gd name="T9" fmla="*/ 2147483646 h 192"/>
                <a:gd name="T10" fmla="*/ 2147483646 w 356"/>
                <a:gd name="T11" fmla="*/ 2147483646 h 192"/>
                <a:gd name="T12" fmla="*/ 2147483646 w 356"/>
                <a:gd name="T13" fmla="*/ 2147483646 h 192"/>
                <a:gd name="T14" fmla="*/ 2147483646 w 356"/>
                <a:gd name="T15" fmla="*/ 2147483646 h 192"/>
                <a:gd name="T16" fmla="*/ 2147483646 w 356"/>
                <a:gd name="T17" fmla="*/ 2147483646 h 192"/>
                <a:gd name="T18" fmla="*/ 2147483646 w 356"/>
                <a:gd name="T19" fmla="*/ 2147483646 h 192"/>
                <a:gd name="T20" fmla="*/ 2147483646 w 356"/>
                <a:gd name="T21" fmla="*/ 0 h 192"/>
                <a:gd name="T22" fmla="*/ 0 w 356"/>
                <a:gd name="T23" fmla="*/ 2147483646 h 192"/>
                <a:gd name="T24" fmla="*/ 0 w 356"/>
                <a:gd name="T25" fmla="*/ 2147483646 h 1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6"/>
                <a:gd name="T40" fmla="*/ 0 h 192"/>
                <a:gd name="T41" fmla="*/ 356 w 356"/>
                <a:gd name="T42" fmla="*/ 192 h 1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6" h="192">
                  <a:moveTo>
                    <a:pt x="0" y="108"/>
                  </a:moveTo>
                  <a:lnTo>
                    <a:pt x="0" y="108"/>
                  </a:lnTo>
                  <a:lnTo>
                    <a:pt x="17" y="165"/>
                  </a:lnTo>
                  <a:lnTo>
                    <a:pt x="6" y="191"/>
                  </a:lnTo>
                  <a:lnTo>
                    <a:pt x="151" y="186"/>
                  </a:lnTo>
                  <a:lnTo>
                    <a:pt x="355" y="165"/>
                  </a:lnTo>
                  <a:lnTo>
                    <a:pt x="303" y="107"/>
                  </a:lnTo>
                  <a:lnTo>
                    <a:pt x="310" y="77"/>
                  </a:lnTo>
                  <a:lnTo>
                    <a:pt x="236" y="25"/>
                  </a:lnTo>
                  <a:lnTo>
                    <a:pt x="234" y="1"/>
                  </a:lnTo>
                  <a:lnTo>
                    <a:pt x="140" y="0"/>
                  </a:lnTo>
                  <a:lnTo>
                    <a:pt x="0" y="10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Freeform 91"/>
            <p:cNvSpPr>
              <a:spLocks/>
            </p:cNvSpPr>
            <p:nvPr/>
          </p:nvSpPr>
          <p:spPr bwMode="auto">
            <a:xfrm rot="235738">
              <a:off x="7299325" y="3590704"/>
              <a:ext cx="636588" cy="571463"/>
            </a:xfrm>
            <a:custGeom>
              <a:avLst/>
              <a:gdLst>
                <a:gd name="T0" fmla="*/ 0 w 360"/>
                <a:gd name="T1" fmla="*/ 2147483646 h 300"/>
                <a:gd name="T2" fmla="*/ 0 w 360"/>
                <a:gd name="T3" fmla="*/ 2147483646 h 300"/>
                <a:gd name="T4" fmla="*/ 2147483646 w 360"/>
                <a:gd name="T5" fmla="*/ 2147483646 h 300"/>
                <a:gd name="T6" fmla="*/ 2147483646 w 360"/>
                <a:gd name="T7" fmla="*/ 2147483646 h 300"/>
                <a:gd name="T8" fmla="*/ 2147483646 w 360"/>
                <a:gd name="T9" fmla="*/ 2147483646 h 300"/>
                <a:gd name="T10" fmla="*/ 2147483646 w 360"/>
                <a:gd name="T11" fmla="*/ 0 h 300"/>
                <a:gd name="T12" fmla="*/ 2147483646 w 360"/>
                <a:gd name="T13" fmla="*/ 2147483646 h 300"/>
                <a:gd name="T14" fmla="*/ 2147483646 w 360"/>
                <a:gd name="T15" fmla="*/ 2147483646 h 300"/>
                <a:gd name="T16" fmla="*/ 2147483646 w 360"/>
                <a:gd name="T17" fmla="*/ 2147483646 h 300"/>
                <a:gd name="T18" fmla="*/ 2147483646 w 360"/>
                <a:gd name="T19" fmla="*/ 2147483646 h 300"/>
                <a:gd name="T20" fmla="*/ 2147483646 w 360"/>
                <a:gd name="T21" fmla="*/ 2147483646 h 300"/>
                <a:gd name="T22" fmla="*/ 2147483646 w 360"/>
                <a:gd name="T23" fmla="*/ 2147483646 h 300"/>
                <a:gd name="T24" fmla="*/ 2147483646 w 360"/>
                <a:gd name="T25" fmla="*/ 2147483646 h 300"/>
                <a:gd name="T26" fmla="*/ 2147483646 w 360"/>
                <a:gd name="T27" fmla="*/ 2147483646 h 300"/>
                <a:gd name="T28" fmla="*/ 2147483646 w 360"/>
                <a:gd name="T29" fmla="*/ 2147483646 h 300"/>
                <a:gd name="T30" fmla="*/ 2147483646 w 360"/>
                <a:gd name="T31" fmla="*/ 2147483646 h 300"/>
                <a:gd name="T32" fmla="*/ 2147483646 w 360"/>
                <a:gd name="T33" fmla="*/ 2147483646 h 300"/>
                <a:gd name="T34" fmla="*/ 2147483646 w 360"/>
                <a:gd name="T35" fmla="*/ 2147483646 h 300"/>
                <a:gd name="T36" fmla="*/ 2147483646 w 360"/>
                <a:gd name="T37" fmla="*/ 2147483646 h 300"/>
                <a:gd name="T38" fmla="*/ 2147483646 w 360"/>
                <a:gd name="T39" fmla="*/ 2147483646 h 300"/>
                <a:gd name="T40" fmla="*/ 2147483646 w 360"/>
                <a:gd name="T41" fmla="*/ 2147483646 h 300"/>
                <a:gd name="T42" fmla="*/ 2147483646 w 360"/>
                <a:gd name="T43" fmla="*/ 2147483646 h 300"/>
                <a:gd name="T44" fmla="*/ 2147483646 w 360"/>
                <a:gd name="T45" fmla="*/ 2147483646 h 300"/>
                <a:gd name="T46" fmla="*/ 0 w 360"/>
                <a:gd name="T47" fmla="*/ 2147483646 h 300"/>
                <a:gd name="T48" fmla="*/ 0 w 360"/>
                <a:gd name="T49" fmla="*/ 2147483646 h 3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0"/>
                <a:gd name="T76" fmla="*/ 0 h 300"/>
                <a:gd name="T77" fmla="*/ 360 w 360"/>
                <a:gd name="T78" fmla="*/ 300 h 3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0" h="300">
                  <a:moveTo>
                    <a:pt x="0" y="193"/>
                  </a:moveTo>
                  <a:lnTo>
                    <a:pt x="0" y="193"/>
                  </a:lnTo>
                  <a:lnTo>
                    <a:pt x="39" y="133"/>
                  </a:lnTo>
                  <a:lnTo>
                    <a:pt x="36" y="65"/>
                  </a:lnTo>
                  <a:lnTo>
                    <a:pt x="48" y="39"/>
                  </a:lnTo>
                  <a:lnTo>
                    <a:pt x="120" y="0"/>
                  </a:lnTo>
                  <a:lnTo>
                    <a:pt x="117" y="26"/>
                  </a:lnTo>
                  <a:lnTo>
                    <a:pt x="126" y="34"/>
                  </a:lnTo>
                  <a:lnTo>
                    <a:pt x="304" y="51"/>
                  </a:lnTo>
                  <a:lnTo>
                    <a:pt x="342" y="74"/>
                  </a:lnTo>
                  <a:lnTo>
                    <a:pt x="359" y="122"/>
                  </a:lnTo>
                  <a:lnTo>
                    <a:pt x="334" y="155"/>
                  </a:lnTo>
                  <a:lnTo>
                    <a:pt x="266" y="133"/>
                  </a:lnTo>
                  <a:lnTo>
                    <a:pt x="255" y="180"/>
                  </a:lnTo>
                  <a:lnTo>
                    <a:pt x="221" y="210"/>
                  </a:lnTo>
                  <a:lnTo>
                    <a:pt x="202" y="211"/>
                  </a:lnTo>
                  <a:lnTo>
                    <a:pt x="199" y="237"/>
                  </a:lnTo>
                  <a:lnTo>
                    <a:pt x="175" y="259"/>
                  </a:lnTo>
                  <a:lnTo>
                    <a:pt x="199" y="272"/>
                  </a:lnTo>
                  <a:lnTo>
                    <a:pt x="182" y="299"/>
                  </a:lnTo>
                  <a:lnTo>
                    <a:pt x="176" y="284"/>
                  </a:lnTo>
                  <a:lnTo>
                    <a:pt x="136" y="269"/>
                  </a:lnTo>
                  <a:lnTo>
                    <a:pt x="131" y="251"/>
                  </a:lnTo>
                  <a:lnTo>
                    <a:pt x="0" y="19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Freeform 93"/>
            <p:cNvSpPr>
              <a:spLocks/>
            </p:cNvSpPr>
            <p:nvPr/>
          </p:nvSpPr>
          <p:spPr bwMode="auto">
            <a:xfrm rot="235738">
              <a:off x="4640262" y="3820877"/>
              <a:ext cx="693737" cy="807985"/>
            </a:xfrm>
            <a:custGeom>
              <a:avLst/>
              <a:gdLst>
                <a:gd name="T0" fmla="*/ 0 w 392"/>
                <a:gd name="T1" fmla="*/ 2147483646 h 423"/>
                <a:gd name="T2" fmla="*/ 0 w 392"/>
                <a:gd name="T3" fmla="*/ 2147483646 h 423"/>
                <a:gd name="T4" fmla="*/ 0 w 392"/>
                <a:gd name="T5" fmla="*/ 2147483646 h 423"/>
                <a:gd name="T6" fmla="*/ 2147483646 w 392"/>
                <a:gd name="T7" fmla="*/ 2147483646 h 423"/>
                <a:gd name="T8" fmla="*/ 2147483646 w 392"/>
                <a:gd name="T9" fmla="*/ 2147483646 h 423"/>
                <a:gd name="T10" fmla="*/ 2147483646 w 392"/>
                <a:gd name="T11" fmla="*/ 2147483646 h 423"/>
                <a:gd name="T12" fmla="*/ 2147483646 w 392"/>
                <a:gd name="T13" fmla="*/ 2147483646 h 423"/>
                <a:gd name="T14" fmla="*/ 2147483646 w 392"/>
                <a:gd name="T15" fmla="*/ 0 h 423"/>
                <a:gd name="T16" fmla="*/ 2147483646 w 392"/>
                <a:gd name="T17" fmla="*/ 2147483646 h 423"/>
                <a:gd name="T18" fmla="*/ 2147483646 w 392"/>
                <a:gd name="T19" fmla="*/ 2147483646 h 423"/>
                <a:gd name="T20" fmla="*/ 2147483646 w 392"/>
                <a:gd name="T21" fmla="*/ 2147483646 h 423"/>
                <a:gd name="T22" fmla="*/ 2147483646 w 392"/>
                <a:gd name="T23" fmla="*/ 2147483646 h 423"/>
                <a:gd name="T24" fmla="*/ 2147483646 w 392"/>
                <a:gd name="T25" fmla="*/ 2147483646 h 423"/>
                <a:gd name="T26" fmla="*/ 2147483646 w 392"/>
                <a:gd name="T27" fmla="*/ 2147483646 h 423"/>
                <a:gd name="T28" fmla="*/ 2147483646 w 392"/>
                <a:gd name="T29" fmla="*/ 2147483646 h 423"/>
                <a:gd name="T30" fmla="*/ 2147483646 w 392"/>
                <a:gd name="T31" fmla="*/ 2147483646 h 423"/>
                <a:gd name="T32" fmla="*/ 2147483646 w 392"/>
                <a:gd name="T33" fmla="*/ 2147483646 h 423"/>
                <a:gd name="T34" fmla="*/ 2147483646 w 392"/>
                <a:gd name="T35" fmla="*/ 2147483646 h 423"/>
                <a:gd name="T36" fmla="*/ 2147483646 w 392"/>
                <a:gd name="T37" fmla="*/ 2147483646 h 423"/>
                <a:gd name="T38" fmla="*/ 2147483646 w 392"/>
                <a:gd name="T39" fmla="*/ 2147483646 h 423"/>
                <a:gd name="T40" fmla="*/ 2147483646 w 392"/>
                <a:gd name="T41" fmla="*/ 2147483646 h 423"/>
                <a:gd name="T42" fmla="*/ 2147483646 w 392"/>
                <a:gd name="T43" fmla="*/ 2147483646 h 423"/>
                <a:gd name="T44" fmla="*/ 2147483646 w 392"/>
                <a:gd name="T45" fmla="*/ 2147483646 h 423"/>
                <a:gd name="T46" fmla="*/ 2147483646 w 392"/>
                <a:gd name="T47" fmla="*/ 2147483646 h 423"/>
                <a:gd name="T48" fmla="*/ 2147483646 w 392"/>
                <a:gd name="T49" fmla="*/ 2147483646 h 423"/>
                <a:gd name="T50" fmla="*/ 2147483646 w 392"/>
                <a:gd name="T51" fmla="*/ 2147483646 h 423"/>
                <a:gd name="T52" fmla="*/ 2147483646 w 392"/>
                <a:gd name="T53" fmla="*/ 2147483646 h 423"/>
                <a:gd name="T54" fmla="*/ 0 w 392"/>
                <a:gd name="T55" fmla="*/ 2147483646 h 423"/>
                <a:gd name="T56" fmla="*/ 0 w 392"/>
                <a:gd name="T57" fmla="*/ 2147483646 h 4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92"/>
                <a:gd name="T88" fmla="*/ 0 h 423"/>
                <a:gd name="T89" fmla="*/ 392 w 392"/>
                <a:gd name="T90" fmla="*/ 423 h 42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92" h="423">
                  <a:moveTo>
                    <a:pt x="0" y="237"/>
                  </a:moveTo>
                  <a:lnTo>
                    <a:pt x="0" y="237"/>
                  </a:lnTo>
                  <a:lnTo>
                    <a:pt x="0" y="204"/>
                  </a:lnTo>
                  <a:lnTo>
                    <a:pt x="77" y="165"/>
                  </a:lnTo>
                  <a:lnTo>
                    <a:pt x="88" y="114"/>
                  </a:lnTo>
                  <a:lnTo>
                    <a:pt x="140" y="70"/>
                  </a:lnTo>
                  <a:lnTo>
                    <a:pt x="125" y="28"/>
                  </a:lnTo>
                  <a:lnTo>
                    <a:pt x="149" y="0"/>
                  </a:lnTo>
                  <a:lnTo>
                    <a:pt x="238" y="69"/>
                  </a:lnTo>
                  <a:lnTo>
                    <a:pt x="370" y="30"/>
                  </a:lnTo>
                  <a:lnTo>
                    <a:pt x="391" y="84"/>
                  </a:lnTo>
                  <a:lnTo>
                    <a:pt x="364" y="86"/>
                  </a:lnTo>
                  <a:lnTo>
                    <a:pt x="354" y="131"/>
                  </a:lnTo>
                  <a:lnTo>
                    <a:pt x="324" y="110"/>
                  </a:lnTo>
                  <a:lnTo>
                    <a:pt x="328" y="128"/>
                  </a:lnTo>
                  <a:lnTo>
                    <a:pt x="271" y="185"/>
                  </a:lnTo>
                  <a:lnTo>
                    <a:pt x="275" y="214"/>
                  </a:lnTo>
                  <a:lnTo>
                    <a:pt x="259" y="210"/>
                  </a:lnTo>
                  <a:lnTo>
                    <a:pt x="251" y="245"/>
                  </a:lnTo>
                  <a:lnTo>
                    <a:pt x="217" y="283"/>
                  </a:lnTo>
                  <a:lnTo>
                    <a:pt x="182" y="391"/>
                  </a:lnTo>
                  <a:lnTo>
                    <a:pt x="160" y="422"/>
                  </a:lnTo>
                  <a:lnTo>
                    <a:pt x="144" y="420"/>
                  </a:lnTo>
                  <a:lnTo>
                    <a:pt x="124" y="387"/>
                  </a:lnTo>
                  <a:lnTo>
                    <a:pt x="131" y="336"/>
                  </a:lnTo>
                  <a:lnTo>
                    <a:pt x="115" y="304"/>
                  </a:lnTo>
                  <a:lnTo>
                    <a:pt x="54" y="272"/>
                  </a:lnTo>
                  <a:lnTo>
                    <a:pt x="0" y="23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Freeform 94"/>
            <p:cNvSpPr>
              <a:spLocks/>
            </p:cNvSpPr>
            <p:nvPr/>
          </p:nvSpPr>
          <p:spPr bwMode="auto">
            <a:xfrm rot="235738">
              <a:off x="6451600" y="3024003"/>
              <a:ext cx="447675" cy="392087"/>
            </a:xfrm>
            <a:custGeom>
              <a:avLst/>
              <a:gdLst>
                <a:gd name="T0" fmla="*/ 0 w 253"/>
                <a:gd name="T1" fmla="*/ 2147483646 h 205"/>
                <a:gd name="T2" fmla="*/ 0 w 253"/>
                <a:gd name="T3" fmla="*/ 2147483646 h 205"/>
                <a:gd name="T4" fmla="*/ 2147483646 w 253"/>
                <a:gd name="T5" fmla="*/ 2147483646 h 205"/>
                <a:gd name="T6" fmla="*/ 2147483646 w 253"/>
                <a:gd name="T7" fmla="*/ 2147483646 h 205"/>
                <a:gd name="T8" fmla="*/ 2147483646 w 253"/>
                <a:gd name="T9" fmla="*/ 0 h 205"/>
                <a:gd name="T10" fmla="*/ 2147483646 w 253"/>
                <a:gd name="T11" fmla="*/ 2147483646 h 205"/>
                <a:gd name="T12" fmla="*/ 2147483646 w 253"/>
                <a:gd name="T13" fmla="*/ 2147483646 h 205"/>
                <a:gd name="T14" fmla="*/ 2147483646 w 253"/>
                <a:gd name="T15" fmla="*/ 2147483646 h 205"/>
                <a:gd name="T16" fmla="*/ 2147483646 w 253"/>
                <a:gd name="T17" fmla="*/ 2147483646 h 205"/>
                <a:gd name="T18" fmla="*/ 2147483646 w 253"/>
                <a:gd name="T19" fmla="*/ 2147483646 h 205"/>
                <a:gd name="T20" fmla="*/ 2147483646 w 253"/>
                <a:gd name="T21" fmla="*/ 2147483646 h 205"/>
                <a:gd name="T22" fmla="*/ 0 w 253"/>
                <a:gd name="T23" fmla="*/ 2147483646 h 205"/>
                <a:gd name="T24" fmla="*/ 0 w 253"/>
                <a:gd name="T25" fmla="*/ 2147483646 h 2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3"/>
                <a:gd name="T40" fmla="*/ 0 h 205"/>
                <a:gd name="T41" fmla="*/ 253 w 253"/>
                <a:gd name="T42" fmla="*/ 205 h 2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3" h="205">
                  <a:moveTo>
                    <a:pt x="0" y="82"/>
                  </a:moveTo>
                  <a:lnTo>
                    <a:pt x="0" y="82"/>
                  </a:lnTo>
                  <a:lnTo>
                    <a:pt x="51" y="7"/>
                  </a:lnTo>
                  <a:lnTo>
                    <a:pt x="113" y="24"/>
                  </a:lnTo>
                  <a:lnTo>
                    <a:pt x="152" y="0"/>
                  </a:lnTo>
                  <a:lnTo>
                    <a:pt x="200" y="77"/>
                  </a:lnTo>
                  <a:lnTo>
                    <a:pt x="226" y="70"/>
                  </a:lnTo>
                  <a:lnTo>
                    <a:pt x="252" y="85"/>
                  </a:lnTo>
                  <a:lnTo>
                    <a:pt x="252" y="116"/>
                  </a:lnTo>
                  <a:lnTo>
                    <a:pt x="170" y="204"/>
                  </a:lnTo>
                  <a:lnTo>
                    <a:pt x="74" y="166"/>
                  </a:lnTo>
                  <a:lnTo>
                    <a:pt x="0" y="8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4" name="Freeform 95"/>
            <p:cNvSpPr>
              <a:spLocks/>
            </p:cNvSpPr>
            <p:nvPr/>
          </p:nvSpPr>
          <p:spPr bwMode="auto">
            <a:xfrm rot="235738">
              <a:off x="3046412" y="4349480"/>
              <a:ext cx="620712" cy="846084"/>
            </a:xfrm>
            <a:custGeom>
              <a:avLst/>
              <a:gdLst>
                <a:gd name="T0" fmla="*/ 0 w 350"/>
                <a:gd name="T1" fmla="*/ 2147483646 h 443"/>
                <a:gd name="T2" fmla="*/ 0 w 350"/>
                <a:gd name="T3" fmla="*/ 2147483646 h 443"/>
                <a:gd name="T4" fmla="*/ 2147483646 w 350"/>
                <a:gd name="T5" fmla="*/ 2147483646 h 443"/>
                <a:gd name="T6" fmla="*/ 2147483646 w 350"/>
                <a:gd name="T7" fmla="*/ 2147483646 h 443"/>
                <a:gd name="T8" fmla="*/ 2147483646 w 350"/>
                <a:gd name="T9" fmla="*/ 2147483646 h 443"/>
                <a:gd name="T10" fmla="*/ 2147483646 w 350"/>
                <a:gd name="T11" fmla="*/ 2147483646 h 443"/>
                <a:gd name="T12" fmla="*/ 2147483646 w 350"/>
                <a:gd name="T13" fmla="*/ 2147483646 h 443"/>
                <a:gd name="T14" fmla="*/ 2147483646 w 350"/>
                <a:gd name="T15" fmla="*/ 2147483646 h 443"/>
                <a:gd name="T16" fmla="*/ 2147483646 w 350"/>
                <a:gd name="T17" fmla="*/ 2147483646 h 443"/>
                <a:gd name="T18" fmla="*/ 2147483646 w 350"/>
                <a:gd name="T19" fmla="*/ 0 h 443"/>
                <a:gd name="T20" fmla="*/ 2147483646 w 350"/>
                <a:gd name="T21" fmla="*/ 2147483646 h 443"/>
                <a:gd name="T22" fmla="*/ 2147483646 w 350"/>
                <a:gd name="T23" fmla="*/ 2147483646 h 443"/>
                <a:gd name="T24" fmla="*/ 2147483646 w 350"/>
                <a:gd name="T25" fmla="*/ 2147483646 h 443"/>
                <a:gd name="T26" fmla="*/ 2147483646 w 350"/>
                <a:gd name="T27" fmla="*/ 2147483646 h 443"/>
                <a:gd name="T28" fmla="*/ 2147483646 w 350"/>
                <a:gd name="T29" fmla="*/ 2147483646 h 443"/>
                <a:gd name="T30" fmla="*/ 2147483646 w 350"/>
                <a:gd name="T31" fmla="*/ 2147483646 h 443"/>
                <a:gd name="T32" fmla="*/ 2147483646 w 350"/>
                <a:gd name="T33" fmla="*/ 2147483646 h 443"/>
                <a:gd name="T34" fmla="*/ 2147483646 w 350"/>
                <a:gd name="T35" fmla="*/ 2147483646 h 443"/>
                <a:gd name="T36" fmla="*/ 2147483646 w 350"/>
                <a:gd name="T37" fmla="*/ 2147483646 h 443"/>
                <a:gd name="T38" fmla="*/ 2147483646 w 350"/>
                <a:gd name="T39" fmla="*/ 2147483646 h 443"/>
                <a:gd name="T40" fmla="*/ 2147483646 w 350"/>
                <a:gd name="T41" fmla="*/ 2147483646 h 443"/>
                <a:gd name="T42" fmla="*/ 2147483646 w 350"/>
                <a:gd name="T43" fmla="*/ 2147483646 h 443"/>
                <a:gd name="T44" fmla="*/ 2147483646 w 350"/>
                <a:gd name="T45" fmla="*/ 2147483646 h 443"/>
                <a:gd name="T46" fmla="*/ 2147483646 w 350"/>
                <a:gd name="T47" fmla="*/ 2147483646 h 443"/>
                <a:gd name="T48" fmla="*/ 2147483646 w 350"/>
                <a:gd name="T49" fmla="*/ 2147483646 h 443"/>
                <a:gd name="T50" fmla="*/ 2147483646 w 350"/>
                <a:gd name="T51" fmla="*/ 2147483646 h 443"/>
                <a:gd name="T52" fmla="*/ 2147483646 w 350"/>
                <a:gd name="T53" fmla="*/ 2147483646 h 443"/>
                <a:gd name="T54" fmla="*/ 2147483646 w 350"/>
                <a:gd name="T55" fmla="*/ 2147483646 h 443"/>
                <a:gd name="T56" fmla="*/ 2147483646 w 350"/>
                <a:gd name="T57" fmla="*/ 2147483646 h 443"/>
                <a:gd name="T58" fmla="*/ 2147483646 w 350"/>
                <a:gd name="T59" fmla="*/ 2147483646 h 443"/>
                <a:gd name="T60" fmla="*/ 2147483646 w 350"/>
                <a:gd name="T61" fmla="*/ 2147483646 h 443"/>
                <a:gd name="T62" fmla="*/ 0 w 350"/>
                <a:gd name="T63" fmla="*/ 2147483646 h 443"/>
                <a:gd name="T64" fmla="*/ 0 w 350"/>
                <a:gd name="T65" fmla="*/ 2147483646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0"/>
                <a:gd name="T100" fmla="*/ 0 h 443"/>
                <a:gd name="T101" fmla="*/ 350 w 350"/>
                <a:gd name="T102" fmla="*/ 443 h 4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0" h="443">
                  <a:moveTo>
                    <a:pt x="0" y="246"/>
                  </a:moveTo>
                  <a:lnTo>
                    <a:pt x="0" y="246"/>
                  </a:lnTo>
                  <a:lnTo>
                    <a:pt x="22" y="225"/>
                  </a:lnTo>
                  <a:lnTo>
                    <a:pt x="44" y="163"/>
                  </a:lnTo>
                  <a:lnTo>
                    <a:pt x="99" y="101"/>
                  </a:lnTo>
                  <a:lnTo>
                    <a:pt x="119" y="104"/>
                  </a:lnTo>
                  <a:lnTo>
                    <a:pt x="173" y="64"/>
                  </a:lnTo>
                  <a:lnTo>
                    <a:pt x="183" y="48"/>
                  </a:lnTo>
                  <a:lnTo>
                    <a:pt x="158" y="26"/>
                  </a:lnTo>
                  <a:lnTo>
                    <a:pt x="178" y="0"/>
                  </a:lnTo>
                  <a:lnTo>
                    <a:pt x="305" y="42"/>
                  </a:lnTo>
                  <a:lnTo>
                    <a:pt x="308" y="85"/>
                  </a:lnTo>
                  <a:lnTo>
                    <a:pt x="326" y="110"/>
                  </a:lnTo>
                  <a:lnTo>
                    <a:pt x="349" y="122"/>
                  </a:lnTo>
                  <a:lnTo>
                    <a:pt x="346" y="142"/>
                  </a:lnTo>
                  <a:lnTo>
                    <a:pt x="313" y="125"/>
                  </a:lnTo>
                  <a:lnTo>
                    <a:pt x="288" y="142"/>
                  </a:lnTo>
                  <a:lnTo>
                    <a:pt x="349" y="273"/>
                  </a:lnTo>
                  <a:lnTo>
                    <a:pt x="258" y="355"/>
                  </a:lnTo>
                  <a:lnTo>
                    <a:pt x="237" y="349"/>
                  </a:lnTo>
                  <a:lnTo>
                    <a:pt x="222" y="355"/>
                  </a:lnTo>
                  <a:lnTo>
                    <a:pt x="224" y="379"/>
                  </a:lnTo>
                  <a:lnTo>
                    <a:pt x="173" y="442"/>
                  </a:lnTo>
                  <a:lnTo>
                    <a:pt x="111" y="405"/>
                  </a:lnTo>
                  <a:lnTo>
                    <a:pt x="106" y="355"/>
                  </a:lnTo>
                  <a:lnTo>
                    <a:pt x="65" y="329"/>
                  </a:lnTo>
                  <a:lnTo>
                    <a:pt x="39" y="332"/>
                  </a:lnTo>
                  <a:lnTo>
                    <a:pt x="25" y="343"/>
                  </a:lnTo>
                  <a:lnTo>
                    <a:pt x="26" y="358"/>
                  </a:lnTo>
                  <a:lnTo>
                    <a:pt x="7" y="355"/>
                  </a:lnTo>
                  <a:lnTo>
                    <a:pt x="23" y="290"/>
                  </a:lnTo>
                  <a:lnTo>
                    <a:pt x="0" y="24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Freeform 96"/>
            <p:cNvSpPr>
              <a:spLocks/>
            </p:cNvSpPr>
            <p:nvPr/>
          </p:nvSpPr>
          <p:spPr bwMode="auto">
            <a:xfrm>
              <a:off x="4721224" y="3000192"/>
              <a:ext cx="477838" cy="398437"/>
            </a:xfrm>
            <a:custGeom>
              <a:avLst/>
              <a:gdLst>
                <a:gd name="T0" fmla="*/ 2147483646 w 301"/>
                <a:gd name="T1" fmla="*/ 2147483646 h 251"/>
                <a:gd name="T2" fmla="*/ 0 w 301"/>
                <a:gd name="T3" fmla="*/ 2147483646 h 251"/>
                <a:gd name="T4" fmla="*/ 2147483646 w 301"/>
                <a:gd name="T5" fmla="*/ 2147483646 h 251"/>
                <a:gd name="T6" fmla="*/ 2147483646 w 301"/>
                <a:gd name="T7" fmla="*/ 2147483646 h 251"/>
                <a:gd name="T8" fmla="*/ 2147483646 w 301"/>
                <a:gd name="T9" fmla="*/ 0 h 251"/>
                <a:gd name="T10" fmla="*/ 2147483646 w 301"/>
                <a:gd name="T11" fmla="*/ 2147483646 h 251"/>
                <a:gd name="T12" fmla="*/ 2147483646 w 301"/>
                <a:gd name="T13" fmla="*/ 2147483646 h 251"/>
                <a:gd name="T14" fmla="*/ 2147483646 w 301"/>
                <a:gd name="T15" fmla="*/ 2147483646 h 251"/>
                <a:gd name="T16" fmla="*/ 2147483646 w 301"/>
                <a:gd name="T17" fmla="*/ 2147483646 h 251"/>
                <a:gd name="T18" fmla="*/ 2147483646 w 301"/>
                <a:gd name="T19" fmla="*/ 2147483646 h 251"/>
                <a:gd name="T20" fmla="*/ 2147483646 w 301"/>
                <a:gd name="T21" fmla="*/ 2147483646 h 251"/>
                <a:gd name="T22" fmla="*/ 0 w 301"/>
                <a:gd name="T23" fmla="*/ 2147483646 h 251"/>
                <a:gd name="T24" fmla="*/ 0 w 301"/>
                <a:gd name="T25" fmla="*/ 2147483646 h 2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1"/>
                <a:gd name="T40" fmla="*/ 0 h 251"/>
                <a:gd name="T41" fmla="*/ 301 w 301"/>
                <a:gd name="T42" fmla="*/ 251 h 2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1" h="251">
                  <a:moveTo>
                    <a:pt x="1" y="158"/>
                  </a:moveTo>
                  <a:lnTo>
                    <a:pt x="0" y="159"/>
                  </a:lnTo>
                  <a:lnTo>
                    <a:pt x="15" y="98"/>
                  </a:lnTo>
                  <a:lnTo>
                    <a:pt x="98" y="67"/>
                  </a:lnTo>
                  <a:lnTo>
                    <a:pt x="160" y="0"/>
                  </a:lnTo>
                  <a:lnTo>
                    <a:pt x="255" y="31"/>
                  </a:lnTo>
                  <a:lnTo>
                    <a:pt x="233" y="93"/>
                  </a:lnTo>
                  <a:lnTo>
                    <a:pt x="301" y="174"/>
                  </a:lnTo>
                  <a:lnTo>
                    <a:pt x="245" y="239"/>
                  </a:lnTo>
                  <a:lnTo>
                    <a:pt x="155" y="251"/>
                  </a:lnTo>
                  <a:lnTo>
                    <a:pt x="61" y="201"/>
                  </a:lnTo>
                  <a:lnTo>
                    <a:pt x="0" y="15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Freeform 97"/>
            <p:cNvSpPr>
              <a:spLocks/>
            </p:cNvSpPr>
            <p:nvPr/>
          </p:nvSpPr>
          <p:spPr bwMode="auto">
            <a:xfrm rot="235738">
              <a:off x="5408613" y="2695411"/>
              <a:ext cx="603250" cy="580988"/>
            </a:xfrm>
            <a:custGeom>
              <a:avLst/>
              <a:gdLst>
                <a:gd name="T0" fmla="*/ 0 w 341"/>
                <a:gd name="T1" fmla="*/ 2147483646 h 304"/>
                <a:gd name="T2" fmla="*/ 0 w 341"/>
                <a:gd name="T3" fmla="*/ 2147483646 h 304"/>
                <a:gd name="T4" fmla="*/ 2147483646 w 341"/>
                <a:gd name="T5" fmla="*/ 2147483646 h 304"/>
                <a:gd name="T6" fmla="*/ 2147483646 w 341"/>
                <a:gd name="T7" fmla="*/ 2147483646 h 304"/>
                <a:gd name="T8" fmla="*/ 2147483646 w 341"/>
                <a:gd name="T9" fmla="*/ 2147483646 h 304"/>
                <a:gd name="T10" fmla="*/ 2147483646 w 341"/>
                <a:gd name="T11" fmla="*/ 2147483646 h 304"/>
                <a:gd name="T12" fmla="*/ 2147483646 w 341"/>
                <a:gd name="T13" fmla="*/ 2147483646 h 304"/>
                <a:gd name="T14" fmla="*/ 2147483646 w 341"/>
                <a:gd name="T15" fmla="*/ 2147483646 h 304"/>
                <a:gd name="T16" fmla="*/ 2147483646 w 341"/>
                <a:gd name="T17" fmla="*/ 2147483646 h 304"/>
                <a:gd name="T18" fmla="*/ 2147483646 w 341"/>
                <a:gd name="T19" fmla="*/ 2147483646 h 304"/>
                <a:gd name="T20" fmla="*/ 2147483646 w 341"/>
                <a:gd name="T21" fmla="*/ 2147483646 h 304"/>
                <a:gd name="T22" fmla="*/ 2147483646 w 341"/>
                <a:gd name="T23" fmla="*/ 2147483646 h 304"/>
                <a:gd name="T24" fmla="*/ 2147483646 w 341"/>
                <a:gd name="T25" fmla="*/ 2147483646 h 304"/>
                <a:gd name="T26" fmla="*/ 2147483646 w 341"/>
                <a:gd name="T27" fmla="*/ 2147483646 h 304"/>
                <a:gd name="T28" fmla="*/ 2147483646 w 341"/>
                <a:gd name="T29" fmla="*/ 2147483646 h 304"/>
                <a:gd name="T30" fmla="*/ 2147483646 w 341"/>
                <a:gd name="T31" fmla="*/ 2147483646 h 304"/>
                <a:gd name="T32" fmla="*/ 2147483646 w 341"/>
                <a:gd name="T33" fmla="*/ 2147483646 h 304"/>
                <a:gd name="T34" fmla="*/ 2147483646 w 341"/>
                <a:gd name="T35" fmla="*/ 2147483646 h 304"/>
                <a:gd name="T36" fmla="*/ 2147483646 w 341"/>
                <a:gd name="T37" fmla="*/ 2147483646 h 304"/>
                <a:gd name="T38" fmla="*/ 2147483646 w 341"/>
                <a:gd name="T39" fmla="*/ 2147483646 h 304"/>
                <a:gd name="T40" fmla="*/ 2147483646 w 341"/>
                <a:gd name="T41" fmla="*/ 0 h 304"/>
                <a:gd name="T42" fmla="*/ 2147483646 w 341"/>
                <a:gd name="T43" fmla="*/ 2147483646 h 304"/>
                <a:gd name="T44" fmla="*/ 2147483646 w 341"/>
                <a:gd name="T45" fmla="*/ 2147483646 h 304"/>
                <a:gd name="T46" fmla="*/ 0 w 341"/>
                <a:gd name="T47" fmla="*/ 2147483646 h 304"/>
                <a:gd name="T48" fmla="*/ 0 w 341"/>
                <a:gd name="T49" fmla="*/ 2147483646 h 3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1"/>
                <a:gd name="T76" fmla="*/ 0 h 304"/>
                <a:gd name="T77" fmla="*/ 341 w 341"/>
                <a:gd name="T78" fmla="*/ 304 h 3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1" h="304">
                  <a:moveTo>
                    <a:pt x="0" y="109"/>
                  </a:moveTo>
                  <a:lnTo>
                    <a:pt x="0" y="109"/>
                  </a:lnTo>
                  <a:lnTo>
                    <a:pt x="6" y="125"/>
                  </a:lnTo>
                  <a:lnTo>
                    <a:pt x="35" y="121"/>
                  </a:lnTo>
                  <a:lnTo>
                    <a:pt x="34" y="175"/>
                  </a:lnTo>
                  <a:lnTo>
                    <a:pt x="56" y="158"/>
                  </a:lnTo>
                  <a:lnTo>
                    <a:pt x="90" y="233"/>
                  </a:lnTo>
                  <a:lnTo>
                    <a:pt x="102" y="237"/>
                  </a:lnTo>
                  <a:lnTo>
                    <a:pt x="114" y="210"/>
                  </a:lnTo>
                  <a:lnTo>
                    <a:pt x="118" y="244"/>
                  </a:lnTo>
                  <a:lnTo>
                    <a:pt x="140" y="247"/>
                  </a:lnTo>
                  <a:lnTo>
                    <a:pt x="136" y="272"/>
                  </a:lnTo>
                  <a:lnTo>
                    <a:pt x="162" y="289"/>
                  </a:lnTo>
                  <a:lnTo>
                    <a:pt x="208" y="303"/>
                  </a:lnTo>
                  <a:lnTo>
                    <a:pt x="240" y="290"/>
                  </a:lnTo>
                  <a:lnTo>
                    <a:pt x="340" y="160"/>
                  </a:lnTo>
                  <a:lnTo>
                    <a:pt x="298" y="160"/>
                  </a:lnTo>
                  <a:lnTo>
                    <a:pt x="261" y="100"/>
                  </a:lnTo>
                  <a:lnTo>
                    <a:pt x="208" y="71"/>
                  </a:lnTo>
                  <a:lnTo>
                    <a:pt x="195" y="53"/>
                  </a:lnTo>
                  <a:lnTo>
                    <a:pt x="189" y="0"/>
                  </a:lnTo>
                  <a:lnTo>
                    <a:pt x="131" y="11"/>
                  </a:lnTo>
                  <a:lnTo>
                    <a:pt x="90" y="55"/>
                  </a:lnTo>
                  <a:lnTo>
                    <a:pt x="0" y="109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" name="Freeform 98"/>
            <p:cNvSpPr>
              <a:spLocks/>
            </p:cNvSpPr>
            <p:nvPr/>
          </p:nvSpPr>
          <p:spPr bwMode="auto">
            <a:xfrm rot="235738">
              <a:off x="6862763" y="4505045"/>
              <a:ext cx="484187" cy="409549"/>
            </a:xfrm>
            <a:custGeom>
              <a:avLst/>
              <a:gdLst>
                <a:gd name="T0" fmla="*/ 0 w 273"/>
                <a:gd name="T1" fmla="*/ 2147483646 h 214"/>
                <a:gd name="T2" fmla="*/ 0 w 273"/>
                <a:gd name="T3" fmla="*/ 2147483646 h 214"/>
                <a:gd name="T4" fmla="*/ 2147483646 w 273"/>
                <a:gd name="T5" fmla="*/ 2147483646 h 214"/>
                <a:gd name="T6" fmla="*/ 2147483646 w 273"/>
                <a:gd name="T7" fmla="*/ 2147483646 h 214"/>
                <a:gd name="T8" fmla="*/ 2147483646 w 273"/>
                <a:gd name="T9" fmla="*/ 2147483646 h 214"/>
                <a:gd name="T10" fmla="*/ 2147483646 w 273"/>
                <a:gd name="T11" fmla="*/ 2147483646 h 214"/>
                <a:gd name="T12" fmla="*/ 2147483646 w 273"/>
                <a:gd name="T13" fmla="*/ 0 h 214"/>
                <a:gd name="T14" fmla="*/ 2147483646 w 273"/>
                <a:gd name="T15" fmla="*/ 2147483646 h 214"/>
                <a:gd name="T16" fmla="*/ 2147483646 w 273"/>
                <a:gd name="T17" fmla="*/ 2147483646 h 214"/>
                <a:gd name="T18" fmla="*/ 2147483646 w 273"/>
                <a:gd name="T19" fmla="*/ 2147483646 h 214"/>
                <a:gd name="T20" fmla="*/ 2147483646 w 273"/>
                <a:gd name="T21" fmla="*/ 2147483646 h 214"/>
                <a:gd name="T22" fmla="*/ 2147483646 w 273"/>
                <a:gd name="T23" fmla="*/ 2147483646 h 214"/>
                <a:gd name="T24" fmla="*/ 2147483646 w 273"/>
                <a:gd name="T25" fmla="*/ 2147483646 h 214"/>
                <a:gd name="T26" fmla="*/ 2147483646 w 273"/>
                <a:gd name="T27" fmla="*/ 2147483646 h 214"/>
                <a:gd name="T28" fmla="*/ 2147483646 w 273"/>
                <a:gd name="T29" fmla="*/ 2147483646 h 214"/>
                <a:gd name="T30" fmla="*/ 0 w 273"/>
                <a:gd name="T31" fmla="*/ 2147483646 h 214"/>
                <a:gd name="T32" fmla="*/ 0 w 273"/>
                <a:gd name="T33" fmla="*/ 2147483646 h 2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3"/>
                <a:gd name="T52" fmla="*/ 0 h 214"/>
                <a:gd name="T53" fmla="*/ 273 w 273"/>
                <a:gd name="T54" fmla="*/ 214 h 21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3" h="214">
                  <a:moveTo>
                    <a:pt x="0" y="54"/>
                  </a:moveTo>
                  <a:lnTo>
                    <a:pt x="0" y="54"/>
                  </a:lnTo>
                  <a:lnTo>
                    <a:pt x="5" y="24"/>
                  </a:lnTo>
                  <a:lnTo>
                    <a:pt x="50" y="48"/>
                  </a:lnTo>
                  <a:lnTo>
                    <a:pt x="94" y="31"/>
                  </a:lnTo>
                  <a:lnTo>
                    <a:pt x="104" y="6"/>
                  </a:lnTo>
                  <a:lnTo>
                    <a:pt x="167" y="0"/>
                  </a:lnTo>
                  <a:lnTo>
                    <a:pt x="209" y="12"/>
                  </a:lnTo>
                  <a:lnTo>
                    <a:pt x="239" y="44"/>
                  </a:lnTo>
                  <a:lnTo>
                    <a:pt x="253" y="150"/>
                  </a:lnTo>
                  <a:lnTo>
                    <a:pt x="272" y="213"/>
                  </a:lnTo>
                  <a:lnTo>
                    <a:pt x="209" y="196"/>
                  </a:lnTo>
                  <a:lnTo>
                    <a:pt x="199" y="167"/>
                  </a:lnTo>
                  <a:lnTo>
                    <a:pt x="188" y="159"/>
                  </a:lnTo>
                  <a:lnTo>
                    <a:pt x="84" y="163"/>
                  </a:lnTo>
                  <a:lnTo>
                    <a:pt x="0" y="5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8" name="Freeform 99"/>
            <p:cNvSpPr>
              <a:spLocks/>
            </p:cNvSpPr>
            <p:nvPr/>
          </p:nvSpPr>
          <p:spPr bwMode="auto">
            <a:xfrm rot="235738">
              <a:off x="6034088" y="2357296"/>
              <a:ext cx="415925" cy="582575"/>
            </a:xfrm>
            <a:custGeom>
              <a:avLst/>
              <a:gdLst>
                <a:gd name="T0" fmla="*/ 0 w 235"/>
                <a:gd name="T1" fmla="*/ 2147483646 h 305"/>
                <a:gd name="T2" fmla="*/ 0 w 235"/>
                <a:gd name="T3" fmla="*/ 2147483646 h 305"/>
                <a:gd name="T4" fmla="*/ 2147483646 w 235"/>
                <a:gd name="T5" fmla="*/ 2147483646 h 305"/>
                <a:gd name="T6" fmla="*/ 2147483646 w 235"/>
                <a:gd name="T7" fmla="*/ 2147483646 h 305"/>
                <a:gd name="T8" fmla="*/ 2147483646 w 235"/>
                <a:gd name="T9" fmla="*/ 2147483646 h 305"/>
                <a:gd name="T10" fmla="*/ 2147483646 w 235"/>
                <a:gd name="T11" fmla="*/ 0 h 305"/>
                <a:gd name="T12" fmla="*/ 2147483646 w 235"/>
                <a:gd name="T13" fmla="*/ 2147483646 h 305"/>
                <a:gd name="T14" fmla="*/ 0 w 235"/>
                <a:gd name="T15" fmla="*/ 2147483646 h 305"/>
                <a:gd name="T16" fmla="*/ 0 w 235"/>
                <a:gd name="T17" fmla="*/ 2147483646 h 30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5"/>
                <a:gd name="T28" fmla="*/ 0 h 305"/>
                <a:gd name="T29" fmla="*/ 235 w 235"/>
                <a:gd name="T30" fmla="*/ 305 h 30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5" h="305">
                  <a:moveTo>
                    <a:pt x="0" y="95"/>
                  </a:moveTo>
                  <a:lnTo>
                    <a:pt x="0" y="95"/>
                  </a:lnTo>
                  <a:lnTo>
                    <a:pt x="63" y="304"/>
                  </a:lnTo>
                  <a:lnTo>
                    <a:pt x="234" y="240"/>
                  </a:lnTo>
                  <a:lnTo>
                    <a:pt x="186" y="24"/>
                  </a:lnTo>
                  <a:lnTo>
                    <a:pt x="182" y="0"/>
                  </a:lnTo>
                  <a:lnTo>
                    <a:pt x="81" y="6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9" name="Freeform 100"/>
            <p:cNvSpPr>
              <a:spLocks/>
            </p:cNvSpPr>
            <p:nvPr/>
          </p:nvSpPr>
          <p:spPr bwMode="auto">
            <a:xfrm rot="235738">
              <a:off x="7296150" y="4601877"/>
              <a:ext cx="661988" cy="720679"/>
            </a:xfrm>
            <a:custGeom>
              <a:avLst/>
              <a:gdLst>
                <a:gd name="T0" fmla="*/ 0 w 374"/>
                <a:gd name="T1" fmla="*/ 2147483646 h 378"/>
                <a:gd name="T2" fmla="*/ 0 w 374"/>
                <a:gd name="T3" fmla="*/ 2147483646 h 378"/>
                <a:gd name="T4" fmla="*/ 2147483646 w 374"/>
                <a:gd name="T5" fmla="*/ 2147483646 h 378"/>
                <a:gd name="T6" fmla="*/ 2147483646 w 374"/>
                <a:gd name="T7" fmla="*/ 2147483646 h 378"/>
                <a:gd name="T8" fmla="*/ 2147483646 w 374"/>
                <a:gd name="T9" fmla="*/ 2147483646 h 378"/>
                <a:gd name="T10" fmla="*/ 2147483646 w 374"/>
                <a:gd name="T11" fmla="*/ 2147483646 h 378"/>
                <a:gd name="T12" fmla="*/ 2147483646 w 374"/>
                <a:gd name="T13" fmla="*/ 2147483646 h 378"/>
                <a:gd name="T14" fmla="*/ 2147483646 w 374"/>
                <a:gd name="T15" fmla="*/ 2147483646 h 378"/>
                <a:gd name="T16" fmla="*/ 2147483646 w 374"/>
                <a:gd name="T17" fmla="*/ 2147483646 h 378"/>
                <a:gd name="T18" fmla="*/ 2147483646 w 374"/>
                <a:gd name="T19" fmla="*/ 2147483646 h 378"/>
                <a:gd name="T20" fmla="*/ 2147483646 w 374"/>
                <a:gd name="T21" fmla="*/ 2147483646 h 378"/>
                <a:gd name="T22" fmla="*/ 2147483646 w 374"/>
                <a:gd name="T23" fmla="*/ 2147483646 h 378"/>
                <a:gd name="T24" fmla="*/ 2147483646 w 374"/>
                <a:gd name="T25" fmla="*/ 2147483646 h 378"/>
                <a:gd name="T26" fmla="*/ 2147483646 w 374"/>
                <a:gd name="T27" fmla="*/ 2147483646 h 378"/>
                <a:gd name="T28" fmla="*/ 2147483646 w 374"/>
                <a:gd name="T29" fmla="*/ 2147483646 h 378"/>
                <a:gd name="T30" fmla="*/ 2147483646 w 374"/>
                <a:gd name="T31" fmla="*/ 2147483646 h 378"/>
                <a:gd name="T32" fmla="*/ 2147483646 w 374"/>
                <a:gd name="T33" fmla="*/ 2147483646 h 378"/>
                <a:gd name="T34" fmla="*/ 2147483646 w 374"/>
                <a:gd name="T35" fmla="*/ 2147483646 h 378"/>
                <a:gd name="T36" fmla="*/ 2147483646 w 374"/>
                <a:gd name="T37" fmla="*/ 2147483646 h 378"/>
                <a:gd name="T38" fmla="*/ 2147483646 w 374"/>
                <a:gd name="T39" fmla="*/ 2147483646 h 378"/>
                <a:gd name="T40" fmla="*/ 2147483646 w 374"/>
                <a:gd name="T41" fmla="*/ 2147483646 h 378"/>
                <a:gd name="T42" fmla="*/ 2147483646 w 374"/>
                <a:gd name="T43" fmla="*/ 2147483646 h 378"/>
                <a:gd name="T44" fmla="*/ 2147483646 w 374"/>
                <a:gd name="T45" fmla="*/ 0 h 378"/>
                <a:gd name="T46" fmla="*/ 2147483646 w 374"/>
                <a:gd name="T47" fmla="*/ 2147483646 h 378"/>
                <a:gd name="T48" fmla="*/ 2147483646 w 374"/>
                <a:gd name="T49" fmla="*/ 2147483646 h 378"/>
                <a:gd name="T50" fmla="*/ 0 w 374"/>
                <a:gd name="T51" fmla="*/ 2147483646 h 378"/>
                <a:gd name="T52" fmla="*/ 0 w 374"/>
                <a:gd name="T53" fmla="*/ 2147483646 h 37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74"/>
                <a:gd name="T82" fmla="*/ 0 h 378"/>
                <a:gd name="T83" fmla="*/ 374 w 374"/>
                <a:gd name="T84" fmla="*/ 378 h 37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74" h="378">
                  <a:moveTo>
                    <a:pt x="0" y="119"/>
                  </a:moveTo>
                  <a:lnTo>
                    <a:pt x="0" y="119"/>
                  </a:lnTo>
                  <a:lnTo>
                    <a:pt x="19" y="182"/>
                  </a:lnTo>
                  <a:lnTo>
                    <a:pt x="41" y="194"/>
                  </a:lnTo>
                  <a:lnTo>
                    <a:pt x="46" y="153"/>
                  </a:lnTo>
                  <a:lnTo>
                    <a:pt x="75" y="144"/>
                  </a:lnTo>
                  <a:lnTo>
                    <a:pt x="78" y="124"/>
                  </a:lnTo>
                  <a:lnTo>
                    <a:pt x="142" y="141"/>
                  </a:lnTo>
                  <a:lnTo>
                    <a:pt x="142" y="166"/>
                  </a:lnTo>
                  <a:lnTo>
                    <a:pt x="151" y="184"/>
                  </a:lnTo>
                  <a:lnTo>
                    <a:pt x="229" y="217"/>
                  </a:lnTo>
                  <a:lnTo>
                    <a:pt x="227" y="263"/>
                  </a:lnTo>
                  <a:lnTo>
                    <a:pt x="273" y="292"/>
                  </a:lnTo>
                  <a:lnTo>
                    <a:pt x="273" y="351"/>
                  </a:lnTo>
                  <a:lnTo>
                    <a:pt x="303" y="377"/>
                  </a:lnTo>
                  <a:lnTo>
                    <a:pt x="355" y="346"/>
                  </a:lnTo>
                  <a:lnTo>
                    <a:pt x="347" y="263"/>
                  </a:lnTo>
                  <a:lnTo>
                    <a:pt x="373" y="191"/>
                  </a:lnTo>
                  <a:lnTo>
                    <a:pt x="336" y="174"/>
                  </a:lnTo>
                  <a:lnTo>
                    <a:pt x="317" y="147"/>
                  </a:lnTo>
                  <a:lnTo>
                    <a:pt x="288" y="166"/>
                  </a:lnTo>
                  <a:lnTo>
                    <a:pt x="261" y="26"/>
                  </a:lnTo>
                  <a:lnTo>
                    <a:pt x="201" y="0"/>
                  </a:lnTo>
                  <a:lnTo>
                    <a:pt x="105" y="96"/>
                  </a:lnTo>
                  <a:lnTo>
                    <a:pt x="42" y="79"/>
                  </a:lnTo>
                  <a:lnTo>
                    <a:pt x="0" y="11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0" name="Freeform 101"/>
            <p:cNvSpPr>
              <a:spLocks/>
            </p:cNvSpPr>
            <p:nvPr/>
          </p:nvSpPr>
          <p:spPr bwMode="auto">
            <a:xfrm rot="235738">
              <a:off x="8286750" y="4038350"/>
              <a:ext cx="842963" cy="933390"/>
            </a:xfrm>
            <a:custGeom>
              <a:avLst/>
              <a:gdLst>
                <a:gd name="T0" fmla="*/ 0 w 477"/>
                <a:gd name="T1" fmla="*/ 2147483646 h 489"/>
                <a:gd name="T2" fmla="*/ 0 w 477"/>
                <a:gd name="T3" fmla="*/ 2147483646 h 489"/>
                <a:gd name="T4" fmla="*/ 2147483646 w 477"/>
                <a:gd name="T5" fmla="*/ 2147483646 h 489"/>
                <a:gd name="T6" fmla="*/ 2147483646 w 477"/>
                <a:gd name="T7" fmla="*/ 2147483646 h 489"/>
                <a:gd name="T8" fmla="*/ 2147483646 w 477"/>
                <a:gd name="T9" fmla="*/ 2147483646 h 489"/>
                <a:gd name="T10" fmla="*/ 2147483646 w 477"/>
                <a:gd name="T11" fmla="*/ 2147483646 h 489"/>
                <a:gd name="T12" fmla="*/ 2147483646 w 477"/>
                <a:gd name="T13" fmla="*/ 2147483646 h 489"/>
                <a:gd name="T14" fmla="*/ 2147483646 w 477"/>
                <a:gd name="T15" fmla="*/ 2147483646 h 489"/>
                <a:gd name="T16" fmla="*/ 2147483646 w 477"/>
                <a:gd name="T17" fmla="*/ 2147483646 h 489"/>
                <a:gd name="T18" fmla="*/ 2147483646 w 477"/>
                <a:gd name="T19" fmla="*/ 2147483646 h 489"/>
                <a:gd name="T20" fmla="*/ 2147483646 w 477"/>
                <a:gd name="T21" fmla="*/ 2147483646 h 489"/>
                <a:gd name="T22" fmla="*/ 2147483646 w 477"/>
                <a:gd name="T23" fmla="*/ 2147483646 h 489"/>
                <a:gd name="T24" fmla="*/ 2147483646 w 477"/>
                <a:gd name="T25" fmla="*/ 2147483646 h 489"/>
                <a:gd name="T26" fmla="*/ 2147483646 w 477"/>
                <a:gd name="T27" fmla="*/ 2147483646 h 489"/>
                <a:gd name="T28" fmla="*/ 2147483646 w 477"/>
                <a:gd name="T29" fmla="*/ 2147483646 h 489"/>
                <a:gd name="T30" fmla="*/ 2147483646 w 477"/>
                <a:gd name="T31" fmla="*/ 2147483646 h 489"/>
                <a:gd name="T32" fmla="*/ 2147483646 w 477"/>
                <a:gd name="T33" fmla="*/ 2147483646 h 489"/>
                <a:gd name="T34" fmla="*/ 2147483646 w 477"/>
                <a:gd name="T35" fmla="*/ 2147483646 h 489"/>
                <a:gd name="T36" fmla="*/ 2147483646 w 477"/>
                <a:gd name="T37" fmla="*/ 2147483646 h 489"/>
                <a:gd name="T38" fmla="*/ 2147483646 w 477"/>
                <a:gd name="T39" fmla="*/ 0 h 489"/>
                <a:gd name="T40" fmla="*/ 2147483646 w 477"/>
                <a:gd name="T41" fmla="*/ 2147483646 h 489"/>
                <a:gd name="T42" fmla="*/ 2147483646 w 477"/>
                <a:gd name="T43" fmla="*/ 2147483646 h 489"/>
                <a:gd name="T44" fmla="*/ 2147483646 w 477"/>
                <a:gd name="T45" fmla="*/ 2147483646 h 489"/>
                <a:gd name="T46" fmla="*/ 2147483646 w 477"/>
                <a:gd name="T47" fmla="*/ 2147483646 h 489"/>
                <a:gd name="T48" fmla="*/ 2147483646 w 477"/>
                <a:gd name="T49" fmla="*/ 2147483646 h 489"/>
                <a:gd name="T50" fmla="*/ 2147483646 w 477"/>
                <a:gd name="T51" fmla="*/ 2147483646 h 489"/>
                <a:gd name="T52" fmla="*/ 2147483646 w 477"/>
                <a:gd name="T53" fmla="*/ 2147483646 h 489"/>
                <a:gd name="T54" fmla="*/ 2147483646 w 477"/>
                <a:gd name="T55" fmla="*/ 2147483646 h 489"/>
                <a:gd name="T56" fmla="*/ 2147483646 w 477"/>
                <a:gd name="T57" fmla="*/ 2147483646 h 489"/>
                <a:gd name="T58" fmla="*/ 2147483646 w 477"/>
                <a:gd name="T59" fmla="*/ 2147483646 h 489"/>
                <a:gd name="T60" fmla="*/ 0 w 477"/>
                <a:gd name="T61" fmla="*/ 2147483646 h 489"/>
                <a:gd name="T62" fmla="*/ 0 w 477"/>
                <a:gd name="T63" fmla="*/ 2147483646 h 4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7"/>
                <a:gd name="T97" fmla="*/ 0 h 489"/>
                <a:gd name="T98" fmla="*/ 477 w 477"/>
                <a:gd name="T99" fmla="*/ 489 h 4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7" h="489">
                  <a:moveTo>
                    <a:pt x="0" y="437"/>
                  </a:moveTo>
                  <a:lnTo>
                    <a:pt x="0" y="437"/>
                  </a:lnTo>
                  <a:lnTo>
                    <a:pt x="15" y="419"/>
                  </a:lnTo>
                  <a:lnTo>
                    <a:pt x="35" y="401"/>
                  </a:lnTo>
                  <a:lnTo>
                    <a:pt x="49" y="356"/>
                  </a:lnTo>
                  <a:lnTo>
                    <a:pt x="39" y="342"/>
                  </a:lnTo>
                  <a:lnTo>
                    <a:pt x="63" y="324"/>
                  </a:lnTo>
                  <a:lnTo>
                    <a:pt x="78" y="267"/>
                  </a:lnTo>
                  <a:lnTo>
                    <a:pt x="69" y="229"/>
                  </a:lnTo>
                  <a:lnTo>
                    <a:pt x="53" y="222"/>
                  </a:lnTo>
                  <a:lnTo>
                    <a:pt x="53" y="107"/>
                  </a:lnTo>
                  <a:lnTo>
                    <a:pt x="41" y="79"/>
                  </a:lnTo>
                  <a:lnTo>
                    <a:pt x="67" y="66"/>
                  </a:lnTo>
                  <a:lnTo>
                    <a:pt x="96" y="58"/>
                  </a:lnTo>
                  <a:lnTo>
                    <a:pt x="141" y="76"/>
                  </a:lnTo>
                  <a:lnTo>
                    <a:pt x="176" y="70"/>
                  </a:lnTo>
                  <a:lnTo>
                    <a:pt x="182" y="56"/>
                  </a:lnTo>
                  <a:lnTo>
                    <a:pt x="178" y="40"/>
                  </a:lnTo>
                  <a:lnTo>
                    <a:pt x="163" y="38"/>
                  </a:lnTo>
                  <a:lnTo>
                    <a:pt x="223" y="0"/>
                  </a:lnTo>
                  <a:lnTo>
                    <a:pt x="241" y="46"/>
                  </a:lnTo>
                  <a:lnTo>
                    <a:pt x="302" y="93"/>
                  </a:lnTo>
                  <a:lnTo>
                    <a:pt x="327" y="74"/>
                  </a:lnTo>
                  <a:lnTo>
                    <a:pt x="371" y="147"/>
                  </a:lnTo>
                  <a:lnTo>
                    <a:pt x="476" y="142"/>
                  </a:lnTo>
                  <a:lnTo>
                    <a:pt x="287" y="372"/>
                  </a:lnTo>
                  <a:lnTo>
                    <a:pt x="250" y="412"/>
                  </a:lnTo>
                  <a:lnTo>
                    <a:pt x="128" y="488"/>
                  </a:lnTo>
                  <a:lnTo>
                    <a:pt x="77" y="450"/>
                  </a:lnTo>
                  <a:lnTo>
                    <a:pt x="28" y="462"/>
                  </a:lnTo>
                  <a:lnTo>
                    <a:pt x="0" y="43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" name="Freeform 102"/>
            <p:cNvSpPr>
              <a:spLocks/>
            </p:cNvSpPr>
            <p:nvPr/>
          </p:nvSpPr>
          <p:spPr bwMode="auto">
            <a:xfrm rot="235738">
              <a:off x="6691313" y="3879610"/>
              <a:ext cx="465137" cy="315893"/>
            </a:xfrm>
            <a:custGeom>
              <a:avLst/>
              <a:gdLst>
                <a:gd name="T0" fmla="*/ 0 w 262"/>
                <a:gd name="T1" fmla="*/ 2147483646 h 165"/>
                <a:gd name="T2" fmla="*/ 0 w 262"/>
                <a:gd name="T3" fmla="*/ 2147483646 h 165"/>
                <a:gd name="T4" fmla="*/ 2147483646 w 262"/>
                <a:gd name="T5" fmla="*/ 2147483646 h 165"/>
                <a:gd name="T6" fmla="*/ 2147483646 w 262"/>
                <a:gd name="T7" fmla="*/ 2147483646 h 165"/>
                <a:gd name="T8" fmla="*/ 2147483646 w 262"/>
                <a:gd name="T9" fmla="*/ 2147483646 h 165"/>
                <a:gd name="T10" fmla="*/ 2147483646 w 262"/>
                <a:gd name="T11" fmla="*/ 2147483646 h 165"/>
                <a:gd name="T12" fmla="*/ 2147483646 w 262"/>
                <a:gd name="T13" fmla="*/ 2147483646 h 165"/>
                <a:gd name="T14" fmla="*/ 2147483646 w 262"/>
                <a:gd name="T15" fmla="*/ 2147483646 h 165"/>
                <a:gd name="T16" fmla="*/ 2147483646 w 262"/>
                <a:gd name="T17" fmla="*/ 2147483646 h 165"/>
                <a:gd name="T18" fmla="*/ 2147483646 w 262"/>
                <a:gd name="T19" fmla="*/ 2147483646 h 165"/>
                <a:gd name="T20" fmla="*/ 2147483646 w 262"/>
                <a:gd name="T21" fmla="*/ 2147483646 h 165"/>
                <a:gd name="T22" fmla="*/ 2147483646 w 262"/>
                <a:gd name="T23" fmla="*/ 2147483646 h 165"/>
                <a:gd name="T24" fmla="*/ 2147483646 w 262"/>
                <a:gd name="T25" fmla="*/ 2147483646 h 165"/>
                <a:gd name="T26" fmla="*/ 2147483646 w 262"/>
                <a:gd name="T27" fmla="*/ 0 h 165"/>
                <a:gd name="T28" fmla="*/ 2147483646 w 262"/>
                <a:gd name="T29" fmla="*/ 0 h 165"/>
                <a:gd name="T30" fmla="*/ 2147483646 w 262"/>
                <a:gd name="T31" fmla="*/ 2147483646 h 165"/>
                <a:gd name="T32" fmla="*/ 0 w 262"/>
                <a:gd name="T33" fmla="*/ 2147483646 h 165"/>
                <a:gd name="T34" fmla="*/ 0 w 262"/>
                <a:gd name="T35" fmla="*/ 2147483646 h 16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2"/>
                <a:gd name="T55" fmla="*/ 0 h 165"/>
                <a:gd name="T56" fmla="*/ 262 w 262"/>
                <a:gd name="T57" fmla="*/ 165 h 16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2" h="165">
                  <a:moveTo>
                    <a:pt x="0" y="62"/>
                  </a:moveTo>
                  <a:lnTo>
                    <a:pt x="0" y="62"/>
                  </a:lnTo>
                  <a:lnTo>
                    <a:pt x="10" y="91"/>
                  </a:lnTo>
                  <a:lnTo>
                    <a:pt x="36" y="74"/>
                  </a:lnTo>
                  <a:lnTo>
                    <a:pt x="48" y="105"/>
                  </a:lnTo>
                  <a:lnTo>
                    <a:pt x="82" y="132"/>
                  </a:lnTo>
                  <a:lnTo>
                    <a:pt x="186" y="138"/>
                  </a:lnTo>
                  <a:lnTo>
                    <a:pt x="198" y="146"/>
                  </a:lnTo>
                  <a:lnTo>
                    <a:pt x="204" y="162"/>
                  </a:lnTo>
                  <a:lnTo>
                    <a:pt x="224" y="164"/>
                  </a:lnTo>
                  <a:lnTo>
                    <a:pt x="261" y="60"/>
                  </a:lnTo>
                  <a:lnTo>
                    <a:pt x="152" y="10"/>
                  </a:lnTo>
                  <a:lnTo>
                    <a:pt x="72" y="24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12" y="7"/>
                  </a:lnTo>
                  <a:lnTo>
                    <a:pt x="0" y="6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" name="Freeform 103"/>
            <p:cNvSpPr>
              <a:spLocks/>
            </p:cNvSpPr>
            <p:nvPr/>
          </p:nvSpPr>
          <p:spPr bwMode="auto">
            <a:xfrm rot="235738">
              <a:off x="5732463" y="4833637"/>
              <a:ext cx="715962" cy="804810"/>
            </a:xfrm>
            <a:custGeom>
              <a:avLst/>
              <a:gdLst>
                <a:gd name="T0" fmla="*/ 0 w 404"/>
                <a:gd name="T1" fmla="*/ 2147483646 h 421"/>
                <a:gd name="T2" fmla="*/ 0 w 404"/>
                <a:gd name="T3" fmla="*/ 2147483646 h 421"/>
                <a:gd name="T4" fmla="*/ 2147483646 w 404"/>
                <a:gd name="T5" fmla="*/ 2147483646 h 421"/>
                <a:gd name="T6" fmla="*/ 2147483646 w 404"/>
                <a:gd name="T7" fmla="*/ 2147483646 h 421"/>
                <a:gd name="T8" fmla="*/ 2147483646 w 404"/>
                <a:gd name="T9" fmla="*/ 2147483646 h 421"/>
                <a:gd name="T10" fmla="*/ 2147483646 w 404"/>
                <a:gd name="T11" fmla="*/ 2147483646 h 421"/>
                <a:gd name="T12" fmla="*/ 2147483646 w 404"/>
                <a:gd name="T13" fmla="*/ 2147483646 h 421"/>
                <a:gd name="T14" fmla="*/ 2147483646 w 404"/>
                <a:gd name="T15" fmla="*/ 2147483646 h 421"/>
                <a:gd name="T16" fmla="*/ 2147483646 w 404"/>
                <a:gd name="T17" fmla="*/ 2147483646 h 421"/>
                <a:gd name="T18" fmla="*/ 2147483646 w 404"/>
                <a:gd name="T19" fmla="*/ 2147483646 h 421"/>
                <a:gd name="T20" fmla="*/ 2147483646 w 404"/>
                <a:gd name="T21" fmla="*/ 2147483646 h 421"/>
                <a:gd name="T22" fmla="*/ 2147483646 w 404"/>
                <a:gd name="T23" fmla="*/ 2147483646 h 421"/>
                <a:gd name="T24" fmla="*/ 2147483646 w 404"/>
                <a:gd name="T25" fmla="*/ 2147483646 h 421"/>
                <a:gd name="T26" fmla="*/ 2147483646 w 404"/>
                <a:gd name="T27" fmla="*/ 2147483646 h 421"/>
                <a:gd name="T28" fmla="*/ 2147483646 w 404"/>
                <a:gd name="T29" fmla="*/ 0 h 421"/>
                <a:gd name="T30" fmla="*/ 2147483646 w 404"/>
                <a:gd name="T31" fmla="*/ 2147483646 h 421"/>
                <a:gd name="T32" fmla="*/ 0 w 404"/>
                <a:gd name="T33" fmla="*/ 2147483646 h 421"/>
                <a:gd name="T34" fmla="*/ 0 w 404"/>
                <a:gd name="T35" fmla="*/ 2147483646 h 4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4"/>
                <a:gd name="T55" fmla="*/ 0 h 421"/>
                <a:gd name="T56" fmla="*/ 404 w 404"/>
                <a:gd name="T57" fmla="*/ 421 h 4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4" h="421">
                  <a:moveTo>
                    <a:pt x="0" y="293"/>
                  </a:moveTo>
                  <a:lnTo>
                    <a:pt x="0" y="293"/>
                  </a:lnTo>
                  <a:lnTo>
                    <a:pt x="38" y="338"/>
                  </a:lnTo>
                  <a:lnTo>
                    <a:pt x="89" y="357"/>
                  </a:lnTo>
                  <a:lnTo>
                    <a:pt x="149" y="339"/>
                  </a:lnTo>
                  <a:lnTo>
                    <a:pt x="202" y="382"/>
                  </a:lnTo>
                  <a:lnTo>
                    <a:pt x="202" y="417"/>
                  </a:lnTo>
                  <a:lnTo>
                    <a:pt x="222" y="420"/>
                  </a:lnTo>
                  <a:lnTo>
                    <a:pt x="307" y="352"/>
                  </a:lnTo>
                  <a:lnTo>
                    <a:pt x="363" y="339"/>
                  </a:lnTo>
                  <a:lnTo>
                    <a:pt x="389" y="292"/>
                  </a:lnTo>
                  <a:lnTo>
                    <a:pt x="403" y="183"/>
                  </a:lnTo>
                  <a:lnTo>
                    <a:pt x="393" y="169"/>
                  </a:lnTo>
                  <a:lnTo>
                    <a:pt x="229" y="25"/>
                  </a:lnTo>
                  <a:lnTo>
                    <a:pt x="195" y="0"/>
                  </a:lnTo>
                  <a:lnTo>
                    <a:pt x="86" y="120"/>
                  </a:lnTo>
                  <a:lnTo>
                    <a:pt x="0" y="29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" name="Freeform 104"/>
            <p:cNvSpPr>
              <a:spLocks/>
            </p:cNvSpPr>
            <p:nvPr/>
          </p:nvSpPr>
          <p:spPr bwMode="auto">
            <a:xfrm rot="235738">
              <a:off x="6461125" y="2782719"/>
              <a:ext cx="323850" cy="284144"/>
            </a:xfrm>
            <a:custGeom>
              <a:avLst/>
              <a:gdLst>
                <a:gd name="T0" fmla="*/ 0 w 183"/>
                <a:gd name="T1" fmla="*/ 2147483646 h 149"/>
                <a:gd name="T2" fmla="*/ 0 w 183"/>
                <a:gd name="T3" fmla="*/ 2147483646 h 149"/>
                <a:gd name="T4" fmla="*/ 2147483646 w 183"/>
                <a:gd name="T5" fmla="*/ 2147483646 h 149"/>
                <a:gd name="T6" fmla="*/ 2147483646 w 183"/>
                <a:gd name="T7" fmla="*/ 2147483646 h 149"/>
                <a:gd name="T8" fmla="*/ 2147483646 w 183"/>
                <a:gd name="T9" fmla="*/ 2147483646 h 149"/>
                <a:gd name="T10" fmla="*/ 2147483646 w 183"/>
                <a:gd name="T11" fmla="*/ 2147483646 h 149"/>
                <a:gd name="T12" fmla="*/ 2147483646 w 183"/>
                <a:gd name="T13" fmla="*/ 2147483646 h 149"/>
                <a:gd name="T14" fmla="*/ 2147483646 w 183"/>
                <a:gd name="T15" fmla="*/ 2147483646 h 149"/>
                <a:gd name="T16" fmla="*/ 2147483646 w 183"/>
                <a:gd name="T17" fmla="*/ 2147483646 h 149"/>
                <a:gd name="T18" fmla="*/ 2147483646 w 183"/>
                <a:gd name="T19" fmla="*/ 2147483646 h 149"/>
                <a:gd name="T20" fmla="*/ 2147483646 w 183"/>
                <a:gd name="T21" fmla="*/ 0 h 149"/>
                <a:gd name="T22" fmla="*/ 2147483646 w 183"/>
                <a:gd name="T23" fmla="*/ 0 h 149"/>
                <a:gd name="T24" fmla="*/ 2147483646 w 183"/>
                <a:gd name="T25" fmla="*/ 2147483646 h 149"/>
                <a:gd name="T26" fmla="*/ 2147483646 w 183"/>
                <a:gd name="T27" fmla="*/ 2147483646 h 149"/>
                <a:gd name="T28" fmla="*/ 0 w 183"/>
                <a:gd name="T29" fmla="*/ 2147483646 h 149"/>
                <a:gd name="T30" fmla="*/ 0 w 183"/>
                <a:gd name="T31" fmla="*/ 2147483646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3"/>
                <a:gd name="T49" fmla="*/ 0 h 149"/>
                <a:gd name="T50" fmla="*/ 183 w 183"/>
                <a:gd name="T51" fmla="*/ 149 h 1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3" h="149">
                  <a:moveTo>
                    <a:pt x="0" y="78"/>
                  </a:moveTo>
                  <a:lnTo>
                    <a:pt x="0" y="78"/>
                  </a:lnTo>
                  <a:lnTo>
                    <a:pt x="3" y="102"/>
                  </a:lnTo>
                  <a:lnTo>
                    <a:pt x="56" y="131"/>
                  </a:lnTo>
                  <a:lnTo>
                    <a:pt x="118" y="148"/>
                  </a:lnTo>
                  <a:lnTo>
                    <a:pt x="157" y="124"/>
                  </a:lnTo>
                  <a:lnTo>
                    <a:pt x="167" y="83"/>
                  </a:lnTo>
                  <a:lnTo>
                    <a:pt x="182" y="76"/>
                  </a:lnTo>
                  <a:lnTo>
                    <a:pt x="162" y="58"/>
                  </a:lnTo>
                  <a:lnTo>
                    <a:pt x="147" y="1"/>
                  </a:lnTo>
                  <a:lnTo>
                    <a:pt x="120" y="0"/>
                  </a:lnTo>
                  <a:lnTo>
                    <a:pt x="67" y="0"/>
                  </a:lnTo>
                  <a:lnTo>
                    <a:pt x="39" y="50"/>
                  </a:lnTo>
                  <a:lnTo>
                    <a:pt x="12" y="56"/>
                  </a:lnTo>
                  <a:lnTo>
                    <a:pt x="0" y="78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Freeform 105"/>
            <p:cNvSpPr>
              <a:spLocks/>
            </p:cNvSpPr>
            <p:nvPr/>
          </p:nvSpPr>
          <p:spPr bwMode="auto">
            <a:xfrm rot="235738">
              <a:off x="6164263" y="4547905"/>
              <a:ext cx="428625" cy="628610"/>
            </a:xfrm>
            <a:custGeom>
              <a:avLst/>
              <a:gdLst>
                <a:gd name="T0" fmla="*/ 0 w 242"/>
                <a:gd name="T1" fmla="*/ 2147483646 h 329"/>
                <a:gd name="T2" fmla="*/ 0 w 242"/>
                <a:gd name="T3" fmla="*/ 2147483646 h 329"/>
                <a:gd name="T4" fmla="*/ 2147483646 w 242"/>
                <a:gd name="T5" fmla="*/ 2147483646 h 329"/>
                <a:gd name="T6" fmla="*/ 2147483646 w 242"/>
                <a:gd name="T7" fmla="*/ 2147483646 h 329"/>
                <a:gd name="T8" fmla="*/ 2147483646 w 242"/>
                <a:gd name="T9" fmla="*/ 2147483646 h 329"/>
                <a:gd name="T10" fmla="*/ 2147483646 w 242"/>
                <a:gd name="T11" fmla="*/ 2147483646 h 329"/>
                <a:gd name="T12" fmla="*/ 2147483646 w 242"/>
                <a:gd name="T13" fmla="*/ 2147483646 h 329"/>
                <a:gd name="T14" fmla="*/ 2147483646 w 242"/>
                <a:gd name="T15" fmla="*/ 0 h 329"/>
                <a:gd name="T16" fmla="*/ 2147483646 w 242"/>
                <a:gd name="T17" fmla="*/ 2147483646 h 329"/>
                <a:gd name="T18" fmla="*/ 2147483646 w 242"/>
                <a:gd name="T19" fmla="*/ 2147483646 h 329"/>
                <a:gd name="T20" fmla="*/ 2147483646 w 242"/>
                <a:gd name="T21" fmla="*/ 2147483646 h 329"/>
                <a:gd name="T22" fmla="*/ 2147483646 w 242"/>
                <a:gd name="T23" fmla="*/ 2147483646 h 329"/>
                <a:gd name="T24" fmla="*/ 2147483646 w 242"/>
                <a:gd name="T25" fmla="*/ 2147483646 h 329"/>
                <a:gd name="T26" fmla="*/ 0 w 242"/>
                <a:gd name="T27" fmla="*/ 2147483646 h 329"/>
                <a:gd name="T28" fmla="*/ 0 w 242"/>
                <a:gd name="T29" fmla="*/ 2147483646 h 32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2"/>
                <a:gd name="T46" fmla="*/ 0 h 329"/>
                <a:gd name="T47" fmla="*/ 242 w 242"/>
                <a:gd name="T48" fmla="*/ 329 h 32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2" h="329">
                  <a:moveTo>
                    <a:pt x="0" y="184"/>
                  </a:moveTo>
                  <a:lnTo>
                    <a:pt x="0" y="184"/>
                  </a:lnTo>
                  <a:lnTo>
                    <a:pt x="18" y="64"/>
                  </a:lnTo>
                  <a:lnTo>
                    <a:pt x="20" y="54"/>
                  </a:lnTo>
                  <a:lnTo>
                    <a:pt x="44" y="65"/>
                  </a:lnTo>
                  <a:lnTo>
                    <a:pt x="82" y="17"/>
                  </a:lnTo>
                  <a:lnTo>
                    <a:pt x="80" y="2"/>
                  </a:lnTo>
                  <a:lnTo>
                    <a:pt x="176" y="0"/>
                  </a:lnTo>
                  <a:lnTo>
                    <a:pt x="215" y="109"/>
                  </a:lnTo>
                  <a:lnTo>
                    <a:pt x="240" y="126"/>
                  </a:lnTo>
                  <a:lnTo>
                    <a:pt x="241" y="165"/>
                  </a:lnTo>
                  <a:lnTo>
                    <a:pt x="194" y="211"/>
                  </a:lnTo>
                  <a:lnTo>
                    <a:pt x="164" y="328"/>
                  </a:lnTo>
                  <a:lnTo>
                    <a:pt x="0" y="18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" name="Freeform 106"/>
            <p:cNvSpPr>
              <a:spLocks/>
            </p:cNvSpPr>
            <p:nvPr/>
          </p:nvSpPr>
          <p:spPr bwMode="auto">
            <a:xfrm rot="235738">
              <a:off x="7158038" y="3073212"/>
              <a:ext cx="471487" cy="625435"/>
            </a:xfrm>
            <a:custGeom>
              <a:avLst/>
              <a:gdLst>
                <a:gd name="T0" fmla="*/ 0 w 266"/>
                <a:gd name="T1" fmla="*/ 2147483646 h 327"/>
                <a:gd name="T2" fmla="*/ 0 w 266"/>
                <a:gd name="T3" fmla="*/ 2147483646 h 327"/>
                <a:gd name="T4" fmla="*/ 2147483646 w 266"/>
                <a:gd name="T5" fmla="*/ 2147483646 h 327"/>
                <a:gd name="T6" fmla="*/ 2147483646 w 266"/>
                <a:gd name="T7" fmla="*/ 2147483646 h 327"/>
                <a:gd name="T8" fmla="*/ 2147483646 w 266"/>
                <a:gd name="T9" fmla="*/ 2147483646 h 327"/>
                <a:gd name="T10" fmla="*/ 2147483646 w 266"/>
                <a:gd name="T11" fmla="*/ 2147483646 h 327"/>
                <a:gd name="T12" fmla="*/ 2147483646 w 266"/>
                <a:gd name="T13" fmla="*/ 2147483646 h 327"/>
                <a:gd name="T14" fmla="*/ 2147483646 w 266"/>
                <a:gd name="T15" fmla="*/ 2147483646 h 327"/>
                <a:gd name="T16" fmla="*/ 2147483646 w 266"/>
                <a:gd name="T17" fmla="*/ 2147483646 h 327"/>
                <a:gd name="T18" fmla="*/ 2147483646 w 266"/>
                <a:gd name="T19" fmla="*/ 2147483646 h 327"/>
                <a:gd name="T20" fmla="*/ 2147483646 w 266"/>
                <a:gd name="T21" fmla="*/ 2147483646 h 327"/>
                <a:gd name="T22" fmla="*/ 2147483646 w 266"/>
                <a:gd name="T23" fmla="*/ 2147483646 h 327"/>
                <a:gd name="T24" fmla="*/ 2147483646 w 266"/>
                <a:gd name="T25" fmla="*/ 2147483646 h 327"/>
                <a:gd name="T26" fmla="*/ 2147483646 w 266"/>
                <a:gd name="T27" fmla="*/ 2147483646 h 327"/>
                <a:gd name="T28" fmla="*/ 2147483646 w 266"/>
                <a:gd name="T29" fmla="*/ 2147483646 h 327"/>
                <a:gd name="T30" fmla="*/ 2147483646 w 266"/>
                <a:gd name="T31" fmla="*/ 2147483646 h 327"/>
                <a:gd name="T32" fmla="*/ 2147483646 w 266"/>
                <a:gd name="T33" fmla="*/ 2147483646 h 327"/>
                <a:gd name="T34" fmla="*/ 2147483646 w 266"/>
                <a:gd name="T35" fmla="*/ 2147483646 h 327"/>
                <a:gd name="T36" fmla="*/ 2147483646 w 266"/>
                <a:gd name="T37" fmla="*/ 2147483646 h 327"/>
                <a:gd name="T38" fmla="*/ 2147483646 w 266"/>
                <a:gd name="T39" fmla="*/ 2147483646 h 327"/>
                <a:gd name="T40" fmla="*/ 2147483646 w 266"/>
                <a:gd name="T41" fmla="*/ 2147483646 h 327"/>
                <a:gd name="T42" fmla="*/ 2147483646 w 266"/>
                <a:gd name="T43" fmla="*/ 0 h 327"/>
                <a:gd name="T44" fmla="*/ 2147483646 w 266"/>
                <a:gd name="T45" fmla="*/ 2147483646 h 327"/>
                <a:gd name="T46" fmla="*/ 2147483646 w 266"/>
                <a:gd name="T47" fmla="*/ 2147483646 h 327"/>
                <a:gd name="T48" fmla="*/ 2147483646 w 266"/>
                <a:gd name="T49" fmla="*/ 2147483646 h 327"/>
                <a:gd name="T50" fmla="*/ 2147483646 w 266"/>
                <a:gd name="T51" fmla="*/ 2147483646 h 327"/>
                <a:gd name="T52" fmla="*/ 0 w 266"/>
                <a:gd name="T53" fmla="*/ 2147483646 h 327"/>
                <a:gd name="T54" fmla="*/ 0 w 266"/>
                <a:gd name="T55" fmla="*/ 2147483646 h 32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6"/>
                <a:gd name="T85" fmla="*/ 0 h 327"/>
                <a:gd name="T86" fmla="*/ 266 w 266"/>
                <a:gd name="T87" fmla="*/ 327 h 32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6" h="327">
                  <a:moveTo>
                    <a:pt x="0" y="186"/>
                  </a:moveTo>
                  <a:lnTo>
                    <a:pt x="0" y="186"/>
                  </a:lnTo>
                  <a:lnTo>
                    <a:pt x="20" y="193"/>
                  </a:lnTo>
                  <a:lnTo>
                    <a:pt x="13" y="233"/>
                  </a:lnTo>
                  <a:lnTo>
                    <a:pt x="51" y="228"/>
                  </a:lnTo>
                  <a:lnTo>
                    <a:pt x="91" y="277"/>
                  </a:lnTo>
                  <a:lnTo>
                    <a:pt x="105" y="261"/>
                  </a:lnTo>
                  <a:lnTo>
                    <a:pt x="105" y="290"/>
                  </a:lnTo>
                  <a:lnTo>
                    <a:pt x="135" y="326"/>
                  </a:lnTo>
                  <a:lnTo>
                    <a:pt x="147" y="300"/>
                  </a:lnTo>
                  <a:lnTo>
                    <a:pt x="219" y="261"/>
                  </a:lnTo>
                  <a:lnTo>
                    <a:pt x="265" y="200"/>
                  </a:lnTo>
                  <a:lnTo>
                    <a:pt x="249" y="188"/>
                  </a:lnTo>
                  <a:lnTo>
                    <a:pt x="243" y="149"/>
                  </a:lnTo>
                  <a:lnTo>
                    <a:pt x="219" y="142"/>
                  </a:lnTo>
                  <a:lnTo>
                    <a:pt x="209" y="119"/>
                  </a:lnTo>
                  <a:lnTo>
                    <a:pt x="189" y="107"/>
                  </a:lnTo>
                  <a:lnTo>
                    <a:pt x="180" y="63"/>
                  </a:lnTo>
                  <a:lnTo>
                    <a:pt x="163" y="62"/>
                  </a:lnTo>
                  <a:lnTo>
                    <a:pt x="151" y="23"/>
                  </a:lnTo>
                  <a:lnTo>
                    <a:pt x="114" y="3"/>
                  </a:lnTo>
                  <a:lnTo>
                    <a:pt x="65" y="0"/>
                  </a:lnTo>
                  <a:lnTo>
                    <a:pt x="84" y="27"/>
                  </a:lnTo>
                  <a:lnTo>
                    <a:pt x="57" y="129"/>
                  </a:lnTo>
                  <a:lnTo>
                    <a:pt x="35" y="136"/>
                  </a:lnTo>
                  <a:lnTo>
                    <a:pt x="39" y="156"/>
                  </a:lnTo>
                  <a:lnTo>
                    <a:pt x="0" y="18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Freeform 107"/>
            <p:cNvSpPr>
              <a:spLocks/>
            </p:cNvSpPr>
            <p:nvPr/>
          </p:nvSpPr>
          <p:spPr bwMode="auto">
            <a:xfrm rot="235738">
              <a:off x="5281613" y="5222549"/>
              <a:ext cx="501650" cy="530191"/>
            </a:xfrm>
            <a:custGeom>
              <a:avLst/>
              <a:gdLst>
                <a:gd name="T0" fmla="*/ 0 w 282"/>
                <a:gd name="T1" fmla="*/ 2147483646 h 278"/>
                <a:gd name="T2" fmla="*/ 0 w 282"/>
                <a:gd name="T3" fmla="*/ 2147483646 h 278"/>
                <a:gd name="T4" fmla="*/ 2147483646 w 282"/>
                <a:gd name="T5" fmla="*/ 2147483646 h 278"/>
                <a:gd name="T6" fmla="*/ 2147483646 w 282"/>
                <a:gd name="T7" fmla="*/ 2147483646 h 278"/>
                <a:gd name="T8" fmla="*/ 2147483646 w 282"/>
                <a:gd name="T9" fmla="*/ 0 h 278"/>
                <a:gd name="T10" fmla="*/ 2147483646 w 282"/>
                <a:gd name="T11" fmla="*/ 2147483646 h 278"/>
                <a:gd name="T12" fmla="*/ 2147483646 w 282"/>
                <a:gd name="T13" fmla="*/ 2147483646 h 278"/>
                <a:gd name="T14" fmla="*/ 2147483646 w 282"/>
                <a:gd name="T15" fmla="*/ 2147483646 h 278"/>
                <a:gd name="T16" fmla="*/ 2147483646 w 282"/>
                <a:gd name="T17" fmla="*/ 2147483646 h 278"/>
                <a:gd name="T18" fmla="*/ 2147483646 w 282"/>
                <a:gd name="T19" fmla="*/ 2147483646 h 278"/>
                <a:gd name="T20" fmla="*/ 2147483646 w 282"/>
                <a:gd name="T21" fmla="*/ 2147483646 h 278"/>
                <a:gd name="T22" fmla="*/ 2147483646 w 282"/>
                <a:gd name="T23" fmla="*/ 2147483646 h 278"/>
                <a:gd name="T24" fmla="*/ 2147483646 w 282"/>
                <a:gd name="T25" fmla="*/ 2147483646 h 278"/>
                <a:gd name="T26" fmla="*/ 2147483646 w 282"/>
                <a:gd name="T27" fmla="*/ 2147483646 h 278"/>
                <a:gd name="T28" fmla="*/ 0 w 282"/>
                <a:gd name="T29" fmla="*/ 2147483646 h 278"/>
                <a:gd name="T30" fmla="*/ 0 w 282"/>
                <a:gd name="T31" fmla="*/ 2147483646 h 2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2"/>
                <a:gd name="T49" fmla="*/ 0 h 278"/>
                <a:gd name="T50" fmla="*/ 282 w 282"/>
                <a:gd name="T51" fmla="*/ 278 h 27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2" h="278">
                  <a:moveTo>
                    <a:pt x="0" y="220"/>
                  </a:moveTo>
                  <a:lnTo>
                    <a:pt x="0" y="220"/>
                  </a:lnTo>
                  <a:lnTo>
                    <a:pt x="14" y="204"/>
                  </a:lnTo>
                  <a:lnTo>
                    <a:pt x="18" y="163"/>
                  </a:lnTo>
                  <a:lnTo>
                    <a:pt x="113" y="0"/>
                  </a:lnTo>
                  <a:lnTo>
                    <a:pt x="206" y="79"/>
                  </a:lnTo>
                  <a:lnTo>
                    <a:pt x="243" y="70"/>
                  </a:lnTo>
                  <a:lnTo>
                    <a:pt x="281" y="115"/>
                  </a:lnTo>
                  <a:lnTo>
                    <a:pt x="235" y="159"/>
                  </a:lnTo>
                  <a:lnTo>
                    <a:pt x="211" y="157"/>
                  </a:lnTo>
                  <a:lnTo>
                    <a:pt x="144" y="249"/>
                  </a:lnTo>
                  <a:lnTo>
                    <a:pt x="116" y="277"/>
                  </a:lnTo>
                  <a:lnTo>
                    <a:pt x="44" y="226"/>
                  </a:lnTo>
                  <a:lnTo>
                    <a:pt x="36" y="265"/>
                  </a:lnTo>
                  <a:lnTo>
                    <a:pt x="0" y="220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" name="Freeform 108"/>
            <p:cNvSpPr>
              <a:spLocks/>
            </p:cNvSpPr>
            <p:nvPr/>
          </p:nvSpPr>
          <p:spPr bwMode="auto">
            <a:xfrm rot="235738">
              <a:off x="5816600" y="3009716"/>
              <a:ext cx="434975" cy="633372"/>
            </a:xfrm>
            <a:custGeom>
              <a:avLst/>
              <a:gdLst>
                <a:gd name="T0" fmla="*/ 0 w 245"/>
                <a:gd name="T1" fmla="*/ 2147483646 h 332"/>
                <a:gd name="T2" fmla="*/ 0 w 245"/>
                <a:gd name="T3" fmla="*/ 2147483646 h 332"/>
                <a:gd name="T4" fmla="*/ 2147483646 w 245"/>
                <a:gd name="T5" fmla="*/ 2147483646 h 332"/>
                <a:gd name="T6" fmla="*/ 2147483646 w 245"/>
                <a:gd name="T7" fmla="*/ 2147483646 h 332"/>
                <a:gd name="T8" fmla="*/ 2147483646 w 245"/>
                <a:gd name="T9" fmla="*/ 2147483646 h 332"/>
                <a:gd name="T10" fmla="*/ 2147483646 w 245"/>
                <a:gd name="T11" fmla="*/ 2147483646 h 332"/>
                <a:gd name="T12" fmla="*/ 2147483646 w 245"/>
                <a:gd name="T13" fmla="*/ 2147483646 h 332"/>
                <a:gd name="T14" fmla="*/ 2147483646 w 245"/>
                <a:gd name="T15" fmla="*/ 2147483646 h 332"/>
                <a:gd name="T16" fmla="*/ 2147483646 w 245"/>
                <a:gd name="T17" fmla="*/ 2147483646 h 332"/>
                <a:gd name="T18" fmla="*/ 2147483646 w 245"/>
                <a:gd name="T19" fmla="*/ 2147483646 h 332"/>
                <a:gd name="T20" fmla="*/ 2147483646 w 245"/>
                <a:gd name="T21" fmla="*/ 0 h 332"/>
                <a:gd name="T22" fmla="*/ 2147483646 w 245"/>
                <a:gd name="T23" fmla="*/ 2147483646 h 332"/>
                <a:gd name="T24" fmla="*/ 0 w 245"/>
                <a:gd name="T25" fmla="*/ 2147483646 h 332"/>
                <a:gd name="T26" fmla="*/ 0 w 245"/>
                <a:gd name="T27" fmla="*/ 2147483646 h 3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5"/>
                <a:gd name="T43" fmla="*/ 0 h 332"/>
                <a:gd name="T44" fmla="*/ 245 w 245"/>
                <a:gd name="T45" fmla="*/ 332 h 3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5" h="332">
                  <a:moveTo>
                    <a:pt x="0" y="136"/>
                  </a:moveTo>
                  <a:lnTo>
                    <a:pt x="0" y="136"/>
                  </a:lnTo>
                  <a:lnTo>
                    <a:pt x="28" y="265"/>
                  </a:lnTo>
                  <a:lnTo>
                    <a:pt x="34" y="291"/>
                  </a:lnTo>
                  <a:lnTo>
                    <a:pt x="87" y="289"/>
                  </a:lnTo>
                  <a:lnTo>
                    <a:pt x="98" y="331"/>
                  </a:lnTo>
                  <a:lnTo>
                    <a:pt x="102" y="312"/>
                  </a:lnTo>
                  <a:lnTo>
                    <a:pt x="244" y="226"/>
                  </a:lnTo>
                  <a:lnTo>
                    <a:pt x="211" y="166"/>
                  </a:lnTo>
                  <a:lnTo>
                    <a:pt x="177" y="76"/>
                  </a:lnTo>
                  <a:lnTo>
                    <a:pt x="107" y="0"/>
                  </a:lnTo>
                  <a:lnTo>
                    <a:pt x="100" y="6"/>
                  </a:lnTo>
                  <a:lnTo>
                    <a:pt x="0" y="136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" name="Freeform 109"/>
            <p:cNvSpPr>
              <a:spLocks/>
            </p:cNvSpPr>
            <p:nvPr/>
          </p:nvSpPr>
          <p:spPr bwMode="auto">
            <a:xfrm rot="235738">
              <a:off x="4965700" y="3282748"/>
              <a:ext cx="584200" cy="492093"/>
            </a:xfrm>
            <a:custGeom>
              <a:avLst/>
              <a:gdLst>
                <a:gd name="T0" fmla="*/ 0 w 330"/>
                <a:gd name="T1" fmla="*/ 2147483646 h 258"/>
                <a:gd name="T2" fmla="*/ 0 w 330"/>
                <a:gd name="T3" fmla="*/ 2147483646 h 258"/>
                <a:gd name="T4" fmla="*/ 2147483646 w 330"/>
                <a:gd name="T5" fmla="*/ 2147483646 h 258"/>
                <a:gd name="T6" fmla="*/ 2147483646 w 330"/>
                <a:gd name="T7" fmla="*/ 2147483646 h 258"/>
                <a:gd name="T8" fmla="*/ 2147483646 w 330"/>
                <a:gd name="T9" fmla="*/ 2147483646 h 258"/>
                <a:gd name="T10" fmla="*/ 2147483646 w 330"/>
                <a:gd name="T11" fmla="*/ 2147483646 h 258"/>
                <a:gd name="T12" fmla="*/ 2147483646 w 330"/>
                <a:gd name="T13" fmla="*/ 2147483646 h 258"/>
                <a:gd name="T14" fmla="*/ 2147483646 w 330"/>
                <a:gd name="T15" fmla="*/ 2147483646 h 258"/>
                <a:gd name="T16" fmla="*/ 2147483646 w 330"/>
                <a:gd name="T17" fmla="*/ 2147483646 h 258"/>
                <a:gd name="T18" fmla="*/ 2147483646 w 330"/>
                <a:gd name="T19" fmla="*/ 2147483646 h 258"/>
                <a:gd name="T20" fmla="*/ 2147483646 w 330"/>
                <a:gd name="T21" fmla="*/ 2147483646 h 258"/>
                <a:gd name="T22" fmla="*/ 2147483646 w 330"/>
                <a:gd name="T23" fmla="*/ 2147483646 h 258"/>
                <a:gd name="T24" fmla="*/ 2147483646 w 330"/>
                <a:gd name="T25" fmla="*/ 0 h 258"/>
                <a:gd name="T26" fmla="*/ 2147483646 w 330"/>
                <a:gd name="T27" fmla="*/ 0 h 258"/>
                <a:gd name="T28" fmla="*/ 2147483646 w 330"/>
                <a:gd name="T29" fmla="*/ 2147483646 h 258"/>
                <a:gd name="T30" fmla="*/ 0 w 330"/>
                <a:gd name="T31" fmla="*/ 2147483646 h 258"/>
                <a:gd name="T32" fmla="*/ 0 w 330"/>
                <a:gd name="T33" fmla="*/ 2147483646 h 2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0"/>
                <a:gd name="T52" fmla="*/ 0 h 258"/>
                <a:gd name="T53" fmla="*/ 330 w 330"/>
                <a:gd name="T54" fmla="*/ 258 h 2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0" h="258">
                  <a:moveTo>
                    <a:pt x="0" y="72"/>
                  </a:moveTo>
                  <a:lnTo>
                    <a:pt x="0" y="72"/>
                  </a:lnTo>
                  <a:lnTo>
                    <a:pt x="38" y="94"/>
                  </a:lnTo>
                  <a:lnTo>
                    <a:pt x="44" y="186"/>
                  </a:lnTo>
                  <a:lnTo>
                    <a:pt x="69" y="208"/>
                  </a:lnTo>
                  <a:lnTo>
                    <a:pt x="135" y="211"/>
                  </a:lnTo>
                  <a:lnTo>
                    <a:pt x="263" y="257"/>
                  </a:lnTo>
                  <a:lnTo>
                    <a:pt x="287" y="235"/>
                  </a:lnTo>
                  <a:lnTo>
                    <a:pt x="291" y="179"/>
                  </a:lnTo>
                  <a:lnTo>
                    <a:pt x="305" y="167"/>
                  </a:lnTo>
                  <a:lnTo>
                    <a:pt x="298" y="65"/>
                  </a:lnTo>
                  <a:lnTo>
                    <a:pt x="329" y="3"/>
                  </a:lnTo>
                  <a:lnTo>
                    <a:pt x="305" y="0"/>
                  </a:lnTo>
                  <a:lnTo>
                    <a:pt x="119" y="0"/>
                  </a:lnTo>
                  <a:lnTo>
                    <a:pt x="76" y="55"/>
                  </a:lnTo>
                  <a:lnTo>
                    <a:pt x="0" y="7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" name="Freeform 110"/>
            <p:cNvSpPr>
              <a:spLocks/>
            </p:cNvSpPr>
            <p:nvPr/>
          </p:nvSpPr>
          <p:spPr bwMode="auto">
            <a:xfrm rot="235738">
              <a:off x="3508374" y="5728929"/>
              <a:ext cx="450850" cy="415898"/>
            </a:xfrm>
            <a:custGeom>
              <a:avLst/>
              <a:gdLst>
                <a:gd name="T0" fmla="*/ 0 w 255"/>
                <a:gd name="T1" fmla="*/ 2147483646 h 218"/>
                <a:gd name="T2" fmla="*/ 0 w 255"/>
                <a:gd name="T3" fmla="*/ 2147483646 h 218"/>
                <a:gd name="T4" fmla="*/ 2147483646 w 255"/>
                <a:gd name="T5" fmla="*/ 2147483646 h 218"/>
                <a:gd name="T6" fmla="*/ 2147483646 w 255"/>
                <a:gd name="T7" fmla="*/ 2147483646 h 218"/>
                <a:gd name="T8" fmla="*/ 2147483646 w 255"/>
                <a:gd name="T9" fmla="*/ 0 h 218"/>
                <a:gd name="T10" fmla="*/ 2147483646 w 255"/>
                <a:gd name="T11" fmla="*/ 2147483646 h 218"/>
                <a:gd name="T12" fmla="*/ 2147483646 w 255"/>
                <a:gd name="T13" fmla="*/ 2147483646 h 218"/>
                <a:gd name="T14" fmla="*/ 2147483646 w 255"/>
                <a:gd name="T15" fmla="*/ 2147483646 h 218"/>
                <a:gd name="T16" fmla="*/ 2147483646 w 255"/>
                <a:gd name="T17" fmla="*/ 2147483646 h 218"/>
                <a:gd name="T18" fmla="*/ 2147483646 w 255"/>
                <a:gd name="T19" fmla="*/ 2147483646 h 218"/>
                <a:gd name="T20" fmla="*/ 2147483646 w 255"/>
                <a:gd name="T21" fmla="*/ 2147483646 h 218"/>
                <a:gd name="T22" fmla="*/ 2147483646 w 255"/>
                <a:gd name="T23" fmla="*/ 2147483646 h 218"/>
                <a:gd name="T24" fmla="*/ 2147483646 w 255"/>
                <a:gd name="T25" fmla="*/ 2147483646 h 218"/>
                <a:gd name="T26" fmla="*/ 2147483646 w 255"/>
                <a:gd name="T27" fmla="*/ 2147483646 h 218"/>
                <a:gd name="T28" fmla="*/ 0 w 255"/>
                <a:gd name="T29" fmla="*/ 2147483646 h 218"/>
                <a:gd name="T30" fmla="*/ 0 w 255"/>
                <a:gd name="T31" fmla="*/ 2147483646 h 2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5"/>
                <a:gd name="T49" fmla="*/ 0 h 218"/>
                <a:gd name="T50" fmla="*/ 255 w 255"/>
                <a:gd name="T51" fmla="*/ 218 h 2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5" h="218">
                  <a:moveTo>
                    <a:pt x="0" y="217"/>
                  </a:moveTo>
                  <a:lnTo>
                    <a:pt x="0" y="217"/>
                  </a:lnTo>
                  <a:lnTo>
                    <a:pt x="8" y="111"/>
                  </a:lnTo>
                  <a:lnTo>
                    <a:pt x="48" y="23"/>
                  </a:lnTo>
                  <a:lnTo>
                    <a:pt x="90" y="0"/>
                  </a:lnTo>
                  <a:lnTo>
                    <a:pt x="121" y="48"/>
                  </a:lnTo>
                  <a:lnTo>
                    <a:pt x="230" y="51"/>
                  </a:lnTo>
                  <a:lnTo>
                    <a:pt x="232" y="80"/>
                  </a:lnTo>
                  <a:lnTo>
                    <a:pt x="228" y="156"/>
                  </a:lnTo>
                  <a:lnTo>
                    <a:pt x="240" y="148"/>
                  </a:lnTo>
                  <a:lnTo>
                    <a:pt x="254" y="187"/>
                  </a:lnTo>
                  <a:lnTo>
                    <a:pt x="204" y="187"/>
                  </a:lnTo>
                  <a:lnTo>
                    <a:pt x="137" y="212"/>
                  </a:lnTo>
                  <a:lnTo>
                    <a:pt x="112" y="201"/>
                  </a:lnTo>
                  <a:lnTo>
                    <a:pt x="0" y="217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Freeform 111"/>
            <p:cNvSpPr>
              <a:spLocks/>
            </p:cNvSpPr>
            <p:nvPr/>
          </p:nvSpPr>
          <p:spPr bwMode="auto">
            <a:xfrm rot="235738">
              <a:off x="4935538" y="3635151"/>
              <a:ext cx="479425" cy="331767"/>
            </a:xfrm>
            <a:custGeom>
              <a:avLst/>
              <a:gdLst>
                <a:gd name="T0" fmla="*/ 0 w 270"/>
                <a:gd name="T1" fmla="*/ 2147483646 h 174"/>
                <a:gd name="T2" fmla="*/ 0 w 270"/>
                <a:gd name="T3" fmla="*/ 2147483646 h 174"/>
                <a:gd name="T4" fmla="*/ 2147483646 w 270"/>
                <a:gd name="T5" fmla="*/ 2147483646 h 174"/>
                <a:gd name="T6" fmla="*/ 2147483646 w 270"/>
                <a:gd name="T7" fmla="*/ 2147483646 h 174"/>
                <a:gd name="T8" fmla="*/ 2147483646 w 270"/>
                <a:gd name="T9" fmla="*/ 2147483646 h 174"/>
                <a:gd name="T10" fmla="*/ 2147483646 w 270"/>
                <a:gd name="T11" fmla="*/ 0 h 174"/>
                <a:gd name="T12" fmla="*/ 2147483646 w 270"/>
                <a:gd name="T13" fmla="*/ 2147483646 h 174"/>
                <a:gd name="T14" fmla="*/ 2147483646 w 270"/>
                <a:gd name="T15" fmla="*/ 2147483646 h 174"/>
                <a:gd name="T16" fmla="*/ 2147483646 w 270"/>
                <a:gd name="T17" fmla="*/ 2147483646 h 174"/>
                <a:gd name="T18" fmla="*/ 2147483646 w 270"/>
                <a:gd name="T19" fmla="*/ 2147483646 h 174"/>
                <a:gd name="T20" fmla="*/ 2147483646 w 270"/>
                <a:gd name="T21" fmla="*/ 2147483646 h 174"/>
                <a:gd name="T22" fmla="*/ 2147483646 w 270"/>
                <a:gd name="T23" fmla="*/ 2147483646 h 174"/>
                <a:gd name="T24" fmla="*/ 2147483646 w 270"/>
                <a:gd name="T25" fmla="*/ 2147483646 h 174"/>
                <a:gd name="T26" fmla="*/ 0 w 270"/>
                <a:gd name="T27" fmla="*/ 2147483646 h 174"/>
                <a:gd name="T28" fmla="*/ 0 w 270"/>
                <a:gd name="T29" fmla="*/ 2147483646 h 1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0"/>
                <a:gd name="T46" fmla="*/ 0 h 174"/>
                <a:gd name="T47" fmla="*/ 270 w 270"/>
                <a:gd name="T48" fmla="*/ 174 h 1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0" h="174">
                  <a:moveTo>
                    <a:pt x="0" y="104"/>
                  </a:moveTo>
                  <a:lnTo>
                    <a:pt x="0" y="104"/>
                  </a:lnTo>
                  <a:lnTo>
                    <a:pt x="19" y="44"/>
                  </a:lnTo>
                  <a:lnTo>
                    <a:pt x="43" y="40"/>
                  </a:lnTo>
                  <a:lnTo>
                    <a:pt x="48" y="20"/>
                  </a:lnTo>
                  <a:lnTo>
                    <a:pt x="50" y="0"/>
                  </a:lnTo>
                  <a:lnTo>
                    <a:pt x="75" y="22"/>
                  </a:lnTo>
                  <a:lnTo>
                    <a:pt x="141" y="25"/>
                  </a:lnTo>
                  <a:lnTo>
                    <a:pt x="269" y="71"/>
                  </a:lnTo>
                  <a:lnTo>
                    <a:pt x="245" y="108"/>
                  </a:lnTo>
                  <a:lnTo>
                    <a:pt x="222" y="115"/>
                  </a:lnTo>
                  <a:lnTo>
                    <a:pt x="221" y="134"/>
                  </a:lnTo>
                  <a:lnTo>
                    <a:pt x="89" y="173"/>
                  </a:lnTo>
                  <a:lnTo>
                    <a:pt x="0" y="10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Freeform 113"/>
            <p:cNvSpPr>
              <a:spLocks/>
            </p:cNvSpPr>
            <p:nvPr/>
          </p:nvSpPr>
          <p:spPr bwMode="auto">
            <a:xfrm rot="235738">
              <a:off x="2847974" y="5449547"/>
              <a:ext cx="306388" cy="714329"/>
            </a:xfrm>
            <a:custGeom>
              <a:avLst/>
              <a:gdLst>
                <a:gd name="T0" fmla="*/ 0 w 173"/>
                <a:gd name="T1" fmla="*/ 2147483646 h 374"/>
                <a:gd name="T2" fmla="*/ 0 w 173"/>
                <a:gd name="T3" fmla="*/ 2147483646 h 374"/>
                <a:gd name="T4" fmla="*/ 2147483646 w 173"/>
                <a:gd name="T5" fmla="*/ 2147483646 h 374"/>
                <a:gd name="T6" fmla="*/ 2147483646 w 173"/>
                <a:gd name="T7" fmla="*/ 2147483646 h 374"/>
                <a:gd name="T8" fmla="*/ 2147483646 w 173"/>
                <a:gd name="T9" fmla="*/ 0 h 374"/>
                <a:gd name="T10" fmla="*/ 2147483646 w 173"/>
                <a:gd name="T11" fmla="*/ 2147483646 h 374"/>
                <a:gd name="T12" fmla="*/ 2147483646 w 173"/>
                <a:gd name="T13" fmla="*/ 2147483646 h 374"/>
                <a:gd name="T14" fmla="*/ 0 w 173"/>
                <a:gd name="T15" fmla="*/ 2147483646 h 374"/>
                <a:gd name="T16" fmla="*/ 0 w 173"/>
                <a:gd name="T17" fmla="*/ 2147483646 h 3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3"/>
                <a:gd name="T28" fmla="*/ 0 h 374"/>
                <a:gd name="T29" fmla="*/ 173 w 173"/>
                <a:gd name="T30" fmla="*/ 374 h 3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3" h="374">
                  <a:moveTo>
                    <a:pt x="0" y="373"/>
                  </a:moveTo>
                  <a:lnTo>
                    <a:pt x="0" y="373"/>
                  </a:lnTo>
                  <a:lnTo>
                    <a:pt x="12" y="33"/>
                  </a:lnTo>
                  <a:lnTo>
                    <a:pt x="93" y="26"/>
                  </a:lnTo>
                  <a:lnTo>
                    <a:pt x="153" y="0"/>
                  </a:lnTo>
                  <a:lnTo>
                    <a:pt x="172" y="354"/>
                  </a:lnTo>
                  <a:lnTo>
                    <a:pt x="139" y="355"/>
                  </a:lnTo>
                  <a:lnTo>
                    <a:pt x="0" y="37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Freeform 112"/>
            <p:cNvSpPr>
              <a:spLocks/>
            </p:cNvSpPr>
            <p:nvPr/>
          </p:nvSpPr>
          <p:spPr bwMode="auto">
            <a:xfrm rot="235738">
              <a:off x="4822825" y="4706645"/>
              <a:ext cx="649288" cy="488919"/>
            </a:xfrm>
            <a:custGeom>
              <a:avLst/>
              <a:gdLst>
                <a:gd name="T0" fmla="*/ 0 w 366"/>
                <a:gd name="T1" fmla="*/ 2147483646 h 256"/>
                <a:gd name="T2" fmla="*/ 0 w 366"/>
                <a:gd name="T3" fmla="*/ 2147483646 h 256"/>
                <a:gd name="T4" fmla="*/ 2147483646 w 366"/>
                <a:gd name="T5" fmla="*/ 2147483646 h 256"/>
                <a:gd name="T6" fmla="*/ 2147483646 w 366"/>
                <a:gd name="T7" fmla="*/ 2147483646 h 256"/>
                <a:gd name="T8" fmla="*/ 2147483646 w 366"/>
                <a:gd name="T9" fmla="*/ 2147483646 h 256"/>
                <a:gd name="T10" fmla="*/ 2147483646 w 366"/>
                <a:gd name="T11" fmla="*/ 2147483646 h 256"/>
                <a:gd name="T12" fmla="*/ 2147483646 w 366"/>
                <a:gd name="T13" fmla="*/ 2147483646 h 256"/>
                <a:gd name="T14" fmla="*/ 2147483646 w 366"/>
                <a:gd name="T15" fmla="*/ 2147483646 h 256"/>
                <a:gd name="T16" fmla="*/ 2147483646 w 366"/>
                <a:gd name="T17" fmla="*/ 2147483646 h 256"/>
                <a:gd name="T18" fmla="*/ 2147483646 w 366"/>
                <a:gd name="T19" fmla="*/ 2147483646 h 256"/>
                <a:gd name="T20" fmla="*/ 2147483646 w 366"/>
                <a:gd name="T21" fmla="*/ 2147483646 h 256"/>
                <a:gd name="T22" fmla="*/ 2147483646 w 366"/>
                <a:gd name="T23" fmla="*/ 2147483646 h 256"/>
                <a:gd name="T24" fmla="*/ 2147483646 w 366"/>
                <a:gd name="T25" fmla="*/ 2147483646 h 256"/>
                <a:gd name="T26" fmla="*/ 2147483646 w 366"/>
                <a:gd name="T27" fmla="*/ 2147483646 h 256"/>
                <a:gd name="T28" fmla="*/ 2147483646 w 366"/>
                <a:gd name="T29" fmla="*/ 2147483646 h 256"/>
                <a:gd name="T30" fmla="*/ 2147483646 w 366"/>
                <a:gd name="T31" fmla="*/ 2147483646 h 256"/>
                <a:gd name="T32" fmla="*/ 2147483646 w 366"/>
                <a:gd name="T33" fmla="*/ 2147483646 h 256"/>
                <a:gd name="T34" fmla="*/ 2147483646 w 366"/>
                <a:gd name="T35" fmla="*/ 2147483646 h 256"/>
                <a:gd name="T36" fmla="*/ 2147483646 w 366"/>
                <a:gd name="T37" fmla="*/ 0 h 256"/>
                <a:gd name="T38" fmla="*/ 2147483646 w 366"/>
                <a:gd name="T39" fmla="*/ 2147483646 h 256"/>
                <a:gd name="T40" fmla="*/ 0 w 366"/>
                <a:gd name="T41" fmla="*/ 2147483646 h 256"/>
                <a:gd name="T42" fmla="*/ 0 w 366"/>
                <a:gd name="T43" fmla="*/ 2147483646 h 2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6"/>
                <a:gd name="T67" fmla="*/ 0 h 256"/>
                <a:gd name="T68" fmla="*/ 366 w 366"/>
                <a:gd name="T69" fmla="*/ 256 h 2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6" h="256">
                  <a:moveTo>
                    <a:pt x="0" y="28"/>
                  </a:moveTo>
                  <a:lnTo>
                    <a:pt x="0" y="28"/>
                  </a:lnTo>
                  <a:lnTo>
                    <a:pt x="7" y="57"/>
                  </a:lnTo>
                  <a:lnTo>
                    <a:pt x="97" y="111"/>
                  </a:lnTo>
                  <a:lnTo>
                    <a:pt x="138" y="176"/>
                  </a:lnTo>
                  <a:lnTo>
                    <a:pt x="143" y="224"/>
                  </a:lnTo>
                  <a:lnTo>
                    <a:pt x="187" y="255"/>
                  </a:lnTo>
                  <a:lnTo>
                    <a:pt x="226" y="230"/>
                  </a:lnTo>
                  <a:lnTo>
                    <a:pt x="223" y="206"/>
                  </a:lnTo>
                  <a:lnTo>
                    <a:pt x="266" y="196"/>
                  </a:lnTo>
                  <a:lnTo>
                    <a:pt x="277" y="165"/>
                  </a:lnTo>
                  <a:lnTo>
                    <a:pt x="297" y="173"/>
                  </a:lnTo>
                  <a:lnTo>
                    <a:pt x="326" y="82"/>
                  </a:lnTo>
                  <a:lnTo>
                    <a:pt x="365" y="18"/>
                  </a:lnTo>
                  <a:lnTo>
                    <a:pt x="313" y="5"/>
                  </a:lnTo>
                  <a:lnTo>
                    <a:pt x="298" y="15"/>
                  </a:lnTo>
                  <a:lnTo>
                    <a:pt x="267" y="9"/>
                  </a:lnTo>
                  <a:lnTo>
                    <a:pt x="228" y="33"/>
                  </a:lnTo>
                  <a:lnTo>
                    <a:pt x="163" y="0"/>
                  </a:lnTo>
                  <a:lnTo>
                    <a:pt x="93" y="9"/>
                  </a:lnTo>
                  <a:lnTo>
                    <a:pt x="0" y="2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Freeform 114"/>
            <p:cNvSpPr>
              <a:spLocks/>
            </p:cNvSpPr>
            <p:nvPr/>
          </p:nvSpPr>
          <p:spPr bwMode="auto">
            <a:xfrm rot="235738">
              <a:off x="1831974" y="5559077"/>
              <a:ext cx="587375" cy="601624"/>
            </a:xfrm>
            <a:custGeom>
              <a:avLst/>
              <a:gdLst>
                <a:gd name="T0" fmla="*/ 0 w 332"/>
                <a:gd name="T1" fmla="*/ 2147483646 h 315"/>
                <a:gd name="T2" fmla="*/ 0 w 332"/>
                <a:gd name="T3" fmla="*/ 2147483646 h 315"/>
                <a:gd name="T4" fmla="*/ 2147483646 w 332"/>
                <a:gd name="T5" fmla="*/ 2147483646 h 315"/>
                <a:gd name="T6" fmla="*/ 2147483646 w 332"/>
                <a:gd name="T7" fmla="*/ 2147483646 h 315"/>
                <a:gd name="T8" fmla="*/ 2147483646 w 332"/>
                <a:gd name="T9" fmla="*/ 2147483646 h 315"/>
                <a:gd name="T10" fmla="*/ 2147483646 w 332"/>
                <a:gd name="T11" fmla="*/ 2147483646 h 315"/>
                <a:gd name="T12" fmla="*/ 2147483646 w 332"/>
                <a:gd name="T13" fmla="*/ 2147483646 h 315"/>
                <a:gd name="T14" fmla="*/ 2147483646 w 332"/>
                <a:gd name="T15" fmla="*/ 2147483646 h 315"/>
                <a:gd name="T16" fmla="*/ 2147483646 w 332"/>
                <a:gd name="T17" fmla="*/ 0 h 315"/>
                <a:gd name="T18" fmla="*/ 2147483646 w 332"/>
                <a:gd name="T19" fmla="*/ 2147483646 h 315"/>
                <a:gd name="T20" fmla="*/ 2147483646 w 332"/>
                <a:gd name="T21" fmla="*/ 2147483646 h 315"/>
                <a:gd name="T22" fmla="*/ 0 w 332"/>
                <a:gd name="T23" fmla="*/ 2147483646 h 315"/>
                <a:gd name="T24" fmla="*/ 0 w 332"/>
                <a:gd name="T25" fmla="*/ 2147483646 h 3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2"/>
                <a:gd name="T40" fmla="*/ 0 h 315"/>
                <a:gd name="T41" fmla="*/ 332 w 332"/>
                <a:gd name="T42" fmla="*/ 315 h 3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2" h="315">
                  <a:moveTo>
                    <a:pt x="0" y="141"/>
                  </a:moveTo>
                  <a:lnTo>
                    <a:pt x="0" y="141"/>
                  </a:lnTo>
                  <a:lnTo>
                    <a:pt x="38" y="240"/>
                  </a:lnTo>
                  <a:lnTo>
                    <a:pt x="70" y="296"/>
                  </a:lnTo>
                  <a:lnTo>
                    <a:pt x="214" y="295"/>
                  </a:lnTo>
                  <a:lnTo>
                    <a:pt x="227" y="314"/>
                  </a:lnTo>
                  <a:lnTo>
                    <a:pt x="331" y="305"/>
                  </a:lnTo>
                  <a:lnTo>
                    <a:pt x="319" y="25"/>
                  </a:lnTo>
                  <a:lnTo>
                    <a:pt x="276" y="0"/>
                  </a:lnTo>
                  <a:lnTo>
                    <a:pt x="218" y="49"/>
                  </a:lnTo>
                  <a:lnTo>
                    <a:pt x="182" y="52"/>
                  </a:lnTo>
                  <a:lnTo>
                    <a:pt x="0" y="141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Freeform 115"/>
            <p:cNvSpPr>
              <a:spLocks/>
            </p:cNvSpPr>
            <p:nvPr/>
          </p:nvSpPr>
          <p:spPr bwMode="auto">
            <a:xfrm rot="235738">
              <a:off x="4954588" y="2639853"/>
              <a:ext cx="346075" cy="409549"/>
            </a:xfrm>
            <a:custGeom>
              <a:avLst/>
              <a:gdLst>
                <a:gd name="T0" fmla="*/ 0 w 195"/>
                <a:gd name="T1" fmla="*/ 2147483646 h 215"/>
                <a:gd name="T2" fmla="*/ 0 w 195"/>
                <a:gd name="T3" fmla="*/ 2147483646 h 215"/>
                <a:gd name="T4" fmla="*/ 2147483646 w 195"/>
                <a:gd name="T5" fmla="*/ 2147483646 h 215"/>
                <a:gd name="T6" fmla="*/ 2147483646 w 195"/>
                <a:gd name="T7" fmla="*/ 0 h 215"/>
                <a:gd name="T8" fmla="*/ 2147483646 w 195"/>
                <a:gd name="T9" fmla="*/ 2147483646 h 215"/>
                <a:gd name="T10" fmla="*/ 2147483646 w 195"/>
                <a:gd name="T11" fmla="*/ 2147483646 h 215"/>
                <a:gd name="T12" fmla="*/ 2147483646 w 195"/>
                <a:gd name="T13" fmla="*/ 2147483646 h 215"/>
                <a:gd name="T14" fmla="*/ 2147483646 w 195"/>
                <a:gd name="T15" fmla="*/ 2147483646 h 215"/>
                <a:gd name="T16" fmla="*/ 2147483646 w 195"/>
                <a:gd name="T17" fmla="*/ 2147483646 h 215"/>
                <a:gd name="T18" fmla="*/ 2147483646 w 195"/>
                <a:gd name="T19" fmla="*/ 2147483646 h 215"/>
                <a:gd name="T20" fmla="*/ 2147483646 w 195"/>
                <a:gd name="T21" fmla="*/ 2147483646 h 215"/>
                <a:gd name="T22" fmla="*/ 0 w 195"/>
                <a:gd name="T23" fmla="*/ 2147483646 h 215"/>
                <a:gd name="T24" fmla="*/ 0 w 195"/>
                <a:gd name="T25" fmla="*/ 2147483646 h 2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5"/>
                <a:gd name="T40" fmla="*/ 0 h 215"/>
                <a:gd name="T41" fmla="*/ 195 w 195"/>
                <a:gd name="T42" fmla="*/ 215 h 2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5" h="215">
                  <a:moveTo>
                    <a:pt x="0" y="64"/>
                  </a:moveTo>
                  <a:lnTo>
                    <a:pt x="0" y="64"/>
                  </a:lnTo>
                  <a:lnTo>
                    <a:pt x="14" y="26"/>
                  </a:lnTo>
                  <a:lnTo>
                    <a:pt x="73" y="0"/>
                  </a:lnTo>
                  <a:lnTo>
                    <a:pt x="168" y="143"/>
                  </a:lnTo>
                  <a:lnTo>
                    <a:pt x="194" y="136"/>
                  </a:lnTo>
                  <a:lnTo>
                    <a:pt x="140" y="201"/>
                  </a:lnTo>
                  <a:lnTo>
                    <a:pt x="104" y="214"/>
                  </a:lnTo>
                  <a:lnTo>
                    <a:pt x="18" y="194"/>
                  </a:lnTo>
                  <a:lnTo>
                    <a:pt x="31" y="173"/>
                  </a:lnTo>
                  <a:lnTo>
                    <a:pt x="20" y="144"/>
                  </a:lnTo>
                  <a:lnTo>
                    <a:pt x="0" y="6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Freeform 116"/>
            <p:cNvSpPr>
              <a:spLocks/>
            </p:cNvSpPr>
            <p:nvPr/>
          </p:nvSpPr>
          <p:spPr bwMode="auto">
            <a:xfrm rot="235738">
              <a:off x="1817687" y="4098671"/>
              <a:ext cx="520700" cy="725441"/>
            </a:xfrm>
            <a:custGeom>
              <a:avLst/>
              <a:gdLst>
                <a:gd name="T0" fmla="*/ 0 w 293"/>
                <a:gd name="T1" fmla="*/ 2147483646 h 380"/>
                <a:gd name="T2" fmla="*/ 0 w 293"/>
                <a:gd name="T3" fmla="*/ 2147483646 h 380"/>
                <a:gd name="T4" fmla="*/ 2147483646 w 293"/>
                <a:gd name="T5" fmla="*/ 2147483646 h 380"/>
                <a:gd name="T6" fmla="*/ 2147483646 w 293"/>
                <a:gd name="T7" fmla="*/ 2147483646 h 380"/>
                <a:gd name="T8" fmla="*/ 2147483646 w 293"/>
                <a:gd name="T9" fmla="*/ 2147483646 h 380"/>
                <a:gd name="T10" fmla="*/ 2147483646 w 293"/>
                <a:gd name="T11" fmla="*/ 2147483646 h 380"/>
                <a:gd name="T12" fmla="*/ 2147483646 w 293"/>
                <a:gd name="T13" fmla="*/ 2147483646 h 380"/>
                <a:gd name="T14" fmla="*/ 2147483646 w 293"/>
                <a:gd name="T15" fmla="*/ 2147483646 h 380"/>
                <a:gd name="T16" fmla="*/ 2147483646 w 293"/>
                <a:gd name="T17" fmla="*/ 2147483646 h 380"/>
                <a:gd name="T18" fmla="*/ 2147483646 w 293"/>
                <a:gd name="T19" fmla="*/ 2147483646 h 380"/>
                <a:gd name="T20" fmla="*/ 2147483646 w 293"/>
                <a:gd name="T21" fmla="*/ 2147483646 h 380"/>
                <a:gd name="T22" fmla="*/ 2147483646 w 293"/>
                <a:gd name="T23" fmla="*/ 2147483646 h 380"/>
                <a:gd name="T24" fmla="*/ 2147483646 w 293"/>
                <a:gd name="T25" fmla="*/ 0 h 380"/>
                <a:gd name="T26" fmla="*/ 2147483646 w 293"/>
                <a:gd name="T27" fmla="*/ 2147483646 h 380"/>
                <a:gd name="T28" fmla="*/ 2147483646 w 293"/>
                <a:gd name="T29" fmla="*/ 2147483646 h 380"/>
                <a:gd name="T30" fmla="*/ 2147483646 w 293"/>
                <a:gd name="T31" fmla="*/ 2147483646 h 380"/>
                <a:gd name="T32" fmla="*/ 0 w 293"/>
                <a:gd name="T33" fmla="*/ 2147483646 h 380"/>
                <a:gd name="T34" fmla="*/ 0 w 293"/>
                <a:gd name="T35" fmla="*/ 2147483646 h 3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3"/>
                <a:gd name="T55" fmla="*/ 0 h 380"/>
                <a:gd name="T56" fmla="*/ 293 w 293"/>
                <a:gd name="T57" fmla="*/ 380 h 3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3" h="380">
                  <a:moveTo>
                    <a:pt x="0" y="213"/>
                  </a:moveTo>
                  <a:lnTo>
                    <a:pt x="0" y="213"/>
                  </a:lnTo>
                  <a:lnTo>
                    <a:pt x="3" y="247"/>
                  </a:lnTo>
                  <a:lnTo>
                    <a:pt x="28" y="285"/>
                  </a:lnTo>
                  <a:lnTo>
                    <a:pt x="64" y="346"/>
                  </a:lnTo>
                  <a:lnTo>
                    <a:pt x="83" y="345"/>
                  </a:lnTo>
                  <a:lnTo>
                    <a:pt x="107" y="318"/>
                  </a:lnTo>
                  <a:lnTo>
                    <a:pt x="140" y="379"/>
                  </a:lnTo>
                  <a:lnTo>
                    <a:pt x="169" y="368"/>
                  </a:lnTo>
                  <a:lnTo>
                    <a:pt x="292" y="219"/>
                  </a:lnTo>
                  <a:lnTo>
                    <a:pt x="257" y="119"/>
                  </a:lnTo>
                  <a:lnTo>
                    <a:pt x="214" y="112"/>
                  </a:lnTo>
                  <a:lnTo>
                    <a:pt x="147" y="0"/>
                  </a:lnTo>
                  <a:lnTo>
                    <a:pt x="160" y="63"/>
                  </a:lnTo>
                  <a:lnTo>
                    <a:pt x="153" y="98"/>
                  </a:lnTo>
                  <a:lnTo>
                    <a:pt x="83" y="98"/>
                  </a:lnTo>
                  <a:lnTo>
                    <a:pt x="0" y="21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Freeform 119"/>
            <p:cNvSpPr>
              <a:spLocks/>
            </p:cNvSpPr>
            <p:nvPr/>
          </p:nvSpPr>
          <p:spPr bwMode="auto">
            <a:xfrm rot="235738">
              <a:off x="5518150" y="5460659"/>
              <a:ext cx="576263" cy="625435"/>
            </a:xfrm>
            <a:custGeom>
              <a:avLst/>
              <a:gdLst>
                <a:gd name="T0" fmla="*/ 0 w 325"/>
                <a:gd name="T1" fmla="*/ 2147483646 h 327"/>
                <a:gd name="T2" fmla="*/ 0 w 325"/>
                <a:gd name="T3" fmla="*/ 2147483646 h 327"/>
                <a:gd name="T4" fmla="*/ 2147483646 w 325"/>
                <a:gd name="T5" fmla="*/ 2147483646 h 327"/>
                <a:gd name="T6" fmla="*/ 2147483646 w 325"/>
                <a:gd name="T7" fmla="*/ 2147483646 h 327"/>
                <a:gd name="T8" fmla="*/ 2147483646 w 325"/>
                <a:gd name="T9" fmla="*/ 2147483646 h 327"/>
                <a:gd name="T10" fmla="*/ 2147483646 w 325"/>
                <a:gd name="T11" fmla="*/ 2147483646 h 327"/>
                <a:gd name="T12" fmla="*/ 2147483646 w 325"/>
                <a:gd name="T13" fmla="*/ 2147483646 h 327"/>
                <a:gd name="T14" fmla="*/ 2147483646 w 325"/>
                <a:gd name="T15" fmla="*/ 2147483646 h 327"/>
                <a:gd name="T16" fmla="*/ 2147483646 w 325"/>
                <a:gd name="T17" fmla="*/ 2147483646 h 327"/>
                <a:gd name="T18" fmla="*/ 2147483646 w 325"/>
                <a:gd name="T19" fmla="*/ 2147483646 h 327"/>
                <a:gd name="T20" fmla="*/ 2147483646 w 325"/>
                <a:gd name="T21" fmla="*/ 2147483646 h 327"/>
                <a:gd name="T22" fmla="*/ 2147483646 w 325"/>
                <a:gd name="T23" fmla="*/ 2147483646 h 327"/>
                <a:gd name="T24" fmla="*/ 2147483646 w 325"/>
                <a:gd name="T25" fmla="*/ 2147483646 h 327"/>
                <a:gd name="T26" fmla="*/ 2147483646 w 325"/>
                <a:gd name="T27" fmla="*/ 2147483646 h 327"/>
                <a:gd name="T28" fmla="*/ 2147483646 w 325"/>
                <a:gd name="T29" fmla="*/ 2147483646 h 327"/>
                <a:gd name="T30" fmla="*/ 2147483646 w 325"/>
                <a:gd name="T31" fmla="*/ 0 h 327"/>
                <a:gd name="T32" fmla="*/ 2147483646 w 325"/>
                <a:gd name="T33" fmla="*/ 2147483646 h 327"/>
                <a:gd name="T34" fmla="*/ 2147483646 w 325"/>
                <a:gd name="T35" fmla="*/ 2147483646 h 327"/>
                <a:gd name="T36" fmla="*/ 0 w 325"/>
                <a:gd name="T37" fmla="*/ 2147483646 h 327"/>
                <a:gd name="T38" fmla="*/ 0 w 325"/>
                <a:gd name="T39" fmla="*/ 214748364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5"/>
                <a:gd name="T61" fmla="*/ 0 h 327"/>
                <a:gd name="T62" fmla="*/ 325 w 32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5" h="327">
                  <a:moveTo>
                    <a:pt x="0" y="134"/>
                  </a:moveTo>
                  <a:lnTo>
                    <a:pt x="0" y="134"/>
                  </a:lnTo>
                  <a:lnTo>
                    <a:pt x="39" y="213"/>
                  </a:lnTo>
                  <a:lnTo>
                    <a:pt x="35" y="248"/>
                  </a:lnTo>
                  <a:lnTo>
                    <a:pt x="87" y="326"/>
                  </a:lnTo>
                  <a:lnTo>
                    <a:pt x="207" y="322"/>
                  </a:lnTo>
                  <a:lnTo>
                    <a:pt x="246" y="316"/>
                  </a:lnTo>
                  <a:lnTo>
                    <a:pt x="270" y="196"/>
                  </a:lnTo>
                  <a:lnTo>
                    <a:pt x="324" y="107"/>
                  </a:lnTo>
                  <a:lnTo>
                    <a:pt x="314" y="97"/>
                  </a:lnTo>
                  <a:lnTo>
                    <a:pt x="321" y="82"/>
                  </a:lnTo>
                  <a:lnTo>
                    <a:pt x="301" y="79"/>
                  </a:lnTo>
                  <a:lnTo>
                    <a:pt x="301" y="44"/>
                  </a:lnTo>
                  <a:lnTo>
                    <a:pt x="248" y="1"/>
                  </a:lnTo>
                  <a:lnTo>
                    <a:pt x="188" y="19"/>
                  </a:lnTo>
                  <a:lnTo>
                    <a:pt x="137" y="0"/>
                  </a:lnTo>
                  <a:lnTo>
                    <a:pt x="91" y="44"/>
                  </a:lnTo>
                  <a:lnTo>
                    <a:pt x="67" y="42"/>
                  </a:lnTo>
                  <a:lnTo>
                    <a:pt x="0" y="134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Freeform 117"/>
            <p:cNvSpPr>
              <a:spLocks/>
            </p:cNvSpPr>
            <p:nvPr/>
          </p:nvSpPr>
          <p:spPr bwMode="auto">
            <a:xfrm rot="235738">
              <a:off x="3592512" y="5233661"/>
              <a:ext cx="655637" cy="661944"/>
            </a:xfrm>
            <a:custGeom>
              <a:avLst/>
              <a:gdLst>
                <a:gd name="T0" fmla="*/ 0 w 370"/>
                <a:gd name="T1" fmla="*/ 2147483646 h 346"/>
                <a:gd name="T2" fmla="*/ 0 w 370"/>
                <a:gd name="T3" fmla="*/ 2147483646 h 346"/>
                <a:gd name="T4" fmla="*/ 2147483646 w 370"/>
                <a:gd name="T5" fmla="*/ 2147483646 h 346"/>
                <a:gd name="T6" fmla="*/ 2147483646 w 370"/>
                <a:gd name="T7" fmla="*/ 0 h 346"/>
                <a:gd name="T8" fmla="*/ 2147483646 w 370"/>
                <a:gd name="T9" fmla="*/ 2147483646 h 346"/>
                <a:gd name="T10" fmla="*/ 2147483646 w 370"/>
                <a:gd name="T11" fmla="*/ 2147483646 h 346"/>
                <a:gd name="T12" fmla="*/ 2147483646 w 370"/>
                <a:gd name="T13" fmla="*/ 2147483646 h 346"/>
                <a:gd name="T14" fmla="*/ 2147483646 w 370"/>
                <a:gd name="T15" fmla="*/ 2147483646 h 346"/>
                <a:gd name="T16" fmla="*/ 2147483646 w 370"/>
                <a:gd name="T17" fmla="*/ 2147483646 h 346"/>
                <a:gd name="T18" fmla="*/ 2147483646 w 370"/>
                <a:gd name="T19" fmla="*/ 2147483646 h 346"/>
                <a:gd name="T20" fmla="*/ 2147483646 w 370"/>
                <a:gd name="T21" fmla="*/ 2147483646 h 346"/>
                <a:gd name="T22" fmla="*/ 2147483646 w 370"/>
                <a:gd name="T23" fmla="*/ 2147483646 h 346"/>
                <a:gd name="T24" fmla="*/ 2147483646 w 370"/>
                <a:gd name="T25" fmla="*/ 2147483646 h 346"/>
                <a:gd name="T26" fmla="*/ 2147483646 w 370"/>
                <a:gd name="T27" fmla="*/ 2147483646 h 346"/>
                <a:gd name="T28" fmla="*/ 2147483646 w 370"/>
                <a:gd name="T29" fmla="*/ 2147483646 h 346"/>
                <a:gd name="T30" fmla="*/ 2147483646 w 370"/>
                <a:gd name="T31" fmla="*/ 2147483646 h 346"/>
                <a:gd name="T32" fmla="*/ 0 w 370"/>
                <a:gd name="T33" fmla="*/ 2147483646 h 346"/>
                <a:gd name="T34" fmla="*/ 0 w 370"/>
                <a:gd name="T35" fmla="*/ 2147483646 h 3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0"/>
                <a:gd name="T55" fmla="*/ 0 h 346"/>
                <a:gd name="T56" fmla="*/ 370 w 370"/>
                <a:gd name="T57" fmla="*/ 346 h 3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0" h="346">
                  <a:moveTo>
                    <a:pt x="0" y="163"/>
                  </a:moveTo>
                  <a:lnTo>
                    <a:pt x="0" y="163"/>
                  </a:lnTo>
                  <a:lnTo>
                    <a:pt x="26" y="17"/>
                  </a:lnTo>
                  <a:lnTo>
                    <a:pt x="108" y="0"/>
                  </a:lnTo>
                  <a:lnTo>
                    <a:pt x="133" y="27"/>
                  </a:lnTo>
                  <a:lnTo>
                    <a:pt x="175" y="9"/>
                  </a:lnTo>
                  <a:lnTo>
                    <a:pt x="255" y="79"/>
                  </a:lnTo>
                  <a:lnTo>
                    <a:pt x="290" y="51"/>
                  </a:lnTo>
                  <a:lnTo>
                    <a:pt x="317" y="77"/>
                  </a:lnTo>
                  <a:lnTo>
                    <a:pt x="369" y="83"/>
                  </a:lnTo>
                  <a:lnTo>
                    <a:pt x="344" y="194"/>
                  </a:lnTo>
                  <a:lnTo>
                    <a:pt x="322" y="196"/>
                  </a:lnTo>
                  <a:lnTo>
                    <a:pt x="199" y="345"/>
                  </a:lnTo>
                  <a:lnTo>
                    <a:pt x="197" y="316"/>
                  </a:lnTo>
                  <a:lnTo>
                    <a:pt x="88" y="313"/>
                  </a:lnTo>
                  <a:lnTo>
                    <a:pt x="57" y="265"/>
                  </a:lnTo>
                  <a:lnTo>
                    <a:pt x="0" y="163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Freeform 120"/>
            <p:cNvSpPr>
              <a:spLocks/>
            </p:cNvSpPr>
            <p:nvPr/>
          </p:nvSpPr>
          <p:spPr bwMode="auto">
            <a:xfrm rot="235738">
              <a:off x="2081212" y="4517744"/>
              <a:ext cx="661987" cy="511142"/>
            </a:xfrm>
            <a:custGeom>
              <a:avLst/>
              <a:gdLst>
                <a:gd name="T0" fmla="*/ 0 w 374"/>
                <a:gd name="T1" fmla="*/ 2147483646 h 268"/>
                <a:gd name="T2" fmla="*/ 0 w 374"/>
                <a:gd name="T3" fmla="*/ 2147483646 h 268"/>
                <a:gd name="T4" fmla="*/ 2147483646 w 374"/>
                <a:gd name="T5" fmla="*/ 2147483646 h 268"/>
                <a:gd name="T6" fmla="*/ 2147483646 w 374"/>
                <a:gd name="T7" fmla="*/ 2147483646 h 268"/>
                <a:gd name="T8" fmla="*/ 2147483646 w 374"/>
                <a:gd name="T9" fmla="*/ 0 h 268"/>
                <a:gd name="T10" fmla="*/ 2147483646 w 374"/>
                <a:gd name="T11" fmla="*/ 2147483646 h 268"/>
                <a:gd name="T12" fmla="*/ 2147483646 w 374"/>
                <a:gd name="T13" fmla="*/ 2147483646 h 268"/>
                <a:gd name="T14" fmla="*/ 2147483646 w 374"/>
                <a:gd name="T15" fmla="*/ 2147483646 h 268"/>
                <a:gd name="T16" fmla="*/ 2147483646 w 374"/>
                <a:gd name="T17" fmla="*/ 2147483646 h 268"/>
                <a:gd name="T18" fmla="*/ 2147483646 w 374"/>
                <a:gd name="T19" fmla="*/ 2147483646 h 268"/>
                <a:gd name="T20" fmla="*/ 2147483646 w 374"/>
                <a:gd name="T21" fmla="*/ 2147483646 h 268"/>
                <a:gd name="T22" fmla="*/ 2147483646 w 374"/>
                <a:gd name="T23" fmla="*/ 2147483646 h 268"/>
                <a:gd name="T24" fmla="*/ 2147483646 w 374"/>
                <a:gd name="T25" fmla="*/ 2147483646 h 268"/>
                <a:gd name="T26" fmla="*/ 2147483646 w 374"/>
                <a:gd name="T27" fmla="*/ 2147483646 h 268"/>
                <a:gd name="T28" fmla="*/ 2147483646 w 374"/>
                <a:gd name="T29" fmla="*/ 2147483646 h 268"/>
                <a:gd name="T30" fmla="*/ 2147483646 w 374"/>
                <a:gd name="T31" fmla="*/ 2147483646 h 268"/>
                <a:gd name="T32" fmla="*/ 0 w 374"/>
                <a:gd name="T33" fmla="*/ 2147483646 h 268"/>
                <a:gd name="T34" fmla="*/ 0 w 374"/>
                <a:gd name="T35" fmla="*/ 2147483646 h 2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4"/>
                <a:gd name="T55" fmla="*/ 0 h 268"/>
                <a:gd name="T56" fmla="*/ 374 w 374"/>
                <a:gd name="T57" fmla="*/ 268 h 2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4" h="268">
                  <a:moveTo>
                    <a:pt x="0" y="189"/>
                  </a:moveTo>
                  <a:lnTo>
                    <a:pt x="0" y="189"/>
                  </a:lnTo>
                  <a:lnTo>
                    <a:pt x="9" y="161"/>
                  </a:lnTo>
                  <a:lnTo>
                    <a:pt x="132" y="12"/>
                  </a:lnTo>
                  <a:lnTo>
                    <a:pt x="279" y="0"/>
                  </a:lnTo>
                  <a:lnTo>
                    <a:pt x="273" y="11"/>
                  </a:lnTo>
                  <a:lnTo>
                    <a:pt x="295" y="28"/>
                  </a:lnTo>
                  <a:lnTo>
                    <a:pt x="373" y="51"/>
                  </a:lnTo>
                  <a:lnTo>
                    <a:pt x="288" y="132"/>
                  </a:lnTo>
                  <a:lnTo>
                    <a:pt x="231" y="151"/>
                  </a:lnTo>
                  <a:lnTo>
                    <a:pt x="87" y="267"/>
                  </a:lnTo>
                  <a:lnTo>
                    <a:pt x="101" y="241"/>
                  </a:lnTo>
                  <a:lnTo>
                    <a:pt x="65" y="239"/>
                  </a:lnTo>
                  <a:lnTo>
                    <a:pt x="63" y="210"/>
                  </a:lnTo>
                  <a:lnTo>
                    <a:pt x="29" y="222"/>
                  </a:lnTo>
                  <a:lnTo>
                    <a:pt x="17" y="213"/>
                  </a:lnTo>
                  <a:lnTo>
                    <a:pt x="0" y="189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Freeform 121"/>
            <p:cNvSpPr>
              <a:spLocks/>
            </p:cNvSpPr>
            <p:nvPr/>
          </p:nvSpPr>
          <p:spPr bwMode="auto">
            <a:xfrm rot="235738">
              <a:off x="6357938" y="5455897"/>
              <a:ext cx="628650" cy="633371"/>
            </a:xfrm>
            <a:custGeom>
              <a:avLst/>
              <a:gdLst>
                <a:gd name="T0" fmla="*/ 0 w 355"/>
                <a:gd name="T1" fmla="*/ 2147483646 h 332"/>
                <a:gd name="T2" fmla="*/ 0 w 355"/>
                <a:gd name="T3" fmla="*/ 2147483646 h 332"/>
                <a:gd name="T4" fmla="*/ 2147483646 w 355"/>
                <a:gd name="T5" fmla="*/ 2147483646 h 332"/>
                <a:gd name="T6" fmla="*/ 2147483646 w 355"/>
                <a:gd name="T7" fmla="*/ 2147483646 h 332"/>
                <a:gd name="T8" fmla="*/ 2147483646 w 355"/>
                <a:gd name="T9" fmla="*/ 2147483646 h 332"/>
                <a:gd name="T10" fmla="*/ 2147483646 w 355"/>
                <a:gd name="T11" fmla="*/ 2147483646 h 332"/>
                <a:gd name="T12" fmla="*/ 2147483646 w 355"/>
                <a:gd name="T13" fmla="*/ 2147483646 h 332"/>
                <a:gd name="T14" fmla="*/ 2147483646 w 355"/>
                <a:gd name="T15" fmla="*/ 0 h 332"/>
                <a:gd name="T16" fmla="*/ 2147483646 w 355"/>
                <a:gd name="T17" fmla="*/ 2147483646 h 332"/>
                <a:gd name="T18" fmla="*/ 2147483646 w 355"/>
                <a:gd name="T19" fmla="*/ 2147483646 h 332"/>
                <a:gd name="T20" fmla="*/ 2147483646 w 355"/>
                <a:gd name="T21" fmla="*/ 2147483646 h 332"/>
                <a:gd name="T22" fmla="*/ 2147483646 w 355"/>
                <a:gd name="T23" fmla="*/ 2147483646 h 332"/>
                <a:gd name="T24" fmla="*/ 2147483646 w 355"/>
                <a:gd name="T25" fmla="*/ 2147483646 h 332"/>
                <a:gd name="T26" fmla="*/ 2147483646 w 355"/>
                <a:gd name="T27" fmla="*/ 2147483646 h 332"/>
                <a:gd name="T28" fmla="*/ 2147483646 w 355"/>
                <a:gd name="T29" fmla="*/ 2147483646 h 332"/>
                <a:gd name="T30" fmla="*/ 2147483646 w 355"/>
                <a:gd name="T31" fmla="*/ 2147483646 h 332"/>
                <a:gd name="T32" fmla="*/ 2147483646 w 355"/>
                <a:gd name="T33" fmla="*/ 2147483646 h 332"/>
                <a:gd name="T34" fmla="*/ 2147483646 w 355"/>
                <a:gd name="T35" fmla="*/ 2147483646 h 332"/>
                <a:gd name="T36" fmla="*/ 0 w 355"/>
                <a:gd name="T37" fmla="*/ 2147483646 h 332"/>
                <a:gd name="T38" fmla="*/ 0 w 355"/>
                <a:gd name="T39" fmla="*/ 2147483646 h 3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5"/>
                <a:gd name="T61" fmla="*/ 0 h 332"/>
                <a:gd name="T62" fmla="*/ 355 w 355"/>
                <a:gd name="T63" fmla="*/ 332 h 3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5" h="332">
                  <a:moveTo>
                    <a:pt x="0" y="162"/>
                  </a:moveTo>
                  <a:lnTo>
                    <a:pt x="0" y="162"/>
                  </a:lnTo>
                  <a:lnTo>
                    <a:pt x="17" y="141"/>
                  </a:lnTo>
                  <a:lnTo>
                    <a:pt x="7" y="123"/>
                  </a:lnTo>
                  <a:lnTo>
                    <a:pt x="30" y="46"/>
                  </a:lnTo>
                  <a:lnTo>
                    <a:pt x="49" y="19"/>
                  </a:lnTo>
                  <a:lnTo>
                    <a:pt x="112" y="22"/>
                  </a:lnTo>
                  <a:lnTo>
                    <a:pt x="121" y="0"/>
                  </a:lnTo>
                  <a:lnTo>
                    <a:pt x="144" y="2"/>
                  </a:lnTo>
                  <a:lnTo>
                    <a:pt x="170" y="19"/>
                  </a:lnTo>
                  <a:lnTo>
                    <a:pt x="203" y="95"/>
                  </a:lnTo>
                  <a:lnTo>
                    <a:pt x="240" y="113"/>
                  </a:lnTo>
                  <a:lnTo>
                    <a:pt x="293" y="191"/>
                  </a:lnTo>
                  <a:lnTo>
                    <a:pt x="335" y="182"/>
                  </a:lnTo>
                  <a:lnTo>
                    <a:pt x="354" y="195"/>
                  </a:lnTo>
                  <a:lnTo>
                    <a:pt x="245" y="316"/>
                  </a:lnTo>
                  <a:lnTo>
                    <a:pt x="122" y="331"/>
                  </a:lnTo>
                  <a:lnTo>
                    <a:pt x="26" y="248"/>
                  </a:lnTo>
                  <a:lnTo>
                    <a:pt x="0" y="162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Text Box 125"/>
            <p:cNvSpPr txBox="1">
              <a:spLocks noChangeArrowheads="1"/>
            </p:cNvSpPr>
            <p:nvPr/>
          </p:nvSpPr>
          <p:spPr bwMode="auto">
            <a:xfrm>
              <a:off x="6424613" y="2887487"/>
              <a:ext cx="381000" cy="7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300" baseline="0">
                  <a:latin typeface="Arial" panose="020B0604020202020204" pitchFamily="34" charset="0"/>
                </a:rPr>
                <a:t>ROBERTSON</a:t>
              </a:r>
            </a:p>
          </p:txBody>
        </p:sp>
        <p:sp>
          <p:nvSpPr>
            <p:cNvPr id="501" name="Text Box 129"/>
            <p:cNvSpPr txBox="1">
              <a:spLocks noChangeArrowheads="1"/>
            </p:cNvSpPr>
            <p:nvPr/>
          </p:nvSpPr>
          <p:spPr bwMode="auto">
            <a:xfrm>
              <a:off x="5048250" y="5253037"/>
              <a:ext cx="304800" cy="119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ADAIR</a:t>
              </a:r>
            </a:p>
          </p:txBody>
        </p:sp>
        <p:sp>
          <p:nvSpPr>
            <p:cNvPr id="502" name="Text Box 130"/>
            <p:cNvSpPr txBox="1">
              <a:spLocks noChangeArrowheads="1"/>
            </p:cNvSpPr>
            <p:nvPr/>
          </p:nvSpPr>
          <p:spPr bwMode="auto">
            <a:xfrm>
              <a:off x="4016375" y="5859462"/>
              <a:ext cx="288925" cy="84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ALLEN</a:t>
              </a:r>
            </a:p>
          </p:txBody>
        </p:sp>
        <p:sp>
          <p:nvSpPr>
            <p:cNvPr id="503" name="Text Box 131"/>
            <p:cNvSpPr txBox="1">
              <a:spLocks noChangeArrowheads="1"/>
            </p:cNvSpPr>
            <p:nvPr/>
          </p:nvSpPr>
          <p:spPr bwMode="auto">
            <a:xfrm>
              <a:off x="614362" y="5492407"/>
              <a:ext cx="393700" cy="126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BALLARD</a:t>
              </a:r>
            </a:p>
          </p:txBody>
        </p:sp>
        <p:sp>
          <p:nvSpPr>
            <p:cNvPr id="504" name="Text Box 132"/>
            <p:cNvSpPr txBox="1">
              <a:spLocks noChangeArrowheads="1"/>
            </p:cNvSpPr>
            <p:nvPr/>
          </p:nvSpPr>
          <p:spPr bwMode="auto">
            <a:xfrm>
              <a:off x="4257674" y="5492407"/>
              <a:ext cx="419100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BARREN</a:t>
              </a:r>
            </a:p>
          </p:txBody>
        </p:sp>
        <p:sp>
          <p:nvSpPr>
            <p:cNvPr id="505" name="Text Box 133"/>
            <p:cNvSpPr txBox="1">
              <a:spLocks noChangeArrowheads="1"/>
            </p:cNvSpPr>
            <p:nvPr/>
          </p:nvSpPr>
          <p:spPr bwMode="auto">
            <a:xfrm>
              <a:off x="6827838" y="3444663"/>
              <a:ext cx="304800" cy="96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BATH</a:t>
              </a:r>
            </a:p>
          </p:txBody>
        </p:sp>
        <p:sp>
          <p:nvSpPr>
            <p:cNvPr id="506" name="Text Box 134"/>
            <p:cNvSpPr txBox="1">
              <a:spLocks noChangeArrowheads="1"/>
            </p:cNvSpPr>
            <p:nvPr/>
          </p:nvSpPr>
          <p:spPr bwMode="auto">
            <a:xfrm>
              <a:off x="7118350" y="5776551"/>
              <a:ext cx="249238" cy="90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BELL</a:t>
              </a:r>
            </a:p>
          </p:txBody>
        </p:sp>
        <p:sp>
          <p:nvSpPr>
            <p:cNvPr id="507" name="Text Box 135"/>
            <p:cNvSpPr txBox="1">
              <a:spLocks noChangeArrowheads="1"/>
            </p:cNvSpPr>
            <p:nvPr/>
          </p:nvSpPr>
          <p:spPr bwMode="auto">
            <a:xfrm>
              <a:off x="5643563" y="2176333"/>
              <a:ext cx="284162" cy="9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BOONE</a:t>
              </a:r>
            </a:p>
          </p:txBody>
        </p:sp>
        <p:sp>
          <p:nvSpPr>
            <p:cNvPr id="508" name="Text Box 136"/>
            <p:cNvSpPr txBox="1">
              <a:spLocks noChangeArrowheads="1"/>
            </p:cNvSpPr>
            <p:nvPr/>
          </p:nvSpPr>
          <p:spPr bwMode="auto">
            <a:xfrm>
              <a:off x="6262688" y="3412915"/>
              <a:ext cx="427037" cy="46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BOURBON</a:t>
              </a:r>
            </a:p>
          </p:txBody>
        </p:sp>
        <p:sp>
          <p:nvSpPr>
            <p:cNvPr id="509" name="Text Box 137"/>
            <p:cNvSpPr txBox="1">
              <a:spLocks noChangeArrowheads="1"/>
            </p:cNvSpPr>
            <p:nvPr/>
          </p:nvSpPr>
          <p:spPr bwMode="auto">
            <a:xfrm rot="18305260">
              <a:off x="8102600" y="3005137"/>
              <a:ext cx="222250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BOYD</a:t>
              </a:r>
            </a:p>
          </p:txBody>
        </p:sp>
        <p:sp>
          <p:nvSpPr>
            <p:cNvPr id="510" name="Text Box 138"/>
            <p:cNvSpPr txBox="1">
              <a:spLocks noChangeArrowheads="1"/>
            </p:cNvSpPr>
            <p:nvPr/>
          </p:nvSpPr>
          <p:spPr bwMode="auto">
            <a:xfrm>
              <a:off x="5521325" y="4390752"/>
              <a:ext cx="346075" cy="104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BOYLE</a:t>
              </a:r>
            </a:p>
          </p:txBody>
        </p:sp>
        <p:sp>
          <p:nvSpPr>
            <p:cNvPr id="511" name="Text Box 139"/>
            <p:cNvSpPr txBox="1">
              <a:spLocks noChangeArrowheads="1"/>
            </p:cNvSpPr>
            <p:nvPr/>
          </p:nvSpPr>
          <p:spPr bwMode="auto">
            <a:xfrm rot="18573580">
              <a:off x="6342871" y="2596196"/>
              <a:ext cx="457171" cy="90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BRACKEN</a:t>
              </a:r>
            </a:p>
          </p:txBody>
        </p:sp>
        <p:sp>
          <p:nvSpPr>
            <p:cNvPr id="512" name="Text Box 140"/>
            <p:cNvSpPr txBox="1">
              <a:spLocks noChangeArrowheads="1"/>
            </p:cNvSpPr>
            <p:nvPr/>
          </p:nvSpPr>
          <p:spPr bwMode="auto">
            <a:xfrm>
              <a:off x="7340600" y="4428850"/>
              <a:ext cx="434975" cy="9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BREATHITT</a:t>
              </a:r>
            </a:p>
          </p:txBody>
        </p:sp>
        <p:sp>
          <p:nvSpPr>
            <p:cNvPr id="513" name="Text Box 141"/>
            <p:cNvSpPr txBox="1">
              <a:spLocks noChangeArrowheads="1"/>
            </p:cNvSpPr>
            <p:nvPr/>
          </p:nvSpPr>
          <p:spPr bwMode="auto">
            <a:xfrm>
              <a:off x="4508499" y="3862149"/>
              <a:ext cx="358775" cy="82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BULLITT</a:t>
              </a:r>
            </a:p>
          </p:txBody>
        </p:sp>
        <p:sp>
          <p:nvSpPr>
            <p:cNvPr id="514" name="Text Box 142"/>
            <p:cNvSpPr txBox="1">
              <a:spLocks noChangeArrowheads="1"/>
            </p:cNvSpPr>
            <p:nvPr/>
          </p:nvSpPr>
          <p:spPr bwMode="auto">
            <a:xfrm>
              <a:off x="3492499" y="5098732"/>
              <a:ext cx="311150" cy="9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BUTLER</a:t>
              </a:r>
            </a:p>
          </p:txBody>
        </p:sp>
        <p:sp>
          <p:nvSpPr>
            <p:cNvPr id="515" name="Text Box 143"/>
            <p:cNvSpPr txBox="1">
              <a:spLocks noChangeArrowheads="1"/>
            </p:cNvSpPr>
            <p:nvPr/>
          </p:nvSpPr>
          <p:spPr bwMode="auto">
            <a:xfrm>
              <a:off x="1450974" y="6154352"/>
              <a:ext cx="492125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CALLOWAY</a:t>
              </a:r>
            </a:p>
          </p:txBody>
        </p:sp>
        <p:sp>
          <p:nvSpPr>
            <p:cNvPr id="516" name="Text Box 144"/>
            <p:cNvSpPr txBox="1">
              <a:spLocks noChangeArrowheads="1"/>
            </p:cNvSpPr>
            <p:nvPr/>
          </p:nvSpPr>
          <p:spPr bwMode="auto">
            <a:xfrm rot="4093141">
              <a:off x="5971396" y="2153311"/>
              <a:ext cx="458758" cy="11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CAMPBELL</a:t>
              </a:r>
            </a:p>
          </p:txBody>
        </p:sp>
        <p:sp>
          <p:nvSpPr>
            <p:cNvPr id="517" name="Text Box 145"/>
            <p:cNvSpPr txBox="1">
              <a:spLocks noChangeArrowheads="1"/>
            </p:cNvSpPr>
            <p:nvPr/>
          </p:nvSpPr>
          <p:spPr bwMode="auto">
            <a:xfrm>
              <a:off x="587374" y="5832110"/>
              <a:ext cx="454025" cy="74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CARLISLE</a:t>
              </a:r>
            </a:p>
          </p:txBody>
        </p:sp>
        <p:sp>
          <p:nvSpPr>
            <p:cNvPr id="518" name="Text Box 146"/>
            <p:cNvSpPr txBox="1">
              <a:spLocks noChangeArrowheads="1"/>
            </p:cNvSpPr>
            <p:nvPr/>
          </p:nvSpPr>
          <p:spPr bwMode="auto">
            <a:xfrm>
              <a:off x="5105400" y="2736684"/>
              <a:ext cx="454025" cy="85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CARROLL</a:t>
              </a:r>
            </a:p>
          </p:txBody>
        </p:sp>
        <p:sp>
          <p:nvSpPr>
            <p:cNvPr id="519" name="Text Box 147"/>
            <p:cNvSpPr txBox="1">
              <a:spLocks noChangeArrowheads="1"/>
            </p:cNvSpPr>
            <p:nvPr/>
          </p:nvSpPr>
          <p:spPr bwMode="auto">
            <a:xfrm>
              <a:off x="7688262" y="3103562"/>
              <a:ext cx="322263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CARTER</a:t>
              </a:r>
            </a:p>
          </p:txBody>
        </p:sp>
        <p:sp>
          <p:nvSpPr>
            <p:cNvPr id="520" name="Text Box 148"/>
            <p:cNvSpPr txBox="1">
              <a:spLocks noChangeArrowheads="1"/>
            </p:cNvSpPr>
            <p:nvPr/>
          </p:nvSpPr>
          <p:spPr bwMode="auto">
            <a:xfrm>
              <a:off x="5510213" y="4908244"/>
              <a:ext cx="265112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CASEY</a:t>
              </a:r>
            </a:p>
          </p:txBody>
        </p:sp>
        <p:sp>
          <p:nvSpPr>
            <p:cNvPr id="521" name="Text Box 150"/>
            <p:cNvSpPr txBox="1">
              <a:spLocks noChangeArrowheads="1"/>
            </p:cNvSpPr>
            <p:nvPr/>
          </p:nvSpPr>
          <p:spPr bwMode="auto">
            <a:xfrm>
              <a:off x="6362700" y="3746269"/>
              <a:ext cx="303213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CLARK</a:t>
              </a:r>
            </a:p>
          </p:txBody>
        </p:sp>
        <p:sp>
          <p:nvSpPr>
            <p:cNvPr id="522" name="Text Box 151"/>
            <p:cNvSpPr txBox="1">
              <a:spLocks noChangeArrowheads="1"/>
            </p:cNvSpPr>
            <p:nvPr/>
          </p:nvSpPr>
          <p:spPr bwMode="auto">
            <a:xfrm>
              <a:off x="6934200" y="5035236"/>
              <a:ext cx="269875" cy="74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CLAY</a:t>
              </a:r>
            </a:p>
          </p:txBody>
        </p:sp>
        <p:sp>
          <p:nvSpPr>
            <p:cNvPr id="523" name="Text Box 152"/>
            <p:cNvSpPr txBox="1">
              <a:spLocks noChangeArrowheads="1"/>
            </p:cNvSpPr>
            <p:nvPr/>
          </p:nvSpPr>
          <p:spPr bwMode="auto">
            <a:xfrm rot="3862333">
              <a:off x="5284005" y="5844013"/>
              <a:ext cx="346053" cy="90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CLINTON</a:t>
              </a:r>
            </a:p>
          </p:txBody>
        </p:sp>
        <p:sp>
          <p:nvSpPr>
            <p:cNvPr id="524" name="Text Box 153"/>
            <p:cNvSpPr txBox="1">
              <a:spLocks noChangeArrowheads="1"/>
            </p:cNvSpPr>
            <p:nvPr/>
          </p:nvSpPr>
          <p:spPr bwMode="auto">
            <a:xfrm>
              <a:off x="1654174" y="4954279"/>
              <a:ext cx="508000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CRITTENDEN</a:t>
              </a:r>
            </a:p>
          </p:txBody>
        </p:sp>
        <p:sp>
          <p:nvSpPr>
            <p:cNvPr id="525" name="Text Box 154"/>
            <p:cNvSpPr txBox="1">
              <a:spLocks noChangeArrowheads="1"/>
            </p:cNvSpPr>
            <p:nvPr/>
          </p:nvSpPr>
          <p:spPr bwMode="auto">
            <a:xfrm>
              <a:off x="2895599" y="4306621"/>
              <a:ext cx="334963" cy="9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DAVIESS</a:t>
              </a:r>
            </a:p>
          </p:txBody>
        </p:sp>
        <p:sp>
          <p:nvSpPr>
            <p:cNvPr id="526" name="Text Box 155"/>
            <p:cNvSpPr txBox="1">
              <a:spLocks noChangeArrowheads="1"/>
            </p:cNvSpPr>
            <p:nvPr/>
          </p:nvSpPr>
          <p:spPr bwMode="auto">
            <a:xfrm>
              <a:off x="7639050" y="3448049"/>
              <a:ext cx="315912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ELLIOTT</a:t>
              </a:r>
            </a:p>
          </p:txBody>
        </p:sp>
        <p:sp>
          <p:nvSpPr>
            <p:cNvPr id="527" name="Text Box 156"/>
            <p:cNvSpPr txBox="1">
              <a:spLocks noChangeArrowheads="1"/>
            </p:cNvSpPr>
            <p:nvPr/>
          </p:nvSpPr>
          <p:spPr bwMode="auto">
            <a:xfrm>
              <a:off x="6678613" y="4212964"/>
              <a:ext cx="260350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ESTILL</a:t>
              </a:r>
            </a:p>
          </p:txBody>
        </p:sp>
        <p:sp>
          <p:nvSpPr>
            <p:cNvPr id="528" name="Text Box 158"/>
            <p:cNvSpPr txBox="1">
              <a:spLocks noChangeArrowheads="1"/>
            </p:cNvSpPr>
            <p:nvPr/>
          </p:nvSpPr>
          <p:spPr bwMode="auto">
            <a:xfrm>
              <a:off x="6858000" y="3041464"/>
              <a:ext cx="347663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FLEMING</a:t>
              </a:r>
            </a:p>
          </p:txBody>
        </p:sp>
        <p:sp>
          <p:nvSpPr>
            <p:cNvPr id="529" name="Text Box 159"/>
            <p:cNvSpPr txBox="1">
              <a:spLocks noChangeArrowheads="1"/>
            </p:cNvSpPr>
            <p:nvPr/>
          </p:nvSpPr>
          <p:spPr bwMode="auto">
            <a:xfrm>
              <a:off x="8085138" y="4274873"/>
              <a:ext cx="261937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FLOYD</a:t>
              </a:r>
            </a:p>
          </p:txBody>
        </p:sp>
        <p:sp>
          <p:nvSpPr>
            <p:cNvPr id="530" name="Text Box 160"/>
            <p:cNvSpPr txBox="1">
              <a:spLocks noChangeArrowheads="1"/>
            </p:cNvSpPr>
            <p:nvPr/>
          </p:nvSpPr>
          <p:spPr bwMode="auto">
            <a:xfrm>
              <a:off x="579437" y="6292849"/>
              <a:ext cx="315913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FULTON</a:t>
              </a:r>
            </a:p>
          </p:txBody>
        </p:sp>
        <p:sp>
          <p:nvSpPr>
            <p:cNvPr id="531" name="Text Box 161"/>
            <p:cNvSpPr txBox="1">
              <a:spLocks noChangeArrowheads="1"/>
            </p:cNvSpPr>
            <p:nvPr/>
          </p:nvSpPr>
          <p:spPr bwMode="auto">
            <a:xfrm rot="20162644">
              <a:off x="5435600" y="2539846"/>
              <a:ext cx="431800" cy="111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GALLATIN</a:t>
              </a:r>
            </a:p>
          </p:txBody>
        </p:sp>
        <p:sp>
          <p:nvSpPr>
            <p:cNvPr id="532" name="Text Box 162"/>
            <p:cNvSpPr txBox="1">
              <a:spLocks noChangeArrowheads="1"/>
            </p:cNvSpPr>
            <p:nvPr/>
          </p:nvSpPr>
          <p:spPr bwMode="auto">
            <a:xfrm>
              <a:off x="5789613" y="2714460"/>
              <a:ext cx="273050" cy="9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GRANT</a:t>
              </a:r>
            </a:p>
          </p:txBody>
        </p:sp>
        <p:sp>
          <p:nvSpPr>
            <p:cNvPr id="533" name="Text Box 163"/>
            <p:cNvSpPr txBox="1">
              <a:spLocks noChangeArrowheads="1"/>
            </p:cNvSpPr>
            <p:nvPr/>
          </p:nvSpPr>
          <p:spPr bwMode="auto">
            <a:xfrm>
              <a:off x="1084262" y="5992437"/>
              <a:ext cx="325437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aseline="0">
                  <a:latin typeface="Arial" panose="020B0604020202020204" pitchFamily="34" charset="0"/>
                </a:rPr>
                <a:t>GRAVES</a:t>
              </a:r>
            </a:p>
          </p:txBody>
        </p:sp>
        <p:sp>
          <p:nvSpPr>
            <p:cNvPr id="534" name="Text Box 164"/>
            <p:cNvSpPr txBox="1">
              <a:spLocks noChangeArrowheads="1"/>
            </p:cNvSpPr>
            <p:nvPr/>
          </p:nvSpPr>
          <p:spPr bwMode="auto">
            <a:xfrm>
              <a:off x="3784600" y="4721224"/>
              <a:ext cx="392112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GRAYSON</a:t>
              </a:r>
            </a:p>
          </p:txBody>
        </p:sp>
        <p:sp>
          <p:nvSpPr>
            <p:cNvPr id="535" name="Text Box 165"/>
            <p:cNvSpPr txBox="1">
              <a:spLocks noChangeArrowheads="1"/>
            </p:cNvSpPr>
            <p:nvPr/>
          </p:nvSpPr>
          <p:spPr bwMode="auto">
            <a:xfrm rot="4566257">
              <a:off x="4764096" y="4979674"/>
              <a:ext cx="279382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GREEN</a:t>
              </a:r>
            </a:p>
          </p:txBody>
        </p:sp>
        <p:sp>
          <p:nvSpPr>
            <p:cNvPr id="536" name="Text Box 166"/>
            <p:cNvSpPr txBox="1">
              <a:spLocks noChangeArrowheads="1"/>
            </p:cNvSpPr>
            <p:nvPr/>
          </p:nvSpPr>
          <p:spPr bwMode="auto">
            <a:xfrm>
              <a:off x="7759700" y="2767013"/>
              <a:ext cx="388937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altLang="en-US" sz="600" b="1" baseline="0" dirty="0" smtClean="0">
                  <a:latin typeface="Arial" panose="020B0604020202020204" pitchFamily="34" charset="0"/>
                </a:rPr>
                <a:t>GREENUP</a:t>
              </a:r>
            </a:p>
          </p:txBody>
        </p:sp>
        <p:sp>
          <p:nvSpPr>
            <p:cNvPr id="537" name="Text Box 168"/>
            <p:cNvSpPr txBox="1">
              <a:spLocks noChangeArrowheads="1"/>
            </p:cNvSpPr>
            <p:nvPr/>
          </p:nvSpPr>
          <p:spPr bwMode="auto">
            <a:xfrm>
              <a:off x="4229099" y="4297096"/>
              <a:ext cx="303213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HARDIN</a:t>
              </a:r>
            </a:p>
          </p:txBody>
        </p:sp>
        <p:sp>
          <p:nvSpPr>
            <p:cNvPr id="538" name="Text Box 169"/>
            <p:cNvSpPr txBox="1">
              <a:spLocks noChangeArrowheads="1"/>
            </p:cNvSpPr>
            <p:nvPr/>
          </p:nvSpPr>
          <p:spPr bwMode="auto">
            <a:xfrm>
              <a:off x="7489825" y="5528917"/>
              <a:ext cx="384175" cy="74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HARLAN</a:t>
              </a:r>
            </a:p>
          </p:txBody>
        </p:sp>
        <p:sp>
          <p:nvSpPr>
            <p:cNvPr id="539" name="Text Box 170"/>
            <p:cNvSpPr txBox="1">
              <a:spLocks noChangeArrowheads="1"/>
            </p:cNvSpPr>
            <p:nvPr/>
          </p:nvSpPr>
          <p:spPr bwMode="auto">
            <a:xfrm>
              <a:off x="6091238" y="3016066"/>
              <a:ext cx="414337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HARRISON</a:t>
              </a:r>
            </a:p>
          </p:txBody>
        </p:sp>
        <p:sp>
          <p:nvSpPr>
            <p:cNvPr id="540" name="Text Box 171"/>
            <p:cNvSpPr txBox="1">
              <a:spLocks noChangeArrowheads="1"/>
            </p:cNvSpPr>
            <p:nvPr/>
          </p:nvSpPr>
          <p:spPr bwMode="auto">
            <a:xfrm>
              <a:off x="4416424" y="4965390"/>
              <a:ext cx="214313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HART</a:t>
              </a:r>
            </a:p>
          </p:txBody>
        </p:sp>
        <p:sp>
          <p:nvSpPr>
            <p:cNvPr id="541" name="Text Box 172"/>
            <p:cNvSpPr txBox="1">
              <a:spLocks noChangeArrowheads="1"/>
            </p:cNvSpPr>
            <p:nvPr/>
          </p:nvSpPr>
          <p:spPr bwMode="auto">
            <a:xfrm>
              <a:off x="2268537" y="4251061"/>
              <a:ext cx="501650" cy="9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aseline="0">
                  <a:latin typeface="Arial" panose="020B0604020202020204" pitchFamily="34" charset="0"/>
                </a:rPr>
                <a:t>HENDERSON</a:t>
              </a:r>
            </a:p>
          </p:txBody>
        </p:sp>
        <p:sp>
          <p:nvSpPr>
            <p:cNvPr id="542" name="Text Box 173"/>
            <p:cNvSpPr txBox="1">
              <a:spLocks noChangeArrowheads="1"/>
            </p:cNvSpPr>
            <p:nvPr/>
          </p:nvSpPr>
          <p:spPr bwMode="auto">
            <a:xfrm>
              <a:off x="5214938" y="3028765"/>
              <a:ext cx="274637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HENRY</a:t>
              </a:r>
            </a:p>
          </p:txBody>
        </p:sp>
        <p:sp>
          <p:nvSpPr>
            <p:cNvPr id="543" name="Text Box 174"/>
            <p:cNvSpPr txBox="1">
              <a:spLocks noChangeArrowheads="1"/>
            </p:cNvSpPr>
            <p:nvPr/>
          </p:nvSpPr>
          <p:spPr bwMode="auto">
            <a:xfrm rot="2669922">
              <a:off x="704849" y="6092443"/>
              <a:ext cx="363538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HICKMAN</a:t>
              </a:r>
            </a:p>
          </p:txBody>
        </p:sp>
        <p:sp>
          <p:nvSpPr>
            <p:cNvPr id="544" name="Text Box 175"/>
            <p:cNvSpPr txBox="1">
              <a:spLocks noChangeArrowheads="1"/>
            </p:cNvSpPr>
            <p:nvPr/>
          </p:nvSpPr>
          <p:spPr bwMode="auto">
            <a:xfrm>
              <a:off x="2354262" y="5028886"/>
              <a:ext cx="352425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HOPKINS</a:t>
              </a:r>
            </a:p>
          </p:txBody>
        </p:sp>
        <p:sp>
          <p:nvSpPr>
            <p:cNvPr id="545" name="Text Box 176"/>
            <p:cNvSpPr txBox="1">
              <a:spLocks noChangeArrowheads="1"/>
            </p:cNvSpPr>
            <p:nvPr/>
          </p:nvSpPr>
          <p:spPr bwMode="auto">
            <a:xfrm>
              <a:off x="6543675" y="4652674"/>
              <a:ext cx="398463" cy="74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JACKSON</a:t>
              </a:r>
            </a:p>
          </p:txBody>
        </p:sp>
        <p:sp>
          <p:nvSpPr>
            <p:cNvPr id="546" name="Text Box 177"/>
            <p:cNvSpPr txBox="1">
              <a:spLocks noChangeArrowheads="1"/>
            </p:cNvSpPr>
            <p:nvPr/>
          </p:nvSpPr>
          <p:spPr bwMode="auto">
            <a:xfrm>
              <a:off x="4518024" y="3481174"/>
              <a:ext cx="468313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JEFFERSON</a:t>
              </a:r>
            </a:p>
          </p:txBody>
        </p:sp>
        <p:sp>
          <p:nvSpPr>
            <p:cNvPr id="547" name="Text Box 178"/>
            <p:cNvSpPr txBox="1">
              <a:spLocks noChangeArrowheads="1"/>
            </p:cNvSpPr>
            <p:nvPr/>
          </p:nvSpPr>
          <p:spPr bwMode="auto">
            <a:xfrm>
              <a:off x="7920038" y="3870086"/>
              <a:ext cx="384175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JOHNSON</a:t>
              </a:r>
            </a:p>
          </p:txBody>
        </p:sp>
        <p:sp>
          <p:nvSpPr>
            <p:cNvPr id="548" name="Text Box 179"/>
            <p:cNvSpPr txBox="1">
              <a:spLocks noChangeArrowheads="1"/>
            </p:cNvSpPr>
            <p:nvPr/>
          </p:nvSpPr>
          <p:spPr bwMode="auto">
            <a:xfrm rot="4943775">
              <a:off x="5872966" y="2253319"/>
              <a:ext cx="327004" cy="9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KENTON</a:t>
              </a:r>
            </a:p>
          </p:txBody>
        </p:sp>
        <p:sp>
          <p:nvSpPr>
            <p:cNvPr id="549" name="Text Box 180"/>
            <p:cNvSpPr txBox="1">
              <a:spLocks noChangeArrowheads="1"/>
            </p:cNvSpPr>
            <p:nvPr/>
          </p:nvSpPr>
          <p:spPr bwMode="auto">
            <a:xfrm>
              <a:off x="7881938" y="4697121"/>
              <a:ext cx="265112" cy="90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KNOTT</a:t>
              </a:r>
            </a:p>
          </p:txBody>
        </p:sp>
        <p:sp>
          <p:nvSpPr>
            <p:cNvPr id="550" name="Text Box 181"/>
            <p:cNvSpPr txBox="1">
              <a:spLocks noChangeArrowheads="1"/>
            </p:cNvSpPr>
            <p:nvPr/>
          </p:nvSpPr>
          <p:spPr bwMode="auto">
            <a:xfrm>
              <a:off x="6827838" y="5530504"/>
              <a:ext cx="222250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KNOX</a:t>
              </a:r>
            </a:p>
          </p:txBody>
        </p:sp>
        <p:sp>
          <p:nvSpPr>
            <p:cNvPr id="551" name="Text Box 182"/>
            <p:cNvSpPr txBox="1">
              <a:spLocks noChangeArrowheads="1"/>
            </p:cNvSpPr>
            <p:nvPr/>
          </p:nvSpPr>
          <p:spPr bwMode="auto">
            <a:xfrm>
              <a:off x="4537075" y="4556124"/>
              <a:ext cx="339725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LARUE</a:t>
              </a:r>
            </a:p>
          </p:txBody>
        </p:sp>
        <p:sp>
          <p:nvSpPr>
            <p:cNvPr id="552" name="Text Box 183"/>
            <p:cNvSpPr txBox="1">
              <a:spLocks noChangeArrowheads="1"/>
            </p:cNvSpPr>
            <p:nvPr/>
          </p:nvSpPr>
          <p:spPr bwMode="auto">
            <a:xfrm>
              <a:off x="6489700" y="5136829"/>
              <a:ext cx="354013" cy="120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LAUREL</a:t>
              </a:r>
            </a:p>
          </p:txBody>
        </p:sp>
        <p:sp>
          <p:nvSpPr>
            <p:cNvPr id="553" name="Text Box 185"/>
            <p:cNvSpPr txBox="1">
              <a:spLocks noChangeArrowheads="1"/>
            </p:cNvSpPr>
            <p:nvPr/>
          </p:nvSpPr>
          <p:spPr bwMode="auto">
            <a:xfrm>
              <a:off x="6980238" y="4374878"/>
              <a:ext cx="206375" cy="82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LEE</a:t>
              </a:r>
            </a:p>
          </p:txBody>
        </p:sp>
        <p:sp>
          <p:nvSpPr>
            <p:cNvPr id="554" name="Text Box 186"/>
            <p:cNvSpPr txBox="1">
              <a:spLocks noChangeArrowheads="1"/>
            </p:cNvSpPr>
            <p:nvPr/>
          </p:nvSpPr>
          <p:spPr bwMode="auto">
            <a:xfrm>
              <a:off x="7359650" y="5116194"/>
              <a:ext cx="301625" cy="131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LESLIE</a:t>
              </a:r>
            </a:p>
          </p:txBody>
        </p:sp>
        <p:sp>
          <p:nvSpPr>
            <p:cNvPr id="555" name="Text Box 187"/>
            <p:cNvSpPr txBox="1">
              <a:spLocks noChangeArrowheads="1"/>
            </p:cNvSpPr>
            <p:nvPr/>
          </p:nvSpPr>
          <p:spPr bwMode="auto">
            <a:xfrm>
              <a:off x="7935913" y="5035236"/>
              <a:ext cx="366712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LETCHER</a:t>
              </a:r>
            </a:p>
          </p:txBody>
        </p:sp>
        <p:sp>
          <p:nvSpPr>
            <p:cNvPr id="556" name="Text Box 188"/>
            <p:cNvSpPr txBox="1">
              <a:spLocks noChangeArrowheads="1"/>
            </p:cNvSpPr>
            <p:nvPr/>
          </p:nvSpPr>
          <p:spPr bwMode="auto">
            <a:xfrm>
              <a:off x="7245350" y="2771606"/>
              <a:ext cx="244475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LEWIS</a:t>
              </a:r>
            </a:p>
          </p:txBody>
        </p:sp>
        <p:sp>
          <p:nvSpPr>
            <p:cNvPr id="557" name="Text Box 189"/>
            <p:cNvSpPr txBox="1">
              <a:spLocks noChangeArrowheads="1"/>
            </p:cNvSpPr>
            <p:nvPr/>
          </p:nvSpPr>
          <p:spPr bwMode="auto">
            <a:xfrm>
              <a:off x="5791200" y="4641561"/>
              <a:ext cx="338138" cy="90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LINCOLN</a:t>
              </a:r>
            </a:p>
          </p:txBody>
        </p:sp>
        <p:sp>
          <p:nvSpPr>
            <p:cNvPr id="558" name="Text Box 190"/>
            <p:cNvSpPr txBox="1">
              <a:spLocks noChangeArrowheads="1"/>
            </p:cNvSpPr>
            <p:nvPr/>
          </p:nvSpPr>
          <p:spPr bwMode="auto">
            <a:xfrm rot="4767472">
              <a:off x="1358123" y="5196353"/>
              <a:ext cx="519079" cy="10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LIVINGSTON</a:t>
              </a:r>
            </a:p>
          </p:txBody>
        </p:sp>
        <p:sp>
          <p:nvSpPr>
            <p:cNvPr id="559" name="Text Box 191"/>
            <p:cNvSpPr txBox="1">
              <a:spLocks noChangeArrowheads="1"/>
            </p:cNvSpPr>
            <p:nvPr/>
          </p:nvSpPr>
          <p:spPr bwMode="auto">
            <a:xfrm>
              <a:off x="3222624" y="5755915"/>
              <a:ext cx="304800" cy="104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LOGAN</a:t>
              </a:r>
            </a:p>
          </p:txBody>
        </p:sp>
        <p:sp>
          <p:nvSpPr>
            <p:cNvPr id="560" name="Text Box 192"/>
            <p:cNvSpPr txBox="1">
              <a:spLocks noChangeArrowheads="1"/>
            </p:cNvSpPr>
            <p:nvPr/>
          </p:nvSpPr>
          <p:spPr bwMode="auto">
            <a:xfrm>
              <a:off x="1828799" y="5493994"/>
              <a:ext cx="212725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LYON</a:t>
              </a:r>
            </a:p>
          </p:txBody>
        </p:sp>
        <p:sp>
          <p:nvSpPr>
            <p:cNvPr id="561" name="Text Box 193"/>
            <p:cNvSpPr txBox="1">
              <a:spLocks noChangeArrowheads="1"/>
            </p:cNvSpPr>
            <p:nvPr/>
          </p:nvSpPr>
          <p:spPr bwMode="auto">
            <a:xfrm>
              <a:off x="5973763" y="5941641"/>
              <a:ext cx="450850" cy="90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MCCREARY</a:t>
              </a:r>
            </a:p>
          </p:txBody>
        </p:sp>
        <p:sp>
          <p:nvSpPr>
            <p:cNvPr id="562" name="Text Box 194"/>
            <p:cNvSpPr txBox="1">
              <a:spLocks noChangeArrowheads="1"/>
            </p:cNvSpPr>
            <p:nvPr/>
          </p:nvSpPr>
          <p:spPr bwMode="auto">
            <a:xfrm>
              <a:off x="2767012" y="4660610"/>
              <a:ext cx="328612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MCLEAN</a:t>
              </a:r>
            </a:p>
          </p:txBody>
        </p:sp>
        <p:sp>
          <p:nvSpPr>
            <p:cNvPr id="563" name="Text Box 195"/>
            <p:cNvSpPr txBox="1">
              <a:spLocks noChangeArrowheads="1"/>
            </p:cNvSpPr>
            <p:nvPr/>
          </p:nvSpPr>
          <p:spPr bwMode="auto">
            <a:xfrm>
              <a:off x="6219825" y="4143118"/>
              <a:ext cx="365125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MADISON</a:t>
              </a:r>
            </a:p>
          </p:txBody>
        </p:sp>
        <p:sp>
          <p:nvSpPr>
            <p:cNvPr id="564" name="Text Box 196"/>
            <p:cNvSpPr txBox="1">
              <a:spLocks noChangeArrowheads="1"/>
            </p:cNvSpPr>
            <p:nvPr/>
          </p:nvSpPr>
          <p:spPr bwMode="auto">
            <a:xfrm>
              <a:off x="5064125" y="4537074"/>
              <a:ext cx="314325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MARION</a:t>
              </a:r>
            </a:p>
          </p:txBody>
        </p:sp>
        <p:sp>
          <p:nvSpPr>
            <p:cNvPr id="565" name="Text Box 197"/>
            <p:cNvSpPr txBox="1">
              <a:spLocks noChangeArrowheads="1"/>
            </p:cNvSpPr>
            <p:nvPr/>
          </p:nvSpPr>
          <p:spPr bwMode="auto">
            <a:xfrm rot="1561937">
              <a:off x="1449387" y="5809886"/>
              <a:ext cx="442912" cy="85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MARSHALL</a:t>
              </a:r>
            </a:p>
          </p:txBody>
        </p:sp>
        <p:sp>
          <p:nvSpPr>
            <p:cNvPr id="566" name="Text Box 198"/>
            <p:cNvSpPr txBox="1">
              <a:spLocks noChangeArrowheads="1"/>
            </p:cNvSpPr>
            <p:nvPr/>
          </p:nvSpPr>
          <p:spPr bwMode="auto">
            <a:xfrm>
              <a:off x="8342313" y="3927232"/>
              <a:ext cx="301625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MARTIN</a:t>
              </a:r>
            </a:p>
          </p:txBody>
        </p:sp>
        <p:sp>
          <p:nvSpPr>
            <p:cNvPr id="567" name="Text Box 199"/>
            <p:cNvSpPr txBox="1">
              <a:spLocks noChangeArrowheads="1"/>
            </p:cNvSpPr>
            <p:nvPr/>
          </p:nvSpPr>
          <p:spPr bwMode="auto">
            <a:xfrm>
              <a:off x="6769100" y="2746208"/>
              <a:ext cx="287338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MASON</a:t>
              </a:r>
            </a:p>
          </p:txBody>
        </p:sp>
        <p:sp>
          <p:nvSpPr>
            <p:cNvPr id="568" name="Text Box 200"/>
            <p:cNvSpPr txBox="1">
              <a:spLocks noChangeArrowheads="1"/>
            </p:cNvSpPr>
            <p:nvPr/>
          </p:nvSpPr>
          <p:spPr bwMode="auto">
            <a:xfrm>
              <a:off x="4013200" y="3921124"/>
              <a:ext cx="279400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MEADE</a:t>
              </a:r>
            </a:p>
          </p:txBody>
        </p:sp>
        <p:sp>
          <p:nvSpPr>
            <p:cNvPr id="569" name="Text Box 201"/>
            <p:cNvSpPr txBox="1">
              <a:spLocks noChangeArrowheads="1"/>
            </p:cNvSpPr>
            <p:nvPr/>
          </p:nvSpPr>
          <p:spPr bwMode="auto">
            <a:xfrm>
              <a:off x="6980238" y="3809765"/>
              <a:ext cx="349250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MENIFEE</a:t>
              </a:r>
            </a:p>
          </p:txBody>
        </p:sp>
        <p:sp>
          <p:nvSpPr>
            <p:cNvPr id="570" name="Text Box 202"/>
            <p:cNvSpPr txBox="1">
              <a:spLocks noChangeArrowheads="1"/>
            </p:cNvSpPr>
            <p:nvPr/>
          </p:nvSpPr>
          <p:spPr bwMode="auto">
            <a:xfrm>
              <a:off x="5545138" y="4106609"/>
              <a:ext cx="341312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MERCER</a:t>
              </a:r>
            </a:p>
          </p:txBody>
        </p:sp>
        <p:sp>
          <p:nvSpPr>
            <p:cNvPr id="571" name="Text Box 203"/>
            <p:cNvSpPr txBox="1">
              <a:spLocks noChangeArrowheads="1"/>
            </p:cNvSpPr>
            <p:nvPr/>
          </p:nvSpPr>
          <p:spPr bwMode="auto">
            <a:xfrm>
              <a:off x="4565649" y="5894019"/>
              <a:ext cx="354013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MONROE</a:t>
              </a:r>
            </a:p>
          </p:txBody>
        </p:sp>
        <p:sp>
          <p:nvSpPr>
            <p:cNvPr id="572" name="Text Box 204"/>
            <p:cNvSpPr txBox="1">
              <a:spLocks noChangeArrowheads="1"/>
            </p:cNvSpPr>
            <p:nvPr/>
          </p:nvSpPr>
          <p:spPr bwMode="auto">
            <a:xfrm>
              <a:off x="7386638" y="3771667"/>
              <a:ext cx="352425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MORGAN</a:t>
              </a:r>
            </a:p>
          </p:txBody>
        </p:sp>
        <p:sp>
          <p:nvSpPr>
            <p:cNvPr id="573" name="Text Box 205"/>
            <p:cNvSpPr txBox="1">
              <a:spLocks noChangeArrowheads="1"/>
            </p:cNvSpPr>
            <p:nvPr/>
          </p:nvSpPr>
          <p:spPr bwMode="auto">
            <a:xfrm>
              <a:off x="4789488" y="4114545"/>
              <a:ext cx="322262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NELSON</a:t>
              </a:r>
            </a:p>
          </p:txBody>
        </p:sp>
        <p:sp>
          <p:nvSpPr>
            <p:cNvPr id="574" name="Text Box 206"/>
            <p:cNvSpPr txBox="1">
              <a:spLocks noChangeArrowheads="1"/>
            </p:cNvSpPr>
            <p:nvPr/>
          </p:nvSpPr>
          <p:spPr bwMode="auto">
            <a:xfrm>
              <a:off x="3263900" y="4725987"/>
              <a:ext cx="198437" cy="9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OHIO</a:t>
              </a:r>
            </a:p>
          </p:txBody>
        </p:sp>
        <p:sp>
          <p:nvSpPr>
            <p:cNvPr id="575" name="Text Box 207"/>
            <p:cNvSpPr txBox="1">
              <a:spLocks noChangeArrowheads="1"/>
            </p:cNvSpPr>
            <p:nvPr/>
          </p:nvSpPr>
          <p:spPr bwMode="auto">
            <a:xfrm>
              <a:off x="4776787" y="3136899"/>
              <a:ext cx="336550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OLDHAM</a:t>
              </a:r>
            </a:p>
          </p:txBody>
        </p:sp>
        <p:sp>
          <p:nvSpPr>
            <p:cNvPr id="576" name="Text Box 208"/>
            <p:cNvSpPr txBox="1">
              <a:spLocks noChangeArrowheads="1"/>
            </p:cNvSpPr>
            <p:nvPr/>
          </p:nvSpPr>
          <p:spPr bwMode="auto">
            <a:xfrm>
              <a:off x="5576888" y="2914472"/>
              <a:ext cx="242887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aseline="0">
                  <a:latin typeface="Arial" panose="020B0604020202020204" pitchFamily="34" charset="0"/>
                </a:rPr>
                <a:t>OWEN</a:t>
              </a:r>
            </a:p>
          </p:txBody>
        </p:sp>
        <p:sp>
          <p:nvSpPr>
            <p:cNvPr id="577" name="Text Box 209"/>
            <p:cNvSpPr txBox="1">
              <a:spLocks noChangeArrowheads="1"/>
            </p:cNvSpPr>
            <p:nvPr/>
          </p:nvSpPr>
          <p:spPr bwMode="auto">
            <a:xfrm>
              <a:off x="6962775" y="4601877"/>
              <a:ext cx="333375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OWSLEY</a:t>
              </a:r>
            </a:p>
          </p:txBody>
        </p:sp>
        <p:sp>
          <p:nvSpPr>
            <p:cNvPr id="578" name="Text Box 210"/>
            <p:cNvSpPr txBox="1">
              <a:spLocks noChangeArrowheads="1"/>
            </p:cNvSpPr>
            <p:nvPr/>
          </p:nvSpPr>
          <p:spPr bwMode="auto">
            <a:xfrm>
              <a:off x="7516813" y="4749504"/>
              <a:ext cx="269875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PERRY</a:t>
              </a:r>
            </a:p>
          </p:txBody>
        </p:sp>
        <p:sp>
          <p:nvSpPr>
            <p:cNvPr id="579" name="Text Box 211"/>
            <p:cNvSpPr txBox="1">
              <a:spLocks noChangeArrowheads="1"/>
            </p:cNvSpPr>
            <p:nvPr/>
          </p:nvSpPr>
          <p:spPr bwMode="auto">
            <a:xfrm>
              <a:off x="8534400" y="4416151"/>
              <a:ext cx="252413" cy="79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PIKE</a:t>
              </a:r>
            </a:p>
          </p:txBody>
        </p:sp>
        <p:sp>
          <p:nvSpPr>
            <p:cNvPr id="580" name="Text Box 212"/>
            <p:cNvSpPr txBox="1">
              <a:spLocks noChangeArrowheads="1"/>
            </p:cNvSpPr>
            <p:nvPr/>
          </p:nvSpPr>
          <p:spPr bwMode="auto">
            <a:xfrm>
              <a:off x="6781800" y="3947869"/>
              <a:ext cx="327025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POWELL</a:t>
              </a:r>
            </a:p>
          </p:txBody>
        </p:sp>
        <p:sp>
          <p:nvSpPr>
            <p:cNvPr id="581" name="Text Box 213"/>
            <p:cNvSpPr txBox="1">
              <a:spLocks noChangeArrowheads="1"/>
            </p:cNvSpPr>
            <p:nvPr/>
          </p:nvSpPr>
          <p:spPr bwMode="auto">
            <a:xfrm>
              <a:off x="5948363" y="5127305"/>
              <a:ext cx="366712" cy="87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PULASKI</a:t>
              </a:r>
            </a:p>
          </p:txBody>
        </p:sp>
        <p:sp>
          <p:nvSpPr>
            <p:cNvPr id="582" name="Text Box 214"/>
            <p:cNvSpPr txBox="1">
              <a:spLocks noChangeArrowheads="1"/>
            </p:cNvSpPr>
            <p:nvPr/>
          </p:nvSpPr>
          <p:spPr bwMode="auto">
            <a:xfrm>
              <a:off x="7239000" y="3338308"/>
              <a:ext cx="303213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ROWAN</a:t>
              </a:r>
            </a:p>
          </p:txBody>
        </p:sp>
        <p:sp>
          <p:nvSpPr>
            <p:cNvPr id="583" name="Text Box 215"/>
            <p:cNvSpPr txBox="1">
              <a:spLocks noChangeArrowheads="1"/>
            </p:cNvSpPr>
            <p:nvPr/>
          </p:nvSpPr>
          <p:spPr bwMode="auto">
            <a:xfrm>
              <a:off x="5362178" y="5422561"/>
              <a:ext cx="392906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RUSSELL</a:t>
              </a:r>
            </a:p>
          </p:txBody>
        </p:sp>
        <p:sp>
          <p:nvSpPr>
            <p:cNvPr id="584" name="Text Box 216"/>
            <p:cNvSpPr txBox="1">
              <a:spLocks noChangeArrowheads="1"/>
            </p:cNvSpPr>
            <p:nvPr/>
          </p:nvSpPr>
          <p:spPr bwMode="auto">
            <a:xfrm>
              <a:off x="5865813" y="3270049"/>
              <a:ext cx="265112" cy="9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SCOTT</a:t>
              </a:r>
            </a:p>
          </p:txBody>
        </p:sp>
        <p:sp>
          <p:nvSpPr>
            <p:cNvPr id="585" name="Text Box 217"/>
            <p:cNvSpPr txBox="1">
              <a:spLocks noChangeArrowheads="1"/>
            </p:cNvSpPr>
            <p:nvPr/>
          </p:nvSpPr>
          <p:spPr bwMode="auto">
            <a:xfrm>
              <a:off x="5014912" y="3451225"/>
              <a:ext cx="468313" cy="9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SHELBY</a:t>
              </a:r>
            </a:p>
          </p:txBody>
        </p:sp>
        <p:sp>
          <p:nvSpPr>
            <p:cNvPr id="586" name="Text Box 218"/>
            <p:cNvSpPr txBox="1">
              <a:spLocks noChangeArrowheads="1"/>
            </p:cNvSpPr>
            <p:nvPr/>
          </p:nvSpPr>
          <p:spPr bwMode="auto">
            <a:xfrm>
              <a:off x="3536949" y="5924179"/>
              <a:ext cx="361950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SIMPSON</a:t>
              </a:r>
            </a:p>
          </p:txBody>
        </p:sp>
        <p:sp>
          <p:nvSpPr>
            <p:cNvPr id="587" name="Text Box 219"/>
            <p:cNvSpPr txBox="1">
              <a:spLocks noChangeArrowheads="1"/>
            </p:cNvSpPr>
            <p:nvPr/>
          </p:nvSpPr>
          <p:spPr bwMode="auto">
            <a:xfrm>
              <a:off x="4976813" y="3731983"/>
              <a:ext cx="377825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SPENCER</a:t>
              </a:r>
            </a:p>
          </p:txBody>
        </p:sp>
        <p:sp>
          <p:nvSpPr>
            <p:cNvPr id="588" name="Text Box 220"/>
            <p:cNvSpPr txBox="1">
              <a:spLocks noChangeArrowheads="1"/>
            </p:cNvSpPr>
            <p:nvPr/>
          </p:nvSpPr>
          <p:spPr bwMode="auto">
            <a:xfrm>
              <a:off x="5019675" y="4824412"/>
              <a:ext cx="312737" cy="9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TAYLOR</a:t>
              </a:r>
            </a:p>
          </p:txBody>
        </p:sp>
        <p:sp>
          <p:nvSpPr>
            <p:cNvPr id="589" name="Text Box 221"/>
            <p:cNvSpPr txBox="1">
              <a:spLocks noChangeArrowheads="1"/>
            </p:cNvSpPr>
            <p:nvPr/>
          </p:nvSpPr>
          <p:spPr bwMode="auto">
            <a:xfrm>
              <a:off x="2887662" y="5774963"/>
              <a:ext cx="222250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TODD</a:t>
              </a:r>
            </a:p>
          </p:txBody>
        </p:sp>
        <p:sp>
          <p:nvSpPr>
            <p:cNvPr id="590" name="Text Box 222"/>
            <p:cNvSpPr txBox="1">
              <a:spLocks noChangeArrowheads="1"/>
            </p:cNvSpPr>
            <p:nvPr/>
          </p:nvSpPr>
          <p:spPr bwMode="auto">
            <a:xfrm>
              <a:off x="2008187" y="5852746"/>
              <a:ext cx="249237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TRIGG</a:t>
              </a:r>
            </a:p>
          </p:txBody>
        </p:sp>
        <p:sp>
          <p:nvSpPr>
            <p:cNvPr id="591" name="Text Box 223"/>
            <p:cNvSpPr txBox="1">
              <a:spLocks noChangeArrowheads="1"/>
            </p:cNvSpPr>
            <p:nvPr/>
          </p:nvSpPr>
          <p:spPr bwMode="auto">
            <a:xfrm rot="4408054">
              <a:off x="4895850" y="2765425"/>
              <a:ext cx="393700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TRIMBLE</a:t>
              </a:r>
            </a:p>
          </p:txBody>
        </p:sp>
        <p:sp>
          <p:nvSpPr>
            <p:cNvPr id="592" name="Text Box 224"/>
            <p:cNvSpPr txBox="1">
              <a:spLocks noChangeArrowheads="1"/>
            </p:cNvSpPr>
            <p:nvPr/>
          </p:nvSpPr>
          <p:spPr bwMode="auto">
            <a:xfrm>
              <a:off x="1949449" y="4465361"/>
              <a:ext cx="254000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UNION</a:t>
              </a:r>
            </a:p>
          </p:txBody>
        </p:sp>
        <p:sp>
          <p:nvSpPr>
            <p:cNvPr id="593" name="Text Box 226"/>
            <p:cNvSpPr txBox="1">
              <a:spLocks noChangeArrowheads="1"/>
            </p:cNvSpPr>
            <p:nvPr/>
          </p:nvSpPr>
          <p:spPr bwMode="auto">
            <a:xfrm>
              <a:off x="5654675" y="5730516"/>
              <a:ext cx="287338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WAYNE</a:t>
              </a:r>
            </a:p>
          </p:txBody>
        </p:sp>
        <p:sp>
          <p:nvSpPr>
            <p:cNvPr id="594" name="Text Box 227"/>
            <p:cNvSpPr txBox="1">
              <a:spLocks noChangeArrowheads="1"/>
            </p:cNvSpPr>
            <p:nvPr/>
          </p:nvSpPr>
          <p:spPr bwMode="auto">
            <a:xfrm>
              <a:off x="2239962" y="4654260"/>
              <a:ext cx="388937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WEBSTER</a:t>
              </a:r>
            </a:p>
          </p:txBody>
        </p:sp>
        <p:sp>
          <p:nvSpPr>
            <p:cNvPr id="595" name="Text Box 228"/>
            <p:cNvSpPr txBox="1">
              <a:spLocks noChangeArrowheads="1"/>
            </p:cNvSpPr>
            <p:nvPr/>
          </p:nvSpPr>
          <p:spPr bwMode="auto">
            <a:xfrm>
              <a:off x="6438900" y="5754328"/>
              <a:ext cx="349250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WHITLEY</a:t>
              </a:r>
            </a:p>
          </p:txBody>
        </p:sp>
        <p:sp>
          <p:nvSpPr>
            <p:cNvPr id="596" name="Text Box 229"/>
            <p:cNvSpPr txBox="1">
              <a:spLocks noChangeArrowheads="1"/>
            </p:cNvSpPr>
            <p:nvPr/>
          </p:nvSpPr>
          <p:spPr bwMode="auto">
            <a:xfrm>
              <a:off x="7185025" y="4070098"/>
              <a:ext cx="277813" cy="93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WOLFE</a:t>
              </a:r>
            </a:p>
          </p:txBody>
        </p:sp>
        <p:sp>
          <p:nvSpPr>
            <p:cNvPr id="597" name="Text Box 231"/>
            <p:cNvSpPr txBox="1">
              <a:spLocks noChangeArrowheads="1"/>
            </p:cNvSpPr>
            <p:nvPr/>
          </p:nvSpPr>
          <p:spPr bwMode="auto">
            <a:xfrm rot="3105357">
              <a:off x="900923" y="5428114"/>
              <a:ext cx="534954" cy="79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McCRACKEN</a:t>
              </a:r>
            </a:p>
          </p:txBody>
        </p:sp>
        <p:sp>
          <p:nvSpPr>
            <p:cNvPr id="598" name="Text Box 233"/>
            <p:cNvSpPr txBox="1">
              <a:spLocks noChangeArrowheads="1"/>
            </p:cNvSpPr>
            <p:nvPr/>
          </p:nvSpPr>
          <p:spPr bwMode="auto">
            <a:xfrm rot="2313686">
              <a:off x="3898899" y="5116194"/>
              <a:ext cx="457200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EDMONSON</a:t>
              </a:r>
            </a:p>
          </p:txBody>
        </p:sp>
        <p:sp>
          <p:nvSpPr>
            <p:cNvPr id="599" name="Text Box 240"/>
            <p:cNvSpPr txBox="1">
              <a:spLocks noChangeArrowheads="1"/>
            </p:cNvSpPr>
            <p:nvPr/>
          </p:nvSpPr>
          <p:spPr bwMode="auto">
            <a:xfrm rot="3286945">
              <a:off x="1958989" y="5257467"/>
              <a:ext cx="469870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CALDWELL</a:t>
              </a:r>
            </a:p>
          </p:txBody>
        </p:sp>
        <p:sp>
          <p:nvSpPr>
            <p:cNvPr id="600" name="Text Box 242"/>
            <p:cNvSpPr txBox="1">
              <a:spLocks noChangeArrowheads="1"/>
            </p:cNvSpPr>
            <p:nvPr/>
          </p:nvSpPr>
          <p:spPr bwMode="auto">
            <a:xfrm rot="6197887">
              <a:off x="4859337" y="5776912"/>
              <a:ext cx="587375" cy="133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altLang="en-US" sz="550" b="1" baseline="0" dirty="0" smtClean="0">
                  <a:latin typeface="Arial" charset="0"/>
                </a:rPr>
                <a:t>CUMBERLAND</a:t>
              </a:r>
            </a:p>
          </p:txBody>
        </p:sp>
        <p:sp>
          <p:nvSpPr>
            <p:cNvPr id="601" name="Text Box 246"/>
            <p:cNvSpPr txBox="1">
              <a:spLocks noChangeArrowheads="1"/>
            </p:cNvSpPr>
            <p:nvPr/>
          </p:nvSpPr>
          <p:spPr bwMode="auto">
            <a:xfrm rot="6034037">
              <a:off x="6104750" y="4772518"/>
              <a:ext cx="604799" cy="120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ROCKCASTLE</a:t>
              </a:r>
            </a:p>
          </p:txBody>
        </p:sp>
        <p:sp>
          <p:nvSpPr>
            <p:cNvPr id="602" name="Text Box 249"/>
            <p:cNvSpPr txBox="1">
              <a:spLocks noChangeArrowheads="1"/>
            </p:cNvSpPr>
            <p:nvPr/>
          </p:nvSpPr>
          <p:spPr bwMode="auto">
            <a:xfrm rot="4095471">
              <a:off x="7664465" y="4143117"/>
              <a:ext cx="471457" cy="74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MAGOFFIN</a:t>
              </a:r>
            </a:p>
          </p:txBody>
        </p:sp>
        <p:sp>
          <p:nvSpPr>
            <p:cNvPr id="603" name="Text Box 251"/>
            <p:cNvSpPr txBox="1">
              <a:spLocks noChangeArrowheads="1"/>
            </p:cNvSpPr>
            <p:nvPr/>
          </p:nvSpPr>
          <p:spPr bwMode="auto">
            <a:xfrm rot="3187807">
              <a:off x="6573059" y="3647052"/>
              <a:ext cx="484157" cy="117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MONTGOMERY</a:t>
              </a:r>
            </a:p>
          </p:txBody>
        </p:sp>
        <p:sp>
          <p:nvSpPr>
            <p:cNvPr id="604" name="Text Box 255"/>
            <p:cNvSpPr txBox="1">
              <a:spLocks noChangeArrowheads="1"/>
            </p:cNvSpPr>
            <p:nvPr/>
          </p:nvSpPr>
          <p:spPr bwMode="auto">
            <a:xfrm rot="2384036">
              <a:off x="5888038" y="4314557"/>
              <a:ext cx="401637" cy="104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GARRARD</a:t>
              </a:r>
            </a:p>
          </p:txBody>
        </p:sp>
        <p:sp>
          <p:nvSpPr>
            <p:cNvPr id="605" name="Text Box 259"/>
            <p:cNvSpPr txBox="1">
              <a:spLocks noChangeArrowheads="1"/>
            </p:cNvSpPr>
            <p:nvPr/>
          </p:nvSpPr>
          <p:spPr bwMode="auto">
            <a:xfrm rot="3011666">
              <a:off x="5791217" y="3908179"/>
              <a:ext cx="507967" cy="149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JESSAMINE</a:t>
              </a:r>
            </a:p>
          </p:txBody>
        </p:sp>
        <p:sp>
          <p:nvSpPr>
            <p:cNvPr id="606" name="Text Box 261"/>
            <p:cNvSpPr txBox="1">
              <a:spLocks noChangeArrowheads="1"/>
            </p:cNvSpPr>
            <p:nvPr/>
          </p:nvSpPr>
          <p:spPr bwMode="auto">
            <a:xfrm rot="19948694">
              <a:off x="4995862" y="4160837"/>
              <a:ext cx="623888" cy="100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WASHINGTON</a:t>
              </a:r>
            </a:p>
          </p:txBody>
        </p:sp>
        <p:sp>
          <p:nvSpPr>
            <p:cNvPr id="607" name="Text Box 265"/>
            <p:cNvSpPr txBox="1">
              <a:spLocks noChangeArrowheads="1"/>
            </p:cNvSpPr>
            <p:nvPr/>
          </p:nvSpPr>
          <p:spPr bwMode="auto">
            <a:xfrm rot="19606098">
              <a:off x="5283200" y="3803415"/>
              <a:ext cx="400050" cy="74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ANDERSON</a:t>
              </a:r>
            </a:p>
          </p:txBody>
        </p:sp>
        <p:sp>
          <p:nvSpPr>
            <p:cNvPr id="608" name="Text Box 271"/>
            <p:cNvSpPr txBox="1">
              <a:spLocks noChangeArrowheads="1"/>
            </p:cNvSpPr>
            <p:nvPr/>
          </p:nvSpPr>
          <p:spPr bwMode="auto">
            <a:xfrm rot="18332105">
              <a:off x="3512343" y="4187031"/>
              <a:ext cx="633413" cy="15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BRECKINRIDGE</a:t>
              </a:r>
            </a:p>
          </p:txBody>
        </p:sp>
        <p:sp>
          <p:nvSpPr>
            <p:cNvPr id="609" name="Text Box 275"/>
            <p:cNvSpPr txBox="1">
              <a:spLocks noChangeArrowheads="1"/>
            </p:cNvSpPr>
            <p:nvPr/>
          </p:nvSpPr>
          <p:spPr bwMode="auto">
            <a:xfrm rot="4252012">
              <a:off x="4578367" y="5413035"/>
              <a:ext cx="530191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METCALFE</a:t>
              </a:r>
            </a:p>
          </p:txBody>
        </p:sp>
        <p:sp>
          <p:nvSpPr>
            <p:cNvPr id="610" name="Text Box 277"/>
            <p:cNvSpPr txBox="1">
              <a:spLocks noChangeArrowheads="1"/>
            </p:cNvSpPr>
            <p:nvPr/>
          </p:nvSpPr>
          <p:spPr bwMode="auto">
            <a:xfrm rot="3232278">
              <a:off x="6033309" y="2580320"/>
              <a:ext cx="479394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PENDLETON</a:t>
              </a:r>
            </a:p>
          </p:txBody>
        </p:sp>
        <p:sp>
          <p:nvSpPr>
            <p:cNvPr id="611" name="Text Box 282"/>
            <p:cNvSpPr txBox="1">
              <a:spLocks noChangeArrowheads="1"/>
            </p:cNvSpPr>
            <p:nvPr/>
          </p:nvSpPr>
          <p:spPr bwMode="auto">
            <a:xfrm rot="2326743">
              <a:off x="6424613" y="3166869"/>
              <a:ext cx="471487" cy="93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NICHOLAS</a:t>
              </a:r>
            </a:p>
          </p:txBody>
        </p:sp>
        <p:sp>
          <p:nvSpPr>
            <p:cNvPr id="612" name="Text Box 184"/>
            <p:cNvSpPr txBox="1">
              <a:spLocks noChangeArrowheads="1"/>
            </p:cNvSpPr>
            <p:nvPr/>
          </p:nvSpPr>
          <p:spPr bwMode="auto">
            <a:xfrm>
              <a:off x="7986713" y="3535145"/>
              <a:ext cx="444500" cy="9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LAWRENCE</a:t>
              </a:r>
            </a:p>
          </p:txBody>
        </p:sp>
        <p:sp>
          <p:nvSpPr>
            <p:cNvPr id="613" name="Text Box 760"/>
            <p:cNvSpPr txBox="1">
              <a:spLocks noChangeArrowheads="1"/>
            </p:cNvSpPr>
            <p:nvPr/>
          </p:nvSpPr>
          <p:spPr bwMode="auto">
            <a:xfrm rot="17014915">
              <a:off x="5545951" y="3674037"/>
              <a:ext cx="604798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500" b="1" baseline="0">
                  <a:latin typeface="Arial" panose="020B0604020202020204" pitchFamily="34" charset="0"/>
                </a:rPr>
                <a:t>WOODFORD</a:t>
              </a:r>
            </a:p>
          </p:txBody>
        </p:sp>
        <p:sp>
          <p:nvSpPr>
            <p:cNvPr id="614" name="Text Box 763"/>
            <p:cNvSpPr txBox="1">
              <a:spLocks noChangeArrowheads="1"/>
            </p:cNvSpPr>
            <p:nvPr/>
          </p:nvSpPr>
          <p:spPr bwMode="auto">
            <a:xfrm>
              <a:off x="7391400" y="6324203"/>
              <a:ext cx="1752600" cy="205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100">
                  <a:latin typeface="Verdana" panose="020B0604030504040204" pitchFamily="34" charset="0"/>
                </a:rPr>
                <a:t>updated: August 27, 2020</a:t>
              </a:r>
            </a:p>
          </p:txBody>
        </p:sp>
        <p:grpSp>
          <p:nvGrpSpPr>
            <p:cNvPr id="615" name="Group 769"/>
            <p:cNvGrpSpPr>
              <a:grpSpLocks/>
            </p:cNvGrpSpPr>
            <p:nvPr/>
          </p:nvGrpSpPr>
          <p:grpSpPr bwMode="auto">
            <a:xfrm>
              <a:off x="430212" y="1995369"/>
              <a:ext cx="2133600" cy="304780"/>
              <a:chOff x="288" y="1344"/>
              <a:chExt cx="1344" cy="192"/>
            </a:xfrm>
          </p:grpSpPr>
          <p:sp>
            <p:nvSpPr>
              <p:cNvPr id="748" name="Text Box 715"/>
              <p:cNvSpPr txBox="1">
                <a:spLocks noChangeArrowheads="1"/>
              </p:cNvSpPr>
              <p:nvPr/>
            </p:nvSpPr>
            <p:spPr bwMode="auto">
              <a:xfrm>
                <a:off x="288" y="1344"/>
                <a:ext cx="192" cy="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Clr>
                    <a:srgbClr val="104160"/>
                  </a:buClr>
                  <a:buSzPct val="90000"/>
                  <a:buFont typeface="Monotype Sorts" pitchFamily="2" charset="2"/>
                  <a:buNone/>
                </a:pPr>
                <a:r>
                  <a:rPr lang="en-US" altLang="en-US" sz="700" b="1" baseline="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749" name="Text Box 768"/>
              <p:cNvSpPr txBox="1">
                <a:spLocks noChangeArrowheads="1"/>
              </p:cNvSpPr>
              <p:nvPr/>
            </p:nvSpPr>
            <p:spPr bwMode="auto">
              <a:xfrm>
                <a:off x="480" y="1344"/>
                <a:ext cx="115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Clr>
                    <a:srgbClr val="104160"/>
                  </a:buClr>
                  <a:buSzPct val="90000"/>
                  <a:buFont typeface="Monotype Sorts" pitchFamily="2" charset="2"/>
                  <a:buNone/>
                </a:pPr>
                <a:r>
                  <a:rPr lang="en-US" altLang="en-US" sz="700" b="1" baseline="0">
                    <a:latin typeface="Arial" panose="020B0604020202020204" pitchFamily="34" charset="0"/>
                  </a:rPr>
                  <a:t>Counties without Permanent Prescription Disposal Locations</a:t>
                </a:r>
              </a:p>
            </p:txBody>
          </p:sp>
        </p:grpSp>
        <p:grpSp>
          <p:nvGrpSpPr>
            <p:cNvPr id="616" name="Group 19"/>
            <p:cNvGrpSpPr>
              <a:grpSpLocks/>
            </p:cNvGrpSpPr>
            <p:nvPr/>
          </p:nvGrpSpPr>
          <p:grpSpPr bwMode="auto">
            <a:xfrm>
              <a:off x="457199" y="1600107"/>
              <a:ext cx="2133600" cy="304780"/>
              <a:chOff x="304800" y="1600200"/>
              <a:chExt cx="2133600" cy="304800"/>
            </a:xfrm>
          </p:grpSpPr>
          <p:sp>
            <p:nvSpPr>
              <p:cNvPr id="746" name="Text Box 776"/>
              <p:cNvSpPr txBox="1">
                <a:spLocks noChangeArrowheads="1"/>
              </p:cNvSpPr>
              <p:nvPr/>
            </p:nvSpPr>
            <p:spPr bwMode="auto">
              <a:xfrm>
                <a:off x="304800" y="1600200"/>
                <a:ext cx="304800" cy="11906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Clr>
                    <a:srgbClr val="104160"/>
                  </a:buClr>
                  <a:buSzPct val="90000"/>
                  <a:buFont typeface="Monotype Sorts" pitchFamily="2" charset="2"/>
                  <a:buNone/>
                </a:pPr>
                <a:r>
                  <a:rPr lang="en-US" altLang="en-US" sz="700" b="1" baseline="0">
                    <a:latin typeface="Arial" panose="020B0604020202020204" pitchFamily="34" charset="0"/>
                  </a:rPr>
                  <a:t>116</a:t>
                </a:r>
              </a:p>
            </p:txBody>
          </p:sp>
          <p:sp>
            <p:nvSpPr>
              <p:cNvPr id="747" name="Text Box 777"/>
              <p:cNvSpPr txBox="1">
                <a:spLocks noChangeArrowheads="1"/>
              </p:cNvSpPr>
              <p:nvPr/>
            </p:nvSpPr>
            <p:spPr bwMode="auto">
              <a:xfrm>
                <a:off x="609600" y="1600200"/>
                <a:ext cx="1828800" cy="3048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409575"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4095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buClr>
                    <a:srgbClr val="104160"/>
                  </a:buClr>
                  <a:buSzPct val="90000"/>
                  <a:buFont typeface="Monotype Sorts" pitchFamily="2" charset="2"/>
                  <a:buNone/>
                </a:pPr>
                <a:r>
                  <a:rPr lang="en-US" altLang="en-US" sz="700" b="1" baseline="0">
                    <a:latin typeface="Arial" panose="020B0604020202020204" pitchFamily="34" charset="0"/>
                  </a:rPr>
                  <a:t>Counties with Operational Prescription Disposal Locations</a:t>
                </a:r>
              </a:p>
            </p:txBody>
          </p:sp>
        </p:grpSp>
        <p:sp>
          <p:nvSpPr>
            <p:cNvPr id="617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761999" y="533366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18" name="WordArt 800"/>
            <p:cNvSpPr>
              <a:spLocks noChangeArrowheads="1" noChangeShapeType="1" noTextEdit="1"/>
            </p:cNvSpPr>
            <p:nvPr/>
          </p:nvSpPr>
          <p:spPr bwMode="auto">
            <a:xfrm>
              <a:off x="4419599" y="563844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19" name="WordArt 801"/>
            <p:cNvSpPr>
              <a:spLocks noChangeArrowheads="1" noChangeShapeType="1" noTextEdit="1"/>
            </p:cNvSpPr>
            <p:nvPr/>
          </p:nvSpPr>
          <p:spPr bwMode="auto">
            <a:xfrm>
              <a:off x="5791200" y="228586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20" name="WordArt 802"/>
            <p:cNvSpPr>
              <a:spLocks noChangeArrowheads="1" noChangeShapeType="1" noTextEdit="1"/>
            </p:cNvSpPr>
            <p:nvPr/>
          </p:nvSpPr>
          <p:spPr bwMode="auto">
            <a:xfrm>
              <a:off x="6451600" y="2482700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21" name="WordArt 803"/>
            <p:cNvSpPr>
              <a:spLocks noChangeArrowheads="1" noChangeShapeType="1" noTextEdit="1"/>
            </p:cNvSpPr>
            <p:nvPr/>
          </p:nvSpPr>
          <p:spPr bwMode="auto">
            <a:xfrm>
              <a:off x="3454399" y="5213025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22" name="WordArt 804"/>
            <p:cNvSpPr>
              <a:spLocks noChangeArrowheads="1" noChangeShapeType="1" noTextEdit="1"/>
            </p:cNvSpPr>
            <p:nvPr/>
          </p:nvSpPr>
          <p:spPr bwMode="auto">
            <a:xfrm>
              <a:off x="1638299" y="6268645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23" name="WordArt 805"/>
            <p:cNvSpPr>
              <a:spLocks noChangeArrowheads="1" noChangeShapeType="1" noTextEdit="1"/>
            </p:cNvSpPr>
            <p:nvPr/>
          </p:nvSpPr>
          <p:spPr bwMode="auto">
            <a:xfrm>
              <a:off x="6146800" y="2360471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7</a:t>
              </a:r>
            </a:p>
          </p:txBody>
        </p:sp>
        <p:sp>
          <p:nvSpPr>
            <p:cNvPr id="624" name="WordArt 806"/>
            <p:cNvSpPr>
              <a:spLocks noChangeArrowheads="1" noChangeShapeType="1" noTextEdit="1"/>
            </p:cNvSpPr>
            <p:nvPr/>
          </p:nvSpPr>
          <p:spPr bwMode="auto">
            <a:xfrm>
              <a:off x="5410200" y="266683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25" name="WordArt 808"/>
            <p:cNvSpPr>
              <a:spLocks noChangeArrowheads="1" noChangeShapeType="1" noTextEdit="1"/>
            </p:cNvSpPr>
            <p:nvPr/>
          </p:nvSpPr>
          <p:spPr bwMode="auto">
            <a:xfrm>
              <a:off x="6483350" y="384945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26" name="WordArt 809"/>
            <p:cNvSpPr>
              <a:spLocks noChangeArrowheads="1" noChangeShapeType="1" noTextEdit="1"/>
            </p:cNvSpPr>
            <p:nvPr/>
          </p:nvSpPr>
          <p:spPr bwMode="auto">
            <a:xfrm>
              <a:off x="1816099" y="5066984"/>
              <a:ext cx="103310" cy="783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27" name="WordArt 810"/>
            <p:cNvSpPr>
              <a:spLocks noChangeArrowheads="1" noChangeShapeType="1" noTextEdit="1"/>
            </p:cNvSpPr>
            <p:nvPr/>
          </p:nvSpPr>
          <p:spPr bwMode="auto">
            <a:xfrm>
              <a:off x="4063999" y="523207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28" name="WordArt 811"/>
            <p:cNvSpPr>
              <a:spLocks noChangeArrowheads="1" noChangeShapeType="1" noTextEdit="1"/>
            </p:cNvSpPr>
            <p:nvPr/>
          </p:nvSpPr>
          <p:spPr bwMode="auto">
            <a:xfrm>
              <a:off x="5657850" y="2635090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29" name="WordArt 813"/>
            <p:cNvSpPr>
              <a:spLocks noChangeArrowheads="1" noChangeShapeType="1" noTextEdit="1"/>
            </p:cNvSpPr>
            <p:nvPr/>
          </p:nvSpPr>
          <p:spPr bwMode="auto">
            <a:xfrm>
              <a:off x="6235700" y="314940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0" name="WordArt 814"/>
            <p:cNvSpPr>
              <a:spLocks noChangeArrowheads="1" noChangeShapeType="1" noTextEdit="1"/>
            </p:cNvSpPr>
            <p:nvPr/>
          </p:nvSpPr>
          <p:spPr bwMode="auto">
            <a:xfrm>
              <a:off x="4470399" y="508603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1" name="WordArt 815"/>
            <p:cNvSpPr>
              <a:spLocks noChangeArrowheads="1" noChangeShapeType="1" noTextEdit="1"/>
            </p:cNvSpPr>
            <p:nvPr/>
          </p:nvSpPr>
          <p:spPr bwMode="auto">
            <a:xfrm>
              <a:off x="5924550" y="399390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32" name="WordArt 816"/>
            <p:cNvSpPr>
              <a:spLocks noChangeArrowheads="1" noChangeShapeType="1" noTextEdit="1"/>
            </p:cNvSpPr>
            <p:nvPr/>
          </p:nvSpPr>
          <p:spPr bwMode="auto">
            <a:xfrm>
              <a:off x="5956300" y="205092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</a:p>
          </p:txBody>
        </p:sp>
        <p:sp>
          <p:nvSpPr>
            <p:cNvPr id="633" name="WordArt 817"/>
            <p:cNvSpPr>
              <a:spLocks noChangeArrowheads="1" noChangeShapeType="1" noTextEdit="1"/>
            </p:cNvSpPr>
            <p:nvPr/>
          </p:nvSpPr>
          <p:spPr bwMode="auto">
            <a:xfrm>
              <a:off x="6597650" y="5270171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4" name="WordArt 818"/>
            <p:cNvSpPr>
              <a:spLocks noChangeArrowheads="1" noChangeShapeType="1" noTextEdit="1"/>
            </p:cNvSpPr>
            <p:nvPr/>
          </p:nvSpPr>
          <p:spPr bwMode="auto">
            <a:xfrm>
              <a:off x="3321049" y="5879732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5" name="WordArt 819"/>
            <p:cNvSpPr>
              <a:spLocks noChangeArrowheads="1" noChangeShapeType="1" noTextEdit="1"/>
            </p:cNvSpPr>
            <p:nvPr/>
          </p:nvSpPr>
          <p:spPr bwMode="auto">
            <a:xfrm>
              <a:off x="6362700" y="427963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6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739063" y="4116133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37" name="WordArt 821"/>
            <p:cNvSpPr>
              <a:spLocks noChangeArrowheads="1" noChangeShapeType="1" noTextEdit="1"/>
            </p:cNvSpPr>
            <p:nvPr/>
          </p:nvSpPr>
          <p:spPr bwMode="auto">
            <a:xfrm>
              <a:off x="4737099" y="5509868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38" name="WordArt 822"/>
            <p:cNvSpPr>
              <a:spLocks noChangeArrowheads="1" noChangeShapeType="1" noTextEdit="1"/>
            </p:cNvSpPr>
            <p:nvPr/>
          </p:nvSpPr>
          <p:spPr bwMode="auto">
            <a:xfrm>
              <a:off x="4705349" y="600037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39" name="WordArt 823"/>
            <p:cNvSpPr>
              <a:spLocks noChangeArrowheads="1" noChangeShapeType="1" noTextEdit="1"/>
            </p:cNvSpPr>
            <p:nvPr/>
          </p:nvSpPr>
          <p:spPr bwMode="auto">
            <a:xfrm>
              <a:off x="6718300" y="3701822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0" name="WordArt 824"/>
            <p:cNvSpPr>
              <a:spLocks noChangeArrowheads="1" noChangeShapeType="1" noTextEdit="1"/>
            </p:cNvSpPr>
            <p:nvPr/>
          </p:nvSpPr>
          <p:spPr bwMode="auto">
            <a:xfrm>
              <a:off x="6934200" y="4038350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1" name="WordArt 826"/>
            <p:cNvSpPr>
              <a:spLocks noChangeArrowheads="1" noChangeShapeType="1" noTextEdit="1"/>
            </p:cNvSpPr>
            <p:nvPr/>
          </p:nvSpPr>
          <p:spPr bwMode="auto">
            <a:xfrm>
              <a:off x="3702049" y="601307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2" name="WordArt 827"/>
            <p:cNvSpPr>
              <a:spLocks noChangeArrowheads="1" noChangeShapeType="1" noTextEdit="1"/>
            </p:cNvSpPr>
            <p:nvPr/>
          </p:nvSpPr>
          <p:spPr bwMode="auto">
            <a:xfrm>
              <a:off x="2952749" y="592417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43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2025649" y="4571716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4" name="WordArt 829"/>
            <p:cNvSpPr>
              <a:spLocks noChangeArrowheads="1" noChangeShapeType="1" noTextEdit="1"/>
            </p:cNvSpPr>
            <p:nvPr/>
          </p:nvSpPr>
          <p:spPr bwMode="auto">
            <a:xfrm>
              <a:off x="3848099" y="560669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45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2285999" y="4800301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6" name="WordArt 831"/>
            <p:cNvSpPr>
              <a:spLocks noChangeArrowheads="1" noChangeShapeType="1" noTextEdit="1"/>
            </p:cNvSpPr>
            <p:nvPr/>
          </p:nvSpPr>
          <p:spPr bwMode="auto">
            <a:xfrm>
              <a:off x="5734050" y="3625626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47" name="WordArt 832"/>
            <p:cNvSpPr>
              <a:spLocks noChangeArrowheads="1" noChangeShapeType="1" noTextEdit="1"/>
            </p:cNvSpPr>
            <p:nvPr/>
          </p:nvSpPr>
          <p:spPr bwMode="auto">
            <a:xfrm>
              <a:off x="6134100" y="265413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48" name="WordArt 833"/>
            <p:cNvSpPr>
              <a:spLocks noChangeArrowheads="1" noChangeShapeType="1" noTextEdit="1"/>
            </p:cNvSpPr>
            <p:nvPr/>
          </p:nvSpPr>
          <p:spPr bwMode="auto">
            <a:xfrm>
              <a:off x="6750050" y="432567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49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5334000" y="312400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50" name="WordArt 837"/>
            <p:cNvSpPr>
              <a:spLocks noChangeArrowheads="1" noChangeShapeType="1" noTextEdit="1"/>
            </p:cNvSpPr>
            <p:nvPr/>
          </p:nvSpPr>
          <p:spPr bwMode="auto">
            <a:xfrm>
              <a:off x="4648199" y="3962155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51" name="WordArt 839"/>
            <p:cNvSpPr>
              <a:spLocks noChangeArrowheads="1" noChangeShapeType="1" noTextEdit="1"/>
            </p:cNvSpPr>
            <p:nvPr/>
          </p:nvSpPr>
          <p:spPr bwMode="auto">
            <a:xfrm>
              <a:off x="5740400" y="586703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52" name="WordArt 1425"/>
            <p:cNvSpPr>
              <a:spLocks noChangeArrowheads="1" noChangeShapeType="1" noTextEdit="1"/>
            </p:cNvSpPr>
            <p:nvPr/>
          </p:nvSpPr>
          <p:spPr bwMode="auto">
            <a:xfrm>
              <a:off x="1047749" y="547970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53" name="WordArt 1427"/>
            <p:cNvSpPr>
              <a:spLocks noChangeArrowheads="1" noChangeShapeType="1" noTextEdit="1"/>
            </p:cNvSpPr>
            <p:nvPr/>
          </p:nvSpPr>
          <p:spPr bwMode="auto">
            <a:xfrm>
              <a:off x="1547812" y="5630511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54" name="WordArt 1429"/>
            <p:cNvSpPr>
              <a:spLocks noChangeArrowheads="1" noChangeShapeType="1" noTextEdit="1"/>
            </p:cNvSpPr>
            <p:nvPr/>
          </p:nvSpPr>
          <p:spPr bwMode="auto">
            <a:xfrm>
              <a:off x="3001962" y="4449487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55" name="WordArt 1430"/>
            <p:cNvSpPr>
              <a:spLocks noChangeArrowheads="1" noChangeShapeType="1" noTextEdit="1"/>
            </p:cNvSpPr>
            <p:nvPr/>
          </p:nvSpPr>
          <p:spPr bwMode="auto">
            <a:xfrm>
              <a:off x="6797675" y="2646202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56" name="WordArt 1431"/>
            <p:cNvSpPr>
              <a:spLocks noChangeArrowheads="1" noChangeShapeType="1" noTextEdit="1"/>
            </p:cNvSpPr>
            <p:nvPr/>
          </p:nvSpPr>
          <p:spPr bwMode="auto">
            <a:xfrm>
              <a:off x="4892675" y="423995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57" name="Text Box 167"/>
            <p:cNvSpPr txBox="1">
              <a:spLocks noChangeArrowheads="1"/>
            </p:cNvSpPr>
            <p:nvPr/>
          </p:nvSpPr>
          <p:spPr bwMode="auto">
            <a:xfrm rot="3479677">
              <a:off x="3213113" y="4130416"/>
              <a:ext cx="393675" cy="9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HANCOCK</a:t>
              </a:r>
            </a:p>
          </p:txBody>
        </p:sp>
        <p:sp>
          <p:nvSpPr>
            <p:cNvPr id="658" name="WordArt 812"/>
            <p:cNvSpPr>
              <a:spLocks noChangeArrowheads="1" noChangeShapeType="1" noTextEdit="1"/>
            </p:cNvSpPr>
            <p:nvPr/>
          </p:nvSpPr>
          <p:spPr bwMode="auto">
            <a:xfrm>
              <a:off x="3457574" y="4090735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59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1828799" y="5409862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60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2057399" y="533366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61" name="WordArt 801"/>
            <p:cNvSpPr>
              <a:spLocks noChangeArrowheads="1" noChangeShapeType="1" noTextEdit="1"/>
            </p:cNvSpPr>
            <p:nvPr/>
          </p:nvSpPr>
          <p:spPr bwMode="auto">
            <a:xfrm>
              <a:off x="3738562" y="5352716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62" name="Text Box 225"/>
            <p:cNvSpPr txBox="1">
              <a:spLocks noChangeArrowheads="1"/>
            </p:cNvSpPr>
            <p:nvPr/>
          </p:nvSpPr>
          <p:spPr bwMode="auto">
            <a:xfrm>
              <a:off x="3746499" y="5471771"/>
              <a:ext cx="350838" cy="9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WARREN</a:t>
              </a:r>
            </a:p>
          </p:txBody>
        </p:sp>
        <p:sp>
          <p:nvSpPr>
            <p:cNvPr id="663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838199" y="570194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64" name="WordArt 1427"/>
            <p:cNvSpPr>
              <a:spLocks noChangeArrowheads="1" noChangeShapeType="1" noTextEdit="1"/>
            </p:cNvSpPr>
            <p:nvPr/>
          </p:nvSpPr>
          <p:spPr bwMode="auto">
            <a:xfrm>
              <a:off x="1501774" y="5363828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65" name="WordArt 818"/>
            <p:cNvSpPr>
              <a:spLocks noChangeArrowheads="1" noChangeShapeType="1" noTextEdit="1"/>
            </p:cNvSpPr>
            <p:nvPr/>
          </p:nvSpPr>
          <p:spPr bwMode="auto">
            <a:xfrm>
              <a:off x="2581274" y="5895606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66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3451224" y="4105021"/>
              <a:ext cx="76200" cy="619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67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3497262" y="4208202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68" name="Text Box 149"/>
            <p:cNvSpPr txBox="1">
              <a:spLocks noChangeArrowheads="1"/>
            </p:cNvSpPr>
            <p:nvPr/>
          </p:nvSpPr>
          <p:spPr bwMode="auto">
            <a:xfrm>
              <a:off x="2428356" y="5730514"/>
              <a:ext cx="423837" cy="9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CHRISTIAN</a:t>
              </a:r>
            </a:p>
          </p:txBody>
        </p:sp>
        <p:sp>
          <p:nvSpPr>
            <p:cNvPr id="669" name="WordArt 804"/>
            <p:cNvSpPr>
              <a:spLocks noChangeArrowheads="1" noChangeShapeType="1" noTextEdit="1"/>
            </p:cNvSpPr>
            <p:nvPr/>
          </p:nvSpPr>
          <p:spPr bwMode="auto">
            <a:xfrm>
              <a:off x="2514599" y="556384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70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2087562" y="5990850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71" name="WordArt 813"/>
            <p:cNvSpPr>
              <a:spLocks noChangeArrowheads="1" noChangeShapeType="1" noTextEdit="1"/>
            </p:cNvSpPr>
            <p:nvPr/>
          </p:nvSpPr>
          <p:spPr bwMode="auto">
            <a:xfrm>
              <a:off x="6400800" y="350498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2" name="Text Box 268"/>
            <p:cNvSpPr txBox="1">
              <a:spLocks noChangeArrowheads="1"/>
            </p:cNvSpPr>
            <p:nvPr/>
          </p:nvSpPr>
          <p:spPr bwMode="auto">
            <a:xfrm rot="17884350">
              <a:off x="5422120" y="3396244"/>
              <a:ext cx="412723" cy="10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FRANKLIN</a:t>
              </a:r>
            </a:p>
          </p:txBody>
        </p:sp>
        <p:sp>
          <p:nvSpPr>
            <p:cNvPr id="673" name="WordArt 832"/>
            <p:cNvSpPr>
              <a:spLocks noChangeArrowheads="1" noChangeShapeType="1" noTextEdit="1"/>
            </p:cNvSpPr>
            <p:nvPr/>
          </p:nvSpPr>
          <p:spPr bwMode="auto">
            <a:xfrm>
              <a:off x="5965825" y="3406566"/>
              <a:ext cx="76200" cy="6190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74" name="WordArt 801"/>
            <p:cNvSpPr>
              <a:spLocks noChangeArrowheads="1" noChangeShapeType="1" noTextEdit="1"/>
            </p:cNvSpPr>
            <p:nvPr/>
          </p:nvSpPr>
          <p:spPr bwMode="auto">
            <a:xfrm>
              <a:off x="6873875" y="3325609"/>
              <a:ext cx="68263" cy="730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5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473950" y="455901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6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069138" y="517334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7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207375" y="446377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8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700838" y="475902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79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043863" y="3982792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	</a:t>
              </a:r>
            </a:p>
          </p:txBody>
        </p:sp>
        <p:sp>
          <p:nvSpPr>
            <p:cNvPr id="680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959725" y="4592352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1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934200" y="5416211"/>
              <a:ext cx="46038" cy="698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82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123238" y="3411328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3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035800" y="4278048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4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464425" y="5268584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5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174038" y="493046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86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921375" y="4763791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7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415338" y="3830401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8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140450" y="5786076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89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219950" y="3697060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0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466013" y="392088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91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065963" y="471140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2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661275" y="485427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3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605838" y="454631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4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265863" y="4768553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5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561138" y="5897194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696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270750" y="4173279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697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081838" y="5897194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698" name="WordArt 803"/>
            <p:cNvSpPr>
              <a:spLocks noChangeArrowheads="1" noChangeShapeType="1" noTextEdit="1"/>
            </p:cNvSpPr>
            <p:nvPr/>
          </p:nvSpPr>
          <p:spPr bwMode="auto">
            <a:xfrm>
              <a:off x="4302124" y="446059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</a:p>
          </p:txBody>
        </p:sp>
        <p:sp>
          <p:nvSpPr>
            <p:cNvPr id="699" name="WordArt 1431"/>
            <p:cNvSpPr>
              <a:spLocks noChangeArrowheads="1" noChangeShapeType="1" noTextEdit="1"/>
            </p:cNvSpPr>
            <p:nvPr/>
          </p:nvSpPr>
          <p:spPr bwMode="auto">
            <a:xfrm>
              <a:off x="4783138" y="5078096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0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616575" y="5081271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1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132388" y="4957454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02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8196263" y="3103373"/>
              <a:ext cx="107950" cy="9524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3" name="WordArt 825"/>
            <p:cNvSpPr>
              <a:spLocks noChangeArrowheads="1" noChangeShapeType="1" noTextEdit="1"/>
            </p:cNvSpPr>
            <p:nvPr/>
          </p:nvSpPr>
          <p:spPr bwMode="auto">
            <a:xfrm>
              <a:off x="3890962" y="4819350"/>
              <a:ext cx="58737" cy="9841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704" name="WordArt 825"/>
            <p:cNvSpPr>
              <a:spLocks noChangeArrowheads="1" noChangeShapeType="1" noTextEdit="1"/>
            </p:cNvSpPr>
            <p:nvPr/>
          </p:nvSpPr>
          <p:spPr bwMode="auto">
            <a:xfrm>
              <a:off x="3884612" y="4332019"/>
              <a:ext cx="96837" cy="7778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705" name="WordArt 803"/>
            <p:cNvSpPr>
              <a:spLocks noChangeArrowheads="1" noChangeShapeType="1" noTextEdit="1"/>
            </p:cNvSpPr>
            <p:nvPr/>
          </p:nvSpPr>
          <p:spPr bwMode="auto">
            <a:xfrm>
              <a:off x="3924299" y="3792304"/>
              <a:ext cx="5715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06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376863" y="4468535"/>
              <a:ext cx="117475" cy="730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7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319713" y="4278048"/>
              <a:ext cx="117475" cy="730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8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119688" y="5400338"/>
              <a:ext cx="106362" cy="698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09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4605337" y="4676484"/>
              <a:ext cx="119062" cy="730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0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6146800" y="3554194"/>
              <a:ext cx="84138" cy="6032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11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419099" y="6263882"/>
              <a:ext cx="106363" cy="793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2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866063" y="3208141"/>
              <a:ext cx="69850" cy="10318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3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739063" y="3541495"/>
              <a:ext cx="101600" cy="8889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4" name="WordArt 837"/>
            <p:cNvSpPr>
              <a:spLocks noChangeArrowheads="1" noChangeShapeType="1" noTextEdit="1"/>
            </p:cNvSpPr>
            <p:nvPr/>
          </p:nvSpPr>
          <p:spPr bwMode="auto">
            <a:xfrm>
              <a:off x="5267325" y="3590704"/>
              <a:ext cx="74613" cy="6667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</a:p>
          </p:txBody>
        </p:sp>
        <p:sp>
          <p:nvSpPr>
            <p:cNvPr id="715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4903788" y="3241476"/>
              <a:ext cx="79375" cy="698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16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4981575" y="2822403"/>
              <a:ext cx="53975" cy="7143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7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4127499" y="5967039"/>
              <a:ext cx="101600" cy="8413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8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5594350" y="3803415"/>
              <a:ext cx="79375" cy="698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19" name="WordArt 815"/>
            <p:cNvSpPr>
              <a:spLocks noChangeArrowheads="1" noChangeShapeType="1" noTextEdit="1"/>
            </p:cNvSpPr>
            <p:nvPr/>
          </p:nvSpPr>
          <p:spPr bwMode="auto">
            <a:xfrm>
              <a:off x="5648325" y="4022476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20" name="WordArt 815"/>
            <p:cNvSpPr>
              <a:spLocks noChangeArrowheads="1" noChangeShapeType="1" noTextEdit="1"/>
            </p:cNvSpPr>
            <p:nvPr/>
          </p:nvSpPr>
          <p:spPr bwMode="auto">
            <a:xfrm>
              <a:off x="6072188" y="4451073"/>
              <a:ext cx="68262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21" name="WordArt 799"/>
            <p:cNvSpPr>
              <a:spLocks noChangeArrowheads="1" noChangeShapeType="1" noTextEdit="1"/>
            </p:cNvSpPr>
            <p:nvPr/>
          </p:nvSpPr>
          <p:spPr bwMode="auto">
            <a:xfrm>
              <a:off x="912812" y="600672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22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5643563" y="4495521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23" name="Text Box 157"/>
            <p:cNvSpPr txBox="1">
              <a:spLocks noChangeArrowheads="1"/>
            </p:cNvSpPr>
            <p:nvPr/>
          </p:nvSpPr>
          <p:spPr bwMode="auto">
            <a:xfrm rot="1145327">
              <a:off x="5975350" y="3660774"/>
              <a:ext cx="352425" cy="93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  <a:defRPr/>
              </a:pPr>
              <a:r>
                <a:rPr lang="en-US" sz="600" b="1" baseline="0" dirty="0" smtClean="0">
                  <a:latin typeface="Arial" charset="0"/>
                </a:rPr>
                <a:t>FAYETTE</a:t>
              </a:r>
            </a:p>
          </p:txBody>
        </p:sp>
        <p:sp>
          <p:nvSpPr>
            <p:cNvPr id="724" name="WordArt 832"/>
            <p:cNvSpPr>
              <a:spLocks noChangeArrowheads="1" noChangeShapeType="1" noTextEdit="1"/>
            </p:cNvSpPr>
            <p:nvPr/>
          </p:nvSpPr>
          <p:spPr bwMode="auto">
            <a:xfrm>
              <a:off x="6672263" y="3103373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25" name="Freeform 92"/>
            <p:cNvSpPr>
              <a:spLocks/>
            </p:cNvSpPr>
            <p:nvPr/>
          </p:nvSpPr>
          <p:spPr bwMode="auto">
            <a:xfrm rot="235738">
              <a:off x="2728912" y="4882846"/>
              <a:ext cx="623887" cy="634959"/>
            </a:xfrm>
            <a:custGeom>
              <a:avLst/>
              <a:gdLst>
                <a:gd name="T0" fmla="*/ 0 w 352"/>
                <a:gd name="T1" fmla="*/ 2147483646 h 332"/>
                <a:gd name="T2" fmla="*/ 0 w 352"/>
                <a:gd name="T3" fmla="*/ 2147483646 h 332"/>
                <a:gd name="T4" fmla="*/ 2147483646 w 352"/>
                <a:gd name="T5" fmla="*/ 2147483646 h 332"/>
                <a:gd name="T6" fmla="*/ 2147483646 w 352"/>
                <a:gd name="T7" fmla="*/ 2147483646 h 332"/>
                <a:gd name="T8" fmla="*/ 2147483646 w 352"/>
                <a:gd name="T9" fmla="*/ 2147483646 h 332"/>
                <a:gd name="T10" fmla="*/ 2147483646 w 352"/>
                <a:gd name="T11" fmla="*/ 2147483646 h 332"/>
                <a:gd name="T12" fmla="*/ 2147483646 w 352"/>
                <a:gd name="T13" fmla="*/ 2147483646 h 332"/>
                <a:gd name="T14" fmla="*/ 2147483646 w 352"/>
                <a:gd name="T15" fmla="*/ 2147483646 h 332"/>
                <a:gd name="T16" fmla="*/ 2147483646 w 352"/>
                <a:gd name="T17" fmla="*/ 2147483646 h 332"/>
                <a:gd name="T18" fmla="*/ 2147483646 w 352"/>
                <a:gd name="T19" fmla="*/ 2147483646 h 332"/>
                <a:gd name="T20" fmla="*/ 2147483646 w 352"/>
                <a:gd name="T21" fmla="*/ 2147483646 h 332"/>
                <a:gd name="T22" fmla="*/ 2147483646 w 352"/>
                <a:gd name="T23" fmla="*/ 2147483646 h 332"/>
                <a:gd name="T24" fmla="*/ 2147483646 w 352"/>
                <a:gd name="T25" fmla="*/ 2147483646 h 332"/>
                <a:gd name="T26" fmla="*/ 2147483646 w 352"/>
                <a:gd name="T27" fmla="*/ 2147483646 h 332"/>
                <a:gd name="T28" fmla="*/ 2147483646 w 352"/>
                <a:gd name="T29" fmla="*/ 2147483646 h 332"/>
                <a:gd name="T30" fmla="*/ 2147483646 w 352"/>
                <a:gd name="T31" fmla="*/ 2147483646 h 332"/>
                <a:gd name="T32" fmla="*/ 2147483646 w 352"/>
                <a:gd name="T33" fmla="*/ 2147483646 h 332"/>
                <a:gd name="T34" fmla="*/ 2147483646 w 352"/>
                <a:gd name="T35" fmla="*/ 2147483646 h 332"/>
                <a:gd name="T36" fmla="*/ 2147483646 w 352"/>
                <a:gd name="T37" fmla="*/ 2147483646 h 332"/>
                <a:gd name="T38" fmla="*/ 2147483646 w 352"/>
                <a:gd name="T39" fmla="*/ 2147483646 h 332"/>
                <a:gd name="T40" fmla="*/ 2147483646 w 352"/>
                <a:gd name="T41" fmla="*/ 2147483646 h 332"/>
                <a:gd name="T42" fmla="*/ 2147483646 w 352"/>
                <a:gd name="T43" fmla="*/ 2147483646 h 332"/>
                <a:gd name="T44" fmla="*/ 2147483646 w 352"/>
                <a:gd name="T45" fmla="*/ 2147483646 h 332"/>
                <a:gd name="T46" fmla="*/ 2147483646 w 352"/>
                <a:gd name="T47" fmla="*/ 2147483646 h 332"/>
                <a:gd name="T48" fmla="*/ 2147483646 w 352"/>
                <a:gd name="T49" fmla="*/ 0 h 332"/>
                <a:gd name="T50" fmla="*/ 2147483646 w 352"/>
                <a:gd name="T51" fmla="*/ 2147483646 h 332"/>
                <a:gd name="T52" fmla="*/ 2147483646 w 352"/>
                <a:gd name="T53" fmla="*/ 2147483646 h 332"/>
                <a:gd name="T54" fmla="*/ 2147483646 w 352"/>
                <a:gd name="T55" fmla="*/ 2147483646 h 332"/>
                <a:gd name="T56" fmla="*/ 2147483646 w 352"/>
                <a:gd name="T57" fmla="*/ 2147483646 h 332"/>
                <a:gd name="T58" fmla="*/ 0 w 352"/>
                <a:gd name="T59" fmla="*/ 2147483646 h 332"/>
                <a:gd name="T60" fmla="*/ 0 w 352"/>
                <a:gd name="T61" fmla="*/ 2147483646 h 33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2"/>
                <a:gd name="T94" fmla="*/ 0 h 332"/>
                <a:gd name="T95" fmla="*/ 352 w 352"/>
                <a:gd name="T96" fmla="*/ 332 h 33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2" h="332">
                  <a:moveTo>
                    <a:pt x="0" y="118"/>
                  </a:moveTo>
                  <a:lnTo>
                    <a:pt x="0" y="118"/>
                  </a:lnTo>
                  <a:lnTo>
                    <a:pt x="2" y="152"/>
                  </a:lnTo>
                  <a:lnTo>
                    <a:pt x="48" y="188"/>
                  </a:lnTo>
                  <a:lnTo>
                    <a:pt x="44" y="232"/>
                  </a:lnTo>
                  <a:lnTo>
                    <a:pt x="100" y="301"/>
                  </a:lnTo>
                  <a:lnTo>
                    <a:pt x="102" y="331"/>
                  </a:lnTo>
                  <a:lnTo>
                    <a:pt x="183" y="324"/>
                  </a:lnTo>
                  <a:lnTo>
                    <a:pt x="243" y="298"/>
                  </a:lnTo>
                  <a:lnTo>
                    <a:pt x="324" y="287"/>
                  </a:lnTo>
                  <a:lnTo>
                    <a:pt x="323" y="276"/>
                  </a:lnTo>
                  <a:lnTo>
                    <a:pt x="346" y="275"/>
                  </a:lnTo>
                  <a:lnTo>
                    <a:pt x="351" y="249"/>
                  </a:lnTo>
                  <a:lnTo>
                    <a:pt x="342" y="236"/>
                  </a:lnTo>
                  <a:lnTo>
                    <a:pt x="314" y="229"/>
                  </a:lnTo>
                  <a:lnTo>
                    <a:pt x="336" y="188"/>
                  </a:lnTo>
                  <a:lnTo>
                    <a:pt x="335" y="152"/>
                  </a:lnTo>
                  <a:lnTo>
                    <a:pt x="273" y="115"/>
                  </a:lnTo>
                  <a:lnTo>
                    <a:pt x="268" y="65"/>
                  </a:lnTo>
                  <a:lnTo>
                    <a:pt x="227" y="39"/>
                  </a:lnTo>
                  <a:lnTo>
                    <a:pt x="201" y="42"/>
                  </a:lnTo>
                  <a:lnTo>
                    <a:pt x="187" y="53"/>
                  </a:lnTo>
                  <a:lnTo>
                    <a:pt x="188" y="68"/>
                  </a:lnTo>
                  <a:lnTo>
                    <a:pt x="169" y="65"/>
                  </a:lnTo>
                  <a:lnTo>
                    <a:pt x="185" y="0"/>
                  </a:lnTo>
                  <a:lnTo>
                    <a:pt x="129" y="9"/>
                  </a:lnTo>
                  <a:lnTo>
                    <a:pt x="116" y="29"/>
                  </a:lnTo>
                  <a:lnTo>
                    <a:pt x="54" y="29"/>
                  </a:lnTo>
                  <a:lnTo>
                    <a:pt x="39" y="75"/>
                  </a:lnTo>
                  <a:lnTo>
                    <a:pt x="0" y="118"/>
                  </a:lnTo>
                </a:path>
              </a:pathLst>
            </a:custGeom>
            <a:solidFill>
              <a:srgbClr val="FFFF9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Text Box 236"/>
            <p:cNvSpPr txBox="1">
              <a:spLocks noChangeArrowheads="1"/>
            </p:cNvSpPr>
            <p:nvPr/>
          </p:nvSpPr>
          <p:spPr bwMode="auto">
            <a:xfrm rot="3302355">
              <a:off x="2770207" y="5144764"/>
              <a:ext cx="601623" cy="93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409575"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409575" eaLnBrk="0" fontAlgn="base" hangingPunct="0">
                <a:spcBef>
                  <a:spcPct val="0"/>
                </a:spcBef>
                <a:spcAft>
                  <a:spcPct val="0"/>
                </a:spcAft>
                <a:defRPr sz="40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Clr>
                  <a:srgbClr val="104160"/>
                </a:buClr>
                <a:buSzPct val="90000"/>
                <a:buFont typeface="Monotype Sorts" pitchFamily="2" charset="2"/>
                <a:buNone/>
              </a:pPr>
              <a:r>
                <a:rPr lang="en-US" altLang="en-US" sz="600" b="1" baseline="0">
                  <a:latin typeface="Arial" panose="020B0604020202020204" pitchFamily="34" charset="0"/>
                </a:rPr>
                <a:t>MUHLENBERG</a:t>
              </a:r>
            </a:p>
          </p:txBody>
        </p:sp>
        <p:sp>
          <p:nvSpPr>
            <p:cNvPr id="727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2905124" y="5236836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28" name="WordArt 832"/>
            <p:cNvSpPr>
              <a:spLocks noChangeArrowheads="1" noChangeShapeType="1" noTextEdit="1"/>
            </p:cNvSpPr>
            <p:nvPr/>
          </p:nvSpPr>
          <p:spPr bwMode="auto">
            <a:xfrm>
              <a:off x="5948363" y="2844627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29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616825" y="5678133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0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2471737" y="516222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31" name="WordArt 830"/>
            <p:cNvSpPr>
              <a:spLocks noChangeArrowheads="1" noChangeShapeType="1" noTextEdit="1"/>
            </p:cNvSpPr>
            <p:nvPr/>
          </p:nvSpPr>
          <p:spPr bwMode="auto">
            <a:xfrm>
              <a:off x="2876549" y="4766966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2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504113" y="389230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3" name="WordArt 1430"/>
            <p:cNvSpPr>
              <a:spLocks noChangeArrowheads="1" noChangeShapeType="1" noTextEdit="1"/>
            </p:cNvSpPr>
            <p:nvPr/>
          </p:nvSpPr>
          <p:spPr bwMode="auto">
            <a:xfrm>
              <a:off x="7372350" y="3471649"/>
              <a:ext cx="76200" cy="7302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34" name="WordArt 835"/>
            <p:cNvSpPr>
              <a:spLocks noChangeArrowheads="1" noChangeShapeType="1" noTextEdit="1"/>
            </p:cNvSpPr>
            <p:nvPr/>
          </p:nvSpPr>
          <p:spPr bwMode="auto">
            <a:xfrm>
              <a:off x="4670424" y="3604991"/>
              <a:ext cx="79375" cy="698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  <p:sp>
          <p:nvSpPr>
            <p:cNvPr id="735" name="WordArt 832"/>
            <p:cNvSpPr>
              <a:spLocks noChangeArrowheads="1" noChangeShapeType="1" noTextEdit="1"/>
            </p:cNvSpPr>
            <p:nvPr/>
          </p:nvSpPr>
          <p:spPr bwMode="auto">
            <a:xfrm>
              <a:off x="5713413" y="3436727"/>
              <a:ext cx="76200" cy="619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6" name="WordArt 839"/>
            <p:cNvSpPr>
              <a:spLocks noChangeArrowheads="1" noChangeShapeType="1" noTextEdit="1"/>
            </p:cNvSpPr>
            <p:nvPr/>
          </p:nvSpPr>
          <p:spPr bwMode="auto">
            <a:xfrm>
              <a:off x="5303838" y="592735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7" name="WordArt 839"/>
            <p:cNvSpPr>
              <a:spLocks noChangeArrowheads="1" noChangeShapeType="1" noTextEdit="1"/>
            </p:cNvSpPr>
            <p:nvPr/>
          </p:nvSpPr>
          <p:spPr bwMode="auto">
            <a:xfrm>
              <a:off x="5014913" y="5759089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8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7383463" y="2889074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39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3313112" y="4890783"/>
              <a:ext cx="76200" cy="76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800" kern="1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40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6064250" y="5274934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4</a:t>
              </a:r>
            </a:p>
          </p:txBody>
        </p:sp>
        <p:sp>
          <p:nvSpPr>
            <p:cNvPr id="741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7069138" y="3170044"/>
              <a:ext cx="76200" cy="746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42" name="WordArt 828"/>
            <p:cNvSpPr>
              <a:spLocks noChangeArrowheads="1" noChangeShapeType="1" noTextEdit="1"/>
            </p:cNvSpPr>
            <p:nvPr/>
          </p:nvSpPr>
          <p:spPr bwMode="auto">
            <a:xfrm>
              <a:off x="5087938" y="3831988"/>
              <a:ext cx="76200" cy="746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43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5278438" y="5538788"/>
              <a:ext cx="76200" cy="7937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44" name="WordArt 820"/>
            <p:cNvSpPr>
              <a:spLocks noChangeArrowheads="1" noChangeShapeType="1" noTextEdit="1"/>
            </p:cNvSpPr>
            <p:nvPr/>
          </p:nvSpPr>
          <p:spPr bwMode="auto">
            <a:xfrm>
              <a:off x="7858125" y="2908300"/>
              <a:ext cx="112713" cy="635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</a:p>
          </p:txBody>
        </p:sp>
        <p:sp>
          <p:nvSpPr>
            <p:cNvPr id="745" name="WordArt 803"/>
            <p:cNvSpPr>
              <a:spLocks noChangeArrowheads="1" noChangeShapeType="1" noTextEdit="1"/>
            </p:cNvSpPr>
            <p:nvPr/>
          </p:nvSpPr>
          <p:spPr bwMode="auto">
            <a:xfrm>
              <a:off x="3233738" y="4943475"/>
              <a:ext cx="92075" cy="841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55853" y="1199252"/>
            <a:ext cx="5321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193 Locations in 116 Counties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1003" y="299407"/>
            <a:ext cx="10264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National Drug Take Back Day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3832" y="892090"/>
            <a:ext cx="10191920" cy="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957847"/>
              </p:ext>
            </p:extLst>
          </p:nvPr>
        </p:nvGraphicFramePr>
        <p:xfrm>
          <a:off x="1833901" y="1204189"/>
          <a:ext cx="8427944" cy="545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8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1003" y="299407"/>
            <a:ext cx="102647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3832" y="892090"/>
            <a:ext cx="10191920" cy="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6562" y="5540568"/>
            <a:ext cx="459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 of Drug Control Policy</a:t>
            </a:r>
          </a:p>
          <a:p>
            <a:r>
              <a:rPr lang="en-US" dirty="0" smtClean="0"/>
              <a:t>Justice &amp; Public Safety Cabinet</a:t>
            </a:r>
          </a:p>
          <a:p>
            <a:r>
              <a:rPr lang="en-US" dirty="0" smtClean="0"/>
              <a:t>125 Holmes Street</a:t>
            </a:r>
          </a:p>
          <a:p>
            <a:r>
              <a:rPr lang="en-US" dirty="0" smtClean="0"/>
              <a:t>Frankfort, Kentucky 40601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6209" y="6259539"/>
            <a:ext cx="29846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hlinkClick r:id="rId3"/>
              </a:rPr>
              <a:t>www.odcp.ky.gov</a:t>
            </a:r>
            <a:r>
              <a:rPr lang="en-US" sz="26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46896" y="5786789"/>
            <a:ext cx="2984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502-564-9564</a:t>
            </a:r>
          </a:p>
          <a:p>
            <a:pPr algn="r"/>
            <a:r>
              <a:rPr lang="en-US" dirty="0" smtClean="0"/>
              <a:t>502-564-6104 (fax)</a:t>
            </a:r>
          </a:p>
          <a:p>
            <a:pPr algn="r"/>
            <a:r>
              <a:rPr lang="en-US" dirty="0" smtClean="0"/>
              <a:t>1-888-414-ODCP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1961" y="2104030"/>
            <a:ext cx="105695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Van Ingram, Executive Director – </a:t>
            </a:r>
            <a:r>
              <a:rPr lang="en-US" sz="3000" dirty="0" smtClean="0">
                <a:hlinkClick r:id="rId4"/>
              </a:rPr>
              <a:t>van.ingram@ky.gov</a:t>
            </a:r>
            <a:r>
              <a:rPr lang="en-US" sz="3000" dirty="0" smtClean="0"/>
              <a:t> </a:t>
            </a:r>
          </a:p>
          <a:p>
            <a:endParaRPr lang="en-US" sz="3000" dirty="0" smtClean="0"/>
          </a:p>
          <a:p>
            <a:r>
              <a:rPr lang="en-US" sz="3000" dirty="0" smtClean="0"/>
              <a:t>Heather Wainscott, Branch Manager – </a:t>
            </a:r>
            <a:r>
              <a:rPr lang="en-US" sz="3000" dirty="0" smtClean="0">
                <a:hlinkClick r:id="rId5"/>
              </a:rPr>
              <a:t>heather.wainscott@ky.gov</a:t>
            </a:r>
            <a:r>
              <a:rPr lang="en-US" sz="3000" dirty="0" smtClean="0"/>
              <a:t> </a:t>
            </a:r>
          </a:p>
          <a:p>
            <a:endParaRPr lang="en-US" sz="3000" dirty="0" smtClean="0"/>
          </a:p>
          <a:p>
            <a:r>
              <a:rPr lang="en-US" sz="3000" dirty="0" smtClean="0"/>
              <a:t>Amy Andrews, KY-ASAP Program Manager – </a:t>
            </a:r>
            <a:r>
              <a:rPr lang="en-US" sz="3000" dirty="0" smtClean="0">
                <a:hlinkClick r:id="rId6"/>
              </a:rPr>
              <a:t>amy.andrews@ky.gov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075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562" y="5540568"/>
            <a:ext cx="459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 of Drug Control Policy</a:t>
            </a:r>
          </a:p>
          <a:p>
            <a:r>
              <a:rPr lang="en-US" dirty="0" smtClean="0"/>
              <a:t>Justice &amp; Public Safety Cabinet</a:t>
            </a:r>
          </a:p>
          <a:p>
            <a:r>
              <a:rPr lang="en-US" dirty="0" smtClean="0"/>
              <a:t>125 Holmes Street</a:t>
            </a:r>
          </a:p>
          <a:p>
            <a:r>
              <a:rPr lang="en-US" dirty="0" smtClean="0"/>
              <a:t>Frankfort, Kentucky 40601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671004" y="299406"/>
            <a:ext cx="10264748" cy="768743"/>
            <a:chOff x="1671004" y="299406"/>
            <a:chExt cx="10264748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4" y="299406"/>
              <a:ext cx="5648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STAFF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046896" y="5786789"/>
            <a:ext cx="2984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502-564-9564</a:t>
            </a:r>
          </a:p>
          <a:p>
            <a:pPr algn="r"/>
            <a:r>
              <a:rPr lang="en-US" dirty="0" smtClean="0"/>
              <a:t>502-564-6104 (fax)</a:t>
            </a:r>
          </a:p>
          <a:p>
            <a:pPr algn="r"/>
            <a:r>
              <a:rPr lang="en-US" dirty="0" smtClean="0"/>
              <a:t>1-888-414-ODCP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6209" y="6259539"/>
            <a:ext cx="29846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hlinkClick r:id="rId3"/>
              </a:rPr>
              <a:t>www.odcp.ky.gov</a:t>
            </a:r>
            <a:r>
              <a:rPr lang="en-US" sz="2600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1961" y="2104030"/>
            <a:ext cx="105695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Van Ingram, Executive Director – </a:t>
            </a:r>
            <a:r>
              <a:rPr lang="en-US" sz="3000" dirty="0" smtClean="0">
                <a:hlinkClick r:id="rId4"/>
              </a:rPr>
              <a:t>van.ingram@ky.gov</a:t>
            </a:r>
            <a:r>
              <a:rPr lang="en-US" sz="3000" dirty="0" smtClean="0"/>
              <a:t> </a:t>
            </a:r>
          </a:p>
          <a:p>
            <a:endParaRPr lang="en-US" sz="3000" dirty="0" smtClean="0"/>
          </a:p>
          <a:p>
            <a:r>
              <a:rPr lang="en-US" sz="3000" dirty="0" smtClean="0"/>
              <a:t>Heather Wainscott, Branch Manager – </a:t>
            </a:r>
            <a:r>
              <a:rPr lang="en-US" sz="3000" dirty="0" smtClean="0">
                <a:hlinkClick r:id="rId5"/>
              </a:rPr>
              <a:t>heather.wainscott@ky.gov</a:t>
            </a:r>
            <a:r>
              <a:rPr lang="en-US" sz="3000" dirty="0" smtClean="0"/>
              <a:t> </a:t>
            </a:r>
          </a:p>
          <a:p>
            <a:endParaRPr lang="en-US" sz="3000" dirty="0" smtClean="0"/>
          </a:p>
          <a:p>
            <a:r>
              <a:rPr lang="en-US" sz="3000" dirty="0" smtClean="0"/>
              <a:t>Amy Andrews, KY-ASAP Program Manager – </a:t>
            </a:r>
            <a:r>
              <a:rPr lang="en-US" sz="3000" dirty="0" smtClean="0">
                <a:hlinkClick r:id="rId6"/>
              </a:rPr>
              <a:t>amy.andrews@ky.gov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20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4" y="299406"/>
            <a:ext cx="10264748" cy="768743"/>
            <a:chOff x="1671004" y="299406"/>
            <a:chExt cx="10264748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4" y="299406"/>
              <a:ext cx="5648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Executive Summary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66206" y="1362833"/>
            <a:ext cx="105695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KY-ASAP has continued to evolve since its placement into the Office of Drug Control Policy in 2004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KY-ASAP continues to embrace and incorporate the philosophy of ODCP to involve the three-pronged approach of prevention, treatment and law enforcement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Kentucky Agency for Substance Abuse Policy is unique in that local boards determine their own needs for their service area. Through a strategic plan and needs assessment, the local boards identify the issues they need to direct their dollars toward concerning tobacco, alcohol, and other drugs as related to abuse.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KY-ASAP Local Boards now exist in 119 of Kentucky’s 120 counties and is currently being used in many of these communities as the primary component of a comprehensive drug education/prevention, treatment, and law enforcement programs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Local KY-ASAP boards are effective in their individual communities because these boards are comprised of the key stakeholders in the communities.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54" y="242762"/>
            <a:ext cx="10058400" cy="650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4" y="299406"/>
            <a:ext cx="10264748" cy="768743"/>
            <a:chOff x="1671004" y="299406"/>
            <a:chExt cx="10264748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4" y="299406"/>
              <a:ext cx="5648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KY-ASAP State Board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91235" y="1158846"/>
            <a:ext cx="105196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Laurie Dudgeon, Director – Administrative Office of the Courts </a:t>
            </a:r>
            <a:r>
              <a:rPr lang="en-US" sz="1900" i="1" dirty="0" smtClean="0"/>
              <a:t>(Designee – Elizabeth Nichols)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Shannon Smith – American Heart Association </a:t>
            </a:r>
            <a:r>
              <a:rPr lang="en-US" sz="1900" i="1" dirty="0" smtClean="0"/>
              <a:t>(Designee - David Sloane)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Shannon Black Baker – American Lung Association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Eric Friedlander, Secretary – Cabinet for Health &amp; Family Services </a:t>
            </a:r>
            <a:r>
              <a:rPr lang="en-US" sz="1900" i="1" dirty="0" smtClean="0"/>
              <a:t>(Designee – Maggie Schroeder)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Jason Glass, Commissioner – Department of Education </a:t>
            </a:r>
            <a:r>
              <a:rPr lang="en-US" sz="2000" i="1" dirty="0" smtClean="0"/>
              <a:t>(Designee – Doug Roberts)</a:t>
            </a:r>
            <a:endParaRPr lang="en-US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Dr. Steven Stack – Department for Public Health </a:t>
            </a:r>
            <a:r>
              <a:rPr lang="en-US" sz="2000" i="1" dirty="0" smtClean="0"/>
              <a:t>(Designee – James House)</a:t>
            </a:r>
            <a:endParaRPr lang="en-US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Patti Clark – Division for Behavioral Health, Dept. of Behavioral Health, Developmental &amp; Intellectual Disabilities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Justice Mary C. Noble, RET. Secretary – Justice &amp; Public Safety Cabinet </a:t>
            </a:r>
            <a:r>
              <a:rPr lang="en-US" sz="2000" i="1" dirty="0" smtClean="0"/>
              <a:t>(Designee – Van Ingram)</a:t>
            </a:r>
            <a:endParaRPr lang="en-US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Charles Kendell – Local Tobacco Addiction, Substance Abuse Board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Shane Britt – Local Tobacco Addiction, Substance Abuse Board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Steve Shannon – KY Association of Regional Programs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VACANT – KY Cancer Society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Megan Nicodemus – KY Family Resource Youth Services Coalition </a:t>
            </a:r>
            <a:r>
              <a:rPr lang="en-US" sz="2000" i="1" dirty="0" smtClean="0"/>
              <a:t>(Designee – T.C. Johnson)</a:t>
            </a:r>
            <a:endParaRPr lang="en-US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Dana Nickles, KY Public Health Association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Shelley Elswick, Private Community Based Organization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/>
              <a:t>Chair Tim </a:t>
            </a:r>
            <a:r>
              <a:rPr lang="en-US" sz="2000" dirty="0" err="1" smtClean="0"/>
              <a:t>Cesario</a:t>
            </a:r>
            <a:r>
              <a:rPr lang="en-US" sz="2000" dirty="0" smtClean="0"/>
              <a:t>, Private Community Based Organization </a:t>
            </a:r>
            <a:r>
              <a:rPr lang="en-US" sz="2000" i="1" dirty="0" smtClean="0"/>
              <a:t>(Designee – Tony Landrum)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80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3" y="299406"/>
            <a:ext cx="10264749" cy="768743"/>
            <a:chOff x="1671003" y="299406"/>
            <a:chExt cx="10264749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3" y="299406"/>
              <a:ext cx="765911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KY-ASAP SFY2020 Program Expenditures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277933"/>
              </p:ext>
            </p:extLst>
          </p:nvPr>
        </p:nvGraphicFramePr>
        <p:xfrm>
          <a:off x="2495927" y="1295207"/>
          <a:ext cx="7447598" cy="5235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9384">
                  <a:extLst>
                    <a:ext uri="{9D8B030D-6E8A-4147-A177-3AD203B41FA5}">
                      <a16:colId xmlns:a16="http://schemas.microsoft.com/office/drawing/2014/main" val="1663598648"/>
                    </a:ext>
                  </a:extLst>
                </a:gridCol>
                <a:gridCol w="1838214">
                  <a:extLst>
                    <a:ext uri="{9D8B030D-6E8A-4147-A177-3AD203B41FA5}">
                      <a16:colId xmlns:a16="http://schemas.microsoft.com/office/drawing/2014/main" val="1840679515"/>
                    </a:ext>
                  </a:extLst>
                </a:gridCol>
              </a:tblGrid>
              <a:tr h="58150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KENTUCKY AGENCY FOR SUBSTANCE ABUSE POLICY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SFY2020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Budget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56786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Amount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803084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Allocation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$7,362,799.97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951487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Carryover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$4,616,890.63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9706751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2020 Reduction (tobacco receipt shortfall)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$460,638.04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20486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SFY2020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BUDGET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$11,519,052.56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39376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Salary &amp; Fringe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$242,989.75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8608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Local Boards (Regular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Awards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$25,000 per county)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$2,937,500.00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804299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Boards (Harm Reduction)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$23,779.55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983144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Boards (Elliott County)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$20,000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318735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State Board Meetings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$202.80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0647548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Travel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$14,163.34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003119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Auditor/COT/EMARS/AGATE/Copier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$22,561.56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168114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Supplies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$1,039.31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248257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$5,032.38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226699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Media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$24,228.70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98895"/>
                  </a:ext>
                </a:extLst>
              </a:tr>
              <a:tr h="1754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 – Call Center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$1,000,000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924506"/>
                  </a:ext>
                </a:extLst>
              </a:tr>
              <a:tr h="2370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Eastern KY Concentrated Employment Program - Recovery &amp; Support Specialists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$650,000.00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464254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Kentucky Chamber of Commerce - Recovery Friendly Workplaces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$175,000.00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0110106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Naloxone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for Law Enforcement – Kentucky Pharmacy Education &amp; Research Foundation (KPERF)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$100,000.00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954251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Community Foundations - Reducing Barriers to Re-Entry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$75,000.00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866764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KSP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– Harm Reduction Program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$500,000.00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305375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TOTAL EXPENDITURES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$5,791,497.39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4918857"/>
                  </a:ext>
                </a:extLst>
              </a:tr>
              <a:tr h="1652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BALANCE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$5,727.555.17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83" marR="538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64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0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3" y="299406"/>
            <a:ext cx="10264749" cy="768743"/>
            <a:chOff x="1671003" y="299406"/>
            <a:chExt cx="10264749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3" y="299406"/>
              <a:ext cx="765911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KY-ASAP SFY2020 Funded Programs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015" y="1212109"/>
            <a:ext cx="108288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KY-ASAP Local Boards – Traditional &amp; Harm Reduction Awards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 - to operate ATOD prevention, enforcement projects &amp; programs 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UNITE Call Center 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to operate a screening &amp; statewide referral service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Kentucky Pharmacy Education &amp; Research Foundation - Naloxone for Law Enforcement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 - to purchase, provide &amp; train law enforcement agencies for Naloxone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Eastern Kentucky Concentrated Employment Program – Recovery &amp; Support Specialists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 - to increase access to and retention of employment for persons in recovery from substance use disorders as well as those with associated mental health issues seeking (re)employment and job training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/>
              <a:t>Kentucky Chamber of Commerce – Recovery Friendly Workforce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to address the destigmatizing the addiction epidemic &amp; support employers’ role in Opioid prevention, treatment &amp; recovery in the workplace, business engagement &amp; opioid use, prevention &amp; response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Community Foundations – Reducing Barriers to </a:t>
            </a:r>
            <a:r>
              <a:rPr lang="en-US" sz="175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ReEntry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to connect justice involved individuals to supports and opportunities that will re-direct them into productive lives by identifying services &amp; supports to improve outcomes &amp; remove barriers to successful re-entry.</a:t>
            </a:r>
          </a:p>
          <a:p>
            <a:endParaRPr lang="en-US" sz="175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7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Kentucky State Police – Harm Reduction Projects </a:t>
            </a:r>
            <a:r>
              <a:rPr lang="en-US" sz="175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to enhance interdiction &amp; prevention efforts</a:t>
            </a:r>
            <a:endParaRPr lang="en-US" sz="17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3" y="299406"/>
            <a:ext cx="10264749" cy="768743"/>
            <a:chOff x="1671003" y="299406"/>
            <a:chExt cx="10264749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3" y="299406"/>
              <a:ext cx="765911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KY-ASAP SFY2020 Program Expenditures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527585"/>
              </p:ext>
            </p:extLst>
          </p:nvPr>
        </p:nvGraphicFramePr>
        <p:xfrm>
          <a:off x="1691235" y="1166734"/>
          <a:ext cx="10191920" cy="540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54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5" y="210393"/>
            <a:ext cx="1152440" cy="115244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671003" y="299406"/>
            <a:ext cx="10264749" cy="768743"/>
            <a:chOff x="1671003" y="299406"/>
            <a:chExt cx="10264749" cy="768743"/>
          </a:xfrm>
        </p:grpSpPr>
        <p:sp>
          <p:nvSpPr>
            <p:cNvPr id="9" name="TextBox 8"/>
            <p:cNvSpPr txBox="1"/>
            <p:nvPr/>
          </p:nvSpPr>
          <p:spPr>
            <a:xfrm>
              <a:off x="1671003" y="299406"/>
              <a:ext cx="84836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KY-ASAP Local Boards Projects &amp; Programs</a:t>
              </a:r>
              <a:endParaRPr lang="en-US" sz="3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43832" y="892090"/>
              <a:ext cx="10191920" cy="1760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6206" y="1003972"/>
            <a:ext cx="105695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RX DRUG DISPOSAL: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units, disposal costs, marketing &amp; awareness</a:t>
            </a:r>
            <a:endParaRPr lang="en-US" alt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US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NALOXONE:  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Naloxone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kits &amp; training for Community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Members, Schools, 1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Responders, Health Departments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SYRINGE EXCHANGE PROGRAMS: 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supplies &amp; supports, marketing, peer training</a:t>
            </a: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PREVENTION/EDUCATION:  </a:t>
            </a:r>
            <a:r>
              <a:rPr kumimoji="0" lang="en-US" altLang="en-US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School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&amp; Community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Assemblies and Meetings, awareness campaigns, SRO, prevention curriculum &amp; materials, teen conferences, e-cigarette campaign, smoke-free campaign,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Lifeskills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Sources of Strength, Social Host campaign, lunch &amp; learn, capacity building, Girls Empowerment, Early Intervention Program, Too Good for Drugs, surveys/needs assessments, scholarships, PSAs, community resource fair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TREATMENT: 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Celebrate Recovery, AA/NA, recovery residence, tobacco cessation, drug testing, drug recovery program for inmates, MAT, treatment vouchers, drug court support, quit line promotion, Casey’s Law support, transportation vouchers, 7 Challenges, Celebrating Families, GED support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ENFORCEMENT:  </a:t>
            </a:r>
            <a:r>
              <a:rPr lang="en-US" altLang="en-US" sz="2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Portable Breathalyzers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training, evidence collection &amp; interdiction resources, RX Drug Summit, crisis intervention, K-9 Support, minor alcohol sales checks</a:t>
            </a:r>
            <a:endParaRPr lang="en-US" altLang="en-US" sz="20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1346</Words>
  <Application>Microsoft Office PowerPoint</Application>
  <PresentationFormat>Widescreen</PresentationFormat>
  <Paragraphs>391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Monotype Sorts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Amy L (Justice)</dc:creator>
  <cp:lastModifiedBy>Ingram, Van L (Justice)</cp:lastModifiedBy>
  <cp:revision>34</cp:revision>
  <dcterms:created xsi:type="dcterms:W3CDTF">2021-01-04T21:45:48Z</dcterms:created>
  <dcterms:modified xsi:type="dcterms:W3CDTF">2021-01-22T16:19:52Z</dcterms:modified>
</cp:coreProperties>
</file>